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Zen Dots"/>
      <p:regular r:id="rId30"/>
    </p:embeddedFont>
    <p:embeddedFont>
      <p:font typeface="Montserrat SemiBold"/>
      <p:regular r:id="rId31"/>
      <p:bold r:id="rId32"/>
      <p:italic r:id="rId33"/>
      <p:boldItalic r:id="rId34"/>
    </p:embeddedFont>
    <p:embeddedFont>
      <p:font typeface="Proxima Nova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  <p:embeddedFont>
      <p:font typeface="Montserrat Medium"/>
      <p:regular r:id="rId47"/>
      <p:bold r:id="rId48"/>
      <p:italic r:id="rId49"/>
      <p:boldItalic r:id="rId50"/>
    </p:embeddedFont>
    <p:embeddedFont>
      <p:font typeface="Proxima Nova Semibold"/>
      <p:regular r:id="rId51"/>
      <p:bold r:id="rId52"/>
      <p:boldItalic r:id="rId53"/>
    </p:embeddedFont>
    <p:embeddedFont>
      <p:font typeface="Fira Sans Extra Condensed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7272AD-4871-4ABB-9DA1-8B73F9A85B33}">
  <a:tblStyle styleId="{247272AD-4871-4ABB-9DA1-8B73F9A85B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MontserratMedium-bold.fntdata"/><Relationship Id="rId47" Type="http://schemas.openxmlformats.org/officeDocument/2006/relationships/font" Target="fonts/MontserratMedium-regular.fntdata"/><Relationship Id="rId49" Type="http://schemas.openxmlformats.org/officeDocument/2006/relationships/font" Target="fonts/Montserrat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SemiBold-regular.fntdata"/><Relationship Id="rId30" Type="http://schemas.openxmlformats.org/officeDocument/2006/relationships/font" Target="fonts/ZenDots-regular.fntdata"/><Relationship Id="rId33" Type="http://schemas.openxmlformats.org/officeDocument/2006/relationships/font" Target="fonts/MontserratSemiBold-italic.fntdata"/><Relationship Id="rId32" Type="http://schemas.openxmlformats.org/officeDocument/2006/relationships/font" Target="fonts/MontserratSemiBold-bold.fntdata"/><Relationship Id="rId35" Type="http://schemas.openxmlformats.org/officeDocument/2006/relationships/font" Target="fonts/ProximaNova-regular.fntdata"/><Relationship Id="rId34" Type="http://schemas.openxmlformats.org/officeDocument/2006/relationships/font" Target="fonts/MontserratSemiBold-boldItalic.fntdata"/><Relationship Id="rId37" Type="http://schemas.openxmlformats.org/officeDocument/2006/relationships/font" Target="fonts/ProximaNova-italic.fntdata"/><Relationship Id="rId36" Type="http://schemas.openxmlformats.org/officeDocument/2006/relationships/font" Target="fonts/ProximaNova-bold.fntdata"/><Relationship Id="rId39" Type="http://schemas.openxmlformats.org/officeDocument/2006/relationships/font" Target="fonts/Roboto-regular.fntdata"/><Relationship Id="rId38" Type="http://schemas.openxmlformats.org/officeDocument/2006/relationships/font" Target="fonts/ProximaNova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Semibold-regular.fntdata"/><Relationship Id="rId50" Type="http://schemas.openxmlformats.org/officeDocument/2006/relationships/font" Target="fonts/MontserratMedium-boldItalic.fntdata"/><Relationship Id="rId53" Type="http://schemas.openxmlformats.org/officeDocument/2006/relationships/font" Target="fonts/ProximaNovaSemibold-boldItalic.fntdata"/><Relationship Id="rId52" Type="http://schemas.openxmlformats.org/officeDocument/2006/relationships/font" Target="fonts/ProximaNovaSemibold-bold.fntdata"/><Relationship Id="rId11" Type="http://schemas.openxmlformats.org/officeDocument/2006/relationships/slide" Target="slides/slide5.xml"/><Relationship Id="rId55" Type="http://schemas.openxmlformats.org/officeDocument/2006/relationships/font" Target="fonts/FiraSansExtraCondensed-bold.fntdata"/><Relationship Id="rId10" Type="http://schemas.openxmlformats.org/officeDocument/2006/relationships/slide" Target="slides/slide4.xml"/><Relationship Id="rId54" Type="http://schemas.openxmlformats.org/officeDocument/2006/relationships/font" Target="fonts/FiraSansExtraCondensed-regular.fntdata"/><Relationship Id="rId13" Type="http://schemas.openxmlformats.org/officeDocument/2006/relationships/slide" Target="slides/slide7.xml"/><Relationship Id="rId57" Type="http://schemas.openxmlformats.org/officeDocument/2006/relationships/font" Target="fonts/FiraSansExtraCondensed-boldItalic.fntdata"/><Relationship Id="rId12" Type="http://schemas.openxmlformats.org/officeDocument/2006/relationships/slide" Target="slides/slide6.xml"/><Relationship Id="rId56" Type="http://schemas.openxmlformats.org/officeDocument/2006/relationships/font" Target="fonts/FiraSansExtraCondensed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a5868fc0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a5868fc0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a5868fc0f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a5868fc0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a5868fc0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a5868fc0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a5868fc0f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a5868fc0f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a5868fc0f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2a5868fc0f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a5868fc0f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a5868fc0f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a5868fc0f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2a5868fc0f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2a5868fc0f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2a5868fc0f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2a5868fc0f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2a5868fc0f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2a5868fc0f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2a5868fc0f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de95a381e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de95a381e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206bb20327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206bb20327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206c8bf2e1f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206c8bf2e1f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206c8bf2e1f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206c8bf2e1f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206c8bf2e1f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206c8bf2e1f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de95a381e3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de95a381e3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de95a381e3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de95a381e3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de95a381e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de95a381e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1b6cc432ef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1b6cc432ef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de95a381e3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de95a381e3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a5868fc0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a5868fc0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a5868fc0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a5868fc0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200" y="1231241"/>
            <a:ext cx="4487400" cy="22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0" y="3482671"/>
            <a:ext cx="44874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bit.ly/3A1uf1Q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it.ly/3A1uf1Q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it.ly/3A1uf1Q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it.ly/3A1uf1Q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it.ly/3A1uf1Q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it.ly/3A1uf1Q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it.ly/3A1uf1Q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it.ly/3A1uf1Q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bit.ly/3A1uf1Q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bit.ly/3A1uf1Q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bit.ly/3A1uf1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it.ly/3A1uf1Q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bit.ly/3A1uf1Q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Relationship Id="rId5" Type="http://schemas.openxmlformats.org/officeDocument/2006/relationships/hyperlink" Target="http://bit.ly/2PfT4lq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it.ly/3A1uf1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t.ly/3A1uf1Q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t.ly/3A1uf1Q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it.ly/3A1uf1Q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it.ly/3A1uf1Q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it.ly/3A1uf1Q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it.ly/3A1uf1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ctrTitle"/>
          </p:nvPr>
        </p:nvSpPr>
        <p:spPr>
          <a:xfrm>
            <a:off x="457200" y="1231241"/>
            <a:ext cx="4487400" cy="22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Research Infographics</a:t>
            </a:r>
            <a:endParaRPr/>
          </a:p>
        </p:txBody>
      </p:sp>
      <p:sp>
        <p:nvSpPr>
          <p:cNvPr id="49" name="Google Shape;49;p15"/>
          <p:cNvSpPr txBox="1"/>
          <p:nvPr>
            <p:ph idx="1" type="subTitle"/>
          </p:nvPr>
        </p:nvSpPr>
        <p:spPr>
          <a:xfrm>
            <a:off x="457200" y="3482671"/>
            <a:ext cx="44874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50" name="Google Shape;50;p15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1" name="Google Shape;51;p15"/>
          <p:cNvGrpSpPr/>
          <p:nvPr/>
        </p:nvGrpSpPr>
        <p:grpSpPr>
          <a:xfrm>
            <a:off x="5397694" y="1086129"/>
            <a:ext cx="3298264" cy="2970997"/>
            <a:chOff x="2600774" y="1077202"/>
            <a:chExt cx="3942462" cy="3551275"/>
          </a:xfrm>
        </p:grpSpPr>
        <p:sp>
          <p:nvSpPr>
            <p:cNvPr id="52" name="Google Shape;52;p15"/>
            <p:cNvSpPr/>
            <p:nvPr/>
          </p:nvSpPr>
          <p:spPr>
            <a:xfrm>
              <a:off x="2600774" y="2760407"/>
              <a:ext cx="1021367" cy="1055059"/>
            </a:xfrm>
            <a:custGeom>
              <a:rect b="b" l="l" r="r" t="t"/>
              <a:pathLst>
                <a:path extrusionOk="0" h="4554" w="4410">
                  <a:moveTo>
                    <a:pt x="3781" y="3613"/>
                  </a:moveTo>
                  <a:cubicBezTo>
                    <a:pt x="3644" y="3581"/>
                    <a:pt x="3501" y="3565"/>
                    <a:pt x="3366" y="3526"/>
                  </a:cubicBezTo>
                  <a:cubicBezTo>
                    <a:pt x="2906" y="3393"/>
                    <a:pt x="2560" y="3001"/>
                    <a:pt x="2345" y="2573"/>
                  </a:cubicBezTo>
                  <a:cubicBezTo>
                    <a:pt x="2042" y="1973"/>
                    <a:pt x="2025" y="1354"/>
                    <a:pt x="1836" y="727"/>
                  </a:cubicBezTo>
                  <a:cubicBezTo>
                    <a:pt x="1787" y="565"/>
                    <a:pt x="1737" y="400"/>
                    <a:pt x="1641" y="262"/>
                  </a:cubicBezTo>
                  <a:cubicBezTo>
                    <a:pt x="1545" y="123"/>
                    <a:pt x="1395" y="10"/>
                    <a:pt x="1226" y="4"/>
                  </a:cubicBezTo>
                  <a:cubicBezTo>
                    <a:pt x="1138" y="0"/>
                    <a:pt x="1052" y="24"/>
                    <a:pt x="969" y="53"/>
                  </a:cubicBezTo>
                  <a:cubicBezTo>
                    <a:pt x="101" y="358"/>
                    <a:pt x="0" y="1043"/>
                    <a:pt x="44" y="1862"/>
                  </a:cubicBezTo>
                  <a:cubicBezTo>
                    <a:pt x="77" y="2478"/>
                    <a:pt x="177" y="3102"/>
                    <a:pt x="334" y="3699"/>
                  </a:cubicBezTo>
                  <a:cubicBezTo>
                    <a:pt x="529" y="4442"/>
                    <a:pt x="1297" y="4553"/>
                    <a:pt x="1991" y="4551"/>
                  </a:cubicBezTo>
                  <a:lnTo>
                    <a:pt x="1991" y="4551"/>
                  </a:lnTo>
                  <a:cubicBezTo>
                    <a:pt x="2632" y="4548"/>
                    <a:pt x="3273" y="4512"/>
                    <a:pt x="3910" y="4442"/>
                  </a:cubicBezTo>
                  <a:cubicBezTo>
                    <a:pt x="4333" y="4395"/>
                    <a:pt x="4409" y="3912"/>
                    <a:pt x="4035" y="3705"/>
                  </a:cubicBezTo>
                  <a:cubicBezTo>
                    <a:pt x="3955" y="3661"/>
                    <a:pt x="3869" y="3634"/>
                    <a:pt x="3781" y="361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840618" y="2671548"/>
              <a:ext cx="1019326" cy="1039739"/>
            </a:xfrm>
            <a:custGeom>
              <a:rect b="b" l="l" r="r" t="t"/>
              <a:pathLst>
                <a:path extrusionOk="0" h="4487" w="4400">
                  <a:moveTo>
                    <a:pt x="3384" y="114"/>
                  </a:moveTo>
                  <a:cubicBezTo>
                    <a:pt x="3196" y="44"/>
                    <a:pt x="2993" y="0"/>
                    <a:pt x="2790" y="14"/>
                  </a:cubicBezTo>
                  <a:cubicBezTo>
                    <a:pt x="2164" y="57"/>
                    <a:pt x="1756" y="617"/>
                    <a:pt x="1544" y="1144"/>
                  </a:cubicBezTo>
                  <a:cubicBezTo>
                    <a:pt x="1333" y="1672"/>
                    <a:pt x="1190" y="2264"/>
                    <a:pt x="715" y="2630"/>
                  </a:cubicBezTo>
                  <a:cubicBezTo>
                    <a:pt x="490" y="2804"/>
                    <a:pt x="112" y="3072"/>
                    <a:pt x="23" y="3359"/>
                  </a:cubicBezTo>
                  <a:cubicBezTo>
                    <a:pt x="0" y="3434"/>
                    <a:pt x="1" y="3514"/>
                    <a:pt x="2" y="3592"/>
                  </a:cubicBezTo>
                  <a:cubicBezTo>
                    <a:pt x="4" y="3737"/>
                    <a:pt x="6" y="3881"/>
                    <a:pt x="8" y="4025"/>
                  </a:cubicBezTo>
                  <a:cubicBezTo>
                    <a:pt x="15" y="4486"/>
                    <a:pt x="2615" y="4361"/>
                    <a:pt x="3143" y="4241"/>
                  </a:cubicBezTo>
                  <a:cubicBezTo>
                    <a:pt x="3168" y="4236"/>
                    <a:pt x="3188" y="4219"/>
                    <a:pt x="3210" y="4208"/>
                  </a:cubicBezTo>
                  <a:cubicBezTo>
                    <a:pt x="4019" y="3777"/>
                    <a:pt x="4224" y="2757"/>
                    <a:pt x="4314" y="1987"/>
                  </a:cubicBezTo>
                  <a:cubicBezTo>
                    <a:pt x="4399" y="1260"/>
                    <a:pt x="4238" y="428"/>
                    <a:pt x="3384" y="11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5519824" y="3411014"/>
              <a:ext cx="51068" cy="112350"/>
            </a:xfrm>
            <a:custGeom>
              <a:rect b="b" l="l" r="r" t="t"/>
              <a:pathLst>
                <a:path extrusionOk="0" h="487" w="221">
                  <a:moveTo>
                    <a:pt x="17" y="486"/>
                  </a:moveTo>
                  <a:cubicBezTo>
                    <a:pt x="0" y="477"/>
                    <a:pt x="1" y="456"/>
                    <a:pt x="4" y="440"/>
                  </a:cubicBezTo>
                  <a:cubicBezTo>
                    <a:pt x="28" y="324"/>
                    <a:pt x="70" y="213"/>
                    <a:pt x="129" y="111"/>
                  </a:cubicBezTo>
                  <a:cubicBezTo>
                    <a:pt x="152" y="73"/>
                    <a:pt x="176" y="36"/>
                    <a:pt x="203" y="0"/>
                  </a:cubicBezTo>
                  <a:lnTo>
                    <a:pt x="220" y="13"/>
                  </a:lnTo>
                  <a:cubicBezTo>
                    <a:pt x="194" y="48"/>
                    <a:pt x="170" y="84"/>
                    <a:pt x="148" y="121"/>
                  </a:cubicBezTo>
                  <a:cubicBezTo>
                    <a:pt x="90" y="222"/>
                    <a:pt x="48" y="331"/>
                    <a:pt x="25" y="444"/>
                  </a:cubicBezTo>
                  <a:cubicBezTo>
                    <a:pt x="22" y="457"/>
                    <a:pt x="23" y="465"/>
                    <a:pt x="27" y="468"/>
                  </a:cubicBezTo>
                  <a:lnTo>
                    <a:pt x="17" y="48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5538208" y="3426335"/>
              <a:ext cx="57197" cy="111329"/>
            </a:xfrm>
            <a:custGeom>
              <a:rect b="b" l="l" r="r" t="t"/>
              <a:pathLst>
                <a:path extrusionOk="0" h="480" w="247">
                  <a:moveTo>
                    <a:pt x="0" y="473"/>
                  </a:moveTo>
                  <a:cubicBezTo>
                    <a:pt x="42" y="343"/>
                    <a:pt x="99" y="218"/>
                    <a:pt x="167" y="100"/>
                  </a:cubicBezTo>
                  <a:cubicBezTo>
                    <a:pt x="186" y="66"/>
                    <a:pt x="207" y="33"/>
                    <a:pt x="228" y="0"/>
                  </a:cubicBezTo>
                  <a:lnTo>
                    <a:pt x="246" y="12"/>
                  </a:lnTo>
                  <a:cubicBezTo>
                    <a:pt x="225" y="44"/>
                    <a:pt x="205" y="77"/>
                    <a:pt x="185" y="110"/>
                  </a:cubicBezTo>
                  <a:cubicBezTo>
                    <a:pt x="118" y="227"/>
                    <a:pt x="62" y="351"/>
                    <a:pt x="20" y="479"/>
                  </a:cubicBezTo>
                  <a:lnTo>
                    <a:pt x="0" y="4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5568849" y="3432463"/>
              <a:ext cx="60260" cy="105201"/>
            </a:xfrm>
            <a:custGeom>
              <a:rect b="b" l="l" r="r" t="t"/>
              <a:pathLst>
                <a:path extrusionOk="0" h="455" w="258">
                  <a:moveTo>
                    <a:pt x="138" y="232"/>
                  </a:moveTo>
                  <a:lnTo>
                    <a:pt x="19" y="454"/>
                  </a:lnTo>
                  <a:lnTo>
                    <a:pt x="0" y="444"/>
                  </a:lnTo>
                  <a:lnTo>
                    <a:pt x="238" y="0"/>
                  </a:lnTo>
                  <a:lnTo>
                    <a:pt x="257" y="10"/>
                  </a:lnTo>
                  <a:lnTo>
                    <a:pt x="138" y="23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2917396" y="3671461"/>
              <a:ext cx="776237" cy="902879"/>
            </a:xfrm>
            <a:custGeom>
              <a:rect b="b" l="l" r="r" t="t"/>
              <a:pathLst>
                <a:path extrusionOk="0" h="3896" w="3350">
                  <a:moveTo>
                    <a:pt x="3306" y="3895"/>
                  </a:moveTo>
                  <a:cubicBezTo>
                    <a:pt x="3299" y="3895"/>
                    <a:pt x="3292" y="3894"/>
                    <a:pt x="3285" y="3890"/>
                  </a:cubicBezTo>
                  <a:cubicBezTo>
                    <a:pt x="3279" y="3886"/>
                    <a:pt x="3273" y="3881"/>
                    <a:pt x="3270" y="3874"/>
                  </a:cubicBezTo>
                  <a:cubicBezTo>
                    <a:pt x="3268" y="3871"/>
                    <a:pt x="3266" y="3867"/>
                    <a:pt x="3265" y="3863"/>
                  </a:cubicBezTo>
                  <a:lnTo>
                    <a:pt x="2341" y="91"/>
                  </a:lnTo>
                  <a:lnTo>
                    <a:pt x="423" y="240"/>
                  </a:lnTo>
                  <a:lnTo>
                    <a:pt x="85" y="3857"/>
                  </a:lnTo>
                  <a:cubicBezTo>
                    <a:pt x="84" y="3863"/>
                    <a:pt x="82" y="3869"/>
                    <a:pt x="79" y="3874"/>
                  </a:cubicBezTo>
                  <a:cubicBezTo>
                    <a:pt x="76" y="3881"/>
                    <a:pt x="70" y="3886"/>
                    <a:pt x="64" y="3890"/>
                  </a:cubicBezTo>
                  <a:cubicBezTo>
                    <a:pt x="57" y="3894"/>
                    <a:pt x="50" y="3895"/>
                    <a:pt x="43" y="3895"/>
                  </a:cubicBezTo>
                  <a:cubicBezTo>
                    <a:pt x="35" y="3895"/>
                    <a:pt x="27" y="3894"/>
                    <a:pt x="21" y="3890"/>
                  </a:cubicBezTo>
                  <a:cubicBezTo>
                    <a:pt x="14" y="3886"/>
                    <a:pt x="9" y="3881"/>
                    <a:pt x="6" y="3874"/>
                  </a:cubicBezTo>
                  <a:cubicBezTo>
                    <a:pt x="2" y="3867"/>
                    <a:pt x="0" y="3860"/>
                    <a:pt x="0" y="3853"/>
                  </a:cubicBezTo>
                  <a:cubicBezTo>
                    <a:pt x="0" y="3852"/>
                    <a:pt x="0" y="3850"/>
                    <a:pt x="0" y="3849"/>
                  </a:cubicBezTo>
                  <a:lnTo>
                    <a:pt x="346" y="161"/>
                  </a:lnTo>
                  <a:lnTo>
                    <a:pt x="2407" y="0"/>
                  </a:lnTo>
                  <a:lnTo>
                    <a:pt x="3348" y="3843"/>
                  </a:lnTo>
                  <a:cubicBezTo>
                    <a:pt x="3349" y="3846"/>
                    <a:pt x="3349" y="3850"/>
                    <a:pt x="3349" y="3853"/>
                  </a:cubicBezTo>
                  <a:cubicBezTo>
                    <a:pt x="3349" y="3860"/>
                    <a:pt x="3346" y="3867"/>
                    <a:pt x="3343" y="3874"/>
                  </a:cubicBezTo>
                  <a:cubicBezTo>
                    <a:pt x="3339" y="3881"/>
                    <a:pt x="3334" y="3886"/>
                    <a:pt x="3328" y="3890"/>
                  </a:cubicBezTo>
                  <a:cubicBezTo>
                    <a:pt x="3321" y="3893"/>
                    <a:pt x="3314" y="3895"/>
                    <a:pt x="3306" y="389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2794833" y="3730700"/>
              <a:ext cx="696570" cy="842624"/>
            </a:xfrm>
            <a:custGeom>
              <a:rect b="b" l="l" r="r" t="t"/>
              <a:pathLst>
                <a:path extrusionOk="0" h="3640" w="3008">
                  <a:moveTo>
                    <a:pt x="2965" y="3638"/>
                  </a:moveTo>
                  <a:cubicBezTo>
                    <a:pt x="2958" y="3638"/>
                    <a:pt x="2950" y="3637"/>
                    <a:pt x="2944" y="3633"/>
                  </a:cubicBezTo>
                  <a:cubicBezTo>
                    <a:pt x="2937" y="3629"/>
                    <a:pt x="2932" y="3624"/>
                    <a:pt x="2928" y="3617"/>
                  </a:cubicBezTo>
                  <a:cubicBezTo>
                    <a:pt x="2926" y="3613"/>
                    <a:pt x="2924" y="3609"/>
                    <a:pt x="2923" y="3604"/>
                  </a:cubicBezTo>
                  <a:lnTo>
                    <a:pt x="2257" y="86"/>
                  </a:lnTo>
                  <a:lnTo>
                    <a:pt x="562" y="106"/>
                  </a:lnTo>
                  <a:lnTo>
                    <a:pt x="85" y="3602"/>
                  </a:lnTo>
                  <a:cubicBezTo>
                    <a:pt x="84" y="3607"/>
                    <a:pt x="83" y="3613"/>
                    <a:pt x="80" y="3618"/>
                  </a:cubicBezTo>
                  <a:cubicBezTo>
                    <a:pt x="76" y="3624"/>
                    <a:pt x="70" y="3630"/>
                    <a:pt x="64" y="3633"/>
                  </a:cubicBezTo>
                  <a:cubicBezTo>
                    <a:pt x="57" y="3637"/>
                    <a:pt x="50" y="3639"/>
                    <a:pt x="43" y="3639"/>
                  </a:cubicBezTo>
                  <a:cubicBezTo>
                    <a:pt x="35" y="3639"/>
                    <a:pt x="28" y="3637"/>
                    <a:pt x="22" y="3633"/>
                  </a:cubicBezTo>
                  <a:cubicBezTo>
                    <a:pt x="15" y="3630"/>
                    <a:pt x="10" y="3625"/>
                    <a:pt x="6" y="3618"/>
                  </a:cubicBezTo>
                  <a:cubicBezTo>
                    <a:pt x="2" y="3612"/>
                    <a:pt x="0" y="3604"/>
                    <a:pt x="0" y="3597"/>
                  </a:cubicBezTo>
                  <a:cubicBezTo>
                    <a:pt x="0" y="3594"/>
                    <a:pt x="1" y="3592"/>
                    <a:pt x="1" y="3590"/>
                  </a:cubicBezTo>
                  <a:lnTo>
                    <a:pt x="488" y="22"/>
                  </a:lnTo>
                  <a:lnTo>
                    <a:pt x="2327" y="0"/>
                  </a:lnTo>
                  <a:lnTo>
                    <a:pt x="3007" y="3588"/>
                  </a:lnTo>
                  <a:cubicBezTo>
                    <a:pt x="3007" y="3591"/>
                    <a:pt x="3007" y="3593"/>
                    <a:pt x="3007" y="3596"/>
                  </a:cubicBezTo>
                  <a:cubicBezTo>
                    <a:pt x="3007" y="3604"/>
                    <a:pt x="3005" y="3611"/>
                    <a:pt x="3002" y="3617"/>
                  </a:cubicBezTo>
                  <a:cubicBezTo>
                    <a:pt x="2998" y="3624"/>
                    <a:pt x="2992" y="3629"/>
                    <a:pt x="2986" y="3633"/>
                  </a:cubicBezTo>
                  <a:cubicBezTo>
                    <a:pt x="2979" y="3637"/>
                    <a:pt x="2972" y="3639"/>
                    <a:pt x="2965" y="3639"/>
                  </a:cubicBezTo>
                  <a:lnTo>
                    <a:pt x="2965" y="3639"/>
                  </a:lnTo>
                  <a:lnTo>
                    <a:pt x="2965" y="363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605881" y="2758364"/>
              <a:ext cx="989694" cy="1059153"/>
            </a:xfrm>
            <a:custGeom>
              <a:rect b="b" l="l" r="r" t="t"/>
              <a:pathLst>
                <a:path extrusionOk="0" h="4573" w="4272">
                  <a:moveTo>
                    <a:pt x="1943" y="4572"/>
                  </a:moveTo>
                  <a:cubicBezTo>
                    <a:pt x="1516" y="4572"/>
                    <a:pt x="1198" y="4525"/>
                    <a:pt x="946" y="4425"/>
                  </a:cubicBezTo>
                  <a:cubicBezTo>
                    <a:pt x="785" y="4361"/>
                    <a:pt x="649" y="4273"/>
                    <a:pt x="545" y="4164"/>
                  </a:cubicBezTo>
                  <a:cubicBezTo>
                    <a:pt x="428" y="4043"/>
                    <a:pt x="345" y="3891"/>
                    <a:pt x="299" y="3713"/>
                  </a:cubicBezTo>
                  <a:cubicBezTo>
                    <a:pt x="220" y="3413"/>
                    <a:pt x="156" y="3106"/>
                    <a:pt x="107" y="2800"/>
                  </a:cubicBezTo>
                  <a:cubicBezTo>
                    <a:pt x="58" y="2493"/>
                    <a:pt x="25" y="2184"/>
                    <a:pt x="8" y="1874"/>
                  </a:cubicBezTo>
                  <a:cubicBezTo>
                    <a:pt x="3" y="1783"/>
                    <a:pt x="1" y="1698"/>
                    <a:pt x="0" y="1619"/>
                  </a:cubicBezTo>
                  <a:lnTo>
                    <a:pt x="0" y="1556"/>
                  </a:lnTo>
                  <a:cubicBezTo>
                    <a:pt x="1" y="1459"/>
                    <a:pt x="5" y="1371"/>
                    <a:pt x="13" y="1287"/>
                  </a:cubicBezTo>
                  <a:cubicBezTo>
                    <a:pt x="31" y="1088"/>
                    <a:pt x="69" y="919"/>
                    <a:pt x="130" y="771"/>
                  </a:cubicBezTo>
                  <a:cubicBezTo>
                    <a:pt x="198" y="605"/>
                    <a:pt x="293" y="468"/>
                    <a:pt x="420" y="353"/>
                  </a:cubicBezTo>
                  <a:cubicBezTo>
                    <a:pt x="487" y="291"/>
                    <a:pt x="564" y="236"/>
                    <a:pt x="648" y="187"/>
                  </a:cubicBezTo>
                  <a:cubicBezTo>
                    <a:pt x="735" y="137"/>
                    <a:pt x="834" y="92"/>
                    <a:pt x="941" y="55"/>
                  </a:cubicBezTo>
                  <a:cubicBezTo>
                    <a:pt x="1018" y="28"/>
                    <a:pt x="1109" y="0"/>
                    <a:pt x="1201" y="4"/>
                  </a:cubicBezTo>
                  <a:cubicBezTo>
                    <a:pt x="1284" y="7"/>
                    <a:pt x="1365" y="35"/>
                    <a:pt x="1442" y="85"/>
                  </a:cubicBezTo>
                  <a:cubicBezTo>
                    <a:pt x="1511" y="131"/>
                    <a:pt x="1574" y="194"/>
                    <a:pt x="1625" y="267"/>
                  </a:cubicBezTo>
                  <a:cubicBezTo>
                    <a:pt x="1723" y="408"/>
                    <a:pt x="1773" y="574"/>
                    <a:pt x="1821" y="735"/>
                  </a:cubicBezTo>
                  <a:cubicBezTo>
                    <a:pt x="1891" y="968"/>
                    <a:pt x="1938" y="1202"/>
                    <a:pt x="1984" y="1429"/>
                  </a:cubicBezTo>
                  <a:cubicBezTo>
                    <a:pt x="2022" y="1620"/>
                    <a:pt x="2062" y="1817"/>
                    <a:pt x="2115" y="2009"/>
                  </a:cubicBezTo>
                  <a:cubicBezTo>
                    <a:pt x="2174" y="2224"/>
                    <a:pt x="2244" y="2410"/>
                    <a:pt x="2329" y="2579"/>
                  </a:cubicBezTo>
                  <a:cubicBezTo>
                    <a:pt x="2351" y="2622"/>
                    <a:pt x="2374" y="2664"/>
                    <a:pt x="2398" y="2706"/>
                  </a:cubicBezTo>
                  <a:cubicBezTo>
                    <a:pt x="2434" y="2768"/>
                    <a:pt x="2473" y="2829"/>
                    <a:pt x="2514" y="2888"/>
                  </a:cubicBezTo>
                  <a:cubicBezTo>
                    <a:pt x="2586" y="2990"/>
                    <a:pt x="2664" y="3082"/>
                    <a:pt x="2746" y="3163"/>
                  </a:cubicBezTo>
                  <a:cubicBezTo>
                    <a:pt x="2928" y="3342"/>
                    <a:pt x="3129" y="3464"/>
                    <a:pt x="3344" y="3527"/>
                  </a:cubicBezTo>
                  <a:cubicBezTo>
                    <a:pt x="3424" y="3550"/>
                    <a:pt x="3507" y="3565"/>
                    <a:pt x="3588" y="3580"/>
                  </a:cubicBezTo>
                  <a:cubicBezTo>
                    <a:pt x="3644" y="3590"/>
                    <a:pt x="3702" y="3601"/>
                    <a:pt x="3758" y="3614"/>
                  </a:cubicBezTo>
                  <a:cubicBezTo>
                    <a:pt x="3863" y="3638"/>
                    <a:pt x="3944" y="3668"/>
                    <a:pt x="4015" y="3707"/>
                  </a:cubicBezTo>
                  <a:cubicBezTo>
                    <a:pt x="4108" y="3758"/>
                    <a:pt x="4179" y="3830"/>
                    <a:pt x="4220" y="3914"/>
                  </a:cubicBezTo>
                  <a:cubicBezTo>
                    <a:pt x="4259" y="3992"/>
                    <a:pt x="4271" y="4077"/>
                    <a:pt x="4255" y="4159"/>
                  </a:cubicBezTo>
                  <a:cubicBezTo>
                    <a:pt x="4247" y="4198"/>
                    <a:pt x="4233" y="4234"/>
                    <a:pt x="4214" y="4268"/>
                  </a:cubicBezTo>
                  <a:cubicBezTo>
                    <a:pt x="4194" y="4303"/>
                    <a:pt x="4168" y="4334"/>
                    <a:pt x="4138" y="4360"/>
                  </a:cubicBezTo>
                  <a:cubicBezTo>
                    <a:pt x="4073" y="4417"/>
                    <a:pt x="3986" y="4452"/>
                    <a:pt x="3887" y="4463"/>
                  </a:cubicBezTo>
                  <a:cubicBezTo>
                    <a:pt x="3249" y="4533"/>
                    <a:pt x="2607" y="4570"/>
                    <a:pt x="1966" y="4572"/>
                  </a:cubicBezTo>
                  <a:lnTo>
                    <a:pt x="1943" y="4572"/>
                  </a:lnTo>
                  <a:close/>
                  <a:moveTo>
                    <a:pt x="1184" y="25"/>
                  </a:moveTo>
                  <a:cubicBezTo>
                    <a:pt x="1101" y="25"/>
                    <a:pt x="1019" y="50"/>
                    <a:pt x="948" y="75"/>
                  </a:cubicBezTo>
                  <a:cubicBezTo>
                    <a:pt x="842" y="112"/>
                    <a:pt x="745" y="156"/>
                    <a:pt x="659" y="205"/>
                  </a:cubicBezTo>
                  <a:cubicBezTo>
                    <a:pt x="576" y="253"/>
                    <a:pt x="500" y="308"/>
                    <a:pt x="435" y="368"/>
                  </a:cubicBezTo>
                  <a:cubicBezTo>
                    <a:pt x="310" y="482"/>
                    <a:pt x="217" y="616"/>
                    <a:pt x="150" y="779"/>
                  </a:cubicBezTo>
                  <a:cubicBezTo>
                    <a:pt x="90" y="925"/>
                    <a:pt x="52" y="1092"/>
                    <a:pt x="34" y="1288"/>
                  </a:cubicBezTo>
                  <a:cubicBezTo>
                    <a:pt x="19" y="1454"/>
                    <a:pt x="17" y="1640"/>
                    <a:pt x="30" y="1872"/>
                  </a:cubicBezTo>
                  <a:cubicBezTo>
                    <a:pt x="47" y="2182"/>
                    <a:pt x="79" y="2491"/>
                    <a:pt x="128" y="2797"/>
                  </a:cubicBezTo>
                  <a:cubicBezTo>
                    <a:pt x="176" y="3102"/>
                    <a:pt x="241" y="3408"/>
                    <a:pt x="319" y="3707"/>
                  </a:cubicBezTo>
                  <a:cubicBezTo>
                    <a:pt x="365" y="3882"/>
                    <a:pt x="446" y="4031"/>
                    <a:pt x="560" y="4150"/>
                  </a:cubicBezTo>
                  <a:cubicBezTo>
                    <a:pt x="663" y="4256"/>
                    <a:pt x="795" y="4343"/>
                    <a:pt x="954" y="4406"/>
                  </a:cubicBezTo>
                  <a:cubicBezTo>
                    <a:pt x="1208" y="4506"/>
                    <a:pt x="1530" y="4553"/>
                    <a:pt x="1966" y="4551"/>
                  </a:cubicBezTo>
                  <a:cubicBezTo>
                    <a:pt x="2607" y="4548"/>
                    <a:pt x="3247" y="4512"/>
                    <a:pt x="3884" y="4442"/>
                  </a:cubicBezTo>
                  <a:cubicBezTo>
                    <a:pt x="3979" y="4432"/>
                    <a:pt x="4062" y="4398"/>
                    <a:pt x="4124" y="4344"/>
                  </a:cubicBezTo>
                  <a:cubicBezTo>
                    <a:pt x="4152" y="4319"/>
                    <a:pt x="4176" y="4290"/>
                    <a:pt x="4195" y="4257"/>
                  </a:cubicBezTo>
                  <a:cubicBezTo>
                    <a:pt x="4214" y="4226"/>
                    <a:pt x="4227" y="4191"/>
                    <a:pt x="4234" y="4155"/>
                  </a:cubicBezTo>
                  <a:cubicBezTo>
                    <a:pt x="4249" y="4077"/>
                    <a:pt x="4238" y="3997"/>
                    <a:pt x="4201" y="3923"/>
                  </a:cubicBezTo>
                  <a:cubicBezTo>
                    <a:pt x="4161" y="3843"/>
                    <a:pt x="4093" y="3775"/>
                    <a:pt x="4004" y="3725"/>
                  </a:cubicBezTo>
                  <a:cubicBezTo>
                    <a:pt x="3936" y="3687"/>
                    <a:pt x="3856" y="3659"/>
                    <a:pt x="3753" y="3634"/>
                  </a:cubicBezTo>
                  <a:cubicBezTo>
                    <a:pt x="3698" y="3621"/>
                    <a:pt x="3640" y="3611"/>
                    <a:pt x="3584" y="3600"/>
                  </a:cubicBezTo>
                  <a:cubicBezTo>
                    <a:pt x="3503" y="3586"/>
                    <a:pt x="3419" y="3570"/>
                    <a:pt x="3338" y="3547"/>
                  </a:cubicBezTo>
                  <a:cubicBezTo>
                    <a:pt x="3120" y="3484"/>
                    <a:pt x="2916" y="3360"/>
                    <a:pt x="2731" y="3178"/>
                  </a:cubicBezTo>
                  <a:cubicBezTo>
                    <a:pt x="2648" y="3097"/>
                    <a:pt x="2569" y="3003"/>
                    <a:pt x="2497" y="2901"/>
                  </a:cubicBezTo>
                  <a:cubicBezTo>
                    <a:pt x="2455" y="2841"/>
                    <a:pt x="2416" y="2779"/>
                    <a:pt x="2379" y="2716"/>
                  </a:cubicBezTo>
                  <a:cubicBezTo>
                    <a:pt x="2355" y="2674"/>
                    <a:pt x="2332" y="2632"/>
                    <a:pt x="2310" y="2588"/>
                  </a:cubicBezTo>
                  <a:cubicBezTo>
                    <a:pt x="2225" y="2418"/>
                    <a:pt x="2154" y="2231"/>
                    <a:pt x="2094" y="2015"/>
                  </a:cubicBezTo>
                  <a:cubicBezTo>
                    <a:pt x="2041" y="1822"/>
                    <a:pt x="2001" y="1624"/>
                    <a:pt x="1963" y="1433"/>
                  </a:cubicBezTo>
                  <a:cubicBezTo>
                    <a:pt x="1918" y="1207"/>
                    <a:pt x="1871" y="973"/>
                    <a:pt x="1801" y="741"/>
                  </a:cubicBezTo>
                  <a:cubicBezTo>
                    <a:pt x="1753" y="582"/>
                    <a:pt x="1703" y="417"/>
                    <a:pt x="1607" y="279"/>
                  </a:cubicBezTo>
                  <a:cubicBezTo>
                    <a:pt x="1558" y="208"/>
                    <a:pt x="1497" y="147"/>
                    <a:pt x="1430" y="103"/>
                  </a:cubicBezTo>
                  <a:cubicBezTo>
                    <a:pt x="1356" y="55"/>
                    <a:pt x="1279" y="28"/>
                    <a:pt x="1201" y="25"/>
                  </a:cubicBezTo>
                  <a:cubicBezTo>
                    <a:pt x="1195" y="25"/>
                    <a:pt x="1190" y="25"/>
                    <a:pt x="1184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839597" y="3532556"/>
              <a:ext cx="857939" cy="1032598"/>
            </a:xfrm>
            <a:custGeom>
              <a:rect b="b" l="l" r="r" t="t"/>
              <a:pathLst>
                <a:path extrusionOk="0" h="4457" w="3702">
                  <a:moveTo>
                    <a:pt x="83" y="4456"/>
                  </a:moveTo>
                  <a:lnTo>
                    <a:pt x="0" y="4439"/>
                  </a:lnTo>
                  <a:lnTo>
                    <a:pt x="836" y="228"/>
                  </a:lnTo>
                  <a:lnTo>
                    <a:pt x="3058" y="0"/>
                  </a:lnTo>
                  <a:lnTo>
                    <a:pt x="3701" y="4441"/>
                  </a:lnTo>
                  <a:lnTo>
                    <a:pt x="3617" y="4453"/>
                  </a:lnTo>
                  <a:lnTo>
                    <a:pt x="2986" y="93"/>
                  </a:lnTo>
                  <a:lnTo>
                    <a:pt x="907" y="306"/>
                  </a:lnTo>
                  <a:lnTo>
                    <a:pt x="83" y="4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945819" y="3532556"/>
              <a:ext cx="875306" cy="1031575"/>
            </a:xfrm>
            <a:custGeom>
              <a:rect b="b" l="l" r="r" t="t"/>
              <a:pathLst>
                <a:path extrusionOk="0" h="4456" w="3778">
                  <a:moveTo>
                    <a:pt x="3694" y="4455"/>
                  </a:moveTo>
                  <a:lnTo>
                    <a:pt x="2834" y="93"/>
                  </a:lnTo>
                  <a:lnTo>
                    <a:pt x="755" y="306"/>
                  </a:lnTo>
                  <a:lnTo>
                    <a:pt x="83" y="4454"/>
                  </a:lnTo>
                  <a:lnTo>
                    <a:pt x="0" y="4441"/>
                  </a:lnTo>
                  <a:lnTo>
                    <a:pt x="681" y="228"/>
                  </a:lnTo>
                  <a:lnTo>
                    <a:pt x="2903" y="0"/>
                  </a:lnTo>
                  <a:lnTo>
                    <a:pt x="2910" y="38"/>
                  </a:lnTo>
                  <a:lnTo>
                    <a:pt x="3777" y="4439"/>
                  </a:lnTo>
                  <a:lnTo>
                    <a:pt x="3694" y="4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838576" y="2670527"/>
              <a:ext cx="1010122" cy="1012164"/>
            </a:xfrm>
            <a:custGeom>
              <a:rect b="b" l="l" r="r" t="t"/>
              <a:pathLst>
                <a:path extrusionOk="0" h="4368" w="4363">
                  <a:moveTo>
                    <a:pt x="1570" y="4367"/>
                  </a:moveTo>
                  <a:cubicBezTo>
                    <a:pt x="1222" y="4367"/>
                    <a:pt x="911" y="4351"/>
                    <a:pt x="670" y="4322"/>
                  </a:cubicBezTo>
                  <a:cubicBezTo>
                    <a:pt x="375" y="4285"/>
                    <a:pt x="176" y="4228"/>
                    <a:pt x="79" y="4152"/>
                  </a:cubicBezTo>
                  <a:cubicBezTo>
                    <a:pt x="33" y="4116"/>
                    <a:pt x="9" y="4075"/>
                    <a:pt x="9" y="4029"/>
                  </a:cubicBezTo>
                  <a:lnTo>
                    <a:pt x="3" y="3597"/>
                  </a:lnTo>
                  <a:cubicBezTo>
                    <a:pt x="1" y="3518"/>
                    <a:pt x="0" y="3437"/>
                    <a:pt x="24" y="3360"/>
                  </a:cubicBezTo>
                  <a:cubicBezTo>
                    <a:pt x="61" y="3242"/>
                    <a:pt x="147" y="3117"/>
                    <a:pt x="288" y="2980"/>
                  </a:cubicBezTo>
                  <a:cubicBezTo>
                    <a:pt x="408" y="2863"/>
                    <a:pt x="548" y="2757"/>
                    <a:pt x="660" y="2671"/>
                  </a:cubicBezTo>
                  <a:cubicBezTo>
                    <a:pt x="681" y="2655"/>
                    <a:pt x="701" y="2640"/>
                    <a:pt x="719" y="2626"/>
                  </a:cubicBezTo>
                  <a:cubicBezTo>
                    <a:pt x="812" y="2554"/>
                    <a:pt x="894" y="2473"/>
                    <a:pt x="970" y="2378"/>
                  </a:cubicBezTo>
                  <a:cubicBezTo>
                    <a:pt x="1038" y="2292"/>
                    <a:pt x="1100" y="2197"/>
                    <a:pt x="1159" y="2088"/>
                  </a:cubicBezTo>
                  <a:cubicBezTo>
                    <a:pt x="1269" y="1883"/>
                    <a:pt x="1352" y="1658"/>
                    <a:pt x="1433" y="1440"/>
                  </a:cubicBezTo>
                  <a:cubicBezTo>
                    <a:pt x="1469" y="1342"/>
                    <a:pt x="1506" y="1241"/>
                    <a:pt x="1545" y="1144"/>
                  </a:cubicBezTo>
                  <a:cubicBezTo>
                    <a:pt x="1629" y="935"/>
                    <a:pt x="1778" y="636"/>
                    <a:pt x="2015" y="394"/>
                  </a:cubicBezTo>
                  <a:cubicBezTo>
                    <a:pt x="2247" y="157"/>
                    <a:pt x="2511" y="27"/>
                    <a:pt x="2800" y="7"/>
                  </a:cubicBezTo>
                  <a:cubicBezTo>
                    <a:pt x="2897" y="0"/>
                    <a:pt x="2999" y="7"/>
                    <a:pt x="3105" y="26"/>
                  </a:cubicBezTo>
                  <a:cubicBezTo>
                    <a:pt x="3199" y="43"/>
                    <a:pt x="3297" y="70"/>
                    <a:pt x="3398" y="108"/>
                  </a:cubicBezTo>
                  <a:cubicBezTo>
                    <a:pt x="3792" y="253"/>
                    <a:pt x="4070" y="518"/>
                    <a:pt x="4222" y="895"/>
                  </a:cubicBezTo>
                  <a:cubicBezTo>
                    <a:pt x="4287" y="1056"/>
                    <a:pt x="4329" y="1238"/>
                    <a:pt x="4346" y="1435"/>
                  </a:cubicBezTo>
                  <a:cubicBezTo>
                    <a:pt x="4362" y="1610"/>
                    <a:pt x="4358" y="1798"/>
                    <a:pt x="4336" y="1993"/>
                  </a:cubicBezTo>
                  <a:cubicBezTo>
                    <a:pt x="4308" y="2227"/>
                    <a:pt x="4277" y="2422"/>
                    <a:pt x="4239" y="2604"/>
                  </a:cubicBezTo>
                  <a:cubicBezTo>
                    <a:pt x="4189" y="2840"/>
                    <a:pt x="4128" y="3046"/>
                    <a:pt x="4053" y="3232"/>
                  </a:cubicBezTo>
                  <a:cubicBezTo>
                    <a:pt x="3965" y="3450"/>
                    <a:pt x="3856" y="3641"/>
                    <a:pt x="3731" y="3798"/>
                  </a:cubicBezTo>
                  <a:cubicBezTo>
                    <a:pt x="3588" y="3976"/>
                    <a:pt x="3418" y="4119"/>
                    <a:pt x="3226" y="4221"/>
                  </a:cubicBezTo>
                  <a:cubicBezTo>
                    <a:pt x="3220" y="4224"/>
                    <a:pt x="3214" y="4228"/>
                    <a:pt x="3207" y="4232"/>
                  </a:cubicBezTo>
                  <a:cubicBezTo>
                    <a:pt x="3192" y="4242"/>
                    <a:pt x="3175" y="4251"/>
                    <a:pt x="3156" y="4256"/>
                  </a:cubicBezTo>
                  <a:cubicBezTo>
                    <a:pt x="3036" y="4283"/>
                    <a:pt x="2808" y="4311"/>
                    <a:pt x="2531" y="4331"/>
                  </a:cubicBezTo>
                  <a:cubicBezTo>
                    <a:pt x="2232" y="4354"/>
                    <a:pt x="1900" y="4366"/>
                    <a:pt x="1595" y="4367"/>
                  </a:cubicBezTo>
                  <a:lnTo>
                    <a:pt x="1570" y="4367"/>
                  </a:lnTo>
                  <a:close/>
                  <a:moveTo>
                    <a:pt x="2802" y="28"/>
                  </a:moveTo>
                  <a:cubicBezTo>
                    <a:pt x="2518" y="48"/>
                    <a:pt x="2258" y="176"/>
                    <a:pt x="2030" y="409"/>
                  </a:cubicBezTo>
                  <a:cubicBezTo>
                    <a:pt x="1796" y="649"/>
                    <a:pt x="1648" y="945"/>
                    <a:pt x="1564" y="1152"/>
                  </a:cubicBezTo>
                  <a:cubicBezTo>
                    <a:pt x="1526" y="1249"/>
                    <a:pt x="1488" y="1350"/>
                    <a:pt x="1452" y="1447"/>
                  </a:cubicBezTo>
                  <a:cubicBezTo>
                    <a:pt x="1372" y="1666"/>
                    <a:pt x="1288" y="1892"/>
                    <a:pt x="1178" y="2098"/>
                  </a:cubicBezTo>
                  <a:cubicBezTo>
                    <a:pt x="1118" y="2209"/>
                    <a:pt x="1056" y="2305"/>
                    <a:pt x="987" y="2391"/>
                  </a:cubicBezTo>
                  <a:cubicBezTo>
                    <a:pt x="909" y="2488"/>
                    <a:pt x="826" y="2570"/>
                    <a:pt x="732" y="2643"/>
                  </a:cubicBezTo>
                  <a:cubicBezTo>
                    <a:pt x="713" y="2657"/>
                    <a:pt x="694" y="2672"/>
                    <a:pt x="673" y="2688"/>
                  </a:cubicBezTo>
                  <a:cubicBezTo>
                    <a:pt x="561" y="2773"/>
                    <a:pt x="422" y="2879"/>
                    <a:pt x="303" y="2995"/>
                  </a:cubicBezTo>
                  <a:cubicBezTo>
                    <a:pt x="165" y="3130"/>
                    <a:pt x="80" y="3251"/>
                    <a:pt x="44" y="3366"/>
                  </a:cubicBezTo>
                  <a:cubicBezTo>
                    <a:pt x="22" y="3440"/>
                    <a:pt x="23" y="3519"/>
                    <a:pt x="24" y="3596"/>
                  </a:cubicBezTo>
                  <a:lnTo>
                    <a:pt x="30" y="4029"/>
                  </a:lnTo>
                  <a:cubicBezTo>
                    <a:pt x="30" y="4068"/>
                    <a:pt x="51" y="4103"/>
                    <a:pt x="92" y="4136"/>
                  </a:cubicBezTo>
                  <a:cubicBezTo>
                    <a:pt x="186" y="4209"/>
                    <a:pt x="381" y="4265"/>
                    <a:pt x="672" y="4301"/>
                  </a:cubicBezTo>
                  <a:cubicBezTo>
                    <a:pt x="919" y="4331"/>
                    <a:pt x="1238" y="4346"/>
                    <a:pt x="1594" y="4346"/>
                  </a:cubicBezTo>
                  <a:cubicBezTo>
                    <a:pt x="1899" y="4345"/>
                    <a:pt x="2231" y="4332"/>
                    <a:pt x="2530" y="4310"/>
                  </a:cubicBezTo>
                  <a:cubicBezTo>
                    <a:pt x="2806" y="4289"/>
                    <a:pt x="3032" y="4262"/>
                    <a:pt x="3152" y="4235"/>
                  </a:cubicBezTo>
                  <a:cubicBezTo>
                    <a:pt x="3167" y="4231"/>
                    <a:pt x="3181" y="4223"/>
                    <a:pt x="3196" y="4214"/>
                  </a:cubicBezTo>
                  <a:cubicBezTo>
                    <a:pt x="3203" y="4210"/>
                    <a:pt x="3209" y="4206"/>
                    <a:pt x="3216" y="4202"/>
                  </a:cubicBezTo>
                  <a:cubicBezTo>
                    <a:pt x="3406" y="4101"/>
                    <a:pt x="3573" y="3961"/>
                    <a:pt x="3714" y="3785"/>
                  </a:cubicBezTo>
                  <a:cubicBezTo>
                    <a:pt x="3838" y="3629"/>
                    <a:pt x="3946" y="3440"/>
                    <a:pt x="4033" y="3224"/>
                  </a:cubicBezTo>
                  <a:cubicBezTo>
                    <a:pt x="4108" y="3039"/>
                    <a:pt x="4168" y="2835"/>
                    <a:pt x="4218" y="2600"/>
                  </a:cubicBezTo>
                  <a:cubicBezTo>
                    <a:pt x="4256" y="2418"/>
                    <a:pt x="4287" y="2224"/>
                    <a:pt x="4314" y="1990"/>
                  </a:cubicBezTo>
                  <a:cubicBezTo>
                    <a:pt x="4337" y="1797"/>
                    <a:pt x="4341" y="1611"/>
                    <a:pt x="4325" y="1436"/>
                  </a:cubicBezTo>
                  <a:cubicBezTo>
                    <a:pt x="4308" y="1242"/>
                    <a:pt x="4266" y="1062"/>
                    <a:pt x="4202" y="903"/>
                  </a:cubicBezTo>
                  <a:cubicBezTo>
                    <a:pt x="4052" y="532"/>
                    <a:pt x="3779" y="270"/>
                    <a:pt x="3391" y="128"/>
                  </a:cubicBezTo>
                  <a:cubicBezTo>
                    <a:pt x="3207" y="60"/>
                    <a:pt x="3034" y="26"/>
                    <a:pt x="2875" y="26"/>
                  </a:cubicBezTo>
                  <a:cubicBezTo>
                    <a:pt x="2850" y="26"/>
                    <a:pt x="2826" y="27"/>
                    <a:pt x="2802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273763" y="4620306"/>
              <a:ext cx="2269473" cy="7149"/>
            </a:xfrm>
            <a:custGeom>
              <a:rect b="b" l="l" r="r" t="t"/>
              <a:pathLst>
                <a:path extrusionOk="0" h="33" w="9799">
                  <a:moveTo>
                    <a:pt x="4887" y="32"/>
                  </a:moveTo>
                  <a:cubicBezTo>
                    <a:pt x="3250" y="32"/>
                    <a:pt x="1617" y="29"/>
                    <a:pt x="0" y="22"/>
                  </a:cubicBezTo>
                  <a:lnTo>
                    <a:pt x="0" y="0"/>
                  </a:lnTo>
                  <a:cubicBezTo>
                    <a:pt x="3235" y="15"/>
                    <a:pt x="6532" y="15"/>
                    <a:pt x="9798" y="0"/>
                  </a:cubicBezTo>
                  <a:lnTo>
                    <a:pt x="9798" y="22"/>
                  </a:lnTo>
                  <a:cubicBezTo>
                    <a:pt x="8165" y="29"/>
                    <a:pt x="6524" y="32"/>
                    <a:pt x="4887" y="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832535" y="4620306"/>
              <a:ext cx="256360" cy="7149"/>
            </a:xfrm>
            <a:custGeom>
              <a:rect b="b" l="l" r="r" t="t"/>
              <a:pathLst>
                <a:path extrusionOk="0" h="29" w="1106">
                  <a:moveTo>
                    <a:pt x="0" y="28"/>
                  </a:moveTo>
                  <a:lnTo>
                    <a:pt x="0" y="7"/>
                  </a:lnTo>
                  <a:cubicBezTo>
                    <a:pt x="369" y="5"/>
                    <a:pt x="740" y="3"/>
                    <a:pt x="1105" y="0"/>
                  </a:cubicBezTo>
                  <a:lnTo>
                    <a:pt x="1105" y="22"/>
                  </a:lnTo>
                  <a:cubicBezTo>
                    <a:pt x="740" y="24"/>
                    <a:pt x="369" y="27"/>
                    <a:pt x="0" y="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837730" y="4620306"/>
              <a:ext cx="886544" cy="8171"/>
            </a:xfrm>
            <a:custGeom>
              <a:rect b="b" l="l" r="r" t="t"/>
              <a:pathLst>
                <a:path extrusionOk="0" h="34" w="3827">
                  <a:moveTo>
                    <a:pt x="2371" y="33"/>
                  </a:moveTo>
                  <a:cubicBezTo>
                    <a:pt x="1502" y="33"/>
                    <a:pt x="728" y="29"/>
                    <a:pt x="0" y="22"/>
                  </a:cubicBezTo>
                  <a:lnTo>
                    <a:pt x="0" y="0"/>
                  </a:lnTo>
                  <a:cubicBezTo>
                    <a:pt x="728" y="8"/>
                    <a:pt x="1502" y="12"/>
                    <a:pt x="2371" y="12"/>
                  </a:cubicBezTo>
                  <a:cubicBezTo>
                    <a:pt x="2827" y="12"/>
                    <a:pt x="3310" y="11"/>
                    <a:pt x="3826" y="9"/>
                  </a:cubicBezTo>
                  <a:lnTo>
                    <a:pt x="3826" y="30"/>
                  </a:lnTo>
                  <a:cubicBezTo>
                    <a:pt x="3310" y="32"/>
                    <a:pt x="2827" y="33"/>
                    <a:pt x="2371" y="3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2727423" y="4568217"/>
              <a:ext cx="3672825" cy="5107"/>
            </a:xfrm>
            <a:custGeom>
              <a:rect b="b" l="l" r="r" t="t"/>
              <a:pathLst>
                <a:path extrusionOk="0" h="23" w="15859">
                  <a:moveTo>
                    <a:pt x="0" y="0"/>
                  </a:moveTo>
                  <a:lnTo>
                    <a:pt x="15858" y="0"/>
                  </a:lnTo>
                  <a:lnTo>
                    <a:pt x="15858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2999105" y="1079245"/>
              <a:ext cx="2301137" cy="1496292"/>
            </a:xfrm>
            <a:custGeom>
              <a:rect b="b" l="l" r="r" t="t"/>
              <a:pathLst>
                <a:path extrusionOk="0" h="6459" w="9934">
                  <a:moveTo>
                    <a:pt x="0" y="0"/>
                  </a:moveTo>
                  <a:lnTo>
                    <a:pt x="9933" y="0"/>
                  </a:lnTo>
                  <a:lnTo>
                    <a:pt x="9933" y="6458"/>
                  </a:lnTo>
                  <a:lnTo>
                    <a:pt x="0" y="6458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741634" y="1682869"/>
              <a:ext cx="157290" cy="552555"/>
            </a:xfrm>
            <a:custGeom>
              <a:rect b="b" l="l" r="r" t="t"/>
              <a:pathLst>
                <a:path extrusionOk="0" h="2387" w="679">
                  <a:moveTo>
                    <a:pt x="18" y="0"/>
                  </a:moveTo>
                  <a:lnTo>
                    <a:pt x="0" y="2381"/>
                  </a:lnTo>
                  <a:lnTo>
                    <a:pt x="660" y="2386"/>
                  </a:lnTo>
                  <a:lnTo>
                    <a:pt x="678" y="0"/>
                  </a:lnTo>
                  <a:lnTo>
                    <a:pt x="18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082769" y="1391782"/>
              <a:ext cx="159332" cy="847726"/>
            </a:xfrm>
            <a:custGeom>
              <a:rect b="b" l="l" r="r" t="t"/>
              <a:pathLst>
                <a:path extrusionOk="0" h="3659" w="688">
                  <a:moveTo>
                    <a:pt x="674" y="1831"/>
                  </a:moveTo>
                  <a:lnTo>
                    <a:pt x="660" y="3658"/>
                  </a:lnTo>
                  <a:lnTo>
                    <a:pt x="0" y="3653"/>
                  </a:lnTo>
                  <a:lnTo>
                    <a:pt x="27" y="0"/>
                  </a:lnTo>
                  <a:lnTo>
                    <a:pt x="687" y="5"/>
                  </a:lnTo>
                  <a:lnTo>
                    <a:pt x="674" y="183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422882" y="1487790"/>
              <a:ext cx="158310" cy="752740"/>
            </a:xfrm>
            <a:custGeom>
              <a:rect b="b" l="l" r="r" t="t"/>
              <a:pathLst>
                <a:path extrusionOk="0" h="3252" w="684">
                  <a:moveTo>
                    <a:pt x="671" y="1628"/>
                  </a:moveTo>
                  <a:lnTo>
                    <a:pt x="659" y="3251"/>
                  </a:lnTo>
                  <a:lnTo>
                    <a:pt x="0" y="3247"/>
                  </a:lnTo>
                  <a:lnTo>
                    <a:pt x="24" y="0"/>
                  </a:lnTo>
                  <a:lnTo>
                    <a:pt x="683" y="5"/>
                  </a:lnTo>
                  <a:lnTo>
                    <a:pt x="671" y="162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4739504" y="1854458"/>
              <a:ext cx="156269" cy="389138"/>
            </a:xfrm>
            <a:custGeom>
              <a:rect b="b" l="l" r="r" t="t"/>
              <a:pathLst>
                <a:path extrusionOk="0" h="1680" w="674">
                  <a:moveTo>
                    <a:pt x="666" y="842"/>
                  </a:moveTo>
                  <a:lnTo>
                    <a:pt x="660" y="1679"/>
                  </a:lnTo>
                  <a:lnTo>
                    <a:pt x="0" y="1674"/>
                  </a:lnTo>
                  <a:lnTo>
                    <a:pt x="13" y="0"/>
                  </a:lnTo>
                  <a:lnTo>
                    <a:pt x="673" y="5"/>
                  </a:lnTo>
                  <a:lnTo>
                    <a:pt x="666" y="84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416841" y="2231341"/>
              <a:ext cx="1540221" cy="19406"/>
            </a:xfrm>
            <a:custGeom>
              <a:rect b="b" l="l" r="r" t="t"/>
              <a:pathLst>
                <a:path extrusionOk="0" h="83" w="6652">
                  <a:moveTo>
                    <a:pt x="6651" y="66"/>
                  </a:moveTo>
                  <a:lnTo>
                    <a:pt x="6651" y="8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6651" y="50"/>
                  </a:lnTo>
                  <a:lnTo>
                    <a:pt x="6651" y="6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360667" y="1333564"/>
              <a:ext cx="198145" cy="290066"/>
            </a:xfrm>
            <a:custGeom>
              <a:rect b="b" l="l" r="r" t="t"/>
              <a:pathLst>
                <a:path extrusionOk="0" h="1251" w="856">
                  <a:moveTo>
                    <a:pt x="786" y="0"/>
                  </a:moveTo>
                  <a:cubicBezTo>
                    <a:pt x="617" y="68"/>
                    <a:pt x="449" y="142"/>
                    <a:pt x="289" y="229"/>
                  </a:cubicBezTo>
                  <a:lnTo>
                    <a:pt x="289" y="229"/>
                  </a:lnTo>
                  <a:cubicBezTo>
                    <a:pt x="302" y="267"/>
                    <a:pt x="309" y="307"/>
                    <a:pt x="309" y="347"/>
                  </a:cubicBezTo>
                  <a:cubicBezTo>
                    <a:pt x="309" y="528"/>
                    <a:pt x="176" y="677"/>
                    <a:pt x="2" y="702"/>
                  </a:cubicBezTo>
                  <a:cubicBezTo>
                    <a:pt x="1" y="885"/>
                    <a:pt x="0" y="1067"/>
                    <a:pt x="0" y="1250"/>
                  </a:cubicBezTo>
                  <a:cubicBezTo>
                    <a:pt x="477" y="1223"/>
                    <a:pt x="855" y="830"/>
                    <a:pt x="855" y="347"/>
                  </a:cubicBezTo>
                  <a:lnTo>
                    <a:pt x="855" y="347"/>
                  </a:lnTo>
                  <a:lnTo>
                    <a:pt x="855" y="346"/>
                  </a:lnTo>
                  <a:cubicBezTo>
                    <a:pt x="855" y="227"/>
                    <a:pt x="832" y="109"/>
                    <a:pt x="786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3236061" y="1485747"/>
              <a:ext cx="112350" cy="138905"/>
            </a:xfrm>
            <a:custGeom>
              <a:rect b="b" l="l" r="r" t="t"/>
              <a:pathLst>
                <a:path extrusionOk="0" h="598" w="486">
                  <a:moveTo>
                    <a:pt x="207" y="144"/>
                  </a:moveTo>
                  <a:cubicBezTo>
                    <a:pt x="138" y="248"/>
                    <a:pt x="69" y="351"/>
                    <a:pt x="0" y="455"/>
                  </a:cubicBezTo>
                  <a:lnTo>
                    <a:pt x="0" y="455"/>
                  </a:lnTo>
                  <a:cubicBezTo>
                    <a:pt x="12" y="462"/>
                    <a:pt x="24" y="470"/>
                    <a:pt x="36" y="477"/>
                  </a:cubicBezTo>
                  <a:cubicBezTo>
                    <a:pt x="172" y="555"/>
                    <a:pt x="326" y="597"/>
                    <a:pt x="484" y="597"/>
                  </a:cubicBezTo>
                  <a:cubicBezTo>
                    <a:pt x="483" y="415"/>
                    <a:pt x="484" y="233"/>
                    <a:pt x="485" y="52"/>
                  </a:cubicBezTo>
                  <a:lnTo>
                    <a:pt x="485" y="52"/>
                  </a:lnTo>
                  <a:cubicBezTo>
                    <a:pt x="423" y="51"/>
                    <a:pt x="362" y="35"/>
                    <a:pt x="308" y="4"/>
                  </a:cubicBezTo>
                  <a:cubicBezTo>
                    <a:pt x="305" y="2"/>
                    <a:pt x="303" y="1"/>
                    <a:pt x="301" y="0"/>
                  </a:cubicBezTo>
                  <a:cubicBezTo>
                    <a:pt x="270" y="48"/>
                    <a:pt x="238" y="96"/>
                    <a:pt x="207" y="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139031" y="1343777"/>
              <a:ext cx="156268" cy="240018"/>
            </a:xfrm>
            <a:custGeom>
              <a:rect b="b" l="l" r="r" t="t"/>
              <a:pathLst>
                <a:path extrusionOk="0" h="1036" w="676">
                  <a:moveTo>
                    <a:pt x="546" y="303"/>
                  </a:moveTo>
                  <a:lnTo>
                    <a:pt x="546" y="303"/>
                  </a:lnTo>
                  <a:cubicBezTo>
                    <a:pt x="546" y="275"/>
                    <a:pt x="549" y="247"/>
                    <a:pt x="556" y="220"/>
                  </a:cubicBezTo>
                  <a:cubicBezTo>
                    <a:pt x="384" y="156"/>
                    <a:pt x="216" y="83"/>
                    <a:pt x="53" y="0"/>
                  </a:cubicBezTo>
                  <a:lnTo>
                    <a:pt x="53" y="0"/>
                  </a:lnTo>
                  <a:cubicBezTo>
                    <a:pt x="18" y="97"/>
                    <a:pt x="0" y="200"/>
                    <a:pt x="0" y="303"/>
                  </a:cubicBezTo>
                  <a:cubicBezTo>
                    <a:pt x="0" y="604"/>
                    <a:pt x="148" y="871"/>
                    <a:pt x="374" y="1035"/>
                  </a:cubicBezTo>
                  <a:cubicBezTo>
                    <a:pt x="476" y="884"/>
                    <a:pt x="576" y="732"/>
                    <a:pt x="675" y="579"/>
                  </a:cubicBezTo>
                  <a:lnTo>
                    <a:pt x="675" y="579"/>
                  </a:lnTo>
                  <a:cubicBezTo>
                    <a:pt x="642" y="552"/>
                    <a:pt x="615" y="519"/>
                    <a:pt x="594" y="483"/>
                  </a:cubicBezTo>
                  <a:cubicBezTo>
                    <a:pt x="562" y="428"/>
                    <a:pt x="546" y="366"/>
                    <a:pt x="546" y="30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155373" y="1203851"/>
              <a:ext cx="381991" cy="178739"/>
            </a:xfrm>
            <a:custGeom>
              <a:rect b="b" l="l" r="r" t="t"/>
              <a:pathLst>
                <a:path extrusionOk="0" h="773" w="1649">
                  <a:moveTo>
                    <a:pt x="835" y="0"/>
                  </a:moveTo>
                  <a:cubicBezTo>
                    <a:pt x="460" y="0"/>
                    <a:pt x="138" y="228"/>
                    <a:pt x="0" y="552"/>
                  </a:cubicBezTo>
                  <a:cubicBezTo>
                    <a:pt x="163" y="635"/>
                    <a:pt x="330" y="707"/>
                    <a:pt x="501" y="772"/>
                  </a:cubicBezTo>
                  <a:cubicBezTo>
                    <a:pt x="554" y="639"/>
                    <a:pt x="683" y="546"/>
                    <a:pt x="835" y="546"/>
                  </a:cubicBezTo>
                  <a:lnTo>
                    <a:pt x="835" y="546"/>
                  </a:lnTo>
                  <a:cubicBezTo>
                    <a:pt x="898" y="546"/>
                    <a:pt x="960" y="563"/>
                    <a:pt x="1014" y="594"/>
                  </a:cubicBezTo>
                  <a:cubicBezTo>
                    <a:pt x="1069" y="626"/>
                    <a:pt x="1114" y="671"/>
                    <a:pt x="1146" y="726"/>
                  </a:cubicBezTo>
                  <a:cubicBezTo>
                    <a:pt x="1148" y="730"/>
                    <a:pt x="1151" y="734"/>
                    <a:pt x="1153" y="738"/>
                  </a:cubicBezTo>
                  <a:cubicBezTo>
                    <a:pt x="1169" y="729"/>
                    <a:pt x="1185" y="720"/>
                    <a:pt x="1202" y="712"/>
                  </a:cubicBezTo>
                  <a:cubicBezTo>
                    <a:pt x="1347" y="637"/>
                    <a:pt x="1497" y="572"/>
                    <a:pt x="1648" y="510"/>
                  </a:cubicBezTo>
                  <a:cubicBezTo>
                    <a:pt x="1502" y="209"/>
                    <a:pt x="1193" y="0"/>
                    <a:pt x="83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079617" y="1664485"/>
              <a:ext cx="101114" cy="101114"/>
            </a:xfrm>
            <a:custGeom>
              <a:rect b="b" l="l" r="r" t="t"/>
              <a:pathLst>
                <a:path extrusionOk="0" h="436" w="436">
                  <a:moveTo>
                    <a:pt x="435" y="217"/>
                  </a:moveTo>
                  <a:cubicBezTo>
                    <a:pt x="435" y="255"/>
                    <a:pt x="425" y="293"/>
                    <a:pt x="406" y="326"/>
                  </a:cubicBezTo>
                  <a:cubicBezTo>
                    <a:pt x="387" y="359"/>
                    <a:pt x="360" y="385"/>
                    <a:pt x="326" y="405"/>
                  </a:cubicBezTo>
                  <a:cubicBezTo>
                    <a:pt x="293" y="424"/>
                    <a:pt x="256" y="435"/>
                    <a:pt x="218" y="435"/>
                  </a:cubicBezTo>
                  <a:cubicBezTo>
                    <a:pt x="180" y="435"/>
                    <a:pt x="142" y="424"/>
                    <a:pt x="109" y="405"/>
                  </a:cubicBezTo>
                  <a:cubicBezTo>
                    <a:pt x="76" y="385"/>
                    <a:pt x="49" y="359"/>
                    <a:pt x="29" y="326"/>
                  </a:cubicBezTo>
                  <a:cubicBezTo>
                    <a:pt x="10" y="293"/>
                    <a:pt x="0" y="255"/>
                    <a:pt x="0" y="217"/>
                  </a:cubicBezTo>
                  <a:cubicBezTo>
                    <a:pt x="0" y="179"/>
                    <a:pt x="10" y="142"/>
                    <a:pt x="29" y="109"/>
                  </a:cubicBezTo>
                  <a:cubicBezTo>
                    <a:pt x="49" y="76"/>
                    <a:pt x="76" y="48"/>
                    <a:pt x="109" y="29"/>
                  </a:cubicBezTo>
                  <a:cubicBezTo>
                    <a:pt x="142" y="10"/>
                    <a:pt x="180" y="0"/>
                    <a:pt x="218" y="0"/>
                  </a:cubicBezTo>
                  <a:cubicBezTo>
                    <a:pt x="256" y="0"/>
                    <a:pt x="293" y="10"/>
                    <a:pt x="326" y="29"/>
                  </a:cubicBezTo>
                  <a:cubicBezTo>
                    <a:pt x="360" y="48"/>
                    <a:pt x="387" y="76"/>
                    <a:pt x="406" y="109"/>
                  </a:cubicBezTo>
                  <a:cubicBezTo>
                    <a:pt x="425" y="142"/>
                    <a:pt x="435" y="179"/>
                    <a:pt x="435" y="21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058169" y="1446935"/>
              <a:ext cx="144011" cy="144011"/>
            </a:xfrm>
            <a:custGeom>
              <a:rect b="b" l="l" r="r" t="t"/>
              <a:pathLst>
                <a:path extrusionOk="0" h="621" w="621">
                  <a:moveTo>
                    <a:pt x="620" y="310"/>
                  </a:moveTo>
                  <a:cubicBezTo>
                    <a:pt x="620" y="364"/>
                    <a:pt x="606" y="418"/>
                    <a:pt x="578" y="465"/>
                  </a:cubicBezTo>
                  <a:cubicBezTo>
                    <a:pt x="551" y="512"/>
                    <a:pt x="512" y="550"/>
                    <a:pt x="465" y="578"/>
                  </a:cubicBezTo>
                  <a:cubicBezTo>
                    <a:pt x="418" y="605"/>
                    <a:pt x="365" y="620"/>
                    <a:pt x="310" y="620"/>
                  </a:cubicBezTo>
                  <a:cubicBezTo>
                    <a:pt x="256" y="620"/>
                    <a:pt x="202" y="605"/>
                    <a:pt x="155" y="578"/>
                  </a:cubicBezTo>
                  <a:cubicBezTo>
                    <a:pt x="108" y="550"/>
                    <a:pt x="68" y="512"/>
                    <a:pt x="41" y="465"/>
                  </a:cubicBezTo>
                  <a:cubicBezTo>
                    <a:pt x="14" y="418"/>
                    <a:pt x="0" y="364"/>
                    <a:pt x="0" y="310"/>
                  </a:cubicBezTo>
                  <a:cubicBezTo>
                    <a:pt x="0" y="255"/>
                    <a:pt x="14" y="202"/>
                    <a:pt x="41" y="155"/>
                  </a:cubicBezTo>
                  <a:cubicBezTo>
                    <a:pt x="68" y="108"/>
                    <a:pt x="108" y="68"/>
                    <a:pt x="155" y="41"/>
                  </a:cubicBezTo>
                  <a:cubicBezTo>
                    <a:pt x="202" y="13"/>
                    <a:pt x="255" y="0"/>
                    <a:pt x="310" y="0"/>
                  </a:cubicBezTo>
                  <a:cubicBezTo>
                    <a:pt x="364" y="0"/>
                    <a:pt x="418" y="13"/>
                    <a:pt x="465" y="41"/>
                  </a:cubicBezTo>
                  <a:cubicBezTo>
                    <a:pt x="512" y="68"/>
                    <a:pt x="551" y="108"/>
                    <a:pt x="578" y="155"/>
                  </a:cubicBezTo>
                  <a:cubicBezTo>
                    <a:pt x="606" y="202"/>
                    <a:pt x="620" y="255"/>
                    <a:pt x="620" y="31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034677" y="1185467"/>
              <a:ext cx="189974" cy="189973"/>
            </a:xfrm>
            <a:custGeom>
              <a:rect b="b" l="l" r="r" t="t"/>
              <a:pathLst>
                <a:path extrusionOk="0" h="819" w="820">
                  <a:moveTo>
                    <a:pt x="819" y="409"/>
                  </a:moveTo>
                  <a:cubicBezTo>
                    <a:pt x="819" y="481"/>
                    <a:pt x="800" y="551"/>
                    <a:pt x="764" y="614"/>
                  </a:cubicBezTo>
                  <a:cubicBezTo>
                    <a:pt x="728" y="676"/>
                    <a:pt x="678" y="727"/>
                    <a:pt x="615" y="763"/>
                  </a:cubicBezTo>
                  <a:cubicBezTo>
                    <a:pt x="553" y="798"/>
                    <a:pt x="482" y="818"/>
                    <a:pt x="410" y="818"/>
                  </a:cubicBezTo>
                  <a:cubicBezTo>
                    <a:pt x="338" y="818"/>
                    <a:pt x="267" y="798"/>
                    <a:pt x="205" y="763"/>
                  </a:cubicBezTo>
                  <a:cubicBezTo>
                    <a:pt x="143" y="727"/>
                    <a:pt x="91" y="676"/>
                    <a:pt x="55" y="614"/>
                  </a:cubicBezTo>
                  <a:cubicBezTo>
                    <a:pt x="19" y="551"/>
                    <a:pt x="0" y="481"/>
                    <a:pt x="0" y="409"/>
                  </a:cubicBezTo>
                  <a:cubicBezTo>
                    <a:pt x="0" y="337"/>
                    <a:pt x="19" y="267"/>
                    <a:pt x="55" y="204"/>
                  </a:cubicBezTo>
                  <a:cubicBezTo>
                    <a:pt x="91" y="142"/>
                    <a:pt x="143" y="89"/>
                    <a:pt x="205" y="54"/>
                  </a:cubicBezTo>
                  <a:cubicBezTo>
                    <a:pt x="267" y="18"/>
                    <a:pt x="338" y="0"/>
                    <a:pt x="410" y="0"/>
                  </a:cubicBezTo>
                  <a:cubicBezTo>
                    <a:pt x="482" y="0"/>
                    <a:pt x="553" y="18"/>
                    <a:pt x="615" y="54"/>
                  </a:cubicBezTo>
                  <a:cubicBezTo>
                    <a:pt x="678" y="89"/>
                    <a:pt x="728" y="142"/>
                    <a:pt x="764" y="204"/>
                  </a:cubicBezTo>
                  <a:cubicBezTo>
                    <a:pt x="800" y="267"/>
                    <a:pt x="819" y="337"/>
                    <a:pt x="819" y="40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893729" y="1220193"/>
              <a:ext cx="64346" cy="64345"/>
            </a:xfrm>
            <a:custGeom>
              <a:rect b="b" l="l" r="r" t="t"/>
              <a:pathLst>
                <a:path extrusionOk="0" h="276" w="277">
                  <a:moveTo>
                    <a:pt x="276" y="138"/>
                  </a:moveTo>
                  <a:cubicBezTo>
                    <a:pt x="276" y="162"/>
                    <a:pt x="269" y="185"/>
                    <a:pt x="257" y="206"/>
                  </a:cubicBezTo>
                  <a:cubicBezTo>
                    <a:pt x="245" y="227"/>
                    <a:pt x="228" y="245"/>
                    <a:pt x="207" y="257"/>
                  </a:cubicBezTo>
                  <a:cubicBezTo>
                    <a:pt x="186" y="269"/>
                    <a:pt x="162" y="275"/>
                    <a:pt x="138" y="275"/>
                  </a:cubicBezTo>
                  <a:cubicBezTo>
                    <a:pt x="114" y="275"/>
                    <a:pt x="90" y="269"/>
                    <a:pt x="69" y="257"/>
                  </a:cubicBezTo>
                  <a:cubicBezTo>
                    <a:pt x="48" y="245"/>
                    <a:pt x="31" y="227"/>
                    <a:pt x="19" y="206"/>
                  </a:cubicBezTo>
                  <a:cubicBezTo>
                    <a:pt x="7" y="185"/>
                    <a:pt x="0" y="162"/>
                    <a:pt x="0" y="138"/>
                  </a:cubicBezTo>
                  <a:cubicBezTo>
                    <a:pt x="0" y="113"/>
                    <a:pt x="7" y="90"/>
                    <a:pt x="19" y="69"/>
                  </a:cubicBezTo>
                  <a:cubicBezTo>
                    <a:pt x="31" y="48"/>
                    <a:pt x="48" y="30"/>
                    <a:pt x="69" y="18"/>
                  </a:cubicBezTo>
                  <a:cubicBezTo>
                    <a:pt x="90" y="6"/>
                    <a:pt x="114" y="0"/>
                    <a:pt x="138" y="0"/>
                  </a:cubicBezTo>
                  <a:cubicBezTo>
                    <a:pt x="162" y="0"/>
                    <a:pt x="186" y="6"/>
                    <a:pt x="207" y="18"/>
                  </a:cubicBezTo>
                  <a:cubicBezTo>
                    <a:pt x="228" y="30"/>
                    <a:pt x="245" y="48"/>
                    <a:pt x="257" y="69"/>
                  </a:cubicBezTo>
                  <a:cubicBezTo>
                    <a:pt x="269" y="90"/>
                    <a:pt x="276" y="113"/>
                    <a:pt x="276" y="13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721119" y="1200787"/>
              <a:ext cx="101115" cy="101114"/>
            </a:xfrm>
            <a:custGeom>
              <a:rect b="b" l="l" r="r" t="t"/>
              <a:pathLst>
                <a:path extrusionOk="0" h="436" w="435">
                  <a:moveTo>
                    <a:pt x="434" y="218"/>
                  </a:moveTo>
                  <a:cubicBezTo>
                    <a:pt x="434" y="256"/>
                    <a:pt x="424" y="293"/>
                    <a:pt x="405" y="326"/>
                  </a:cubicBezTo>
                  <a:cubicBezTo>
                    <a:pt x="386" y="359"/>
                    <a:pt x="359" y="387"/>
                    <a:pt x="326" y="406"/>
                  </a:cubicBezTo>
                  <a:cubicBezTo>
                    <a:pt x="293" y="425"/>
                    <a:pt x="255" y="435"/>
                    <a:pt x="217" y="435"/>
                  </a:cubicBezTo>
                  <a:cubicBezTo>
                    <a:pt x="179" y="435"/>
                    <a:pt x="141" y="425"/>
                    <a:pt x="108" y="406"/>
                  </a:cubicBezTo>
                  <a:cubicBezTo>
                    <a:pt x="75" y="387"/>
                    <a:pt x="48" y="359"/>
                    <a:pt x="29" y="326"/>
                  </a:cubicBezTo>
                  <a:cubicBezTo>
                    <a:pt x="10" y="293"/>
                    <a:pt x="0" y="256"/>
                    <a:pt x="0" y="218"/>
                  </a:cubicBezTo>
                  <a:cubicBezTo>
                    <a:pt x="0" y="179"/>
                    <a:pt x="10" y="142"/>
                    <a:pt x="29" y="109"/>
                  </a:cubicBezTo>
                  <a:cubicBezTo>
                    <a:pt x="48" y="76"/>
                    <a:pt x="75" y="48"/>
                    <a:pt x="108" y="29"/>
                  </a:cubicBezTo>
                  <a:cubicBezTo>
                    <a:pt x="141" y="10"/>
                    <a:pt x="179" y="0"/>
                    <a:pt x="217" y="0"/>
                  </a:cubicBezTo>
                  <a:cubicBezTo>
                    <a:pt x="255" y="0"/>
                    <a:pt x="293" y="10"/>
                    <a:pt x="326" y="29"/>
                  </a:cubicBezTo>
                  <a:cubicBezTo>
                    <a:pt x="359" y="48"/>
                    <a:pt x="386" y="76"/>
                    <a:pt x="405" y="109"/>
                  </a:cubicBezTo>
                  <a:cubicBezTo>
                    <a:pt x="424" y="142"/>
                    <a:pt x="434" y="179"/>
                    <a:pt x="434" y="2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4502548" y="1180359"/>
              <a:ext cx="144012" cy="144011"/>
            </a:xfrm>
            <a:custGeom>
              <a:rect b="b" l="l" r="r" t="t"/>
              <a:pathLst>
                <a:path extrusionOk="0" h="621" w="620">
                  <a:moveTo>
                    <a:pt x="619" y="310"/>
                  </a:moveTo>
                  <a:cubicBezTo>
                    <a:pt x="619" y="364"/>
                    <a:pt x="605" y="417"/>
                    <a:pt x="578" y="465"/>
                  </a:cubicBezTo>
                  <a:cubicBezTo>
                    <a:pt x="551" y="512"/>
                    <a:pt x="511" y="551"/>
                    <a:pt x="464" y="578"/>
                  </a:cubicBezTo>
                  <a:cubicBezTo>
                    <a:pt x="417" y="605"/>
                    <a:pt x="364" y="620"/>
                    <a:pt x="310" y="620"/>
                  </a:cubicBezTo>
                  <a:cubicBezTo>
                    <a:pt x="255" y="620"/>
                    <a:pt x="202" y="605"/>
                    <a:pt x="155" y="578"/>
                  </a:cubicBezTo>
                  <a:cubicBezTo>
                    <a:pt x="108" y="551"/>
                    <a:pt x="69" y="512"/>
                    <a:pt x="42" y="465"/>
                  </a:cubicBezTo>
                  <a:cubicBezTo>
                    <a:pt x="14" y="417"/>
                    <a:pt x="0" y="364"/>
                    <a:pt x="0" y="310"/>
                  </a:cubicBezTo>
                  <a:cubicBezTo>
                    <a:pt x="0" y="255"/>
                    <a:pt x="14" y="202"/>
                    <a:pt x="42" y="155"/>
                  </a:cubicBezTo>
                  <a:cubicBezTo>
                    <a:pt x="69" y="107"/>
                    <a:pt x="108" y="68"/>
                    <a:pt x="155" y="41"/>
                  </a:cubicBezTo>
                  <a:cubicBezTo>
                    <a:pt x="202" y="14"/>
                    <a:pt x="256" y="0"/>
                    <a:pt x="310" y="0"/>
                  </a:cubicBezTo>
                  <a:cubicBezTo>
                    <a:pt x="364" y="0"/>
                    <a:pt x="417" y="14"/>
                    <a:pt x="464" y="41"/>
                  </a:cubicBezTo>
                  <a:cubicBezTo>
                    <a:pt x="511" y="68"/>
                    <a:pt x="551" y="107"/>
                    <a:pt x="578" y="155"/>
                  </a:cubicBezTo>
                  <a:cubicBezTo>
                    <a:pt x="605" y="202"/>
                    <a:pt x="619" y="255"/>
                    <a:pt x="619" y="31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4241080" y="1156868"/>
              <a:ext cx="189974" cy="189974"/>
            </a:xfrm>
            <a:custGeom>
              <a:rect b="b" l="l" r="r" t="t"/>
              <a:pathLst>
                <a:path extrusionOk="0" h="820" w="820">
                  <a:moveTo>
                    <a:pt x="819" y="410"/>
                  </a:moveTo>
                  <a:cubicBezTo>
                    <a:pt x="819" y="481"/>
                    <a:pt x="799" y="552"/>
                    <a:pt x="764" y="614"/>
                  </a:cubicBezTo>
                  <a:cubicBezTo>
                    <a:pt x="728" y="676"/>
                    <a:pt x="677" y="728"/>
                    <a:pt x="615" y="764"/>
                  </a:cubicBezTo>
                  <a:cubicBezTo>
                    <a:pt x="552" y="800"/>
                    <a:pt x="482" y="819"/>
                    <a:pt x="410" y="819"/>
                  </a:cubicBezTo>
                  <a:cubicBezTo>
                    <a:pt x="338" y="819"/>
                    <a:pt x="267" y="800"/>
                    <a:pt x="205" y="764"/>
                  </a:cubicBezTo>
                  <a:cubicBezTo>
                    <a:pt x="143" y="728"/>
                    <a:pt x="91" y="676"/>
                    <a:pt x="55" y="614"/>
                  </a:cubicBezTo>
                  <a:cubicBezTo>
                    <a:pt x="19" y="552"/>
                    <a:pt x="0" y="481"/>
                    <a:pt x="0" y="410"/>
                  </a:cubicBezTo>
                  <a:cubicBezTo>
                    <a:pt x="0" y="338"/>
                    <a:pt x="19" y="267"/>
                    <a:pt x="55" y="205"/>
                  </a:cubicBezTo>
                  <a:cubicBezTo>
                    <a:pt x="91" y="143"/>
                    <a:pt x="143" y="91"/>
                    <a:pt x="205" y="55"/>
                  </a:cubicBezTo>
                  <a:cubicBezTo>
                    <a:pt x="267" y="19"/>
                    <a:pt x="338" y="0"/>
                    <a:pt x="410" y="0"/>
                  </a:cubicBezTo>
                  <a:cubicBezTo>
                    <a:pt x="482" y="0"/>
                    <a:pt x="552" y="19"/>
                    <a:pt x="615" y="55"/>
                  </a:cubicBezTo>
                  <a:cubicBezTo>
                    <a:pt x="677" y="91"/>
                    <a:pt x="729" y="143"/>
                    <a:pt x="764" y="205"/>
                  </a:cubicBezTo>
                  <a:cubicBezTo>
                    <a:pt x="800" y="267"/>
                    <a:pt x="819" y="338"/>
                    <a:pt x="819" y="41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3235039" y="1801347"/>
              <a:ext cx="127669" cy="127669"/>
            </a:xfrm>
            <a:custGeom>
              <a:rect b="b" l="l" r="r" t="t"/>
              <a:pathLst>
                <a:path extrusionOk="0" h="552" w="552">
                  <a:moveTo>
                    <a:pt x="551" y="276"/>
                  </a:moveTo>
                  <a:cubicBezTo>
                    <a:pt x="551" y="324"/>
                    <a:pt x="538" y="371"/>
                    <a:pt x="514" y="413"/>
                  </a:cubicBezTo>
                  <a:cubicBezTo>
                    <a:pt x="490" y="455"/>
                    <a:pt x="455" y="490"/>
                    <a:pt x="413" y="514"/>
                  </a:cubicBezTo>
                  <a:cubicBezTo>
                    <a:pt x="371" y="538"/>
                    <a:pt x="324" y="551"/>
                    <a:pt x="276" y="551"/>
                  </a:cubicBezTo>
                  <a:cubicBezTo>
                    <a:pt x="227" y="551"/>
                    <a:pt x="180" y="538"/>
                    <a:pt x="138" y="514"/>
                  </a:cubicBezTo>
                  <a:cubicBezTo>
                    <a:pt x="96" y="490"/>
                    <a:pt x="61" y="455"/>
                    <a:pt x="37" y="413"/>
                  </a:cubicBezTo>
                  <a:cubicBezTo>
                    <a:pt x="13" y="371"/>
                    <a:pt x="0" y="324"/>
                    <a:pt x="0" y="276"/>
                  </a:cubicBezTo>
                  <a:cubicBezTo>
                    <a:pt x="0" y="227"/>
                    <a:pt x="13" y="180"/>
                    <a:pt x="37" y="138"/>
                  </a:cubicBezTo>
                  <a:cubicBezTo>
                    <a:pt x="61" y="96"/>
                    <a:pt x="96" y="61"/>
                    <a:pt x="138" y="37"/>
                  </a:cubicBezTo>
                  <a:cubicBezTo>
                    <a:pt x="180" y="13"/>
                    <a:pt x="227" y="0"/>
                    <a:pt x="276" y="0"/>
                  </a:cubicBezTo>
                  <a:cubicBezTo>
                    <a:pt x="324" y="0"/>
                    <a:pt x="371" y="13"/>
                    <a:pt x="413" y="37"/>
                  </a:cubicBezTo>
                  <a:cubicBezTo>
                    <a:pt x="455" y="61"/>
                    <a:pt x="490" y="96"/>
                    <a:pt x="514" y="138"/>
                  </a:cubicBezTo>
                  <a:cubicBezTo>
                    <a:pt x="538" y="180"/>
                    <a:pt x="551" y="227"/>
                    <a:pt x="551" y="27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235039" y="1967830"/>
              <a:ext cx="127669" cy="127669"/>
            </a:xfrm>
            <a:custGeom>
              <a:rect b="b" l="l" r="r" t="t"/>
              <a:pathLst>
                <a:path extrusionOk="0" h="552" w="552">
                  <a:moveTo>
                    <a:pt x="551" y="275"/>
                  </a:moveTo>
                  <a:cubicBezTo>
                    <a:pt x="551" y="324"/>
                    <a:pt x="538" y="371"/>
                    <a:pt x="514" y="413"/>
                  </a:cubicBezTo>
                  <a:cubicBezTo>
                    <a:pt x="490" y="455"/>
                    <a:pt x="455" y="490"/>
                    <a:pt x="413" y="514"/>
                  </a:cubicBezTo>
                  <a:cubicBezTo>
                    <a:pt x="371" y="538"/>
                    <a:pt x="324" y="551"/>
                    <a:pt x="276" y="551"/>
                  </a:cubicBezTo>
                  <a:cubicBezTo>
                    <a:pt x="227" y="551"/>
                    <a:pt x="180" y="538"/>
                    <a:pt x="138" y="514"/>
                  </a:cubicBezTo>
                  <a:cubicBezTo>
                    <a:pt x="96" y="490"/>
                    <a:pt x="61" y="455"/>
                    <a:pt x="37" y="413"/>
                  </a:cubicBezTo>
                  <a:cubicBezTo>
                    <a:pt x="13" y="371"/>
                    <a:pt x="0" y="324"/>
                    <a:pt x="0" y="275"/>
                  </a:cubicBezTo>
                  <a:cubicBezTo>
                    <a:pt x="0" y="227"/>
                    <a:pt x="13" y="179"/>
                    <a:pt x="37" y="138"/>
                  </a:cubicBezTo>
                  <a:cubicBezTo>
                    <a:pt x="61" y="96"/>
                    <a:pt x="96" y="61"/>
                    <a:pt x="138" y="37"/>
                  </a:cubicBezTo>
                  <a:cubicBezTo>
                    <a:pt x="180" y="13"/>
                    <a:pt x="227" y="0"/>
                    <a:pt x="276" y="0"/>
                  </a:cubicBezTo>
                  <a:cubicBezTo>
                    <a:pt x="324" y="0"/>
                    <a:pt x="371" y="13"/>
                    <a:pt x="413" y="37"/>
                  </a:cubicBezTo>
                  <a:cubicBezTo>
                    <a:pt x="455" y="61"/>
                    <a:pt x="490" y="96"/>
                    <a:pt x="514" y="138"/>
                  </a:cubicBezTo>
                  <a:cubicBezTo>
                    <a:pt x="538" y="179"/>
                    <a:pt x="551" y="227"/>
                    <a:pt x="551" y="27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048130" y="1801347"/>
              <a:ext cx="127669" cy="127669"/>
            </a:xfrm>
            <a:custGeom>
              <a:rect b="b" l="l" r="r" t="t"/>
              <a:pathLst>
                <a:path extrusionOk="0" h="552" w="552">
                  <a:moveTo>
                    <a:pt x="551" y="276"/>
                  </a:moveTo>
                  <a:cubicBezTo>
                    <a:pt x="551" y="324"/>
                    <a:pt x="538" y="371"/>
                    <a:pt x="514" y="413"/>
                  </a:cubicBezTo>
                  <a:cubicBezTo>
                    <a:pt x="489" y="455"/>
                    <a:pt x="454" y="490"/>
                    <a:pt x="413" y="514"/>
                  </a:cubicBezTo>
                  <a:cubicBezTo>
                    <a:pt x="371" y="538"/>
                    <a:pt x="324" y="551"/>
                    <a:pt x="276" y="551"/>
                  </a:cubicBezTo>
                  <a:cubicBezTo>
                    <a:pt x="227" y="551"/>
                    <a:pt x="180" y="538"/>
                    <a:pt x="138" y="514"/>
                  </a:cubicBezTo>
                  <a:cubicBezTo>
                    <a:pt x="96" y="490"/>
                    <a:pt x="61" y="455"/>
                    <a:pt x="37" y="413"/>
                  </a:cubicBezTo>
                  <a:cubicBezTo>
                    <a:pt x="13" y="371"/>
                    <a:pt x="0" y="324"/>
                    <a:pt x="0" y="276"/>
                  </a:cubicBezTo>
                  <a:cubicBezTo>
                    <a:pt x="0" y="227"/>
                    <a:pt x="13" y="180"/>
                    <a:pt x="37" y="138"/>
                  </a:cubicBezTo>
                  <a:cubicBezTo>
                    <a:pt x="61" y="96"/>
                    <a:pt x="96" y="61"/>
                    <a:pt x="138" y="37"/>
                  </a:cubicBezTo>
                  <a:cubicBezTo>
                    <a:pt x="180" y="13"/>
                    <a:pt x="227" y="0"/>
                    <a:pt x="276" y="0"/>
                  </a:cubicBezTo>
                  <a:cubicBezTo>
                    <a:pt x="324" y="0"/>
                    <a:pt x="371" y="13"/>
                    <a:pt x="413" y="37"/>
                  </a:cubicBezTo>
                  <a:cubicBezTo>
                    <a:pt x="454" y="61"/>
                    <a:pt x="490" y="96"/>
                    <a:pt x="514" y="138"/>
                  </a:cubicBezTo>
                  <a:cubicBezTo>
                    <a:pt x="539" y="180"/>
                    <a:pt x="551" y="227"/>
                    <a:pt x="551" y="27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048130" y="1967830"/>
              <a:ext cx="127669" cy="127669"/>
            </a:xfrm>
            <a:custGeom>
              <a:rect b="b" l="l" r="r" t="t"/>
              <a:pathLst>
                <a:path extrusionOk="0" h="552" w="552">
                  <a:moveTo>
                    <a:pt x="551" y="275"/>
                  </a:moveTo>
                  <a:cubicBezTo>
                    <a:pt x="551" y="324"/>
                    <a:pt x="538" y="371"/>
                    <a:pt x="514" y="413"/>
                  </a:cubicBezTo>
                  <a:cubicBezTo>
                    <a:pt x="489" y="455"/>
                    <a:pt x="454" y="490"/>
                    <a:pt x="413" y="514"/>
                  </a:cubicBezTo>
                  <a:cubicBezTo>
                    <a:pt x="371" y="538"/>
                    <a:pt x="324" y="551"/>
                    <a:pt x="276" y="551"/>
                  </a:cubicBezTo>
                  <a:cubicBezTo>
                    <a:pt x="227" y="551"/>
                    <a:pt x="180" y="538"/>
                    <a:pt x="138" y="514"/>
                  </a:cubicBezTo>
                  <a:cubicBezTo>
                    <a:pt x="96" y="490"/>
                    <a:pt x="61" y="455"/>
                    <a:pt x="37" y="413"/>
                  </a:cubicBezTo>
                  <a:cubicBezTo>
                    <a:pt x="13" y="371"/>
                    <a:pt x="0" y="324"/>
                    <a:pt x="0" y="275"/>
                  </a:cubicBezTo>
                  <a:cubicBezTo>
                    <a:pt x="0" y="227"/>
                    <a:pt x="13" y="179"/>
                    <a:pt x="37" y="138"/>
                  </a:cubicBezTo>
                  <a:cubicBezTo>
                    <a:pt x="61" y="96"/>
                    <a:pt x="96" y="61"/>
                    <a:pt x="138" y="37"/>
                  </a:cubicBezTo>
                  <a:cubicBezTo>
                    <a:pt x="180" y="13"/>
                    <a:pt x="227" y="0"/>
                    <a:pt x="276" y="0"/>
                  </a:cubicBezTo>
                  <a:cubicBezTo>
                    <a:pt x="324" y="0"/>
                    <a:pt x="371" y="13"/>
                    <a:pt x="413" y="37"/>
                  </a:cubicBezTo>
                  <a:cubicBezTo>
                    <a:pt x="454" y="61"/>
                    <a:pt x="490" y="96"/>
                    <a:pt x="514" y="138"/>
                  </a:cubicBezTo>
                  <a:cubicBezTo>
                    <a:pt x="539" y="179"/>
                    <a:pt x="551" y="227"/>
                    <a:pt x="551" y="27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4086854" y="1148697"/>
              <a:ext cx="55153" cy="55154"/>
            </a:xfrm>
            <a:custGeom>
              <a:rect b="b" l="l" r="r" t="t"/>
              <a:pathLst>
                <a:path extrusionOk="0" h="240" w="240">
                  <a:moveTo>
                    <a:pt x="239" y="119"/>
                  </a:moveTo>
                  <a:cubicBezTo>
                    <a:pt x="239" y="140"/>
                    <a:pt x="233" y="161"/>
                    <a:pt x="223" y="179"/>
                  </a:cubicBezTo>
                  <a:cubicBezTo>
                    <a:pt x="212" y="197"/>
                    <a:pt x="197" y="212"/>
                    <a:pt x="179" y="223"/>
                  </a:cubicBezTo>
                  <a:cubicBezTo>
                    <a:pt x="160" y="233"/>
                    <a:pt x="141" y="239"/>
                    <a:pt x="120" y="239"/>
                  </a:cubicBezTo>
                  <a:cubicBezTo>
                    <a:pt x="99" y="239"/>
                    <a:pt x="78" y="233"/>
                    <a:pt x="60" y="223"/>
                  </a:cubicBezTo>
                  <a:cubicBezTo>
                    <a:pt x="42" y="212"/>
                    <a:pt x="26" y="197"/>
                    <a:pt x="16" y="179"/>
                  </a:cubicBezTo>
                  <a:cubicBezTo>
                    <a:pt x="5" y="161"/>
                    <a:pt x="0" y="140"/>
                    <a:pt x="0" y="119"/>
                  </a:cubicBezTo>
                  <a:cubicBezTo>
                    <a:pt x="0" y="98"/>
                    <a:pt x="5" y="78"/>
                    <a:pt x="16" y="60"/>
                  </a:cubicBezTo>
                  <a:cubicBezTo>
                    <a:pt x="26" y="41"/>
                    <a:pt x="42" y="26"/>
                    <a:pt x="60" y="16"/>
                  </a:cubicBezTo>
                  <a:cubicBezTo>
                    <a:pt x="78" y="5"/>
                    <a:pt x="99" y="0"/>
                    <a:pt x="120" y="0"/>
                  </a:cubicBezTo>
                  <a:cubicBezTo>
                    <a:pt x="141" y="0"/>
                    <a:pt x="160" y="5"/>
                    <a:pt x="179" y="16"/>
                  </a:cubicBezTo>
                  <a:cubicBezTo>
                    <a:pt x="197" y="26"/>
                    <a:pt x="213" y="41"/>
                    <a:pt x="223" y="60"/>
                  </a:cubicBezTo>
                  <a:cubicBezTo>
                    <a:pt x="234" y="78"/>
                    <a:pt x="239" y="98"/>
                    <a:pt x="239" y="119"/>
                  </a:cubicBezTo>
                </a:path>
              </a:pathLst>
            </a:custGeom>
            <a:solidFill>
              <a:srgbClr val="D471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906073" y="1517409"/>
              <a:ext cx="55153" cy="55154"/>
            </a:xfrm>
            <a:custGeom>
              <a:rect b="b" l="l" r="r" t="t"/>
              <a:pathLst>
                <a:path extrusionOk="0" h="240" w="240">
                  <a:moveTo>
                    <a:pt x="239" y="119"/>
                  </a:moveTo>
                  <a:cubicBezTo>
                    <a:pt x="239" y="140"/>
                    <a:pt x="233" y="161"/>
                    <a:pt x="223" y="179"/>
                  </a:cubicBezTo>
                  <a:cubicBezTo>
                    <a:pt x="212" y="197"/>
                    <a:pt x="197" y="212"/>
                    <a:pt x="179" y="223"/>
                  </a:cubicBezTo>
                  <a:cubicBezTo>
                    <a:pt x="161" y="233"/>
                    <a:pt x="140" y="239"/>
                    <a:pt x="119" y="239"/>
                  </a:cubicBezTo>
                  <a:cubicBezTo>
                    <a:pt x="98" y="239"/>
                    <a:pt x="77" y="233"/>
                    <a:pt x="59" y="223"/>
                  </a:cubicBezTo>
                  <a:cubicBezTo>
                    <a:pt x="40" y="212"/>
                    <a:pt x="26" y="197"/>
                    <a:pt x="16" y="179"/>
                  </a:cubicBezTo>
                  <a:cubicBezTo>
                    <a:pt x="5" y="161"/>
                    <a:pt x="0" y="140"/>
                    <a:pt x="0" y="119"/>
                  </a:cubicBezTo>
                  <a:cubicBezTo>
                    <a:pt x="0" y="98"/>
                    <a:pt x="5" y="77"/>
                    <a:pt x="16" y="59"/>
                  </a:cubicBezTo>
                  <a:cubicBezTo>
                    <a:pt x="26" y="41"/>
                    <a:pt x="40" y="26"/>
                    <a:pt x="59" y="16"/>
                  </a:cubicBezTo>
                  <a:cubicBezTo>
                    <a:pt x="77" y="5"/>
                    <a:pt x="98" y="0"/>
                    <a:pt x="119" y="0"/>
                  </a:cubicBezTo>
                  <a:cubicBezTo>
                    <a:pt x="140" y="0"/>
                    <a:pt x="161" y="5"/>
                    <a:pt x="179" y="16"/>
                  </a:cubicBezTo>
                  <a:cubicBezTo>
                    <a:pt x="197" y="26"/>
                    <a:pt x="212" y="41"/>
                    <a:pt x="223" y="59"/>
                  </a:cubicBezTo>
                  <a:cubicBezTo>
                    <a:pt x="233" y="77"/>
                    <a:pt x="239" y="98"/>
                    <a:pt x="239" y="11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36895" y="1661421"/>
              <a:ext cx="55153" cy="55154"/>
            </a:xfrm>
            <a:custGeom>
              <a:rect b="b" l="l" r="r" t="t"/>
              <a:pathLst>
                <a:path extrusionOk="0" h="240" w="240">
                  <a:moveTo>
                    <a:pt x="239" y="120"/>
                  </a:moveTo>
                  <a:cubicBezTo>
                    <a:pt x="239" y="141"/>
                    <a:pt x="233" y="161"/>
                    <a:pt x="223" y="179"/>
                  </a:cubicBezTo>
                  <a:cubicBezTo>
                    <a:pt x="212" y="197"/>
                    <a:pt x="197" y="212"/>
                    <a:pt x="179" y="223"/>
                  </a:cubicBezTo>
                  <a:cubicBezTo>
                    <a:pt x="161" y="233"/>
                    <a:pt x="140" y="239"/>
                    <a:pt x="119" y="239"/>
                  </a:cubicBezTo>
                  <a:cubicBezTo>
                    <a:pt x="98" y="239"/>
                    <a:pt x="78" y="233"/>
                    <a:pt x="60" y="223"/>
                  </a:cubicBezTo>
                  <a:cubicBezTo>
                    <a:pt x="42" y="212"/>
                    <a:pt x="26" y="197"/>
                    <a:pt x="16" y="179"/>
                  </a:cubicBezTo>
                  <a:cubicBezTo>
                    <a:pt x="5" y="161"/>
                    <a:pt x="0" y="141"/>
                    <a:pt x="0" y="120"/>
                  </a:cubicBezTo>
                  <a:cubicBezTo>
                    <a:pt x="0" y="99"/>
                    <a:pt x="5" y="78"/>
                    <a:pt x="16" y="60"/>
                  </a:cubicBezTo>
                  <a:cubicBezTo>
                    <a:pt x="26" y="42"/>
                    <a:pt x="42" y="26"/>
                    <a:pt x="60" y="16"/>
                  </a:cubicBezTo>
                  <a:cubicBezTo>
                    <a:pt x="78" y="5"/>
                    <a:pt x="98" y="0"/>
                    <a:pt x="119" y="0"/>
                  </a:cubicBezTo>
                  <a:cubicBezTo>
                    <a:pt x="140" y="0"/>
                    <a:pt x="161" y="5"/>
                    <a:pt x="179" y="16"/>
                  </a:cubicBezTo>
                  <a:cubicBezTo>
                    <a:pt x="197" y="26"/>
                    <a:pt x="213" y="42"/>
                    <a:pt x="223" y="60"/>
                  </a:cubicBezTo>
                  <a:cubicBezTo>
                    <a:pt x="234" y="78"/>
                    <a:pt x="239" y="99"/>
                    <a:pt x="239" y="1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997062" y="1077202"/>
              <a:ext cx="2305222" cy="1501405"/>
            </a:xfrm>
            <a:custGeom>
              <a:rect b="b" l="l" r="r" t="t"/>
              <a:pathLst>
                <a:path extrusionOk="0" h="6481" w="9954">
                  <a:moveTo>
                    <a:pt x="9953" y="6480"/>
                  </a:moveTo>
                  <a:lnTo>
                    <a:pt x="0" y="6480"/>
                  </a:lnTo>
                  <a:lnTo>
                    <a:pt x="0" y="0"/>
                  </a:lnTo>
                  <a:lnTo>
                    <a:pt x="9953" y="0"/>
                  </a:lnTo>
                  <a:lnTo>
                    <a:pt x="9953" y="6480"/>
                  </a:lnTo>
                  <a:close/>
                  <a:moveTo>
                    <a:pt x="21" y="6458"/>
                  </a:moveTo>
                  <a:lnTo>
                    <a:pt x="9932" y="6458"/>
                  </a:lnTo>
                  <a:lnTo>
                    <a:pt x="9932" y="21"/>
                  </a:lnTo>
                  <a:lnTo>
                    <a:pt x="21" y="21"/>
                  </a:lnTo>
                  <a:lnTo>
                    <a:pt x="21" y="6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485273" y="1174231"/>
              <a:ext cx="623028" cy="114392"/>
            </a:xfrm>
            <a:custGeom>
              <a:rect b="b" l="l" r="r" t="t"/>
              <a:pathLst>
                <a:path extrusionOk="0" h="496" w="2689">
                  <a:moveTo>
                    <a:pt x="18" y="495"/>
                  </a:moveTo>
                  <a:lnTo>
                    <a:pt x="0" y="483"/>
                  </a:lnTo>
                  <a:cubicBezTo>
                    <a:pt x="4" y="477"/>
                    <a:pt x="17" y="459"/>
                    <a:pt x="341" y="228"/>
                  </a:cubicBezTo>
                  <a:cubicBezTo>
                    <a:pt x="501" y="114"/>
                    <a:pt x="659" y="3"/>
                    <a:pt x="661" y="2"/>
                  </a:cubicBezTo>
                  <a:lnTo>
                    <a:pt x="664" y="0"/>
                  </a:lnTo>
                  <a:lnTo>
                    <a:pt x="2688" y="0"/>
                  </a:lnTo>
                  <a:lnTo>
                    <a:pt x="2688" y="22"/>
                  </a:lnTo>
                  <a:lnTo>
                    <a:pt x="670" y="22"/>
                  </a:lnTo>
                  <a:cubicBezTo>
                    <a:pt x="649" y="37"/>
                    <a:pt x="502" y="140"/>
                    <a:pt x="354" y="245"/>
                  </a:cubicBezTo>
                  <a:cubicBezTo>
                    <a:pt x="64" y="451"/>
                    <a:pt x="23" y="489"/>
                    <a:pt x="18" y="49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466888" y="1473491"/>
              <a:ext cx="482084" cy="73538"/>
            </a:xfrm>
            <a:custGeom>
              <a:rect b="b" l="l" r="r" t="t"/>
              <a:pathLst>
                <a:path extrusionOk="0" h="319" w="2081">
                  <a:moveTo>
                    <a:pt x="2080" y="318"/>
                  </a:moveTo>
                  <a:lnTo>
                    <a:pt x="481" y="318"/>
                  </a:lnTo>
                  <a:lnTo>
                    <a:pt x="0" y="18"/>
                  </a:lnTo>
                  <a:lnTo>
                    <a:pt x="11" y="0"/>
                  </a:lnTo>
                  <a:lnTo>
                    <a:pt x="487" y="297"/>
                  </a:lnTo>
                  <a:lnTo>
                    <a:pt x="2080" y="297"/>
                  </a:lnTo>
                  <a:lnTo>
                    <a:pt x="2080" y="31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070600" y="1561328"/>
              <a:ext cx="244106" cy="130734"/>
            </a:xfrm>
            <a:custGeom>
              <a:rect b="b" l="l" r="r" t="t"/>
              <a:pathLst>
                <a:path extrusionOk="0" h="565" w="1055">
                  <a:moveTo>
                    <a:pt x="893" y="564"/>
                  </a:moveTo>
                  <a:lnTo>
                    <a:pt x="0" y="564"/>
                  </a:lnTo>
                  <a:lnTo>
                    <a:pt x="0" y="543"/>
                  </a:lnTo>
                  <a:lnTo>
                    <a:pt x="877" y="543"/>
                  </a:lnTo>
                  <a:lnTo>
                    <a:pt x="1034" y="0"/>
                  </a:lnTo>
                  <a:lnTo>
                    <a:pt x="1054" y="6"/>
                  </a:lnTo>
                  <a:lnTo>
                    <a:pt x="893" y="56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038938" y="3225126"/>
              <a:ext cx="905951" cy="391181"/>
            </a:xfrm>
            <a:custGeom>
              <a:rect b="b" l="l" r="r" t="t"/>
              <a:pathLst>
                <a:path extrusionOk="0" h="1688" w="3912">
                  <a:moveTo>
                    <a:pt x="3261" y="1687"/>
                  </a:moveTo>
                  <a:cubicBezTo>
                    <a:pt x="3213" y="1687"/>
                    <a:pt x="3165" y="1685"/>
                    <a:pt x="3119" y="1683"/>
                  </a:cubicBezTo>
                  <a:cubicBezTo>
                    <a:pt x="3079" y="1681"/>
                    <a:pt x="3042" y="1680"/>
                    <a:pt x="3006" y="1680"/>
                  </a:cubicBezTo>
                  <a:cubicBezTo>
                    <a:pt x="2881" y="1678"/>
                    <a:pt x="2754" y="1672"/>
                    <a:pt x="2631" y="1665"/>
                  </a:cubicBezTo>
                  <a:cubicBezTo>
                    <a:pt x="2504" y="1658"/>
                    <a:pt x="2372" y="1651"/>
                    <a:pt x="2242" y="1650"/>
                  </a:cubicBezTo>
                  <a:lnTo>
                    <a:pt x="633" y="1641"/>
                  </a:lnTo>
                  <a:cubicBezTo>
                    <a:pt x="629" y="1641"/>
                    <a:pt x="624" y="1642"/>
                    <a:pt x="621" y="1642"/>
                  </a:cubicBezTo>
                  <a:cubicBezTo>
                    <a:pt x="617" y="1643"/>
                    <a:pt x="613" y="1642"/>
                    <a:pt x="609" y="1642"/>
                  </a:cubicBezTo>
                  <a:cubicBezTo>
                    <a:pt x="241" y="1630"/>
                    <a:pt x="12" y="1277"/>
                    <a:pt x="2" y="941"/>
                  </a:cubicBezTo>
                  <a:cubicBezTo>
                    <a:pt x="0" y="857"/>
                    <a:pt x="18" y="767"/>
                    <a:pt x="55" y="672"/>
                  </a:cubicBezTo>
                  <a:cubicBezTo>
                    <a:pt x="90" y="585"/>
                    <a:pt x="141" y="498"/>
                    <a:pt x="205" y="415"/>
                  </a:cubicBezTo>
                  <a:cubicBezTo>
                    <a:pt x="266" y="335"/>
                    <a:pt x="339" y="261"/>
                    <a:pt x="415" y="201"/>
                  </a:cubicBezTo>
                  <a:cubicBezTo>
                    <a:pt x="492" y="139"/>
                    <a:pt x="574" y="92"/>
                    <a:pt x="650" y="64"/>
                  </a:cubicBezTo>
                  <a:cubicBezTo>
                    <a:pt x="826" y="0"/>
                    <a:pt x="1017" y="3"/>
                    <a:pt x="1198" y="15"/>
                  </a:cubicBezTo>
                  <a:cubicBezTo>
                    <a:pt x="1375" y="28"/>
                    <a:pt x="1714" y="85"/>
                    <a:pt x="2106" y="152"/>
                  </a:cubicBezTo>
                  <a:cubicBezTo>
                    <a:pt x="2377" y="198"/>
                    <a:pt x="2657" y="245"/>
                    <a:pt x="2918" y="284"/>
                  </a:cubicBezTo>
                  <a:cubicBezTo>
                    <a:pt x="3026" y="300"/>
                    <a:pt x="3187" y="327"/>
                    <a:pt x="3287" y="351"/>
                  </a:cubicBezTo>
                  <a:cubicBezTo>
                    <a:pt x="3400" y="379"/>
                    <a:pt x="3490" y="410"/>
                    <a:pt x="3563" y="446"/>
                  </a:cubicBezTo>
                  <a:cubicBezTo>
                    <a:pt x="3634" y="482"/>
                    <a:pt x="3690" y="523"/>
                    <a:pt x="3731" y="571"/>
                  </a:cubicBezTo>
                  <a:cubicBezTo>
                    <a:pt x="3771" y="617"/>
                    <a:pt x="3799" y="670"/>
                    <a:pt x="3817" y="733"/>
                  </a:cubicBezTo>
                  <a:cubicBezTo>
                    <a:pt x="3834" y="788"/>
                    <a:pt x="3843" y="852"/>
                    <a:pt x="3847" y="935"/>
                  </a:cubicBezTo>
                  <a:cubicBezTo>
                    <a:pt x="3848" y="956"/>
                    <a:pt x="3855" y="977"/>
                    <a:pt x="3863" y="999"/>
                  </a:cubicBezTo>
                  <a:cubicBezTo>
                    <a:pt x="3869" y="1016"/>
                    <a:pt x="3876" y="1035"/>
                    <a:pt x="3879" y="1054"/>
                  </a:cubicBezTo>
                  <a:lnTo>
                    <a:pt x="3879" y="1054"/>
                  </a:lnTo>
                  <a:cubicBezTo>
                    <a:pt x="3911" y="1273"/>
                    <a:pt x="3817" y="1488"/>
                    <a:pt x="3640" y="1602"/>
                  </a:cubicBezTo>
                  <a:cubicBezTo>
                    <a:pt x="3531" y="1672"/>
                    <a:pt x="3395" y="1687"/>
                    <a:pt x="3261" y="1687"/>
                  </a:cubicBezTo>
                  <a:close/>
                  <a:moveTo>
                    <a:pt x="633" y="1620"/>
                  </a:moveTo>
                  <a:lnTo>
                    <a:pt x="2242" y="1629"/>
                  </a:lnTo>
                  <a:cubicBezTo>
                    <a:pt x="2372" y="1630"/>
                    <a:pt x="2504" y="1637"/>
                    <a:pt x="2632" y="1644"/>
                  </a:cubicBezTo>
                  <a:cubicBezTo>
                    <a:pt x="2755" y="1650"/>
                    <a:pt x="2881" y="1657"/>
                    <a:pt x="3006" y="1658"/>
                  </a:cubicBezTo>
                  <a:cubicBezTo>
                    <a:pt x="3043" y="1659"/>
                    <a:pt x="3080" y="1660"/>
                    <a:pt x="3120" y="1662"/>
                  </a:cubicBezTo>
                  <a:cubicBezTo>
                    <a:pt x="3292" y="1668"/>
                    <a:pt x="3486" y="1676"/>
                    <a:pt x="3629" y="1584"/>
                  </a:cubicBezTo>
                  <a:cubicBezTo>
                    <a:pt x="3799" y="1475"/>
                    <a:pt x="3889" y="1268"/>
                    <a:pt x="3858" y="1058"/>
                  </a:cubicBezTo>
                  <a:lnTo>
                    <a:pt x="3858" y="1058"/>
                  </a:lnTo>
                  <a:cubicBezTo>
                    <a:pt x="3855" y="1040"/>
                    <a:pt x="3849" y="1023"/>
                    <a:pt x="3843" y="1006"/>
                  </a:cubicBezTo>
                  <a:cubicBezTo>
                    <a:pt x="3835" y="983"/>
                    <a:pt x="3827" y="961"/>
                    <a:pt x="3826" y="936"/>
                  </a:cubicBezTo>
                  <a:cubicBezTo>
                    <a:pt x="3817" y="768"/>
                    <a:pt x="3785" y="666"/>
                    <a:pt x="3715" y="585"/>
                  </a:cubicBezTo>
                  <a:cubicBezTo>
                    <a:pt x="3675" y="539"/>
                    <a:pt x="3623" y="500"/>
                    <a:pt x="3553" y="465"/>
                  </a:cubicBezTo>
                  <a:cubicBezTo>
                    <a:pt x="3482" y="430"/>
                    <a:pt x="3393" y="399"/>
                    <a:pt x="3282" y="372"/>
                  </a:cubicBezTo>
                  <a:cubicBezTo>
                    <a:pt x="3183" y="348"/>
                    <a:pt x="3022" y="321"/>
                    <a:pt x="2915" y="305"/>
                  </a:cubicBezTo>
                  <a:cubicBezTo>
                    <a:pt x="2653" y="266"/>
                    <a:pt x="2373" y="219"/>
                    <a:pt x="2102" y="173"/>
                  </a:cubicBezTo>
                  <a:cubicBezTo>
                    <a:pt x="1711" y="106"/>
                    <a:pt x="1372" y="49"/>
                    <a:pt x="1196" y="37"/>
                  </a:cubicBezTo>
                  <a:cubicBezTo>
                    <a:pt x="1018" y="24"/>
                    <a:pt x="829" y="21"/>
                    <a:pt x="658" y="84"/>
                  </a:cubicBezTo>
                  <a:cubicBezTo>
                    <a:pt x="583" y="111"/>
                    <a:pt x="504" y="157"/>
                    <a:pt x="428" y="217"/>
                  </a:cubicBezTo>
                  <a:cubicBezTo>
                    <a:pt x="353" y="276"/>
                    <a:pt x="282" y="349"/>
                    <a:pt x="222" y="427"/>
                  </a:cubicBezTo>
                  <a:cubicBezTo>
                    <a:pt x="159" y="509"/>
                    <a:pt x="109" y="594"/>
                    <a:pt x="75" y="680"/>
                  </a:cubicBezTo>
                  <a:cubicBezTo>
                    <a:pt x="39" y="772"/>
                    <a:pt x="21" y="859"/>
                    <a:pt x="24" y="940"/>
                  </a:cubicBezTo>
                  <a:cubicBezTo>
                    <a:pt x="33" y="1266"/>
                    <a:pt x="254" y="1610"/>
                    <a:pt x="610" y="1620"/>
                  </a:cubicBezTo>
                  <a:cubicBezTo>
                    <a:pt x="613" y="1621"/>
                    <a:pt x="617" y="1620"/>
                    <a:pt x="621" y="1620"/>
                  </a:cubicBezTo>
                  <a:cubicBezTo>
                    <a:pt x="624" y="1620"/>
                    <a:pt x="629" y="1620"/>
                    <a:pt x="633" y="1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968376" y="4057536"/>
              <a:ext cx="187931" cy="457568"/>
            </a:xfrm>
            <a:custGeom>
              <a:rect b="b" l="l" r="r" t="t"/>
              <a:pathLst>
                <a:path extrusionOk="0" h="1974" w="813">
                  <a:moveTo>
                    <a:pt x="79" y="1480"/>
                  </a:moveTo>
                  <a:cubicBezTo>
                    <a:pt x="90" y="1526"/>
                    <a:pt x="120" y="1815"/>
                    <a:pt x="142" y="1857"/>
                  </a:cubicBezTo>
                  <a:cubicBezTo>
                    <a:pt x="200" y="1973"/>
                    <a:pt x="285" y="1826"/>
                    <a:pt x="406" y="1873"/>
                  </a:cubicBezTo>
                  <a:cubicBezTo>
                    <a:pt x="440" y="1886"/>
                    <a:pt x="478" y="1895"/>
                    <a:pt x="514" y="1889"/>
                  </a:cubicBezTo>
                  <a:cubicBezTo>
                    <a:pt x="548" y="1883"/>
                    <a:pt x="578" y="1864"/>
                    <a:pt x="604" y="1842"/>
                  </a:cubicBezTo>
                  <a:cubicBezTo>
                    <a:pt x="773" y="1700"/>
                    <a:pt x="771" y="1685"/>
                    <a:pt x="769" y="1466"/>
                  </a:cubicBezTo>
                  <a:cubicBezTo>
                    <a:pt x="766" y="1182"/>
                    <a:pt x="812" y="491"/>
                    <a:pt x="769" y="212"/>
                  </a:cubicBezTo>
                  <a:cubicBezTo>
                    <a:pt x="755" y="126"/>
                    <a:pt x="664" y="235"/>
                    <a:pt x="607" y="169"/>
                  </a:cubicBezTo>
                  <a:cubicBezTo>
                    <a:pt x="462" y="0"/>
                    <a:pt x="144" y="78"/>
                    <a:pt x="62" y="268"/>
                  </a:cubicBezTo>
                  <a:cubicBezTo>
                    <a:pt x="25" y="354"/>
                    <a:pt x="18" y="449"/>
                    <a:pt x="14" y="543"/>
                  </a:cubicBezTo>
                  <a:cubicBezTo>
                    <a:pt x="6" y="741"/>
                    <a:pt x="0" y="952"/>
                    <a:pt x="30" y="1148"/>
                  </a:cubicBezTo>
                  <a:cubicBezTo>
                    <a:pt x="47" y="1256"/>
                    <a:pt x="52" y="1371"/>
                    <a:pt x="79" y="148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3039959" y="3228190"/>
              <a:ext cx="902879" cy="393225"/>
            </a:xfrm>
            <a:custGeom>
              <a:rect b="b" l="l" r="r" t="t"/>
              <a:pathLst>
                <a:path extrusionOk="0" h="1697" w="3896">
                  <a:moveTo>
                    <a:pt x="3865" y="1045"/>
                  </a:moveTo>
                  <a:cubicBezTo>
                    <a:pt x="3859" y="1004"/>
                    <a:pt x="3836" y="966"/>
                    <a:pt x="3833" y="925"/>
                  </a:cubicBezTo>
                  <a:cubicBezTo>
                    <a:pt x="3819" y="627"/>
                    <a:pt x="3731" y="461"/>
                    <a:pt x="3281" y="351"/>
                  </a:cubicBezTo>
                  <a:cubicBezTo>
                    <a:pt x="3188" y="328"/>
                    <a:pt x="3035" y="301"/>
                    <a:pt x="2914" y="283"/>
                  </a:cubicBezTo>
                  <a:cubicBezTo>
                    <a:pt x="2272" y="189"/>
                    <a:pt x="1492" y="36"/>
                    <a:pt x="1194" y="15"/>
                  </a:cubicBezTo>
                  <a:cubicBezTo>
                    <a:pt x="1011" y="2"/>
                    <a:pt x="823" y="0"/>
                    <a:pt x="651" y="63"/>
                  </a:cubicBezTo>
                  <a:cubicBezTo>
                    <a:pt x="340" y="176"/>
                    <a:pt x="0" y="586"/>
                    <a:pt x="10" y="930"/>
                  </a:cubicBezTo>
                  <a:cubicBezTo>
                    <a:pt x="19" y="1263"/>
                    <a:pt x="247" y="1609"/>
                    <a:pt x="606" y="1620"/>
                  </a:cubicBezTo>
                  <a:cubicBezTo>
                    <a:pt x="614" y="1620"/>
                    <a:pt x="622" y="1620"/>
                    <a:pt x="630" y="1620"/>
                  </a:cubicBezTo>
                  <a:lnTo>
                    <a:pt x="2239" y="1629"/>
                  </a:lnTo>
                  <a:cubicBezTo>
                    <a:pt x="2494" y="1630"/>
                    <a:pt x="2748" y="1656"/>
                    <a:pt x="3003" y="1658"/>
                  </a:cubicBezTo>
                  <a:cubicBezTo>
                    <a:pt x="3203" y="1660"/>
                    <a:pt x="3454" y="1696"/>
                    <a:pt x="3632" y="1582"/>
                  </a:cubicBezTo>
                  <a:cubicBezTo>
                    <a:pt x="3814" y="1465"/>
                    <a:pt x="3895" y="1249"/>
                    <a:pt x="3865" y="104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687589" y="3170994"/>
              <a:ext cx="1283856" cy="701676"/>
            </a:xfrm>
            <a:custGeom>
              <a:rect b="b" l="l" r="r" t="t"/>
              <a:pathLst>
                <a:path extrusionOk="0" h="3031" w="5543">
                  <a:moveTo>
                    <a:pt x="3314" y="1064"/>
                  </a:moveTo>
                  <a:cubicBezTo>
                    <a:pt x="3085" y="1000"/>
                    <a:pt x="2910" y="1006"/>
                    <a:pt x="2715" y="864"/>
                  </a:cubicBezTo>
                  <a:cubicBezTo>
                    <a:pt x="2447" y="669"/>
                    <a:pt x="2546" y="339"/>
                    <a:pt x="2401" y="100"/>
                  </a:cubicBezTo>
                  <a:cubicBezTo>
                    <a:pt x="2367" y="45"/>
                    <a:pt x="2292" y="35"/>
                    <a:pt x="2228" y="31"/>
                  </a:cubicBezTo>
                  <a:cubicBezTo>
                    <a:pt x="1803" y="7"/>
                    <a:pt x="1378" y="0"/>
                    <a:pt x="952" y="10"/>
                  </a:cubicBezTo>
                  <a:cubicBezTo>
                    <a:pt x="904" y="11"/>
                    <a:pt x="854" y="13"/>
                    <a:pt x="812" y="36"/>
                  </a:cubicBezTo>
                  <a:cubicBezTo>
                    <a:pt x="760" y="65"/>
                    <a:pt x="730" y="121"/>
                    <a:pt x="705" y="174"/>
                  </a:cubicBezTo>
                  <a:cubicBezTo>
                    <a:pt x="424" y="756"/>
                    <a:pt x="0" y="2001"/>
                    <a:pt x="956" y="2212"/>
                  </a:cubicBezTo>
                  <a:cubicBezTo>
                    <a:pt x="965" y="2214"/>
                    <a:pt x="974" y="2215"/>
                    <a:pt x="984" y="2217"/>
                  </a:cubicBezTo>
                  <a:lnTo>
                    <a:pt x="4841" y="2978"/>
                  </a:lnTo>
                  <a:cubicBezTo>
                    <a:pt x="4849" y="2980"/>
                    <a:pt x="4858" y="2983"/>
                    <a:pt x="4866" y="2985"/>
                  </a:cubicBezTo>
                  <a:lnTo>
                    <a:pt x="4866" y="2985"/>
                  </a:lnTo>
                  <a:cubicBezTo>
                    <a:pt x="4887" y="2990"/>
                    <a:pt x="4908" y="2993"/>
                    <a:pt x="4929" y="2995"/>
                  </a:cubicBezTo>
                  <a:cubicBezTo>
                    <a:pt x="5231" y="3030"/>
                    <a:pt x="5475" y="2854"/>
                    <a:pt x="5542" y="2549"/>
                  </a:cubicBezTo>
                  <a:lnTo>
                    <a:pt x="3314" y="1064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980632" y="4387436"/>
              <a:ext cx="495360" cy="198144"/>
            </a:xfrm>
            <a:custGeom>
              <a:rect b="b" l="l" r="r" t="t"/>
              <a:pathLst>
                <a:path extrusionOk="0" h="855" w="2139">
                  <a:moveTo>
                    <a:pt x="2022" y="621"/>
                  </a:moveTo>
                  <a:cubicBezTo>
                    <a:pt x="1933" y="593"/>
                    <a:pt x="1844" y="563"/>
                    <a:pt x="1757" y="530"/>
                  </a:cubicBezTo>
                  <a:cubicBezTo>
                    <a:pt x="1460" y="420"/>
                    <a:pt x="1173" y="285"/>
                    <a:pt x="899" y="127"/>
                  </a:cubicBezTo>
                  <a:cubicBezTo>
                    <a:pt x="898" y="127"/>
                    <a:pt x="897" y="126"/>
                    <a:pt x="897" y="126"/>
                  </a:cubicBezTo>
                  <a:cubicBezTo>
                    <a:pt x="840" y="93"/>
                    <a:pt x="781" y="54"/>
                    <a:pt x="750" y="0"/>
                  </a:cubicBezTo>
                  <a:cubicBezTo>
                    <a:pt x="541" y="152"/>
                    <a:pt x="282" y="183"/>
                    <a:pt x="27" y="153"/>
                  </a:cubicBezTo>
                  <a:cubicBezTo>
                    <a:pt x="21" y="310"/>
                    <a:pt x="6" y="463"/>
                    <a:pt x="2" y="619"/>
                  </a:cubicBezTo>
                  <a:cubicBezTo>
                    <a:pt x="1" y="650"/>
                    <a:pt x="0" y="682"/>
                    <a:pt x="5" y="712"/>
                  </a:cubicBezTo>
                  <a:cubicBezTo>
                    <a:pt x="8" y="730"/>
                    <a:pt x="14" y="749"/>
                    <a:pt x="27" y="762"/>
                  </a:cubicBezTo>
                  <a:cubicBezTo>
                    <a:pt x="104" y="840"/>
                    <a:pt x="337" y="808"/>
                    <a:pt x="431" y="806"/>
                  </a:cubicBezTo>
                  <a:cubicBezTo>
                    <a:pt x="604" y="804"/>
                    <a:pt x="777" y="811"/>
                    <a:pt x="949" y="818"/>
                  </a:cubicBezTo>
                  <a:cubicBezTo>
                    <a:pt x="1299" y="834"/>
                    <a:pt x="1650" y="854"/>
                    <a:pt x="1999" y="816"/>
                  </a:cubicBezTo>
                  <a:cubicBezTo>
                    <a:pt x="2060" y="810"/>
                    <a:pt x="2138" y="784"/>
                    <a:pt x="2138" y="722"/>
                  </a:cubicBezTo>
                  <a:cubicBezTo>
                    <a:pt x="2138" y="667"/>
                    <a:pt x="2075" y="638"/>
                    <a:pt x="2022" y="6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763170" y="3167930"/>
              <a:ext cx="1211328" cy="699631"/>
            </a:xfrm>
            <a:custGeom>
              <a:rect b="b" l="l" r="r" t="t"/>
              <a:pathLst>
                <a:path extrusionOk="0" h="3022" w="5228">
                  <a:moveTo>
                    <a:pt x="4677" y="3021"/>
                  </a:moveTo>
                  <a:cubicBezTo>
                    <a:pt x="4652" y="3021"/>
                    <a:pt x="4627" y="3020"/>
                    <a:pt x="4601" y="3017"/>
                  </a:cubicBezTo>
                  <a:cubicBezTo>
                    <a:pt x="4580" y="3015"/>
                    <a:pt x="4559" y="3011"/>
                    <a:pt x="4538" y="3006"/>
                  </a:cubicBezTo>
                  <a:cubicBezTo>
                    <a:pt x="4532" y="3005"/>
                    <a:pt x="4527" y="3004"/>
                    <a:pt x="4522" y="3002"/>
                  </a:cubicBezTo>
                  <a:cubicBezTo>
                    <a:pt x="4519" y="3001"/>
                    <a:pt x="4516" y="3000"/>
                    <a:pt x="4513" y="2999"/>
                  </a:cubicBezTo>
                  <a:lnTo>
                    <a:pt x="656" y="2238"/>
                  </a:lnTo>
                  <a:lnTo>
                    <a:pt x="656" y="2238"/>
                  </a:lnTo>
                  <a:cubicBezTo>
                    <a:pt x="651" y="2237"/>
                    <a:pt x="647" y="2237"/>
                    <a:pt x="642" y="2236"/>
                  </a:cubicBezTo>
                  <a:cubicBezTo>
                    <a:pt x="637" y="2235"/>
                    <a:pt x="632" y="2234"/>
                    <a:pt x="627" y="2233"/>
                  </a:cubicBezTo>
                  <a:cubicBezTo>
                    <a:pt x="382" y="2179"/>
                    <a:pt x="210" y="2053"/>
                    <a:pt x="115" y="1858"/>
                  </a:cubicBezTo>
                  <a:cubicBezTo>
                    <a:pt x="12" y="1647"/>
                    <a:pt x="0" y="1358"/>
                    <a:pt x="79" y="999"/>
                  </a:cubicBezTo>
                  <a:cubicBezTo>
                    <a:pt x="154" y="655"/>
                    <a:pt x="293" y="338"/>
                    <a:pt x="369" y="180"/>
                  </a:cubicBezTo>
                  <a:cubicBezTo>
                    <a:pt x="396" y="125"/>
                    <a:pt x="426" y="68"/>
                    <a:pt x="481" y="38"/>
                  </a:cubicBezTo>
                  <a:cubicBezTo>
                    <a:pt x="526" y="13"/>
                    <a:pt x="581" y="12"/>
                    <a:pt x="625" y="10"/>
                  </a:cubicBezTo>
                  <a:cubicBezTo>
                    <a:pt x="1049" y="0"/>
                    <a:pt x="1479" y="7"/>
                    <a:pt x="1902" y="32"/>
                  </a:cubicBezTo>
                  <a:cubicBezTo>
                    <a:pt x="1972" y="36"/>
                    <a:pt x="2049" y="48"/>
                    <a:pt x="2084" y="106"/>
                  </a:cubicBezTo>
                  <a:cubicBezTo>
                    <a:pt x="2143" y="203"/>
                    <a:pt x="2163" y="316"/>
                    <a:pt x="2181" y="425"/>
                  </a:cubicBezTo>
                  <a:cubicBezTo>
                    <a:pt x="2195" y="506"/>
                    <a:pt x="2210" y="589"/>
                    <a:pt x="2240" y="665"/>
                  </a:cubicBezTo>
                  <a:cubicBezTo>
                    <a:pt x="2274" y="749"/>
                    <a:pt x="2325" y="815"/>
                    <a:pt x="2396" y="867"/>
                  </a:cubicBezTo>
                  <a:cubicBezTo>
                    <a:pt x="2531" y="965"/>
                    <a:pt x="2655" y="991"/>
                    <a:pt x="2799" y="1021"/>
                  </a:cubicBezTo>
                  <a:cubicBezTo>
                    <a:pt x="2860" y="1033"/>
                    <a:pt x="2923" y="1046"/>
                    <a:pt x="2990" y="1065"/>
                  </a:cubicBezTo>
                  <a:lnTo>
                    <a:pt x="2985" y="1086"/>
                  </a:lnTo>
                  <a:cubicBezTo>
                    <a:pt x="2918" y="1067"/>
                    <a:pt x="2855" y="1054"/>
                    <a:pt x="2795" y="1041"/>
                  </a:cubicBezTo>
                  <a:cubicBezTo>
                    <a:pt x="2649" y="1011"/>
                    <a:pt x="2522" y="985"/>
                    <a:pt x="2383" y="884"/>
                  </a:cubicBezTo>
                  <a:cubicBezTo>
                    <a:pt x="2218" y="764"/>
                    <a:pt x="2189" y="594"/>
                    <a:pt x="2160" y="429"/>
                  </a:cubicBezTo>
                  <a:cubicBezTo>
                    <a:pt x="2142" y="321"/>
                    <a:pt x="2123" y="211"/>
                    <a:pt x="2066" y="117"/>
                  </a:cubicBezTo>
                  <a:cubicBezTo>
                    <a:pt x="2036" y="67"/>
                    <a:pt x="1969" y="57"/>
                    <a:pt x="1901" y="53"/>
                  </a:cubicBezTo>
                  <a:cubicBezTo>
                    <a:pt x="1478" y="29"/>
                    <a:pt x="1049" y="22"/>
                    <a:pt x="626" y="32"/>
                  </a:cubicBezTo>
                  <a:cubicBezTo>
                    <a:pt x="584" y="33"/>
                    <a:pt x="532" y="34"/>
                    <a:pt x="491" y="57"/>
                  </a:cubicBezTo>
                  <a:cubicBezTo>
                    <a:pt x="442" y="84"/>
                    <a:pt x="413" y="137"/>
                    <a:pt x="388" y="190"/>
                  </a:cubicBezTo>
                  <a:cubicBezTo>
                    <a:pt x="312" y="347"/>
                    <a:pt x="174" y="662"/>
                    <a:pt x="99" y="1003"/>
                  </a:cubicBezTo>
                  <a:cubicBezTo>
                    <a:pt x="64" y="1167"/>
                    <a:pt x="47" y="1319"/>
                    <a:pt x="49" y="1453"/>
                  </a:cubicBezTo>
                  <a:cubicBezTo>
                    <a:pt x="52" y="1606"/>
                    <a:pt x="81" y="1740"/>
                    <a:pt x="134" y="1849"/>
                  </a:cubicBezTo>
                  <a:cubicBezTo>
                    <a:pt x="178" y="1939"/>
                    <a:pt x="240" y="2015"/>
                    <a:pt x="318" y="2075"/>
                  </a:cubicBezTo>
                  <a:cubicBezTo>
                    <a:pt x="402" y="2139"/>
                    <a:pt x="508" y="2185"/>
                    <a:pt x="632" y="2213"/>
                  </a:cubicBezTo>
                  <a:cubicBezTo>
                    <a:pt x="636" y="2214"/>
                    <a:pt x="640" y="2214"/>
                    <a:pt x="645" y="2215"/>
                  </a:cubicBezTo>
                  <a:cubicBezTo>
                    <a:pt x="649" y="2216"/>
                    <a:pt x="655" y="2216"/>
                    <a:pt x="660" y="2218"/>
                  </a:cubicBezTo>
                  <a:lnTo>
                    <a:pt x="4517" y="2979"/>
                  </a:lnTo>
                  <a:lnTo>
                    <a:pt x="4518" y="2979"/>
                  </a:lnTo>
                  <a:cubicBezTo>
                    <a:pt x="4521" y="2980"/>
                    <a:pt x="4524" y="2981"/>
                    <a:pt x="4527" y="2982"/>
                  </a:cubicBezTo>
                  <a:cubicBezTo>
                    <a:pt x="4533" y="2983"/>
                    <a:pt x="4538" y="2984"/>
                    <a:pt x="4543" y="2986"/>
                  </a:cubicBezTo>
                  <a:cubicBezTo>
                    <a:pt x="4563" y="2990"/>
                    <a:pt x="4583" y="2993"/>
                    <a:pt x="4604" y="2996"/>
                  </a:cubicBezTo>
                  <a:cubicBezTo>
                    <a:pt x="4750" y="3012"/>
                    <a:pt x="4884" y="2980"/>
                    <a:pt x="4992" y="2902"/>
                  </a:cubicBezTo>
                  <a:cubicBezTo>
                    <a:pt x="5099" y="2824"/>
                    <a:pt x="5174" y="2705"/>
                    <a:pt x="5206" y="2558"/>
                  </a:cubicBezTo>
                  <a:lnTo>
                    <a:pt x="5227" y="2563"/>
                  </a:lnTo>
                  <a:cubicBezTo>
                    <a:pt x="5193" y="2714"/>
                    <a:pt x="5116" y="2837"/>
                    <a:pt x="5004" y="2919"/>
                  </a:cubicBezTo>
                  <a:cubicBezTo>
                    <a:pt x="4911" y="2986"/>
                    <a:pt x="4799" y="3021"/>
                    <a:pt x="4677" y="30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499572" y="3423270"/>
              <a:ext cx="226741" cy="105200"/>
            </a:xfrm>
            <a:custGeom>
              <a:rect b="b" l="l" r="r" t="t"/>
              <a:pathLst>
                <a:path extrusionOk="0" h="452" w="979">
                  <a:moveTo>
                    <a:pt x="961" y="451"/>
                  </a:moveTo>
                  <a:cubicBezTo>
                    <a:pt x="933" y="409"/>
                    <a:pt x="891" y="371"/>
                    <a:pt x="833" y="335"/>
                  </a:cubicBezTo>
                  <a:cubicBezTo>
                    <a:pt x="721" y="264"/>
                    <a:pt x="590" y="203"/>
                    <a:pt x="434" y="147"/>
                  </a:cubicBezTo>
                  <a:cubicBezTo>
                    <a:pt x="311" y="103"/>
                    <a:pt x="173" y="63"/>
                    <a:pt x="0" y="21"/>
                  </a:cubicBezTo>
                  <a:lnTo>
                    <a:pt x="5" y="0"/>
                  </a:lnTo>
                  <a:cubicBezTo>
                    <a:pt x="179" y="43"/>
                    <a:pt x="318" y="83"/>
                    <a:pt x="442" y="127"/>
                  </a:cubicBezTo>
                  <a:cubicBezTo>
                    <a:pt x="599" y="183"/>
                    <a:pt x="731" y="245"/>
                    <a:pt x="844" y="317"/>
                  </a:cubicBezTo>
                  <a:cubicBezTo>
                    <a:pt x="905" y="355"/>
                    <a:pt x="949" y="395"/>
                    <a:pt x="978" y="439"/>
                  </a:cubicBezTo>
                  <a:lnTo>
                    <a:pt x="961" y="45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803004" y="3503958"/>
              <a:ext cx="39833" cy="107243"/>
            </a:xfrm>
            <a:custGeom>
              <a:rect b="b" l="l" r="r" t="t"/>
              <a:pathLst>
                <a:path extrusionOk="0" h="464" w="171">
                  <a:moveTo>
                    <a:pt x="153" y="463"/>
                  </a:moveTo>
                  <a:cubicBezTo>
                    <a:pt x="52" y="333"/>
                    <a:pt x="0" y="164"/>
                    <a:pt x="10" y="0"/>
                  </a:cubicBezTo>
                  <a:lnTo>
                    <a:pt x="31" y="1"/>
                  </a:lnTo>
                  <a:cubicBezTo>
                    <a:pt x="22" y="161"/>
                    <a:pt x="72" y="324"/>
                    <a:pt x="170" y="450"/>
                  </a:cubicBezTo>
                  <a:lnTo>
                    <a:pt x="153" y="46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849986" y="3618351"/>
              <a:ext cx="62303" cy="28598"/>
            </a:xfrm>
            <a:custGeom>
              <a:rect b="b" l="l" r="r" t="t"/>
              <a:pathLst>
                <a:path extrusionOk="0" h="125" w="268">
                  <a:moveTo>
                    <a:pt x="261" y="124"/>
                  </a:moveTo>
                  <a:cubicBezTo>
                    <a:pt x="170" y="100"/>
                    <a:pt x="83" y="65"/>
                    <a:pt x="0" y="19"/>
                  </a:cubicBezTo>
                  <a:lnTo>
                    <a:pt x="11" y="0"/>
                  </a:lnTo>
                  <a:cubicBezTo>
                    <a:pt x="91" y="45"/>
                    <a:pt x="177" y="80"/>
                    <a:pt x="267" y="104"/>
                  </a:cubicBezTo>
                  <a:lnTo>
                    <a:pt x="261" y="12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807001" y="3777683"/>
              <a:ext cx="39833" cy="242062"/>
            </a:xfrm>
            <a:custGeom>
              <a:rect b="b" l="l" r="r" t="t"/>
              <a:pathLst>
                <a:path extrusionOk="0" h="1043" w="170">
                  <a:moveTo>
                    <a:pt x="147" y="1042"/>
                  </a:moveTo>
                  <a:cubicBezTo>
                    <a:pt x="114" y="696"/>
                    <a:pt x="64" y="346"/>
                    <a:pt x="0" y="4"/>
                  </a:cubicBezTo>
                  <a:lnTo>
                    <a:pt x="21" y="0"/>
                  </a:lnTo>
                  <a:cubicBezTo>
                    <a:pt x="85" y="343"/>
                    <a:pt x="135" y="693"/>
                    <a:pt x="169" y="1040"/>
                  </a:cubicBezTo>
                  <a:lnTo>
                    <a:pt x="147" y="104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966333" y="4070814"/>
              <a:ext cx="189973" cy="428974"/>
            </a:xfrm>
            <a:custGeom>
              <a:rect b="b" l="l" r="r" t="t"/>
              <a:pathLst>
                <a:path extrusionOk="0" h="1854" w="821">
                  <a:moveTo>
                    <a:pt x="212" y="1853"/>
                  </a:moveTo>
                  <a:cubicBezTo>
                    <a:pt x="210" y="1853"/>
                    <a:pt x="208" y="1853"/>
                    <a:pt x="206" y="1852"/>
                  </a:cubicBezTo>
                  <a:cubicBezTo>
                    <a:pt x="180" y="1850"/>
                    <a:pt x="160" y="1834"/>
                    <a:pt x="143" y="1801"/>
                  </a:cubicBezTo>
                  <a:cubicBezTo>
                    <a:pt x="130" y="1775"/>
                    <a:pt x="115" y="1673"/>
                    <a:pt x="98" y="1543"/>
                  </a:cubicBezTo>
                  <a:cubicBezTo>
                    <a:pt x="90" y="1486"/>
                    <a:pt x="84" y="1437"/>
                    <a:pt x="80" y="1421"/>
                  </a:cubicBezTo>
                  <a:cubicBezTo>
                    <a:pt x="62" y="1350"/>
                    <a:pt x="54" y="1276"/>
                    <a:pt x="45" y="1205"/>
                  </a:cubicBezTo>
                  <a:cubicBezTo>
                    <a:pt x="41" y="1167"/>
                    <a:pt x="36" y="1127"/>
                    <a:pt x="31" y="1089"/>
                  </a:cubicBezTo>
                  <a:cubicBezTo>
                    <a:pt x="0" y="894"/>
                    <a:pt x="6" y="691"/>
                    <a:pt x="14" y="482"/>
                  </a:cubicBezTo>
                  <a:cubicBezTo>
                    <a:pt x="18" y="389"/>
                    <a:pt x="25" y="291"/>
                    <a:pt x="63" y="202"/>
                  </a:cubicBezTo>
                  <a:cubicBezTo>
                    <a:pt x="106" y="104"/>
                    <a:pt x="215" y="28"/>
                    <a:pt x="341" y="9"/>
                  </a:cubicBezTo>
                  <a:cubicBezTo>
                    <a:pt x="394" y="0"/>
                    <a:pt x="448" y="4"/>
                    <a:pt x="496" y="18"/>
                  </a:cubicBezTo>
                  <a:cubicBezTo>
                    <a:pt x="548" y="33"/>
                    <a:pt x="592" y="61"/>
                    <a:pt x="625" y="101"/>
                  </a:cubicBezTo>
                  <a:cubicBezTo>
                    <a:pt x="649" y="128"/>
                    <a:pt x="680" y="120"/>
                    <a:pt x="710" y="112"/>
                  </a:cubicBezTo>
                  <a:cubicBezTo>
                    <a:pt x="732" y="106"/>
                    <a:pt x="754" y="101"/>
                    <a:pt x="770" y="112"/>
                  </a:cubicBezTo>
                  <a:cubicBezTo>
                    <a:pt x="781" y="119"/>
                    <a:pt x="787" y="131"/>
                    <a:pt x="790" y="150"/>
                  </a:cubicBezTo>
                  <a:cubicBezTo>
                    <a:pt x="820" y="341"/>
                    <a:pt x="808" y="728"/>
                    <a:pt x="798" y="1039"/>
                  </a:cubicBezTo>
                  <a:cubicBezTo>
                    <a:pt x="794" y="1187"/>
                    <a:pt x="790" y="1315"/>
                    <a:pt x="790" y="1405"/>
                  </a:cubicBezTo>
                  <a:lnTo>
                    <a:pt x="790" y="1411"/>
                  </a:lnTo>
                  <a:cubicBezTo>
                    <a:pt x="791" y="1519"/>
                    <a:pt x="792" y="1578"/>
                    <a:pt x="770" y="1628"/>
                  </a:cubicBezTo>
                  <a:cubicBezTo>
                    <a:pt x="749" y="1677"/>
                    <a:pt x="709" y="1715"/>
                    <a:pt x="622" y="1789"/>
                  </a:cubicBezTo>
                  <a:cubicBezTo>
                    <a:pt x="589" y="1817"/>
                    <a:pt x="558" y="1833"/>
                    <a:pt x="527" y="1838"/>
                  </a:cubicBezTo>
                  <a:cubicBezTo>
                    <a:pt x="494" y="1844"/>
                    <a:pt x="458" y="1839"/>
                    <a:pt x="413" y="1822"/>
                  </a:cubicBezTo>
                  <a:cubicBezTo>
                    <a:pt x="362" y="1802"/>
                    <a:pt x="317" y="1820"/>
                    <a:pt x="278" y="1835"/>
                  </a:cubicBezTo>
                  <a:cubicBezTo>
                    <a:pt x="255" y="1844"/>
                    <a:pt x="233" y="1853"/>
                    <a:pt x="212" y="1853"/>
                  </a:cubicBezTo>
                  <a:close/>
                  <a:moveTo>
                    <a:pt x="399" y="25"/>
                  </a:moveTo>
                  <a:lnTo>
                    <a:pt x="399" y="25"/>
                  </a:lnTo>
                  <a:cubicBezTo>
                    <a:pt x="380" y="25"/>
                    <a:pt x="362" y="27"/>
                    <a:pt x="344" y="30"/>
                  </a:cubicBezTo>
                  <a:cubicBezTo>
                    <a:pt x="225" y="48"/>
                    <a:pt x="123" y="119"/>
                    <a:pt x="83" y="211"/>
                  </a:cubicBezTo>
                  <a:cubicBezTo>
                    <a:pt x="46" y="297"/>
                    <a:pt x="39" y="392"/>
                    <a:pt x="35" y="483"/>
                  </a:cubicBezTo>
                  <a:cubicBezTo>
                    <a:pt x="27" y="690"/>
                    <a:pt x="22" y="893"/>
                    <a:pt x="52" y="1086"/>
                  </a:cubicBezTo>
                  <a:cubicBezTo>
                    <a:pt x="57" y="1124"/>
                    <a:pt x="62" y="1164"/>
                    <a:pt x="67" y="1202"/>
                  </a:cubicBezTo>
                  <a:cubicBezTo>
                    <a:pt x="75" y="1273"/>
                    <a:pt x="83" y="1347"/>
                    <a:pt x="100" y="1416"/>
                  </a:cubicBezTo>
                  <a:lnTo>
                    <a:pt x="100" y="1416"/>
                  </a:lnTo>
                  <a:cubicBezTo>
                    <a:pt x="105" y="1433"/>
                    <a:pt x="111" y="1481"/>
                    <a:pt x="119" y="1540"/>
                  </a:cubicBezTo>
                  <a:cubicBezTo>
                    <a:pt x="132" y="1636"/>
                    <a:pt x="149" y="1766"/>
                    <a:pt x="162" y="1792"/>
                  </a:cubicBezTo>
                  <a:cubicBezTo>
                    <a:pt x="190" y="1847"/>
                    <a:pt x="220" y="1835"/>
                    <a:pt x="270" y="1815"/>
                  </a:cubicBezTo>
                  <a:cubicBezTo>
                    <a:pt x="311" y="1799"/>
                    <a:pt x="362" y="1779"/>
                    <a:pt x="421" y="1802"/>
                  </a:cubicBezTo>
                  <a:cubicBezTo>
                    <a:pt x="462" y="1818"/>
                    <a:pt x="494" y="1823"/>
                    <a:pt x="523" y="1817"/>
                  </a:cubicBezTo>
                  <a:cubicBezTo>
                    <a:pt x="550" y="1813"/>
                    <a:pt x="578" y="1798"/>
                    <a:pt x="608" y="1772"/>
                  </a:cubicBezTo>
                  <a:cubicBezTo>
                    <a:pt x="771" y="1636"/>
                    <a:pt x="771" y="1623"/>
                    <a:pt x="769" y="1412"/>
                  </a:cubicBezTo>
                  <a:lnTo>
                    <a:pt x="769" y="1405"/>
                  </a:lnTo>
                  <a:cubicBezTo>
                    <a:pt x="768" y="1315"/>
                    <a:pt x="772" y="1187"/>
                    <a:pt x="777" y="1038"/>
                  </a:cubicBezTo>
                  <a:cubicBezTo>
                    <a:pt x="787" y="728"/>
                    <a:pt x="799" y="342"/>
                    <a:pt x="769" y="153"/>
                  </a:cubicBezTo>
                  <a:cubicBezTo>
                    <a:pt x="767" y="141"/>
                    <a:pt x="764" y="133"/>
                    <a:pt x="759" y="130"/>
                  </a:cubicBezTo>
                  <a:cubicBezTo>
                    <a:pt x="750" y="124"/>
                    <a:pt x="733" y="128"/>
                    <a:pt x="715" y="133"/>
                  </a:cubicBezTo>
                  <a:cubicBezTo>
                    <a:pt x="684" y="141"/>
                    <a:pt x="642" y="152"/>
                    <a:pt x="609" y="115"/>
                  </a:cubicBezTo>
                  <a:cubicBezTo>
                    <a:pt x="578" y="78"/>
                    <a:pt x="538" y="53"/>
                    <a:pt x="490" y="38"/>
                  </a:cubicBezTo>
                  <a:lnTo>
                    <a:pt x="490" y="38"/>
                  </a:lnTo>
                  <a:cubicBezTo>
                    <a:pt x="461" y="30"/>
                    <a:pt x="431" y="25"/>
                    <a:pt x="400" y="25"/>
                  </a:cubicBezTo>
                  <a:lnTo>
                    <a:pt x="399" y="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733551" y="2465233"/>
              <a:ext cx="1085708" cy="957011"/>
            </a:xfrm>
            <a:custGeom>
              <a:rect b="b" l="l" r="r" t="t"/>
              <a:pathLst>
                <a:path extrusionOk="0" h="4134" w="4687">
                  <a:moveTo>
                    <a:pt x="4678" y="3089"/>
                  </a:moveTo>
                  <a:cubicBezTo>
                    <a:pt x="4672" y="3048"/>
                    <a:pt x="4648" y="3012"/>
                    <a:pt x="4625" y="2978"/>
                  </a:cubicBezTo>
                  <a:cubicBezTo>
                    <a:pt x="4550" y="2866"/>
                    <a:pt x="4458" y="2755"/>
                    <a:pt x="4395" y="2635"/>
                  </a:cubicBezTo>
                  <a:cubicBezTo>
                    <a:pt x="4336" y="2520"/>
                    <a:pt x="4305" y="2380"/>
                    <a:pt x="4263" y="2257"/>
                  </a:cubicBezTo>
                  <a:cubicBezTo>
                    <a:pt x="4193" y="2051"/>
                    <a:pt x="4140" y="1822"/>
                    <a:pt x="4040" y="1629"/>
                  </a:cubicBezTo>
                  <a:cubicBezTo>
                    <a:pt x="3951" y="1456"/>
                    <a:pt x="3943" y="1234"/>
                    <a:pt x="3905" y="1043"/>
                  </a:cubicBezTo>
                  <a:cubicBezTo>
                    <a:pt x="3875" y="891"/>
                    <a:pt x="3813" y="761"/>
                    <a:pt x="3782" y="611"/>
                  </a:cubicBezTo>
                  <a:cubicBezTo>
                    <a:pt x="3770" y="556"/>
                    <a:pt x="3757" y="495"/>
                    <a:pt x="3709" y="466"/>
                  </a:cubicBezTo>
                  <a:lnTo>
                    <a:pt x="3709" y="466"/>
                  </a:lnTo>
                  <a:cubicBezTo>
                    <a:pt x="3648" y="526"/>
                    <a:pt x="3590" y="590"/>
                    <a:pt x="3535" y="657"/>
                  </a:cubicBezTo>
                  <a:cubicBezTo>
                    <a:pt x="3501" y="613"/>
                    <a:pt x="3469" y="573"/>
                    <a:pt x="3449" y="544"/>
                  </a:cubicBezTo>
                  <a:cubicBezTo>
                    <a:pt x="3336" y="378"/>
                    <a:pt x="3216" y="345"/>
                    <a:pt x="3046" y="233"/>
                  </a:cubicBezTo>
                  <a:cubicBezTo>
                    <a:pt x="2693" y="0"/>
                    <a:pt x="1522" y="179"/>
                    <a:pt x="1025" y="574"/>
                  </a:cubicBezTo>
                  <a:cubicBezTo>
                    <a:pt x="716" y="818"/>
                    <a:pt x="482" y="1150"/>
                    <a:pt x="343" y="1516"/>
                  </a:cubicBezTo>
                  <a:lnTo>
                    <a:pt x="343" y="1516"/>
                  </a:lnTo>
                  <a:cubicBezTo>
                    <a:pt x="190" y="1919"/>
                    <a:pt x="97" y="2344"/>
                    <a:pt x="68" y="2775"/>
                  </a:cubicBezTo>
                  <a:cubicBezTo>
                    <a:pt x="59" y="2894"/>
                    <a:pt x="69" y="3015"/>
                    <a:pt x="59" y="3134"/>
                  </a:cubicBezTo>
                  <a:cubicBezTo>
                    <a:pt x="48" y="3259"/>
                    <a:pt x="22" y="3382"/>
                    <a:pt x="9" y="3506"/>
                  </a:cubicBezTo>
                  <a:lnTo>
                    <a:pt x="9" y="3506"/>
                  </a:lnTo>
                  <a:cubicBezTo>
                    <a:pt x="3" y="3567"/>
                    <a:pt x="0" y="3628"/>
                    <a:pt x="0" y="3688"/>
                  </a:cubicBezTo>
                  <a:cubicBezTo>
                    <a:pt x="0" y="3769"/>
                    <a:pt x="5" y="3849"/>
                    <a:pt x="16" y="3929"/>
                  </a:cubicBezTo>
                  <a:cubicBezTo>
                    <a:pt x="38" y="4087"/>
                    <a:pt x="148" y="4081"/>
                    <a:pt x="283" y="4098"/>
                  </a:cubicBezTo>
                  <a:cubicBezTo>
                    <a:pt x="439" y="4118"/>
                    <a:pt x="595" y="4133"/>
                    <a:pt x="752" y="4132"/>
                  </a:cubicBezTo>
                  <a:cubicBezTo>
                    <a:pt x="979" y="4131"/>
                    <a:pt x="1205" y="4108"/>
                    <a:pt x="1429" y="4076"/>
                  </a:cubicBezTo>
                  <a:lnTo>
                    <a:pt x="1429" y="4076"/>
                  </a:lnTo>
                  <a:cubicBezTo>
                    <a:pt x="1760" y="4027"/>
                    <a:pt x="2089" y="3960"/>
                    <a:pt x="2413" y="3872"/>
                  </a:cubicBezTo>
                  <a:cubicBezTo>
                    <a:pt x="2574" y="3829"/>
                    <a:pt x="2734" y="3780"/>
                    <a:pt x="2893" y="3727"/>
                  </a:cubicBezTo>
                  <a:cubicBezTo>
                    <a:pt x="3085" y="3663"/>
                    <a:pt x="3057" y="3605"/>
                    <a:pt x="3080" y="3417"/>
                  </a:cubicBezTo>
                  <a:cubicBezTo>
                    <a:pt x="3103" y="3145"/>
                    <a:pt x="3129" y="2857"/>
                    <a:pt x="3113" y="2585"/>
                  </a:cubicBezTo>
                  <a:cubicBezTo>
                    <a:pt x="3105" y="2449"/>
                    <a:pt x="3115" y="2310"/>
                    <a:pt x="3131" y="2172"/>
                  </a:cubicBezTo>
                  <a:cubicBezTo>
                    <a:pt x="3242" y="2461"/>
                    <a:pt x="3391" y="2735"/>
                    <a:pt x="3544" y="3005"/>
                  </a:cubicBezTo>
                  <a:cubicBezTo>
                    <a:pt x="3638" y="3171"/>
                    <a:pt x="3700" y="3286"/>
                    <a:pt x="3877" y="3352"/>
                  </a:cubicBezTo>
                  <a:cubicBezTo>
                    <a:pt x="3883" y="3354"/>
                    <a:pt x="3889" y="3356"/>
                    <a:pt x="3894" y="3358"/>
                  </a:cubicBezTo>
                  <a:cubicBezTo>
                    <a:pt x="4082" y="3421"/>
                    <a:pt x="4291" y="3394"/>
                    <a:pt x="4473" y="3324"/>
                  </a:cubicBezTo>
                  <a:cubicBezTo>
                    <a:pt x="4526" y="3304"/>
                    <a:pt x="4578" y="3280"/>
                    <a:pt x="4619" y="3240"/>
                  </a:cubicBezTo>
                  <a:cubicBezTo>
                    <a:pt x="4659" y="3201"/>
                    <a:pt x="4686" y="3145"/>
                    <a:pt x="4678" y="308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731508" y="2490767"/>
              <a:ext cx="1090808" cy="933529"/>
            </a:xfrm>
            <a:custGeom>
              <a:rect b="b" l="l" r="r" t="t"/>
              <a:pathLst>
                <a:path extrusionOk="0" h="4032" w="4708">
                  <a:moveTo>
                    <a:pt x="752" y="4031"/>
                  </a:moveTo>
                  <a:cubicBezTo>
                    <a:pt x="590" y="4031"/>
                    <a:pt x="429" y="4014"/>
                    <a:pt x="293" y="3997"/>
                  </a:cubicBezTo>
                  <a:cubicBezTo>
                    <a:pt x="279" y="3995"/>
                    <a:pt x="265" y="3993"/>
                    <a:pt x="252" y="3992"/>
                  </a:cubicBezTo>
                  <a:cubicBezTo>
                    <a:pt x="137" y="3979"/>
                    <a:pt x="37" y="3968"/>
                    <a:pt x="17" y="3819"/>
                  </a:cubicBezTo>
                  <a:cubicBezTo>
                    <a:pt x="6" y="3738"/>
                    <a:pt x="0" y="3657"/>
                    <a:pt x="0" y="3576"/>
                  </a:cubicBezTo>
                  <a:cubicBezTo>
                    <a:pt x="0" y="3515"/>
                    <a:pt x="3" y="3454"/>
                    <a:pt x="10" y="3393"/>
                  </a:cubicBezTo>
                  <a:cubicBezTo>
                    <a:pt x="16" y="3335"/>
                    <a:pt x="25" y="3277"/>
                    <a:pt x="33" y="3220"/>
                  </a:cubicBezTo>
                  <a:cubicBezTo>
                    <a:pt x="43" y="3155"/>
                    <a:pt x="53" y="3088"/>
                    <a:pt x="59" y="3021"/>
                  </a:cubicBezTo>
                  <a:cubicBezTo>
                    <a:pt x="64" y="2959"/>
                    <a:pt x="64" y="2895"/>
                    <a:pt x="64" y="2833"/>
                  </a:cubicBezTo>
                  <a:cubicBezTo>
                    <a:pt x="64" y="2777"/>
                    <a:pt x="64" y="2719"/>
                    <a:pt x="68" y="2662"/>
                  </a:cubicBezTo>
                  <a:cubicBezTo>
                    <a:pt x="97" y="2230"/>
                    <a:pt x="191" y="1804"/>
                    <a:pt x="345" y="1400"/>
                  </a:cubicBezTo>
                  <a:cubicBezTo>
                    <a:pt x="388" y="1286"/>
                    <a:pt x="440" y="1175"/>
                    <a:pt x="501" y="1069"/>
                  </a:cubicBezTo>
                  <a:cubicBezTo>
                    <a:pt x="539" y="1005"/>
                    <a:pt x="579" y="942"/>
                    <a:pt x="623" y="881"/>
                  </a:cubicBezTo>
                  <a:cubicBezTo>
                    <a:pt x="740" y="718"/>
                    <a:pt x="877" y="574"/>
                    <a:pt x="1029" y="453"/>
                  </a:cubicBezTo>
                  <a:cubicBezTo>
                    <a:pt x="1148" y="359"/>
                    <a:pt x="1313" y="271"/>
                    <a:pt x="1508" y="199"/>
                  </a:cubicBezTo>
                  <a:cubicBezTo>
                    <a:pt x="1689" y="132"/>
                    <a:pt x="1894" y="79"/>
                    <a:pt x="2099" y="45"/>
                  </a:cubicBezTo>
                  <a:cubicBezTo>
                    <a:pt x="2302" y="12"/>
                    <a:pt x="2497" y="0"/>
                    <a:pt x="2663" y="10"/>
                  </a:cubicBezTo>
                  <a:cubicBezTo>
                    <a:pt x="2839" y="20"/>
                    <a:pt x="2977" y="55"/>
                    <a:pt x="3063" y="112"/>
                  </a:cubicBezTo>
                  <a:cubicBezTo>
                    <a:pt x="3108" y="142"/>
                    <a:pt x="3150" y="166"/>
                    <a:pt x="3190" y="189"/>
                  </a:cubicBezTo>
                  <a:cubicBezTo>
                    <a:pt x="3299" y="253"/>
                    <a:pt x="3385" y="303"/>
                    <a:pt x="3469" y="426"/>
                  </a:cubicBezTo>
                  <a:cubicBezTo>
                    <a:pt x="3484" y="449"/>
                    <a:pt x="3507" y="478"/>
                    <a:pt x="3534" y="512"/>
                  </a:cubicBezTo>
                  <a:lnTo>
                    <a:pt x="3546" y="528"/>
                  </a:lnTo>
                  <a:cubicBezTo>
                    <a:pt x="3599" y="465"/>
                    <a:pt x="3654" y="404"/>
                    <a:pt x="3713" y="346"/>
                  </a:cubicBezTo>
                  <a:lnTo>
                    <a:pt x="3719" y="340"/>
                  </a:lnTo>
                  <a:lnTo>
                    <a:pt x="3726" y="345"/>
                  </a:lnTo>
                  <a:cubicBezTo>
                    <a:pt x="3778" y="377"/>
                    <a:pt x="3792" y="443"/>
                    <a:pt x="3803" y="497"/>
                  </a:cubicBezTo>
                  <a:cubicBezTo>
                    <a:pt x="3818" y="569"/>
                    <a:pt x="3841" y="639"/>
                    <a:pt x="3863" y="706"/>
                  </a:cubicBezTo>
                  <a:cubicBezTo>
                    <a:pt x="3887" y="777"/>
                    <a:pt x="3911" y="851"/>
                    <a:pt x="3927" y="929"/>
                  </a:cubicBezTo>
                  <a:cubicBezTo>
                    <a:pt x="3937" y="983"/>
                    <a:pt x="3946" y="1040"/>
                    <a:pt x="3954" y="1096"/>
                  </a:cubicBezTo>
                  <a:cubicBezTo>
                    <a:pt x="3975" y="1240"/>
                    <a:pt x="3998" y="1389"/>
                    <a:pt x="4061" y="1512"/>
                  </a:cubicBezTo>
                  <a:cubicBezTo>
                    <a:pt x="4131" y="1648"/>
                    <a:pt x="4179" y="1803"/>
                    <a:pt x="4224" y="1953"/>
                  </a:cubicBezTo>
                  <a:cubicBezTo>
                    <a:pt x="4244" y="2016"/>
                    <a:pt x="4263" y="2081"/>
                    <a:pt x="4284" y="2142"/>
                  </a:cubicBezTo>
                  <a:cubicBezTo>
                    <a:pt x="4297" y="2180"/>
                    <a:pt x="4310" y="2221"/>
                    <a:pt x="4321" y="2260"/>
                  </a:cubicBezTo>
                  <a:cubicBezTo>
                    <a:pt x="4348" y="2349"/>
                    <a:pt x="4375" y="2440"/>
                    <a:pt x="4416" y="2518"/>
                  </a:cubicBezTo>
                  <a:cubicBezTo>
                    <a:pt x="4457" y="2597"/>
                    <a:pt x="4512" y="2674"/>
                    <a:pt x="4566" y="2748"/>
                  </a:cubicBezTo>
                  <a:cubicBezTo>
                    <a:pt x="4593" y="2785"/>
                    <a:pt x="4620" y="2823"/>
                    <a:pt x="4645" y="2860"/>
                  </a:cubicBezTo>
                  <a:cubicBezTo>
                    <a:pt x="4667" y="2894"/>
                    <a:pt x="4693" y="2931"/>
                    <a:pt x="4699" y="2975"/>
                  </a:cubicBezTo>
                  <a:cubicBezTo>
                    <a:pt x="4707" y="3030"/>
                    <a:pt x="4684" y="3090"/>
                    <a:pt x="4637" y="3136"/>
                  </a:cubicBezTo>
                  <a:cubicBezTo>
                    <a:pt x="4593" y="3178"/>
                    <a:pt x="4537" y="3203"/>
                    <a:pt x="4488" y="3222"/>
                  </a:cubicBezTo>
                  <a:cubicBezTo>
                    <a:pt x="4391" y="3260"/>
                    <a:pt x="4293" y="3282"/>
                    <a:pt x="4198" y="3290"/>
                  </a:cubicBezTo>
                  <a:cubicBezTo>
                    <a:pt x="4092" y="3298"/>
                    <a:pt x="3993" y="3286"/>
                    <a:pt x="3902" y="3256"/>
                  </a:cubicBezTo>
                  <a:cubicBezTo>
                    <a:pt x="3896" y="3254"/>
                    <a:pt x="3890" y="3252"/>
                    <a:pt x="3885" y="3250"/>
                  </a:cubicBezTo>
                  <a:cubicBezTo>
                    <a:pt x="3709" y="3185"/>
                    <a:pt x="3643" y="3070"/>
                    <a:pt x="3553" y="2911"/>
                  </a:cubicBezTo>
                  <a:lnTo>
                    <a:pt x="3546" y="2898"/>
                  </a:lnTo>
                  <a:cubicBezTo>
                    <a:pt x="3413" y="2664"/>
                    <a:pt x="3262" y="2392"/>
                    <a:pt x="3148" y="2104"/>
                  </a:cubicBezTo>
                  <a:cubicBezTo>
                    <a:pt x="3137" y="2211"/>
                    <a:pt x="3127" y="2343"/>
                    <a:pt x="3135" y="2473"/>
                  </a:cubicBezTo>
                  <a:cubicBezTo>
                    <a:pt x="3151" y="2737"/>
                    <a:pt x="3127" y="3013"/>
                    <a:pt x="3104" y="3279"/>
                  </a:cubicBezTo>
                  <a:lnTo>
                    <a:pt x="3101" y="3306"/>
                  </a:lnTo>
                  <a:cubicBezTo>
                    <a:pt x="3098" y="3334"/>
                    <a:pt x="3096" y="3359"/>
                    <a:pt x="3094" y="3381"/>
                  </a:cubicBezTo>
                  <a:cubicBezTo>
                    <a:pt x="3088" y="3447"/>
                    <a:pt x="3084" y="3494"/>
                    <a:pt x="3060" y="3532"/>
                  </a:cubicBezTo>
                  <a:cubicBezTo>
                    <a:pt x="3035" y="3571"/>
                    <a:pt x="2991" y="3598"/>
                    <a:pt x="2908" y="3625"/>
                  </a:cubicBezTo>
                  <a:cubicBezTo>
                    <a:pt x="2749" y="3678"/>
                    <a:pt x="2587" y="3727"/>
                    <a:pt x="2427" y="3771"/>
                  </a:cubicBezTo>
                  <a:cubicBezTo>
                    <a:pt x="2103" y="3858"/>
                    <a:pt x="1774" y="3926"/>
                    <a:pt x="1441" y="3974"/>
                  </a:cubicBezTo>
                  <a:cubicBezTo>
                    <a:pt x="1180" y="4012"/>
                    <a:pt x="965" y="4030"/>
                    <a:pt x="763" y="4031"/>
                  </a:cubicBezTo>
                  <a:lnTo>
                    <a:pt x="752" y="4031"/>
                  </a:lnTo>
                  <a:close/>
                  <a:moveTo>
                    <a:pt x="2549" y="28"/>
                  </a:moveTo>
                  <a:cubicBezTo>
                    <a:pt x="2411" y="28"/>
                    <a:pt x="2259" y="41"/>
                    <a:pt x="2102" y="66"/>
                  </a:cubicBezTo>
                  <a:cubicBezTo>
                    <a:pt x="1898" y="100"/>
                    <a:pt x="1695" y="152"/>
                    <a:pt x="1515" y="219"/>
                  </a:cubicBezTo>
                  <a:cubicBezTo>
                    <a:pt x="1323" y="290"/>
                    <a:pt x="1159" y="377"/>
                    <a:pt x="1043" y="470"/>
                  </a:cubicBezTo>
                  <a:cubicBezTo>
                    <a:pt x="892" y="590"/>
                    <a:pt x="756" y="732"/>
                    <a:pt x="640" y="894"/>
                  </a:cubicBezTo>
                  <a:cubicBezTo>
                    <a:pt x="597" y="954"/>
                    <a:pt x="557" y="1016"/>
                    <a:pt x="520" y="1080"/>
                  </a:cubicBezTo>
                  <a:cubicBezTo>
                    <a:pt x="459" y="1185"/>
                    <a:pt x="407" y="1294"/>
                    <a:pt x="364" y="1407"/>
                  </a:cubicBezTo>
                  <a:cubicBezTo>
                    <a:pt x="211" y="1810"/>
                    <a:pt x="119" y="2233"/>
                    <a:pt x="89" y="2663"/>
                  </a:cubicBezTo>
                  <a:cubicBezTo>
                    <a:pt x="85" y="2720"/>
                    <a:pt x="86" y="2777"/>
                    <a:pt x="86" y="2833"/>
                  </a:cubicBezTo>
                  <a:cubicBezTo>
                    <a:pt x="86" y="2895"/>
                    <a:pt x="86" y="2960"/>
                    <a:pt x="80" y="3023"/>
                  </a:cubicBezTo>
                  <a:cubicBezTo>
                    <a:pt x="75" y="3090"/>
                    <a:pt x="64" y="3158"/>
                    <a:pt x="54" y="3224"/>
                  </a:cubicBezTo>
                  <a:cubicBezTo>
                    <a:pt x="46" y="3280"/>
                    <a:pt x="37" y="3338"/>
                    <a:pt x="31" y="3395"/>
                  </a:cubicBezTo>
                  <a:cubicBezTo>
                    <a:pt x="25" y="3455"/>
                    <a:pt x="22" y="3516"/>
                    <a:pt x="22" y="3576"/>
                  </a:cubicBezTo>
                  <a:cubicBezTo>
                    <a:pt x="22" y="3656"/>
                    <a:pt x="27" y="3736"/>
                    <a:pt x="38" y="3816"/>
                  </a:cubicBezTo>
                  <a:cubicBezTo>
                    <a:pt x="56" y="3949"/>
                    <a:pt x="139" y="3958"/>
                    <a:pt x="254" y="3971"/>
                  </a:cubicBezTo>
                  <a:cubicBezTo>
                    <a:pt x="268" y="3972"/>
                    <a:pt x="282" y="3974"/>
                    <a:pt x="296" y="3976"/>
                  </a:cubicBezTo>
                  <a:cubicBezTo>
                    <a:pt x="434" y="3993"/>
                    <a:pt x="598" y="4011"/>
                    <a:pt x="763" y="4010"/>
                  </a:cubicBezTo>
                  <a:cubicBezTo>
                    <a:pt x="963" y="4009"/>
                    <a:pt x="1178" y="3991"/>
                    <a:pt x="1438" y="3953"/>
                  </a:cubicBezTo>
                  <a:cubicBezTo>
                    <a:pt x="1770" y="3905"/>
                    <a:pt x="2098" y="3837"/>
                    <a:pt x="2421" y="3750"/>
                  </a:cubicBezTo>
                  <a:cubicBezTo>
                    <a:pt x="2582" y="3707"/>
                    <a:pt x="2743" y="3658"/>
                    <a:pt x="2901" y="3605"/>
                  </a:cubicBezTo>
                  <a:cubicBezTo>
                    <a:pt x="2979" y="3579"/>
                    <a:pt x="3020" y="3554"/>
                    <a:pt x="3042" y="3520"/>
                  </a:cubicBezTo>
                  <a:cubicBezTo>
                    <a:pt x="3063" y="3487"/>
                    <a:pt x="3067" y="3444"/>
                    <a:pt x="3073" y="3379"/>
                  </a:cubicBezTo>
                  <a:cubicBezTo>
                    <a:pt x="3075" y="3357"/>
                    <a:pt x="3077" y="3332"/>
                    <a:pt x="3080" y="3304"/>
                  </a:cubicBezTo>
                  <a:lnTo>
                    <a:pt x="3083" y="3277"/>
                  </a:lnTo>
                  <a:cubicBezTo>
                    <a:pt x="3106" y="3012"/>
                    <a:pt x="3129" y="2736"/>
                    <a:pt x="3114" y="2474"/>
                  </a:cubicBezTo>
                  <a:cubicBezTo>
                    <a:pt x="3105" y="2324"/>
                    <a:pt x="3119" y="2173"/>
                    <a:pt x="3132" y="2059"/>
                  </a:cubicBezTo>
                  <a:lnTo>
                    <a:pt x="3137" y="2016"/>
                  </a:lnTo>
                  <a:lnTo>
                    <a:pt x="3152" y="2056"/>
                  </a:lnTo>
                  <a:cubicBezTo>
                    <a:pt x="3267" y="2357"/>
                    <a:pt x="3426" y="2643"/>
                    <a:pt x="3565" y="2888"/>
                  </a:cubicBezTo>
                  <a:lnTo>
                    <a:pt x="3572" y="2901"/>
                  </a:lnTo>
                  <a:cubicBezTo>
                    <a:pt x="3616" y="2979"/>
                    <a:pt x="3655" y="3047"/>
                    <a:pt x="3703" y="3102"/>
                  </a:cubicBezTo>
                  <a:cubicBezTo>
                    <a:pt x="3754" y="3160"/>
                    <a:pt x="3814" y="3201"/>
                    <a:pt x="3892" y="3230"/>
                  </a:cubicBezTo>
                  <a:cubicBezTo>
                    <a:pt x="3898" y="3232"/>
                    <a:pt x="3903" y="3234"/>
                    <a:pt x="3909" y="3236"/>
                  </a:cubicBezTo>
                  <a:cubicBezTo>
                    <a:pt x="3997" y="3265"/>
                    <a:pt x="4093" y="3276"/>
                    <a:pt x="4196" y="3268"/>
                  </a:cubicBezTo>
                  <a:cubicBezTo>
                    <a:pt x="4289" y="3261"/>
                    <a:pt x="4385" y="3239"/>
                    <a:pt x="4481" y="3202"/>
                  </a:cubicBezTo>
                  <a:cubicBezTo>
                    <a:pt x="4528" y="3184"/>
                    <a:pt x="4581" y="3160"/>
                    <a:pt x="4622" y="3121"/>
                  </a:cubicBezTo>
                  <a:cubicBezTo>
                    <a:pt x="4664" y="3080"/>
                    <a:pt x="4685" y="3026"/>
                    <a:pt x="4678" y="2978"/>
                  </a:cubicBezTo>
                  <a:cubicBezTo>
                    <a:pt x="4673" y="2939"/>
                    <a:pt x="4649" y="2903"/>
                    <a:pt x="4628" y="2872"/>
                  </a:cubicBezTo>
                  <a:cubicBezTo>
                    <a:pt x="4603" y="2835"/>
                    <a:pt x="4575" y="2797"/>
                    <a:pt x="4549" y="2760"/>
                  </a:cubicBezTo>
                  <a:cubicBezTo>
                    <a:pt x="4495" y="2686"/>
                    <a:pt x="4439" y="2608"/>
                    <a:pt x="4397" y="2528"/>
                  </a:cubicBezTo>
                  <a:cubicBezTo>
                    <a:pt x="4355" y="2448"/>
                    <a:pt x="4328" y="2356"/>
                    <a:pt x="4301" y="2266"/>
                  </a:cubicBezTo>
                  <a:cubicBezTo>
                    <a:pt x="4289" y="2227"/>
                    <a:pt x="4277" y="2187"/>
                    <a:pt x="4264" y="2149"/>
                  </a:cubicBezTo>
                  <a:cubicBezTo>
                    <a:pt x="4243" y="2087"/>
                    <a:pt x="4224" y="2022"/>
                    <a:pt x="4204" y="1959"/>
                  </a:cubicBezTo>
                  <a:cubicBezTo>
                    <a:pt x="4159" y="1810"/>
                    <a:pt x="4112" y="1656"/>
                    <a:pt x="4042" y="1522"/>
                  </a:cubicBezTo>
                  <a:cubicBezTo>
                    <a:pt x="3977" y="1396"/>
                    <a:pt x="3955" y="1245"/>
                    <a:pt x="3933" y="1099"/>
                  </a:cubicBezTo>
                  <a:cubicBezTo>
                    <a:pt x="3925" y="1041"/>
                    <a:pt x="3917" y="986"/>
                    <a:pt x="3906" y="933"/>
                  </a:cubicBezTo>
                  <a:cubicBezTo>
                    <a:pt x="3891" y="856"/>
                    <a:pt x="3867" y="783"/>
                    <a:pt x="3843" y="713"/>
                  </a:cubicBezTo>
                  <a:cubicBezTo>
                    <a:pt x="3821" y="645"/>
                    <a:pt x="3798" y="575"/>
                    <a:pt x="3782" y="501"/>
                  </a:cubicBezTo>
                  <a:cubicBezTo>
                    <a:pt x="3773" y="454"/>
                    <a:pt x="3760" y="397"/>
                    <a:pt x="3722" y="367"/>
                  </a:cubicBezTo>
                  <a:cubicBezTo>
                    <a:pt x="3663" y="426"/>
                    <a:pt x="3607" y="488"/>
                    <a:pt x="3555" y="552"/>
                  </a:cubicBezTo>
                  <a:lnTo>
                    <a:pt x="3546" y="562"/>
                  </a:lnTo>
                  <a:lnTo>
                    <a:pt x="3538" y="552"/>
                  </a:lnTo>
                  <a:cubicBezTo>
                    <a:pt x="3531" y="543"/>
                    <a:pt x="3524" y="534"/>
                    <a:pt x="3517" y="525"/>
                  </a:cubicBezTo>
                  <a:cubicBezTo>
                    <a:pt x="3490" y="491"/>
                    <a:pt x="3467" y="462"/>
                    <a:pt x="3451" y="438"/>
                  </a:cubicBezTo>
                  <a:cubicBezTo>
                    <a:pt x="3370" y="319"/>
                    <a:pt x="3286" y="270"/>
                    <a:pt x="3179" y="208"/>
                  </a:cubicBezTo>
                  <a:cubicBezTo>
                    <a:pt x="3139" y="184"/>
                    <a:pt x="3097" y="160"/>
                    <a:pt x="3051" y="130"/>
                  </a:cubicBezTo>
                  <a:cubicBezTo>
                    <a:pt x="2969" y="75"/>
                    <a:pt x="2834" y="41"/>
                    <a:pt x="2662" y="31"/>
                  </a:cubicBezTo>
                  <a:cubicBezTo>
                    <a:pt x="2625" y="29"/>
                    <a:pt x="2587" y="28"/>
                    <a:pt x="2549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86206" y="2618437"/>
              <a:ext cx="757850" cy="854880"/>
            </a:xfrm>
            <a:custGeom>
              <a:rect b="b" l="l" r="r" t="t"/>
              <a:pathLst>
                <a:path extrusionOk="0" h="3689" w="3271">
                  <a:moveTo>
                    <a:pt x="3167" y="2566"/>
                  </a:moveTo>
                  <a:cubicBezTo>
                    <a:pt x="3168" y="2566"/>
                    <a:pt x="3169" y="2566"/>
                    <a:pt x="3169" y="2566"/>
                  </a:cubicBezTo>
                  <a:cubicBezTo>
                    <a:pt x="3169" y="2566"/>
                    <a:pt x="3168" y="2565"/>
                    <a:pt x="3167" y="2565"/>
                  </a:cubicBezTo>
                  <a:lnTo>
                    <a:pt x="3167" y="2565"/>
                  </a:lnTo>
                  <a:cubicBezTo>
                    <a:pt x="3155" y="2531"/>
                    <a:pt x="3140" y="2498"/>
                    <a:pt x="3123" y="2466"/>
                  </a:cubicBezTo>
                  <a:cubicBezTo>
                    <a:pt x="3033" y="2301"/>
                    <a:pt x="2881" y="2170"/>
                    <a:pt x="2705" y="2104"/>
                  </a:cubicBezTo>
                  <a:cubicBezTo>
                    <a:pt x="2641" y="2022"/>
                    <a:pt x="2590" y="1952"/>
                    <a:pt x="2569" y="1918"/>
                  </a:cubicBezTo>
                  <a:cubicBezTo>
                    <a:pt x="2092" y="1170"/>
                    <a:pt x="1529" y="79"/>
                    <a:pt x="521" y="14"/>
                  </a:cubicBezTo>
                  <a:cubicBezTo>
                    <a:pt x="369" y="4"/>
                    <a:pt x="213" y="0"/>
                    <a:pt x="65" y="39"/>
                  </a:cubicBezTo>
                  <a:cubicBezTo>
                    <a:pt x="48" y="43"/>
                    <a:pt x="31" y="49"/>
                    <a:pt x="21" y="63"/>
                  </a:cubicBezTo>
                  <a:cubicBezTo>
                    <a:pt x="12" y="75"/>
                    <a:pt x="11" y="91"/>
                    <a:pt x="10" y="105"/>
                  </a:cubicBezTo>
                  <a:cubicBezTo>
                    <a:pt x="0" y="390"/>
                    <a:pt x="190" y="735"/>
                    <a:pt x="291" y="1000"/>
                  </a:cubicBezTo>
                  <a:cubicBezTo>
                    <a:pt x="411" y="1316"/>
                    <a:pt x="566" y="1618"/>
                    <a:pt x="711" y="1924"/>
                  </a:cubicBezTo>
                  <a:cubicBezTo>
                    <a:pt x="896" y="2315"/>
                    <a:pt x="1109" y="2691"/>
                    <a:pt x="1351" y="3030"/>
                  </a:cubicBezTo>
                  <a:cubicBezTo>
                    <a:pt x="1375" y="3076"/>
                    <a:pt x="1400" y="3122"/>
                    <a:pt x="1426" y="3168"/>
                  </a:cubicBezTo>
                  <a:cubicBezTo>
                    <a:pt x="1528" y="3319"/>
                    <a:pt x="1629" y="3470"/>
                    <a:pt x="1733" y="3621"/>
                  </a:cubicBezTo>
                  <a:cubicBezTo>
                    <a:pt x="1856" y="3661"/>
                    <a:pt x="1990" y="3677"/>
                    <a:pt x="2121" y="3680"/>
                  </a:cubicBezTo>
                  <a:cubicBezTo>
                    <a:pt x="2411" y="3688"/>
                    <a:pt x="2772" y="3628"/>
                    <a:pt x="3006" y="3445"/>
                  </a:cubicBezTo>
                  <a:cubicBezTo>
                    <a:pt x="3243" y="3260"/>
                    <a:pt x="3270" y="2849"/>
                    <a:pt x="3167" y="256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484164" y="2615373"/>
              <a:ext cx="754785" cy="857948"/>
            </a:xfrm>
            <a:custGeom>
              <a:rect b="b" l="l" r="r" t="t"/>
              <a:pathLst>
                <a:path extrusionOk="0" h="3705" w="3257">
                  <a:moveTo>
                    <a:pt x="2180" y="3704"/>
                  </a:moveTo>
                  <a:cubicBezTo>
                    <a:pt x="2163" y="3704"/>
                    <a:pt x="2146" y="3703"/>
                    <a:pt x="2128" y="3703"/>
                  </a:cubicBezTo>
                  <a:cubicBezTo>
                    <a:pt x="1975" y="3699"/>
                    <a:pt x="1847" y="3679"/>
                    <a:pt x="1737" y="3643"/>
                  </a:cubicBezTo>
                  <a:lnTo>
                    <a:pt x="1734" y="3641"/>
                  </a:lnTo>
                  <a:lnTo>
                    <a:pt x="1732" y="3639"/>
                  </a:lnTo>
                  <a:cubicBezTo>
                    <a:pt x="1646" y="3514"/>
                    <a:pt x="1560" y="3386"/>
                    <a:pt x="1477" y="3263"/>
                  </a:cubicBezTo>
                  <a:lnTo>
                    <a:pt x="1425" y="3186"/>
                  </a:lnTo>
                  <a:lnTo>
                    <a:pt x="1424" y="3185"/>
                  </a:lnTo>
                  <a:cubicBezTo>
                    <a:pt x="1400" y="3142"/>
                    <a:pt x="1376" y="3097"/>
                    <a:pt x="1350" y="3047"/>
                  </a:cubicBezTo>
                  <a:cubicBezTo>
                    <a:pt x="1119" y="2724"/>
                    <a:pt x="904" y="2352"/>
                    <a:pt x="709" y="1941"/>
                  </a:cubicBezTo>
                  <a:cubicBezTo>
                    <a:pt x="676" y="1871"/>
                    <a:pt x="642" y="1800"/>
                    <a:pt x="609" y="1731"/>
                  </a:cubicBezTo>
                  <a:cubicBezTo>
                    <a:pt x="497" y="1499"/>
                    <a:pt x="382" y="1259"/>
                    <a:pt x="289" y="1015"/>
                  </a:cubicBezTo>
                  <a:cubicBezTo>
                    <a:pt x="265" y="952"/>
                    <a:pt x="236" y="885"/>
                    <a:pt x="206" y="814"/>
                  </a:cubicBezTo>
                  <a:cubicBezTo>
                    <a:pt x="109" y="590"/>
                    <a:pt x="0" y="336"/>
                    <a:pt x="7" y="117"/>
                  </a:cubicBezTo>
                  <a:cubicBezTo>
                    <a:pt x="8" y="101"/>
                    <a:pt x="10" y="83"/>
                    <a:pt x="20" y="69"/>
                  </a:cubicBezTo>
                  <a:cubicBezTo>
                    <a:pt x="32" y="52"/>
                    <a:pt x="52" y="45"/>
                    <a:pt x="70" y="41"/>
                  </a:cubicBezTo>
                  <a:cubicBezTo>
                    <a:pt x="226" y="0"/>
                    <a:pt x="389" y="6"/>
                    <a:pt x="530" y="15"/>
                  </a:cubicBezTo>
                  <a:cubicBezTo>
                    <a:pt x="934" y="41"/>
                    <a:pt x="1302" y="232"/>
                    <a:pt x="1654" y="600"/>
                  </a:cubicBezTo>
                  <a:cubicBezTo>
                    <a:pt x="1960" y="918"/>
                    <a:pt x="2211" y="1322"/>
                    <a:pt x="2432" y="1678"/>
                  </a:cubicBezTo>
                  <a:cubicBezTo>
                    <a:pt x="2485" y="1765"/>
                    <a:pt x="2535" y="1846"/>
                    <a:pt x="2586" y="1925"/>
                  </a:cubicBezTo>
                  <a:cubicBezTo>
                    <a:pt x="2608" y="1960"/>
                    <a:pt x="2661" y="2031"/>
                    <a:pt x="2720" y="2107"/>
                  </a:cubicBezTo>
                  <a:cubicBezTo>
                    <a:pt x="2760" y="2123"/>
                    <a:pt x="2799" y="2141"/>
                    <a:pt x="2836" y="2163"/>
                  </a:cubicBezTo>
                  <a:cubicBezTo>
                    <a:pt x="2881" y="2188"/>
                    <a:pt x="2923" y="2218"/>
                    <a:pt x="2962" y="2252"/>
                  </a:cubicBezTo>
                  <a:cubicBezTo>
                    <a:pt x="3029" y="2310"/>
                    <a:pt x="3087" y="2379"/>
                    <a:pt x="3131" y="2456"/>
                  </a:cubicBezTo>
                  <a:cubicBezTo>
                    <a:pt x="3134" y="2462"/>
                    <a:pt x="3138" y="2467"/>
                    <a:pt x="3141" y="2473"/>
                  </a:cubicBezTo>
                  <a:cubicBezTo>
                    <a:pt x="3158" y="2505"/>
                    <a:pt x="3173" y="2539"/>
                    <a:pt x="3185" y="2574"/>
                  </a:cubicBezTo>
                  <a:lnTo>
                    <a:pt x="3177" y="2577"/>
                  </a:lnTo>
                  <a:lnTo>
                    <a:pt x="3177" y="2577"/>
                  </a:lnTo>
                  <a:lnTo>
                    <a:pt x="3185" y="2574"/>
                  </a:lnTo>
                  <a:cubicBezTo>
                    <a:pt x="3238" y="2721"/>
                    <a:pt x="3256" y="2897"/>
                    <a:pt x="3232" y="3056"/>
                  </a:cubicBezTo>
                  <a:cubicBezTo>
                    <a:pt x="3220" y="3141"/>
                    <a:pt x="3197" y="3219"/>
                    <a:pt x="3163" y="3286"/>
                  </a:cubicBezTo>
                  <a:cubicBezTo>
                    <a:pt x="3127" y="3360"/>
                    <a:pt x="3079" y="3420"/>
                    <a:pt x="3021" y="3465"/>
                  </a:cubicBezTo>
                  <a:cubicBezTo>
                    <a:pt x="2910" y="3551"/>
                    <a:pt x="2767" y="3616"/>
                    <a:pt x="2595" y="3657"/>
                  </a:cubicBezTo>
                  <a:cubicBezTo>
                    <a:pt x="2465" y="3687"/>
                    <a:pt x="2322" y="3704"/>
                    <a:pt x="2180" y="3704"/>
                  </a:cubicBezTo>
                  <a:close/>
                  <a:moveTo>
                    <a:pt x="2129" y="3682"/>
                  </a:moveTo>
                  <a:cubicBezTo>
                    <a:pt x="2286" y="3686"/>
                    <a:pt x="2446" y="3670"/>
                    <a:pt x="2590" y="3636"/>
                  </a:cubicBezTo>
                  <a:cubicBezTo>
                    <a:pt x="2759" y="3596"/>
                    <a:pt x="2900" y="3533"/>
                    <a:pt x="3008" y="3449"/>
                  </a:cubicBezTo>
                  <a:cubicBezTo>
                    <a:pt x="3063" y="3405"/>
                    <a:pt x="3109" y="3348"/>
                    <a:pt x="3144" y="3277"/>
                  </a:cubicBezTo>
                  <a:cubicBezTo>
                    <a:pt x="3177" y="3211"/>
                    <a:pt x="3199" y="3136"/>
                    <a:pt x="3212" y="3053"/>
                  </a:cubicBezTo>
                  <a:cubicBezTo>
                    <a:pt x="3234" y="2898"/>
                    <a:pt x="3218" y="2727"/>
                    <a:pt x="3166" y="2584"/>
                  </a:cubicBezTo>
                  <a:lnTo>
                    <a:pt x="3165" y="2581"/>
                  </a:lnTo>
                  <a:cubicBezTo>
                    <a:pt x="3153" y="2547"/>
                    <a:pt x="3139" y="2515"/>
                    <a:pt x="3122" y="2483"/>
                  </a:cubicBezTo>
                  <a:cubicBezTo>
                    <a:pt x="3119" y="2478"/>
                    <a:pt x="3116" y="2473"/>
                    <a:pt x="3113" y="2467"/>
                  </a:cubicBezTo>
                  <a:cubicBezTo>
                    <a:pt x="3070" y="2392"/>
                    <a:pt x="3014" y="2325"/>
                    <a:pt x="2948" y="2268"/>
                  </a:cubicBezTo>
                  <a:cubicBezTo>
                    <a:pt x="2910" y="2235"/>
                    <a:pt x="2869" y="2206"/>
                    <a:pt x="2826" y="2181"/>
                  </a:cubicBezTo>
                  <a:cubicBezTo>
                    <a:pt x="2788" y="2160"/>
                    <a:pt x="2750" y="2141"/>
                    <a:pt x="2709" y="2126"/>
                  </a:cubicBezTo>
                  <a:lnTo>
                    <a:pt x="2707" y="2125"/>
                  </a:lnTo>
                  <a:lnTo>
                    <a:pt x="2705" y="2123"/>
                  </a:lnTo>
                  <a:cubicBezTo>
                    <a:pt x="2645" y="2046"/>
                    <a:pt x="2591" y="1972"/>
                    <a:pt x="2568" y="1936"/>
                  </a:cubicBezTo>
                  <a:cubicBezTo>
                    <a:pt x="2517" y="1857"/>
                    <a:pt x="2467" y="1776"/>
                    <a:pt x="2414" y="1690"/>
                  </a:cubicBezTo>
                  <a:cubicBezTo>
                    <a:pt x="2193" y="1334"/>
                    <a:pt x="1943" y="931"/>
                    <a:pt x="1639" y="614"/>
                  </a:cubicBezTo>
                  <a:cubicBezTo>
                    <a:pt x="1290" y="251"/>
                    <a:pt x="927" y="62"/>
                    <a:pt x="528" y="37"/>
                  </a:cubicBezTo>
                  <a:cubicBezTo>
                    <a:pt x="390" y="28"/>
                    <a:pt x="228" y="21"/>
                    <a:pt x="76" y="61"/>
                  </a:cubicBezTo>
                  <a:cubicBezTo>
                    <a:pt x="61" y="65"/>
                    <a:pt x="45" y="70"/>
                    <a:pt x="37" y="81"/>
                  </a:cubicBezTo>
                  <a:cubicBezTo>
                    <a:pt x="30" y="91"/>
                    <a:pt x="29" y="104"/>
                    <a:pt x="29" y="118"/>
                  </a:cubicBezTo>
                  <a:cubicBezTo>
                    <a:pt x="21" y="332"/>
                    <a:pt x="130" y="584"/>
                    <a:pt x="225" y="806"/>
                  </a:cubicBezTo>
                  <a:cubicBezTo>
                    <a:pt x="256" y="877"/>
                    <a:pt x="285" y="945"/>
                    <a:pt x="309" y="1008"/>
                  </a:cubicBezTo>
                  <a:cubicBezTo>
                    <a:pt x="401" y="1251"/>
                    <a:pt x="516" y="1490"/>
                    <a:pt x="628" y="1722"/>
                  </a:cubicBezTo>
                  <a:cubicBezTo>
                    <a:pt x="661" y="1791"/>
                    <a:pt x="695" y="1862"/>
                    <a:pt x="729" y="1932"/>
                  </a:cubicBezTo>
                  <a:cubicBezTo>
                    <a:pt x="922" y="2342"/>
                    <a:pt x="1137" y="2713"/>
                    <a:pt x="1367" y="3036"/>
                  </a:cubicBezTo>
                  <a:lnTo>
                    <a:pt x="1368" y="3036"/>
                  </a:lnTo>
                  <a:lnTo>
                    <a:pt x="1368" y="3037"/>
                  </a:lnTo>
                  <a:cubicBezTo>
                    <a:pt x="1394" y="3086"/>
                    <a:pt x="1418" y="3131"/>
                    <a:pt x="1443" y="3174"/>
                  </a:cubicBezTo>
                  <a:lnTo>
                    <a:pt x="1495" y="3251"/>
                  </a:lnTo>
                  <a:cubicBezTo>
                    <a:pt x="1577" y="3374"/>
                    <a:pt x="1662" y="3500"/>
                    <a:pt x="1747" y="3624"/>
                  </a:cubicBezTo>
                  <a:cubicBezTo>
                    <a:pt x="1854" y="3658"/>
                    <a:pt x="1979" y="3677"/>
                    <a:pt x="2129" y="36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4501527" y="4378244"/>
              <a:ext cx="437142" cy="211420"/>
            </a:xfrm>
            <a:custGeom>
              <a:rect b="b" l="l" r="r" t="t"/>
              <a:pathLst>
                <a:path extrusionOk="0" h="911" w="1886">
                  <a:moveTo>
                    <a:pt x="1730" y="21"/>
                  </a:moveTo>
                  <a:cubicBezTo>
                    <a:pt x="1680" y="30"/>
                    <a:pt x="1617" y="53"/>
                    <a:pt x="1588" y="57"/>
                  </a:cubicBezTo>
                  <a:cubicBezTo>
                    <a:pt x="1525" y="65"/>
                    <a:pt x="1462" y="70"/>
                    <a:pt x="1398" y="70"/>
                  </a:cubicBezTo>
                  <a:cubicBezTo>
                    <a:pt x="1384" y="70"/>
                    <a:pt x="1370" y="70"/>
                    <a:pt x="1356" y="69"/>
                  </a:cubicBezTo>
                  <a:cubicBezTo>
                    <a:pt x="1272" y="66"/>
                    <a:pt x="1124" y="0"/>
                    <a:pt x="1059" y="51"/>
                  </a:cubicBezTo>
                  <a:cubicBezTo>
                    <a:pt x="941" y="145"/>
                    <a:pt x="828" y="251"/>
                    <a:pt x="694" y="320"/>
                  </a:cubicBezTo>
                  <a:cubicBezTo>
                    <a:pt x="518" y="410"/>
                    <a:pt x="331" y="486"/>
                    <a:pt x="163" y="589"/>
                  </a:cubicBezTo>
                  <a:cubicBezTo>
                    <a:pt x="70" y="645"/>
                    <a:pt x="0" y="763"/>
                    <a:pt x="112" y="845"/>
                  </a:cubicBezTo>
                  <a:cubicBezTo>
                    <a:pt x="201" y="910"/>
                    <a:pt x="328" y="894"/>
                    <a:pt x="441" y="875"/>
                  </a:cubicBezTo>
                  <a:cubicBezTo>
                    <a:pt x="574" y="853"/>
                    <a:pt x="690" y="891"/>
                    <a:pt x="826" y="868"/>
                  </a:cubicBezTo>
                  <a:cubicBezTo>
                    <a:pt x="994" y="840"/>
                    <a:pt x="1164" y="826"/>
                    <a:pt x="1335" y="826"/>
                  </a:cubicBezTo>
                  <a:cubicBezTo>
                    <a:pt x="1436" y="826"/>
                    <a:pt x="1536" y="831"/>
                    <a:pt x="1637" y="841"/>
                  </a:cubicBezTo>
                  <a:cubicBezTo>
                    <a:pt x="1669" y="844"/>
                    <a:pt x="1703" y="848"/>
                    <a:pt x="1735" y="837"/>
                  </a:cubicBezTo>
                  <a:cubicBezTo>
                    <a:pt x="1759" y="829"/>
                    <a:pt x="1780" y="814"/>
                    <a:pt x="1798" y="795"/>
                  </a:cubicBezTo>
                  <a:cubicBezTo>
                    <a:pt x="1880" y="708"/>
                    <a:pt x="1885" y="575"/>
                    <a:pt x="1876" y="456"/>
                  </a:cubicBezTo>
                  <a:cubicBezTo>
                    <a:pt x="1871" y="374"/>
                    <a:pt x="1867" y="61"/>
                    <a:pt x="1788" y="22"/>
                  </a:cubicBezTo>
                  <a:cubicBezTo>
                    <a:pt x="1775" y="16"/>
                    <a:pt x="1754" y="17"/>
                    <a:pt x="1730" y="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4648603" y="3883905"/>
              <a:ext cx="266576" cy="557663"/>
            </a:xfrm>
            <a:custGeom>
              <a:rect b="b" l="l" r="r" t="t"/>
              <a:pathLst>
                <a:path extrusionOk="0" h="2406" w="1150">
                  <a:moveTo>
                    <a:pt x="57" y="915"/>
                  </a:moveTo>
                  <a:cubicBezTo>
                    <a:pt x="71" y="977"/>
                    <a:pt x="87" y="1038"/>
                    <a:pt x="105" y="1099"/>
                  </a:cubicBezTo>
                  <a:cubicBezTo>
                    <a:pt x="134" y="1193"/>
                    <a:pt x="168" y="1284"/>
                    <a:pt x="203" y="1376"/>
                  </a:cubicBezTo>
                  <a:lnTo>
                    <a:pt x="300" y="1633"/>
                  </a:lnTo>
                  <a:cubicBezTo>
                    <a:pt x="372" y="1826"/>
                    <a:pt x="432" y="2063"/>
                    <a:pt x="505" y="2256"/>
                  </a:cubicBezTo>
                  <a:cubicBezTo>
                    <a:pt x="522" y="2302"/>
                    <a:pt x="553" y="2305"/>
                    <a:pt x="591" y="2338"/>
                  </a:cubicBezTo>
                  <a:cubicBezTo>
                    <a:pt x="615" y="2359"/>
                    <a:pt x="645" y="2371"/>
                    <a:pt x="676" y="2381"/>
                  </a:cubicBezTo>
                  <a:lnTo>
                    <a:pt x="676" y="2381"/>
                  </a:lnTo>
                  <a:cubicBezTo>
                    <a:pt x="728" y="2397"/>
                    <a:pt x="782" y="2405"/>
                    <a:pt x="837" y="2405"/>
                  </a:cubicBezTo>
                  <a:cubicBezTo>
                    <a:pt x="846" y="2405"/>
                    <a:pt x="856" y="2405"/>
                    <a:pt x="865" y="2404"/>
                  </a:cubicBezTo>
                  <a:cubicBezTo>
                    <a:pt x="940" y="2400"/>
                    <a:pt x="1064" y="2364"/>
                    <a:pt x="1109" y="2300"/>
                  </a:cubicBezTo>
                  <a:cubicBezTo>
                    <a:pt x="1149" y="2242"/>
                    <a:pt x="1136" y="2163"/>
                    <a:pt x="1121" y="2094"/>
                  </a:cubicBezTo>
                  <a:cubicBezTo>
                    <a:pt x="1090" y="1945"/>
                    <a:pt x="990" y="1279"/>
                    <a:pt x="989" y="1145"/>
                  </a:cubicBezTo>
                  <a:cubicBezTo>
                    <a:pt x="987" y="870"/>
                    <a:pt x="836" y="668"/>
                    <a:pt x="757" y="407"/>
                  </a:cubicBezTo>
                  <a:cubicBezTo>
                    <a:pt x="722" y="290"/>
                    <a:pt x="669" y="110"/>
                    <a:pt x="549" y="53"/>
                  </a:cubicBezTo>
                  <a:cubicBezTo>
                    <a:pt x="433" y="0"/>
                    <a:pt x="272" y="4"/>
                    <a:pt x="169" y="82"/>
                  </a:cubicBezTo>
                  <a:cubicBezTo>
                    <a:pt x="92" y="139"/>
                    <a:pt x="44" y="230"/>
                    <a:pt x="22" y="323"/>
                  </a:cubicBezTo>
                  <a:cubicBezTo>
                    <a:pt x="0" y="417"/>
                    <a:pt x="3" y="515"/>
                    <a:pt x="11" y="611"/>
                  </a:cubicBezTo>
                  <a:lnTo>
                    <a:pt x="11" y="611"/>
                  </a:lnTo>
                  <a:cubicBezTo>
                    <a:pt x="20" y="713"/>
                    <a:pt x="35" y="815"/>
                    <a:pt x="57" y="91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4646560" y="3884926"/>
              <a:ext cx="271681" cy="558684"/>
            </a:xfrm>
            <a:custGeom>
              <a:rect b="b" l="l" r="r" t="t"/>
              <a:pathLst>
                <a:path extrusionOk="0" h="2414" w="1173">
                  <a:moveTo>
                    <a:pt x="848" y="2413"/>
                  </a:moveTo>
                  <a:lnTo>
                    <a:pt x="848" y="2413"/>
                  </a:lnTo>
                  <a:cubicBezTo>
                    <a:pt x="793" y="2413"/>
                    <a:pt x="737" y="2404"/>
                    <a:pt x="684" y="2388"/>
                  </a:cubicBezTo>
                  <a:cubicBezTo>
                    <a:pt x="645" y="2375"/>
                    <a:pt x="617" y="2362"/>
                    <a:pt x="596" y="2343"/>
                  </a:cubicBezTo>
                  <a:cubicBezTo>
                    <a:pt x="585" y="2334"/>
                    <a:pt x="574" y="2326"/>
                    <a:pt x="563" y="2319"/>
                  </a:cubicBezTo>
                  <a:cubicBezTo>
                    <a:pt x="540" y="2305"/>
                    <a:pt x="520" y="2291"/>
                    <a:pt x="507" y="2257"/>
                  </a:cubicBezTo>
                  <a:cubicBezTo>
                    <a:pt x="470" y="2160"/>
                    <a:pt x="437" y="2051"/>
                    <a:pt x="404" y="1945"/>
                  </a:cubicBezTo>
                  <a:cubicBezTo>
                    <a:pt x="371" y="1839"/>
                    <a:pt x="338" y="1730"/>
                    <a:pt x="302" y="1633"/>
                  </a:cubicBezTo>
                  <a:lnTo>
                    <a:pt x="205" y="1377"/>
                  </a:lnTo>
                  <a:cubicBezTo>
                    <a:pt x="171" y="1286"/>
                    <a:pt x="136" y="1193"/>
                    <a:pt x="107" y="1099"/>
                  </a:cubicBezTo>
                  <a:cubicBezTo>
                    <a:pt x="89" y="1038"/>
                    <a:pt x="72" y="976"/>
                    <a:pt x="59" y="914"/>
                  </a:cubicBezTo>
                  <a:cubicBezTo>
                    <a:pt x="36" y="814"/>
                    <a:pt x="21" y="712"/>
                    <a:pt x="12" y="609"/>
                  </a:cubicBezTo>
                  <a:cubicBezTo>
                    <a:pt x="5" y="527"/>
                    <a:pt x="0" y="420"/>
                    <a:pt x="24" y="318"/>
                  </a:cubicBezTo>
                  <a:cubicBezTo>
                    <a:pt x="49" y="213"/>
                    <a:pt x="102" y="125"/>
                    <a:pt x="175" y="70"/>
                  </a:cubicBezTo>
                  <a:cubicBezTo>
                    <a:pt x="226" y="32"/>
                    <a:pt x="292" y="9"/>
                    <a:pt x="366" y="5"/>
                  </a:cubicBezTo>
                  <a:cubicBezTo>
                    <a:pt x="435" y="0"/>
                    <a:pt x="506" y="13"/>
                    <a:pt x="565" y="41"/>
                  </a:cubicBezTo>
                  <a:cubicBezTo>
                    <a:pt x="688" y="98"/>
                    <a:pt x="742" y="277"/>
                    <a:pt x="777" y="395"/>
                  </a:cubicBezTo>
                  <a:lnTo>
                    <a:pt x="779" y="401"/>
                  </a:lnTo>
                  <a:cubicBezTo>
                    <a:pt x="807" y="492"/>
                    <a:pt x="844" y="577"/>
                    <a:pt x="879" y="659"/>
                  </a:cubicBezTo>
                  <a:cubicBezTo>
                    <a:pt x="947" y="815"/>
                    <a:pt x="1010" y="962"/>
                    <a:pt x="1012" y="1141"/>
                  </a:cubicBezTo>
                  <a:cubicBezTo>
                    <a:pt x="1013" y="1278"/>
                    <a:pt x="1113" y="1943"/>
                    <a:pt x="1144" y="2089"/>
                  </a:cubicBezTo>
                  <a:cubicBezTo>
                    <a:pt x="1160" y="2164"/>
                    <a:pt x="1172" y="2242"/>
                    <a:pt x="1129" y="2303"/>
                  </a:cubicBezTo>
                  <a:cubicBezTo>
                    <a:pt x="1103" y="2342"/>
                    <a:pt x="1052" y="2367"/>
                    <a:pt x="1014" y="2381"/>
                  </a:cubicBezTo>
                  <a:cubicBezTo>
                    <a:pt x="970" y="2398"/>
                    <a:pt x="919" y="2410"/>
                    <a:pt x="878" y="2412"/>
                  </a:cubicBezTo>
                  <a:cubicBezTo>
                    <a:pt x="868" y="2412"/>
                    <a:pt x="858" y="2413"/>
                    <a:pt x="848" y="2413"/>
                  </a:cubicBezTo>
                  <a:close/>
                  <a:moveTo>
                    <a:pt x="188" y="87"/>
                  </a:moveTo>
                  <a:cubicBezTo>
                    <a:pt x="119" y="139"/>
                    <a:pt x="68" y="222"/>
                    <a:pt x="45" y="323"/>
                  </a:cubicBezTo>
                  <a:cubicBezTo>
                    <a:pt x="22" y="422"/>
                    <a:pt x="26" y="527"/>
                    <a:pt x="33" y="607"/>
                  </a:cubicBezTo>
                  <a:cubicBezTo>
                    <a:pt x="42" y="709"/>
                    <a:pt x="57" y="810"/>
                    <a:pt x="79" y="910"/>
                  </a:cubicBezTo>
                  <a:cubicBezTo>
                    <a:pt x="93" y="971"/>
                    <a:pt x="109" y="1033"/>
                    <a:pt x="127" y="1093"/>
                  </a:cubicBezTo>
                  <a:cubicBezTo>
                    <a:pt x="156" y="1186"/>
                    <a:pt x="191" y="1279"/>
                    <a:pt x="225" y="1369"/>
                  </a:cubicBezTo>
                  <a:lnTo>
                    <a:pt x="321" y="1626"/>
                  </a:lnTo>
                  <a:cubicBezTo>
                    <a:pt x="358" y="1723"/>
                    <a:pt x="392" y="1832"/>
                    <a:pt x="424" y="1938"/>
                  </a:cubicBezTo>
                  <a:cubicBezTo>
                    <a:pt x="457" y="2044"/>
                    <a:pt x="490" y="2153"/>
                    <a:pt x="527" y="2249"/>
                  </a:cubicBezTo>
                  <a:cubicBezTo>
                    <a:pt x="537" y="2277"/>
                    <a:pt x="553" y="2287"/>
                    <a:pt x="574" y="2301"/>
                  </a:cubicBezTo>
                  <a:cubicBezTo>
                    <a:pt x="586" y="2309"/>
                    <a:pt x="598" y="2317"/>
                    <a:pt x="610" y="2327"/>
                  </a:cubicBezTo>
                  <a:cubicBezTo>
                    <a:pt x="629" y="2343"/>
                    <a:pt x="654" y="2356"/>
                    <a:pt x="691" y="2367"/>
                  </a:cubicBezTo>
                  <a:cubicBezTo>
                    <a:pt x="742" y="2383"/>
                    <a:pt x="795" y="2391"/>
                    <a:pt x="848" y="2391"/>
                  </a:cubicBezTo>
                  <a:cubicBezTo>
                    <a:pt x="858" y="2391"/>
                    <a:pt x="867" y="2391"/>
                    <a:pt x="877" y="2391"/>
                  </a:cubicBezTo>
                  <a:cubicBezTo>
                    <a:pt x="946" y="2387"/>
                    <a:pt x="1069" y="2353"/>
                    <a:pt x="1112" y="2291"/>
                  </a:cubicBezTo>
                  <a:cubicBezTo>
                    <a:pt x="1149" y="2237"/>
                    <a:pt x="1138" y="2164"/>
                    <a:pt x="1123" y="2093"/>
                  </a:cubicBezTo>
                  <a:cubicBezTo>
                    <a:pt x="1092" y="1947"/>
                    <a:pt x="992" y="1279"/>
                    <a:pt x="990" y="1142"/>
                  </a:cubicBezTo>
                  <a:cubicBezTo>
                    <a:pt x="989" y="966"/>
                    <a:pt x="926" y="821"/>
                    <a:pt x="860" y="668"/>
                  </a:cubicBezTo>
                  <a:cubicBezTo>
                    <a:pt x="824" y="585"/>
                    <a:pt x="787" y="499"/>
                    <a:pt x="759" y="407"/>
                  </a:cubicBezTo>
                  <a:lnTo>
                    <a:pt x="757" y="401"/>
                  </a:lnTo>
                  <a:cubicBezTo>
                    <a:pt x="722" y="286"/>
                    <a:pt x="670" y="113"/>
                    <a:pt x="556" y="60"/>
                  </a:cubicBezTo>
                  <a:cubicBezTo>
                    <a:pt x="506" y="37"/>
                    <a:pt x="449" y="25"/>
                    <a:pt x="393" y="25"/>
                  </a:cubicBezTo>
                  <a:cubicBezTo>
                    <a:pt x="317" y="25"/>
                    <a:pt x="242" y="46"/>
                    <a:pt x="188" y="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4463737" y="3108691"/>
              <a:ext cx="1254233" cy="1170473"/>
            </a:xfrm>
            <a:custGeom>
              <a:rect b="b" l="l" r="r" t="t"/>
              <a:pathLst>
                <a:path extrusionOk="0" h="5055" w="5413">
                  <a:moveTo>
                    <a:pt x="4853" y="0"/>
                  </a:moveTo>
                  <a:cubicBezTo>
                    <a:pt x="5412" y="482"/>
                    <a:pt x="4877" y="1313"/>
                    <a:pt x="4397" y="1609"/>
                  </a:cubicBezTo>
                  <a:cubicBezTo>
                    <a:pt x="4031" y="1835"/>
                    <a:pt x="3600" y="1930"/>
                    <a:pt x="3176" y="2001"/>
                  </a:cubicBezTo>
                  <a:lnTo>
                    <a:pt x="3176" y="2001"/>
                  </a:lnTo>
                  <a:cubicBezTo>
                    <a:pt x="2607" y="2096"/>
                    <a:pt x="2033" y="2156"/>
                    <a:pt x="1457" y="2181"/>
                  </a:cubicBezTo>
                  <a:cubicBezTo>
                    <a:pt x="1457" y="2181"/>
                    <a:pt x="1459" y="2218"/>
                    <a:pt x="1459" y="2220"/>
                  </a:cubicBezTo>
                  <a:cubicBezTo>
                    <a:pt x="1475" y="2565"/>
                    <a:pt x="1588" y="2896"/>
                    <a:pt x="1641" y="3236"/>
                  </a:cubicBezTo>
                  <a:cubicBezTo>
                    <a:pt x="1692" y="3565"/>
                    <a:pt x="1820" y="3685"/>
                    <a:pt x="1871" y="4017"/>
                  </a:cubicBezTo>
                  <a:cubicBezTo>
                    <a:pt x="1905" y="4242"/>
                    <a:pt x="1996" y="4652"/>
                    <a:pt x="2030" y="4877"/>
                  </a:cubicBezTo>
                  <a:cubicBezTo>
                    <a:pt x="1550" y="4960"/>
                    <a:pt x="962" y="5033"/>
                    <a:pt x="477" y="5054"/>
                  </a:cubicBezTo>
                  <a:cubicBezTo>
                    <a:pt x="400" y="4822"/>
                    <a:pt x="323" y="4586"/>
                    <a:pt x="307" y="4342"/>
                  </a:cubicBezTo>
                  <a:cubicBezTo>
                    <a:pt x="299" y="4218"/>
                    <a:pt x="307" y="4093"/>
                    <a:pt x="297" y="3969"/>
                  </a:cubicBezTo>
                  <a:cubicBezTo>
                    <a:pt x="278" y="3757"/>
                    <a:pt x="207" y="3556"/>
                    <a:pt x="162" y="3349"/>
                  </a:cubicBezTo>
                  <a:cubicBezTo>
                    <a:pt x="117" y="3141"/>
                    <a:pt x="110" y="2929"/>
                    <a:pt x="76" y="2719"/>
                  </a:cubicBezTo>
                  <a:cubicBezTo>
                    <a:pt x="40" y="2499"/>
                    <a:pt x="0" y="2279"/>
                    <a:pt x="0" y="2057"/>
                  </a:cubicBezTo>
                  <a:cubicBezTo>
                    <a:pt x="0" y="1457"/>
                    <a:pt x="363" y="1170"/>
                    <a:pt x="867" y="937"/>
                  </a:cubicBezTo>
                  <a:cubicBezTo>
                    <a:pt x="1141" y="810"/>
                    <a:pt x="1424" y="699"/>
                    <a:pt x="1713" y="613"/>
                  </a:cubicBezTo>
                  <a:cubicBezTo>
                    <a:pt x="2075" y="506"/>
                    <a:pt x="2334" y="442"/>
                    <a:pt x="2700" y="353"/>
                  </a:cubicBezTo>
                  <a:lnTo>
                    <a:pt x="4853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4461694" y="3107670"/>
              <a:ext cx="1185793" cy="1175582"/>
            </a:xfrm>
            <a:custGeom>
              <a:rect b="b" l="l" r="r" t="t"/>
              <a:pathLst>
                <a:path extrusionOk="0" h="5074" w="5121">
                  <a:moveTo>
                    <a:pt x="480" y="5073"/>
                  </a:moveTo>
                  <a:lnTo>
                    <a:pt x="478" y="5065"/>
                  </a:lnTo>
                  <a:cubicBezTo>
                    <a:pt x="402" y="4835"/>
                    <a:pt x="324" y="4598"/>
                    <a:pt x="308" y="4351"/>
                  </a:cubicBezTo>
                  <a:cubicBezTo>
                    <a:pt x="304" y="4293"/>
                    <a:pt x="304" y="4234"/>
                    <a:pt x="303" y="4177"/>
                  </a:cubicBezTo>
                  <a:cubicBezTo>
                    <a:pt x="303" y="4112"/>
                    <a:pt x="303" y="4044"/>
                    <a:pt x="297" y="3978"/>
                  </a:cubicBezTo>
                  <a:cubicBezTo>
                    <a:pt x="285" y="3838"/>
                    <a:pt x="249" y="3699"/>
                    <a:pt x="214" y="3565"/>
                  </a:cubicBezTo>
                  <a:cubicBezTo>
                    <a:pt x="196" y="3498"/>
                    <a:pt x="178" y="3428"/>
                    <a:pt x="163" y="3359"/>
                  </a:cubicBezTo>
                  <a:cubicBezTo>
                    <a:pt x="136" y="3237"/>
                    <a:pt x="123" y="3112"/>
                    <a:pt x="110" y="2991"/>
                  </a:cubicBezTo>
                  <a:cubicBezTo>
                    <a:pt x="100" y="2905"/>
                    <a:pt x="91" y="2816"/>
                    <a:pt x="76" y="2729"/>
                  </a:cubicBezTo>
                  <a:cubicBezTo>
                    <a:pt x="73" y="2708"/>
                    <a:pt x="70" y="2687"/>
                    <a:pt x="66" y="2666"/>
                  </a:cubicBezTo>
                  <a:cubicBezTo>
                    <a:pt x="34" y="2470"/>
                    <a:pt x="0" y="2267"/>
                    <a:pt x="0" y="2065"/>
                  </a:cubicBezTo>
                  <a:cubicBezTo>
                    <a:pt x="0" y="1781"/>
                    <a:pt x="81" y="1550"/>
                    <a:pt x="247" y="1360"/>
                  </a:cubicBezTo>
                  <a:cubicBezTo>
                    <a:pt x="321" y="1276"/>
                    <a:pt x="412" y="1199"/>
                    <a:pt x="523" y="1125"/>
                  </a:cubicBezTo>
                  <a:cubicBezTo>
                    <a:pt x="620" y="1061"/>
                    <a:pt x="734" y="999"/>
                    <a:pt x="873" y="935"/>
                  </a:cubicBezTo>
                  <a:cubicBezTo>
                    <a:pt x="1165" y="800"/>
                    <a:pt x="1451" y="691"/>
                    <a:pt x="1721" y="611"/>
                  </a:cubicBezTo>
                  <a:cubicBezTo>
                    <a:pt x="2092" y="501"/>
                    <a:pt x="2364" y="435"/>
                    <a:pt x="2709" y="351"/>
                  </a:cubicBezTo>
                  <a:lnTo>
                    <a:pt x="2714" y="371"/>
                  </a:lnTo>
                  <a:cubicBezTo>
                    <a:pt x="2369" y="455"/>
                    <a:pt x="2097" y="522"/>
                    <a:pt x="1727" y="631"/>
                  </a:cubicBezTo>
                  <a:cubicBezTo>
                    <a:pt x="1458" y="711"/>
                    <a:pt x="1173" y="820"/>
                    <a:pt x="882" y="954"/>
                  </a:cubicBezTo>
                  <a:cubicBezTo>
                    <a:pt x="744" y="1018"/>
                    <a:pt x="631" y="1079"/>
                    <a:pt x="535" y="1142"/>
                  </a:cubicBezTo>
                  <a:cubicBezTo>
                    <a:pt x="425" y="1215"/>
                    <a:pt x="336" y="1291"/>
                    <a:pt x="263" y="1374"/>
                  </a:cubicBezTo>
                  <a:cubicBezTo>
                    <a:pt x="101" y="1560"/>
                    <a:pt x="22" y="1786"/>
                    <a:pt x="22" y="2065"/>
                  </a:cubicBezTo>
                  <a:cubicBezTo>
                    <a:pt x="22" y="2265"/>
                    <a:pt x="55" y="2467"/>
                    <a:pt x="87" y="2663"/>
                  </a:cubicBezTo>
                  <a:cubicBezTo>
                    <a:pt x="91" y="2684"/>
                    <a:pt x="94" y="2704"/>
                    <a:pt x="97" y="2725"/>
                  </a:cubicBezTo>
                  <a:cubicBezTo>
                    <a:pt x="112" y="2813"/>
                    <a:pt x="121" y="2902"/>
                    <a:pt x="131" y="2988"/>
                  </a:cubicBezTo>
                  <a:cubicBezTo>
                    <a:pt x="144" y="3109"/>
                    <a:pt x="158" y="3234"/>
                    <a:pt x="184" y="3354"/>
                  </a:cubicBezTo>
                  <a:cubicBezTo>
                    <a:pt x="199" y="3423"/>
                    <a:pt x="217" y="3492"/>
                    <a:pt x="234" y="3559"/>
                  </a:cubicBezTo>
                  <a:cubicBezTo>
                    <a:pt x="270" y="3694"/>
                    <a:pt x="306" y="3834"/>
                    <a:pt x="318" y="3976"/>
                  </a:cubicBezTo>
                  <a:cubicBezTo>
                    <a:pt x="324" y="4043"/>
                    <a:pt x="324" y="4111"/>
                    <a:pt x="325" y="4177"/>
                  </a:cubicBezTo>
                  <a:cubicBezTo>
                    <a:pt x="325" y="4234"/>
                    <a:pt x="325" y="4292"/>
                    <a:pt x="329" y="4349"/>
                  </a:cubicBezTo>
                  <a:cubicBezTo>
                    <a:pt x="344" y="4591"/>
                    <a:pt x="421" y="4825"/>
                    <a:pt x="494" y="5051"/>
                  </a:cubicBezTo>
                  <a:cubicBezTo>
                    <a:pt x="937" y="5031"/>
                    <a:pt x="1509" y="4966"/>
                    <a:pt x="2029" y="4876"/>
                  </a:cubicBezTo>
                  <a:cubicBezTo>
                    <a:pt x="2012" y="4764"/>
                    <a:pt x="1981" y="4608"/>
                    <a:pt x="1951" y="4457"/>
                  </a:cubicBezTo>
                  <a:cubicBezTo>
                    <a:pt x="1920" y="4301"/>
                    <a:pt x="1889" y="4139"/>
                    <a:pt x="1871" y="4026"/>
                  </a:cubicBezTo>
                  <a:cubicBezTo>
                    <a:pt x="1846" y="3861"/>
                    <a:pt x="1802" y="3747"/>
                    <a:pt x="1757" y="3636"/>
                  </a:cubicBezTo>
                  <a:cubicBezTo>
                    <a:pt x="1713" y="3526"/>
                    <a:pt x="1667" y="3410"/>
                    <a:pt x="1641" y="3245"/>
                  </a:cubicBezTo>
                  <a:cubicBezTo>
                    <a:pt x="1621" y="3115"/>
                    <a:pt x="1592" y="2984"/>
                    <a:pt x="1563" y="2857"/>
                  </a:cubicBezTo>
                  <a:cubicBezTo>
                    <a:pt x="1517" y="2653"/>
                    <a:pt x="1469" y="2442"/>
                    <a:pt x="1459" y="2228"/>
                  </a:cubicBezTo>
                  <a:lnTo>
                    <a:pt x="1459" y="2227"/>
                  </a:lnTo>
                  <a:cubicBezTo>
                    <a:pt x="1459" y="2224"/>
                    <a:pt x="1459" y="2215"/>
                    <a:pt x="1458" y="2206"/>
                  </a:cubicBezTo>
                  <a:cubicBezTo>
                    <a:pt x="1457" y="2185"/>
                    <a:pt x="1457" y="2185"/>
                    <a:pt x="1461" y="2181"/>
                  </a:cubicBezTo>
                  <a:lnTo>
                    <a:pt x="1464" y="2178"/>
                  </a:lnTo>
                  <a:lnTo>
                    <a:pt x="1468" y="2178"/>
                  </a:lnTo>
                  <a:cubicBezTo>
                    <a:pt x="2044" y="2153"/>
                    <a:pt x="2617" y="2093"/>
                    <a:pt x="3185" y="1998"/>
                  </a:cubicBezTo>
                  <a:cubicBezTo>
                    <a:pt x="3374" y="1966"/>
                    <a:pt x="3597" y="1925"/>
                    <a:pt x="3817" y="1861"/>
                  </a:cubicBezTo>
                  <a:cubicBezTo>
                    <a:pt x="4044" y="1794"/>
                    <a:pt x="4236" y="1711"/>
                    <a:pt x="4403" y="1608"/>
                  </a:cubicBezTo>
                  <a:cubicBezTo>
                    <a:pt x="4564" y="1509"/>
                    <a:pt x="4728" y="1350"/>
                    <a:pt x="4853" y="1173"/>
                  </a:cubicBezTo>
                  <a:cubicBezTo>
                    <a:pt x="4919" y="1079"/>
                    <a:pt x="4973" y="981"/>
                    <a:pt x="5013" y="884"/>
                  </a:cubicBezTo>
                  <a:cubicBezTo>
                    <a:pt x="5056" y="780"/>
                    <a:pt x="5082" y="678"/>
                    <a:pt x="5090" y="581"/>
                  </a:cubicBezTo>
                  <a:cubicBezTo>
                    <a:pt x="5098" y="474"/>
                    <a:pt x="5085" y="373"/>
                    <a:pt x="5050" y="282"/>
                  </a:cubicBezTo>
                  <a:cubicBezTo>
                    <a:pt x="5011" y="182"/>
                    <a:pt x="4946" y="93"/>
                    <a:pt x="4857" y="16"/>
                  </a:cubicBezTo>
                  <a:lnTo>
                    <a:pt x="4871" y="0"/>
                  </a:lnTo>
                  <a:cubicBezTo>
                    <a:pt x="4963" y="79"/>
                    <a:pt x="5030" y="171"/>
                    <a:pt x="5069" y="274"/>
                  </a:cubicBezTo>
                  <a:cubicBezTo>
                    <a:pt x="5106" y="368"/>
                    <a:pt x="5120" y="472"/>
                    <a:pt x="5111" y="583"/>
                  </a:cubicBezTo>
                  <a:cubicBezTo>
                    <a:pt x="5078" y="1002"/>
                    <a:pt x="4727" y="1433"/>
                    <a:pt x="4414" y="1626"/>
                  </a:cubicBezTo>
                  <a:cubicBezTo>
                    <a:pt x="4245" y="1731"/>
                    <a:pt x="4052" y="1814"/>
                    <a:pt x="3823" y="1881"/>
                  </a:cubicBezTo>
                  <a:cubicBezTo>
                    <a:pt x="3602" y="1946"/>
                    <a:pt x="3378" y="1987"/>
                    <a:pt x="3189" y="2019"/>
                  </a:cubicBezTo>
                  <a:cubicBezTo>
                    <a:pt x="2623" y="2113"/>
                    <a:pt x="2052" y="2174"/>
                    <a:pt x="1479" y="2199"/>
                  </a:cubicBezTo>
                  <a:cubicBezTo>
                    <a:pt x="1480" y="2204"/>
                    <a:pt x="1480" y="2213"/>
                    <a:pt x="1481" y="2226"/>
                  </a:cubicBezTo>
                  <a:lnTo>
                    <a:pt x="1481" y="2227"/>
                  </a:lnTo>
                  <a:cubicBezTo>
                    <a:pt x="1491" y="2439"/>
                    <a:pt x="1538" y="2649"/>
                    <a:pt x="1584" y="2853"/>
                  </a:cubicBezTo>
                  <a:cubicBezTo>
                    <a:pt x="1613" y="2980"/>
                    <a:pt x="1642" y="3111"/>
                    <a:pt x="1662" y="3242"/>
                  </a:cubicBezTo>
                  <a:cubicBezTo>
                    <a:pt x="1688" y="3405"/>
                    <a:pt x="1733" y="3518"/>
                    <a:pt x="1776" y="3628"/>
                  </a:cubicBezTo>
                  <a:cubicBezTo>
                    <a:pt x="1821" y="3740"/>
                    <a:pt x="1867" y="3855"/>
                    <a:pt x="1892" y="4023"/>
                  </a:cubicBezTo>
                  <a:cubicBezTo>
                    <a:pt x="1910" y="4136"/>
                    <a:pt x="1941" y="4297"/>
                    <a:pt x="1972" y="4453"/>
                  </a:cubicBezTo>
                  <a:cubicBezTo>
                    <a:pt x="2003" y="4609"/>
                    <a:pt x="2034" y="4771"/>
                    <a:pt x="2052" y="4884"/>
                  </a:cubicBezTo>
                  <a:lnTo>
                    <a:pt x="2053" y="4894"/>
                  </a:lnTo>
                  <a:lnTo>
                    <a:pt x="2043" y="4896"/>
                  </a:lnTo>
                  <a:cubicBezTo>
                    <a:pt x="1517" y="4987"/>
                    <a:pt x="935" y="5053"/>
                    <a:pt x="488" y="5073"/>
                  </a:cubicBezTo>
                  <a:lnTo>
                    <a:pt x="480" y="50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4789550" y="3556047"/>
              <a:ext cx="14299" cy="72516"/>
            </a:xfrm>
            <a:custGeom>
              <a:rect b="b" l="l" r="r" t="t"/>
              <a:pathLst>
                <a:path extrusionOk="0" h="315" w="61">
                  <a:moveTo>
                    <a:pt x="39" y="314"/>
                  </a:moveTo>
                  <a:cubicBezTo>
                    <a:pt x="37" y="267"/>
                    <a:pt x="28" y="212"/>
                    <a:pt x="20" y="158"/>
                  </a:cubicBezTo>
                  <a:cubicBezTo>
                    <a:pt x="11" y="104"/>
                    <a:pt x="2" y="49"/>
                    <a:pt x="0" y="1"/>
                  </a:cubicBezTo>
                  <a:lnTo>
                    <a:pt x="21" y="0"/>
                  </a:lnTo>
                  <a:cubicBezTo>
                    <a:pt x="23" y="46"/>
                    <a:pt x="32" y="102"/>
                    <a:pt x="41" y="155"/>
                  </a:cubicBezTo>
                  <a:cubicBezTo>
                    <a:pt x="49" y="209"/>
                    <a:pt x="58" y="265"/>
                    <a:pt x="60" y="313"/>
                  </a:cubicBezTo>
                  <a:lnTo>
                    <a:pt x="39" y="31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299210" y="3466167"/>
              <a:ext cx="151161" cy="50046"/>
            </a:xfrm>
            <a:custGeom>
              <a:rect b="b" l="l" r="r" t="t"/>
              <a:pathLst>
                <a:path extrusionOk="0" h="218" w="653">
                  <a:moveTo>
                    <a:pt x="2" y="217"/>
                  </a:moveTo>
                  <a:lnTo>
                    <a:pt x="0" y="195"/>
                  </a:lnTo>
                  <a:lnTo>
                    <a:pt x="0" y="195"/>
                  </a:lnTo>
                  <a:cubicBezTo>
                    <a:pt x="222" y="182"/>
                    <a:pt x="437" y="118"/>
                    <a:pt x="629" y="7"/>
                  </a:cubicBezTo>
                  <a:cubicBezTo>
                    <a:pt x="633" y="5"/>
                    <a:pt x="637" y="2"/>
                    <a:pt x="641" y="0"/>
                  </a:cubicBezTo>
                  <a:lnTo>
                    <a:pt x="652" y="18"/>
                  </a:lnTo>
                  <a:lnTo>
                    <a:pt x="652" y="18"/>
                  </a:lnTo>
                  <a:cubicBezTo>
                    <a:pt x="648" y="21"/>
                    <a:pt x="644" y="23"/>
                    <a:pt x="640" y="26"/>
                  </a:cubicBezTo>
                  <a:cubicBezTo>
                    <a:pt x="445" y="138"/>
                    <a:pt x="226" y="203"/>
                    <a:pt x="2" y="21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5469777" y="3419185"/>
              <a:ext cx="43918" cy="36769"/>
            </a:xfrm>
            <a:custGeom>
              <a:rect b="b" l="l" r="r" t="t"/>
              <a:pathLst>
                <a:path extrusionOk="0" h="160" w="188">
                  <a:moveTo>
                    <a:pt x="0" y="141"/>
                  </a:moveTo>
                  <a:cubicBezTo>
                    <a:pt x="63" y="102"/>
                    <a:pt x="121" y="54"/>
                    <a:pt x="172" y="0"/>
                  </a:cubicBezTo>
                  <a:lnTo>
                    <a:pt x="187" y="15"/>
                  </a:lnTo>
                  <a:cubicBezTo>
                    <a:pt x="135" y="70"/>
                    <a:pt x="76" y="119"/>
                    <a:pt x="11" y="159"/>
                  </a:cubicBezTo>
                  <a:lnTo>
                    <a:pt x="0" y="14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805892" y="3848157"/>
              <a:ext cx="41876" cy="152182"/>
            </a:xfrm>
            <a:custGeom>
              <a:rect b="b" l="l" r="r" t="t"/>
              <a:pathLst>
                <a:path extrusionOk="0" h="656" w="181">
                  <a:moveTo>
                    <a:pt x="159" y="655"/>
                  </a:moveTo>
                  <a:cubicBezTo>
                    <a:pt x="120" y="436"/>
                    <a:pt x="67" y="219"/>
                    <a:pt x="0" y="6"/>
                  </a:cubicBezTo>
                  <a:lnTo>
                    <a:pt x="20" y="0"/>
                  </a:lnTo>
                  <a:cubicBezTo>
                    <a:pt x="87" y="213"/>
                    <a:pt x="141" y="431"/>
                    <a:pt x="180" y="651"/>
                  </a:cubicBezTo>
                  <a:lnTo>
                    <a:pt x="159" y="6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4799764" y="3894118"/>
              <a:ext cx="19406" cy="67410"/>
            </a:xfrm>
            <a:custGeom>
              <a:rect b="b" l="l" r="r" t="t"/>
              <a:pathLst>
                <a:path extrusionOk="0" h="292" w="83">
                  <a:moveTo>
                    <a:pt x="72" y="289"/>
                  </a:moveTo>
                  <a:lnTo>
                    <a:pt x="61" y="291"/>
                  </a:lnTo>
                  <a:lnTo>
                    <a:pt x="0" y="4"/>
                  </a:lnTo>
                  <a:lnTo>
                    <a:pt x="21" y="0"/>
                  </a:lnTo>
                  <a:lnTo>
                    <a:pt x="82" y="286"/>
                  </a:lnTo>
                  <a:lnTo>
                    <a:pt x="72" y="2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4487228" y="3501915"/>
              <a:ext cx="15320" cy="122563"/>
            </a:xfrm>
            <a:custGeom>
              <a:rect b="b" l="l" r="r" t="t"/>
              <a:pathLst>
                <a:path extrusionOk="0" h="527" w="64">
                  <a:moveTo>
                    <a:pt x="26" y="526"/>
                  </a:moveTo>
                  <a:lnTo>
                    <a:pt x="26" y="526"/>
                  </a:lnTo>
                  <a:cubicBezTo>
                    <a:pt x="9" y="450"/>
                    <a:pt x="0" y="373"/>
                    <a:pt x="0" y="295"/>
                  </a:cubicBezTo>
                  <a:cubicBezTo>
                    <a:pt x="0" y="195"/>
                    <a:pt x="15" y="96"/>
                    <a:pt x="43" y="0"/>
                  </a:cubicBezTo>
                  <a:lnTo>
                    <a:pt x="63" y="6"/>
                  </a:lnTo>
                  <a:lnTo>
                    <a:pt x="63" y="6"/>
                  </a:lnTo>
                  <a:cubicBezTo>
                    <a:pt x="35" y="100"/>
                    <a:pt x="21" y="197"/>
                    <a:pt x="21" y="295"/>
                  </a:cubicBezTo>
                  <a:cubicBezTo>
                    <a:pt x="21" y="371"/>
                    <a:pt x="30" y="447"/>
                    <a:pt x="47" y="522"/>
                  </a:cubicBezTo>
                  <a:lnTo>
                    <a:pt x="26" y="52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4492335" y="3648991"/>
              <a:ext cx="9192" cy="40855"/>
            </a:xfrm>
            <a:custGeom>
              <a:rect b="b" l="l" r="r" t="t"/>
              <a:pathLst>
                <a:path extrusionOk="0" h="177" w="40">
                  <a:moveTo>
                    <a:pt x="29" y="175"/>
                  </a:moveTo>
                  <a:lnTo>
                    <a:pt x="18" y="176"/>
                  </a:lnTo>
                  <a:lnTo>
                    <a:pt x="0" y="3"/>
                  </a:lnTo>
                  <a:lnTo>
                    <a:pt x="21" y="0"/>
                  </a:lnTo>
                  <a:lnTo>
                    <a:pt x="39" y="174"/>
                  </a:lnTo>
                  <a:lnTo>
                    <a:pt x="29" y="17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4847768" y="4038130"/>
              <a:ext cx="11235" cy="45961"/>
            </a:xfrm>
            <a:custGeom>
              <a:rect b="b" l="l" r="r" t="t"/>
              <a:pathLst>
                <a:path extrusionOk="0" h="200" w="47">
                  <a:moveTo>
                    <a:pt x="35" y="198"/>
                  </a:moveTo>
                  <a:lnTo>
                    <a:pt x="25" y="199"/>
                  </a:lnTo>
                  <a:lnTo>
                    <a:pt x="0" y="2"/>
                  </a:lnTo>
                  <a:lnTo>
                    <a:pt x="21" y="0"/>
                  </a:lnTo>
                  <a:lnTo>
                    <a:pt x="46" y="197"/>
                  </a:lnTo>
                  <a:lnTo>
                    <a:pt x="35" y="19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4445352" y="2993277"/>
              <a:ext cx="220614" cy="447354"/>
            </a:xfrm>
            <a:custGeom>
              <a:rect b="b" l="l" r="r" t="t"/>
              <a:pathLst>
                <a:path extrusionOk="0" h="1933" w="952">
                  <a:moveTo>
                    <a:pt x="404" y="1792"/>
                  </a:moveTo>
                  <a:cubicBezTo>
                    <a:pt x="448" y="1771"/>
                    <a:pt x="492" y="1750"/>
                    <a:pt x="535" y="1728"/>
                  </a:cubicBezTo>
                  <a:cubicBezTo>
                    <a:pt x="566" y="1711"/>
                    <a:pt x="598" y="1695"/>
                    <a:pt x="630" y="1678"/>
                  </a:cubicBezTo>
                  <a:cubicBezTo>
                    <a:pt x="853" y="1560"/>
                    <a:pt x="820" y="1932"/>
                    <a:pt x="878" y="1724"/>
                  </a:cubicBezTo>
                  <a:cubicBezTo>
                    <a:pt x="951" y="1464"/>
                    <a:pt x="911" y="727"/>
                    <a:pt x="862" y="455"/>
                  </a:cubicBezTo>
                  <a:cubicBezTo>
                    <a:pt x="841" y="335"/>
                    <a:pt x="799" y="207"/>
                    <a:pt x="696" y="141"/>
                  </a:cubicBezTo>
                  <a:cubicBezTo>
                    <a:pt x="615" y="89"/>
                    <a:pt x="511" y="87"/>
                    <a:pt x="417" y="110"/>
                  </a:cubicBezTo>
                  <a:cubicBezTo>
                    <a:pt x="222" y="158"/>
                    <a:pt x="114" y="0"/>
                    <a:pt x="52" y="191"/>
                  </a:cubicBezTo>
                  <a:cubicBezTo>
                    <a:pt x="0" y="351"/>
                    <a:pt x="362" y="1699"/>
                    <a:pt x="404" y="179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4452501" y="3008597"/>
              <a:ext cx="216529" cy="403439"/>
            </a:xfrm>
            <a:custGeom>
              <a:rect b="b" l="l" r="r" t="t"/>
              <a:pathLst>
                <a:path extrusionOk="0" h="1743" w="934">
                  <a:moveTo>
                    <a:pt x="370" y="1742"/>
                  </a:moveTo>
                  <a:lnTo>
                    <a:pt x="366" y="1732"/>
                  </a:lnTo>
                  <a:cubicBezTo>
                    <a:pt x="343" y="1682"/>
                    <a:pt x="240" y="1314"/>
                    <a:pt x="153" y="955"/>
                  </a:cubicBezTo>
                  <a:cubicBezTo>
                    <a:pt x="103" y="750"/>
                    <a:pt x="64" y="569"/>
                    <a:pt x="39" y="434"/>
                  </a:cubicBezTo>
                  <a:cubicBezTo>
                    <a:pt x="9" y="264"/>
                    <a:pt x="0" y="163"/>
                    <a:pt x="13" y="124"/>
                  </a:cubicBezTo>
                  <a:cubicBezTo>
                    <a:pt x="53" y="0"/>
                    <a:pt x="116" y="13"/>
                    <a:pt x="196" y="30"/>
                  </a:cubicBezTo>
                  <a:cubicBezTo>
                    <a:pt x="247" y="41"/>
                    <a:pt x="310" y="54"/>
                    <a:pt x="386" y="36"/>
                  </a:cubicBezTo>
                  <a:cubicBezTo>
                    <a:pt x="497" y="9"/>
                    <a:pt x="598" y="20"/>
                    <a:pt x="673" y="68"/>
                  </a:cubicBezTo>
                  <a:cubicBezTo>
                    <a:pt x="721" y="99"/>
                    <a:pt x="761" y="147"/>
                    <a:pt x="790" y="209"/>
                  </a:cubicBezTo>
                  <a:cubicBezTo>
                    <a:pt x="813" y="258"/>
                    <a:pt x="831" y="317"/>
                    <a:pt x="843" y="389"/>
                  </a:cubicBezTo>
                  <a:cubicBezTo>
                    <a:pt x="892" y="660"/>
                    <a:pt x="933" y="1401"/>
                    <a:pt x="859" y="1663"/>
                  </a:cubicBezTo>
                  <a:cubicBezTo>
                    <a:pt x="844" y="1717"/>
                    <a:pt x="835" y="1734"/>
                    <a:pt x="821" y="1735"/>
                  </a:cubicBezTo>
                  <a:cubicBezTo>
                    <a:pt x="807" y="1736"/>
                    <a:pt x="799" y="1721"/>
                    <a:pt x="788" y="1697"/>
                  </a:cubicBezTo>
                  <a:cubicBezTo>
                    <a:pt x="772" y="1664"/>
                    <a:pt x="751" y="1619"/>
                    <a:pt x="709" y="1605"/>
                  </a:cubicBezTo>
                  <a:cubicBezTo>
                    <a:pt x="681" y="1596"/>
                    <a:pt x="647" y="1602"/>
                    <a:pt x="606" y="1623"/>
                  </a:cubicBezTo>
                  <a:cubicBezTo>
                    <a:pt x="575" y="1640"/>
                    <a:pt x="543" y="1657"/>
                    <a:pt x="511" y="1673"/>
                  </a:cubicBezTo>
                  <a:cubicBezTo>
                    <a:pt x="479" y="1689"/>
                    <a:pt x="447" y="1705"/>
                    <a:pt x="415" y="1720"/>
                  </a:cubicBezTo>
                  <a:cubicBezTo>
                    <a:pt x="403" y="1726"/>
                    <a:pt x="392" y="1732"/>
                    <a:pt x="380" y="1737"/>
                  </a:cubicBezTo>
                  <a:lnTo>
                    <a:pt x="370" y="1742"/>
                  </a:lnTo>
                  <a:close/>
                  <a:moveTo>
                    <a:pt x="123" y="40"/>
                  </a:moveTo>
                  <a:cubicBezTo>
                    <a:pt x="83" y="40"/>
                    <a:pt x="56" y="60"/>
                    <a:pt x="33" y="131"/>
                  </a:cubicBezTo>
                  <a:cubicBezTo>
                    <a:pt x="12" y="195"/>
                    <a:pt x="63" y="494"/>
                    <a:pt x="174" y="950"/>
                  </a:cubicBezTo>
                  <a:cubicBezTo>
                    <a:pt x="260" y="1308"/>
                    <a:pt x="354" y="1641"/>
                    <a:pt x="381" y="1713"/>
                  </a:cubicBezTo>
                  <a:lnTo>
                    <a:pt x="406" y="1701"/>
                  </a:lnTo>
                  <a:cubicBezTo>
                    <a:pt x="437" y="1686"/>
                    <a:pt x="470" y="1670"/>
                    <a:pt x="501" y="1654"/>
                  </a:cubicBezTo>
                  <a:cubicBezTo>
                    <a:pt x="533" y="1638"/>
                    <a:pt x="565" y="1621"/>
                    <a:pt x="596" y="1604"/>
                  </a:cubicBezTo>
                  <a:cubicBezTo>
                    <a:pt x="642" y="1580"/>
                    <a:pt x="682" y="1574"/>
                    <a:pt x="716" y="1585"/>
                  </a:cubicBezTo>
                  <a:cubicBezTo>
                    <a:pt x="766" y="1602"/>
                    <a:pt x="791" y="1653"/>
                    <a:pt x="807" y="1687"/>
                  </a:cubicBezTo>
                  <a:cubicBezTo>
                    <a:pt x="811" y="1696"/>
                    <a:pt x="816" y="1707"/>
                    <a:pt x="819" y="1712"/>
                  </a:cubicBezTo>
                  <a:cubicBezTo>
                    <a:pt x="823" y="1707"/>
                    <a:pt x="829" y="1693"/>
                    <a:pt x="839" y="1658"/>
                  </a:cubicBezTo>
                  <a:cubicBezTo>
                    <a:pt x="912" y="1398"/>
                    <a:pt x="871" y="662"/>
                    <a:pt x="823" y="392"/>
                  </a:cubicBezTo>
                  <a:cubicBezTo>
                    <a:pt x="810" y="322"/>
                    <a:pt x="793" y="265"/>
                    <a:pt x="771" y="218"/>
                  </a:cubicBezTo>
                  <a:cubicBezTo>
                    <a:pt x="743" y="159"/>
                    <a:pt x="707" y="115"/>
                    <a:pt x="662" y="86"/>
                  </a:cubicBezTo>
                  <a:cubicBezTo>
                    <a:pt x="567" y="26"/>
                    <a:pt x="452" y="41"/>
                    <a:pt x="391" y="56"/>
                  </a:cubicBezTo>
                  <a:cubicBezTo>
                    <a:pt x="311" y="76"/>
                    <a:pt x="245" y="62"/>
                    <a:pt x="192" y="51"/>
                  </a:cubicBezTo>
                  <a:cubicBezTo>
                    <a:pt x="165" y="45"/>
                    <a:pt x="143" y="40"/>
                    <a:pt x="123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498550" y="3180186"/>
              <a:ext cx="1021" cy="3064"/>
            </a:xfrm>
            <a:custGeom>
              <a:rect b="b" l="l" r="r" t="t"/>
              <a:pathLst>
                <a:path extrusionOk="0" h="12" w="4">
                  <a:moveTo>
                    <a:pt x="3" y="11"/>
                  </a:moveTo>
                  <a:lnTo>
                    <a:pt x="3" y="11"/>
                  </a:lnTo>
                  <a:cubicBezTo>
                    <a:pt x="2" y="7"/>
                    <a:pt x="1" y="4"/>
                    <a:pt x="0" y="0"/>
                  </a:cubicBezTo>
                  <a:lnTo>
                    <a:pt x="3" y="11"/>
                  </a:lnTo>
                </a:path>
              </a:pathLst>
            </a:custGeom>
            <a:solidFill>
              <a:srgbClr val="E4A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356581" y="2504044"/>
              <a:ext cx="3064" cy="13277"/>
            </a:xfrm>
            <a:custGeom>
              <a:rect b="b" l="l" r="r" t="t"/>
              <a:pathLst>
                <a:path extrusionOk="0" h="58" w="13">
                  <a:moveTo>
                    <a:pt x="0" y="0"/>
                  </a:moveTo>
                  <a:lnTo>
                    <a:pt x="12" y="57"/>
                  </a:lnTo>
                  <a:lnTo>
                    <a:pt x="12" y="57"/>
                  </a:lnTo>
                  <a:lnTo>
                    <a:pt x="0" y="0"/>
                  </a:lnTo>
                </a:path>
              </a:pathLst>
            </a:custGeom>
            <a:solidFill>
              <a:srgbClr val="E4A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497529" y="3169972"/>
              <a:ext cx="2043" cy="10214"/>
            </a:xfrm>
            <a:custGeom>
              <a:rect b="b" l="l" r="r" t="t"/>
              <a:pathLst>
                <a:path extrusionOk="0" h="43" w="9">
                  <a:moveTo>
                    <a:pt x="1" y="10"/>
                  </a:moveTo>
                  <a:cubicBezTo>
                    <a:pt x="3" y="20"/>
                    <a:pt x="6" y="31"/>
                    <a:pt x="8" y="42"/>
                  </a:cubicBezTo>
                  <a:lnTo>
                    <a:pt x="0" y="0"/>
                  </a:lnTo>
                  <a:cubicBezTo>
                    <a:pt x="0" y="3"/>
                    <a:pt x="0" y="6"/>
                    <a:pt x="1" y="10"/>
                  </a:cubicBezTo>
                </a:path>
              </a:pathLst>
            </a:custGeom>
            <a:solidFill>
              <a:srgbClr val="E4A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684438" y="3474338"/>
              <a:ext cx="615876" cy="855901"/>
            </a:xfrm>
            <a:custGeom>
              <a:rect b="b" l="l" r="r" t="t"/>
              <a:pathLst>
                <a:path extrusionOk="0" h="3696" w="2660">
                  <a:moveTo>
                    <a:pt x="0" y="1402"/>
                  </a:moveTo>
                  <a:cubicBezTo>
                    <a:pt x="394" y="2294"/>
                    <a:pt x="593" y="2773"/>
                    <a:pt x="1045" y="3637"/>
                  </a:cubicBezTo>
                  <a:cubicBezTo>
                    <a:pt x="1055" y="3656"/>
                    <a:pt x="1065" y="3676"/>
                    <a:pt x="1076" y="3695"/>
                  </a:cubicBezTo>
                  <a:cubicBezTo>
                    <a:pt x="1222" y="3681"/>
                    <a:pt x="1367" y="3668"/>
                    <a:pt x="1512" y="3647"/>
                  </a:cubicBezTo>
                  <a:cubicBezTo>
                    <a:pt x="1782" y="3607"/>
                    <a:pt x="2040" y="3521"/>
                    <a:pt x="2286" y="3405"/>
                  </a:cubicBezTo>
                  <a:cubicBezTo>
                    <a:pt x="2411" y="3327"/>
                    <a:pt x="2534" y="3244"/>
                    <a:pt x="2659" y="3161"/>
                  </a:cubicBezTo>
                  <a:cubicBezTo>
                    <a:pt x="2605" y="3071"/>
                    <a:pt x="2562" y="2975"/>
                    <a:pt x="2519" y="2879"/>
                  </a:cubicBezTo>
                  <a:cubicBezTo>
                    <a:pt x="2281" y="2355"/>
                    <a:pt x="2029" y="1836"/>
                    <a:pt x="1764" y="1325"/>
                  </a:cubicBezTo>
                  <a:cubicBezTo>
                    <a:pt x="1535" y="883"/>
                    <a:pt x="1324" y="332"/>
                    <a:pt x="940" y="0"/>
                  </a:cubicBezTo>
                  <a:lnTo>
                    <a:pt x="0" y="1402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203377" y="2200700"/>
              <a:ext cx="420799" cy="543366"/>
            </a:xfrm>
            <a:custGeom>
              <a:rect b="b" l="l" r="r" t="t"/>
              <a:pathLst>
                <a:path extrusionOk="0" h="2345" w="1815">
                  <a:moveTo>
                    <a:pt x="1763" y="256"/>
                  </a:moveTo>
                  <a:cubicBezTo>
                    <a:pt x="1646" y="0"/>
                    <a:pt x="1288" y="48"/>
                    <a:pt x="1051" y="26"/>
                  </a:cubicBezTo>
                  <a:cubicBezTo>
                    <a:pt x="772" y="0"/>
                    <a:pt x="526" y="205"/>
                    <a:pt x="500" y="483"/>
                  </a:cubicBezTo>
                  <a:lnTo>
                    <a:pt x="459" y="921"/>
                  </a:lnTo>
                  <a:cubicBezTo>
                    <a:pt x="450" y="1019"/>
                    <a:pt x="514" y="1028"/>
                    <a:pt x="544" y="1119"/>
                  </a:cubicBezTo>
                  <a:cubicBezTo>
                    <a:pt x="482" y="1211"/>
                    <a:pt x="354" y="1400"/>
                    <a:pt x="253" y="1425"/>
                  </a:cubicBezTo>
                  <a:cubicBezTo>
                    <a:pt x="203" y="1437"/>
                    <a:pt x="148" y="1430"/>
                    <a:pt x="101" y="1453"/>
                  </a:cubicBezTo>
                  <a:cubicBezTo>
                    <a:pt x="16" y="1494"/>
                    <a:pt x="0" y="1609"/>
                    <a:pt x="12" y="1703"/>
                  </a:cubicBezTo>
                  <a:cubicBezTo>
                    <a:pt x="41" y="1918"/>
                    <a:pt x="162" y="2123"/>
                    <a:pt x="348" y="2234"/>
                  </a:cubicBezTo>
                  <a:lnTo>
                    <a:pt x="348" y="2234"/>
                  </a:lnTo>
                  <a:cubicBezTo>
                    <a:pt x="351" y="2235"/>
                    <a:pt x="353" y="2236"/>
                    <a:pt x="355" y="2237"/>
                  </a:cubicBezTo>
                  <a:cubicBezTo>
                    <a:pt x="377" y="2250"/>
                    <a:pt x="400" y="2262"/>
                    <a:pt x="424" y="2272"/>
                  </a:cubicBezTo>
                  <a:cubicBezTo>
                    <a:pt x="599" y="2344"/>
                    <a:pt x="808" y="2335"/>
                    <a:pt x="965" y="2231"/>
                  </a:cubicBezTo>
                  <a:cubicBezTo>
                    <a:pt x="996" y="2211"/>
                    <a:pt x="1026" y="2186"/>
                    <a:pt x="1041" y="2153"/>
                  </a:cubicBezTo>
                  <a:cubicBezTo>
                    <a:pt x="1068" y="2096"/>
                    <a:pt x="1062" y="2030"/>
                    <a:pt x="1088" y="1972"/>
                  </a:cubicBezTo>
                  <a:cubicBezTo>
                    <a:pt x="1106" y="1932"/>
                    <a:pt x="1127" y="1894"/>
                    <a:pt x="1147" y="1855"/>
                  </a:cubicBezTo>
                  <a:lnTo>
                    <a:pt x="1250" y="1650"/>
                  </a:lnTo>
                  <a:cubicBezTo>
                    <a:pt x="1405" y="1615"/>
                    <a:pt x="1547" y="1525"/>
                    <a:pt x="1641" y="1394"/>
                  </a:cubicBezTo>
                  <a:cubicBezTo>
                    <a:pt x="1792" y="1184"/>
                    <a:pt x="1814" y="812"/>
                    <a:pt x="1814" y="561"/>
                  </a:cubicBezTo>
                  <a:cubicBezTo>
                    <a:pt x="1814" y="457"/>
                    <a:pt x="1806" y="350"/>
                    <a:pt x="1763" y="25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948971" y="3931908"/>
              <a:ext cx="210399" cy="353392"/>
            </a:xfrm>
            <a:custGeom>
              <a:rect b="b" l="l" r="r" t="t"/>
              <a:pathLst>
                <a:path extrusionOk="0" h="1525" w="909">
                  <a:moveTo>
                    <a:pt x="122" y="970"/>
                  </a:moveTo>
                  <a:cubicBezTo>
                    <a:pt x="140" y="1029"/>
                    <a:pt x="160" y="1088"/>
                    <a:pt x="181" y="1147"/>
                  </a:cubicBezTo>
                  <a:cubicBezTo>
                    <a:pt x="224" y="1264"/>
                    <a:pt x="263" y="1430"/>
                    <a:pt x="385" y="1490"/>
                  </a:cubicBezTo>
                  <a:cubicBezTo>
                    <a:pt x="452" y="1524"/>
                    <a:pt x="532" y="1515"/>
                    <a:pt x="604" y="1493"/>
                  </a:cubicBezTo>
                  <a:cubicBezTo>
                    <a:pt x="699" y="1463"/>
                    <a:pt x="867" y="1375"/>
                    <a:pt x="894" y="1270"/>
                  </a:cubicBezTo>
                  <a:cubicBezTo>
                    <a:pt x="908" y="1217"/>
                    <a:pt x="901" y="1161"/>
                    <a:pt x="893" y="1107"/>
                  </a:cubicBezTo>
                  <a:cubicBezTo>
                    <a:pt x="880" y="1009"/>
                    <a:pt x="867" y="910"/>
                    <a:pt x="853" y="812"/>
                  </a:cubicBezTo>
                  <a:cubicBezTo>
                    <a:pt x="833" y="662"/>
                    <a:pt x="811" y="507"/>
                    <a:pt x="783" y="357"/>
                  </a:cubicBezTo>
                  <a:cubicBezTo>
                    <a:pt x="762" y="246"/>
                    <a:pt x="716" y="134"/>
                    <a:pt x="625" y="68"/>
                  </a:cubicBezTo>
                  <a:cubicBezTo>
                    <a:pt x="553" y="16"/>
                    <a:pt x="459" y="0"/>
                    <a:pt x="371" y="11"/>
                  </a:cubicBezTo>
                  <a:cubicBezTo>
                    <a:pt x="277" y="22"/>
                    <a:pt x="185" y="64"/>
                    <a:pt x="123" y="135"/>
                  </a:cubicBezTo>
                  <a:cubicBezTo>
                    <a:pt x="0" y="273"/>
                    <a:pt x="12" y="482"/>
                    <a:pt x="47" y="663"/>
                  </a:cubicBezTo>
                  <a:lnTo>
                    <a:pt x="47" y="663"/>
                  </a:lnTo>
                  <a:cubicBezTo>
                    <a:pt x="67" y="767"/>
                    <a:pt x="92" y="869"/>
                    <a:pt x="122" y="97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529104" y="2255854"/>
              <a:ext cx="1249118" cy="1018300"/>
            </a:xfrm>
            <a:custGeom>
              <a:rect b="b" l="l" r="r" t="t"/>
              <a:pathLst>
                <a:path extrusionOk="0" h="4395" w="5395">
                  <a:moveTo>
                    <a:pt x="5241" y="1898"/>
                  </a:moveTo>
                  <a:cubicBezTo>
                    <a:pt x="5071" y="1090"/>
                    <a:pt x="4800" y="317"/>
                    <a:pt x="3942" y="66"/>
                  </a:cubicBezTo>
                  <a:cubicBezTo>
                    <a:pt x="3861" y="42"/>
                    <a:pt x="3773" y="29"/>
                    <a:pt x="3696" y="16"/>
                  </a:cubicBezTo>
                  <a:cubicBezTo>
                    <a:pt x="3600" y="0"/>
                    <a:pt x="3501" y="8"/>
                    <a:pt x="3404" y="17"/>
                  </a:cubicBezTo>
                  <a:cubicBezTo>
                    <a:pt x="3042" y="49"/>
                    <a:pt x="2704" y="142"/>
                    <a:pt x="2371" y="277"/>
                  </a:cubicBezTo>
                  <a:cubicBezTo>
                    <a:pt x="2261" y="322"/>
                    <a:pt x="2145" y="350"/>
                    <a:pt x="2029" y="377"/>
                  </a:cubicBezTo>
                  <a:cubicBezTo>
                    <a:pt x="1577" y="485"/>
                    <a:pt x="1123" y="568"/>
                    <a:pt x="697" y="756"/>
                  </a:cubicBezTo>
                  <a:cubicBezTo>
                    <a:pt x="571" y="811"/>
                    <a:pt x="401" y="862"/>
                    <a:pt x="293" y="946"/>
                  </a:cubicBezTo>
                  <a:cubicBezTo>
                    <a:pt x="259" y="972"/>
                    <a:pt x="230" y="1008"/>
                    <a:pt x="207" y="1048"/>
                  </a:cubicBezTo>
                  <a:cubicBezTo>
                    <a:pt x="171" y="1111"/>
                    <a:pt x="147" y="1186"/>
                    <a:pt x="131" y="1255"/>
                  </a:cubicBezTo>
                  <a:cubicBezTo>
                    <a:pt x="0" y="1817"/>
                    <a:pt x="749" y="1798"/>
                    <a:pt x="1117" y="1763"/>
                  </a:cubicBezTo>
                  <a:cubicBezTo>
                    <a:pt x="1288" y="1747"/>
                    <a:pt x="1459" y="1725"/>
                    <a:pt x="1630" y="1697"/>
                  </a:cubicBezTo>
                  <a:cubicBezTo>
                    <a:pt x="1816" y="1667"/>
                    <a:pt x="2008" y="1625"/>
                    <a:pt x="2177" y="1546"/>
                  </a:cubicBezTo>
                  <a:cubicBezTo>
                    <a:pt x="2192" y="1594"/>
                    <a:pt x="2207" y="1640"/>
                    <a:pt x="2220" y="1684"/>
                  </a:cubicBezTo>
                  <a:cubicBezTo>
                    <a:pt x="2400" y="2282"/>
                    <a:pt x="2332" y="2869"/>
                    <a:pt x="2295" y="3477"/>
                  </a:cubicBezTo>
                  <a:cubicBezTo>
                    <a:pt x="2269" y="3907"/>
                    <a:pt x="2598" y="3994"/>
                    <a:pt x="2949" y="4117"/>
                  </a:cubicBezTo>
                  <a:cubicBezTo>
                    <a:pt x="3177" y="4197"/>
                    <a:pt x="3412" y="4269"/>
                    <a:pt x="3648" y="4318"/>
                  </a:cubicBezTo>
                  <a:cubicBezTo>
                    <a:pt x="3919" y="4375"/>
                    <a:pt x="4197" y="4371"/>
                    <a:pt x="4473" y="4367"/>
                  </a:cubicBezTo>
                  <a:cubicBezTo>
                    <a:pt x="4549" y="4366"/>
                    <a:pt x="4697" y="4394"/>
                    <a:pt x="4766" y="4365"/>
                  </a:cubicBezTo>
                  <a:cubicBezTo>
                    <a:pt x="4817" y="4343"/>
                    <a:pt x="4847" y="4283"/>
                    <a:pt x="4900" y="4247"/>
                  </a:cubicBezTo>
                  <a:cubicBezTo>
                    <a:pt x="5036" y="4153"/>
                    <a:pt x="5173" y="4053"/>
                    <a:pt x="5239" y="3895"/>
                  </a:cubicBezTo>
                  <a:cubicBezTo>
                    <a:pt x="5259" y="3846"/>
                    <a:pt x="5272" y="3794"/>
                    <a:pt x="5284" y="3742"/>
                  </a:cubicBezTo>
                  <a:cubicBezTo>
                    <a:pt x="5348" y="3471"/>
                    <a:pt x="5394" y="3232"/>
                    <a:pt x="5382" y="2952"/>
                  </a:cubicBezTo>
                  <a:cubicBezTo>
                    <a:pt x="5367" y="2598"/>
                    <a:pt x="5314" y="2245"/>
                    <a:pt x="5241" y="189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353430" y="2536728"/>
              <a:ext cx="351349" cy="813007"/>
            </a:xfrm>
            <a:custGeom>
              <a:rect b="b" l="l" r="r" t="t"/>
              <a:pathLst>
                <a:path extrusionOk="0" h="3511" w="1517">
                  <a:moveTo>
                    <a:pt x="1332" y="290"/>
                  </a:moveTo>
                  <a:cubicBezTo>
                    <a:pt x="1210" y="93"/>
                    <a:pt x="1044" y="0"/>
                    <a:pt x="815" y="4"/>
                  </a:cubicBezTo>
                  <a:cubicBezTo>
                    <a:pt x="517" y="9"/>
                    <a:pt x="265" y="192"/>
                    <a:pt x="136" y="455"/>
                  </a:cubicBezTo>
                  <a:cubicBezTo>
                    <a:pt x="108" y="512"/>
                    <a:pt x="92" y="574"/>
                    <a:pt x="76" y="636"/>
                  </a:cubicBezTo>
                  <a:cubicBezTo>
                    <a:pt x="44" y="765"/>
                    <a:pt x="11" y="896"/>
                    <a:pt x="16" y="1028"/>
                  </a:cubicBezTo>
                  <a:cubicBezTo>
                    <a:pt x="18" y="1099"/>
                    <a:pt x="32" y="1169"/>
                    <a:pt x="39" y="1239"/>
                  </a:cubicBezTo>
                  <a:cubicBezTo>
                    <a:pt x="64" y="1482"/>
                    <a:pt x="28" y="1729"/>
                    <a:pt x="63" y="1973"/>
                  </a:cubicBezTo>
                  <a:cubicBezTo>
                    <a:pt x="91" y="2163"/>
                    <a:pt x="75" y="2381"/>
                    <a:pt x="62" y="2573"/>
                  </a:cubicBezTo>
                  <a:cubicBezTo>
                    <a:pt x="42" y="2863"/>
                    <a:pt x="22" y="3153"/>
                    <a:pt x="2" y="3443"/>
                  </a:cubicBezTo>
                  <a:cubicBezTo>
                    <a:pt x="1" y="3453"/>
                    <a:pt x="0" y="3464"/>
                    <a:pt x="5" y="3472"/>
                  </a:cubicBezTo>
                  <a:cubicBezTo>
                    <a:pt x="12" y="3485"/>
                    <a:pt x="29" y="3489"/>
                    <a:pt x="43" y="3491"/>
                  </a:cubicBezTo>
                  <a:cubicBezTo>
                    <a:pt x="181" y="3510"/>
                    <a:pt x="359" y="3487"/>
                    <a:pt x="501" y="3485"/>
                  </a:cubicBezTo>
                  <a:cubicBezTo>
                    <a:pt x="667" y="3482"/>
                    <a:pt x="835" y="3462"/>
                    <a:pt x="989" y="3398"/>
                  </a:cubicBezTo>
                  <a:cubicBezTo>
                    <a:pt x="1143" y="3334"/>
                    <a:pt x="1282" y="3228"/>
                    <a:pt x="1446" y="3201"/>
                  </a:cubicBezTo>
                  <a:cubicBezTo>
                    <a:pt x="1462" y="3198"/>
                    <a:pt x="1480" y="3196"/>
                    <a:pt x="1493" y="3185"/>
                  </a:cubicBezTo>
                  <a:cubicBezTo>
                    <a:pt x="1516" y="3165"/>
                    <a:pt x="1511" y="3129"/>
                    <a:pt x="1504" y="3099"/>
                  </a:cubicBezTo>
                  <a:cubicBezTo>
                    <a:pt x="1458" y="2895"/>
                    <a:pt x="1432" y="2700"/>
                    <a:pt x="1399" y="2497"/>
                  </a:cubicBezTo>
                  <a:cubicBezTo>
                    <a:pt x="1381" y="2382"/>
                    <a:pt x="1391" y="2266"/>
                    <a:pt x="1366" y="2152"/>
                  </a:cubicBezTo>
                  <a:cubicBezTo>
                    <a:pt x="1353" y="2092"/>
                    <a:pt x="1334" y="2033"/>
                    <a:pt x="1333" y="1972"/>
                  </a:cubicBezTo>
                  <a:cubicBezTo>
                    <a:pt x="1330" y="1830"/>
                    <a:pt x="1423" y="1687"/>
                    <a:pt x="1377" y="1552"/>
                  </a:cubicBezTo>
                  <a:lnTo>
                    <a:pt x="1332" y="29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5408495" y="3038217"/>
              <a:ext cx="59239" cy="59239"/>
            </a:xfrm>
            <a:custGeom>
              <a:rect b="b" l="l" r="r" t="t"/>
              <a:pathLst>
                <a:path extrusionOk="0" h="256" w="256">
                  <a:moveTo>
                    <a:pt x="127" y="255"/>
                  </a:moveTo>
                  <a:lnTo>
                    <a:pt x="127" y="255"/>
                  </a:lnTo>
                  <a:cubicBezTo>
                    <a:pt x="105" y="255"/>
                    <a:pt x="84" y="250"/>
                    <a:pt x="64" y="238"/>
                  </a:cubicBezTo>
                  <a:cubicBezTo>
                    <a:pt x="45" y="227"/>
                    <a:pt x="28" y="210"/>
                    <a:pt x="17" y="191"/>
                  </a:cubicBezTo>
                  <a:cubicBezTo>
                    <a:pt x="6" y="172"/>
                    <a:pt x="0" y="150"/>
                    <a:pt x="0" y="127"/>
                  </a:cubicBezTo>
                  <a:cubicBezTo>
                    <a:pt x="0" y="105"/>
                    <a:pt x="6" y="83"/>
                    <a:pt x="17" y="63"/>
                  </a:cubicBezTo>
                  <a:cubicBezTo>
                    <a:pt x="28" y="44"/>
                    <a:pt x="45" y="28"/>
                    <a:pt x="64" y="17"/>
                  </a:cubicBezTo>
                  <a:cubicBezTo>
                    <a:pt x="84" y="6"/>
                    <a:pt x="105" y="0"/>
                    <a:pt x="127" y="0"/>
                  </a:cubicBezTo>
                  <a:cubicBezTo>
                    <a:pt x="150" y="0"/>
                    <a:pt x="172" y="6"/>
                    <a:pt x="191" y="17"/>
                  </a:cubicBezTo>
                  <a:cubicBezTo>
                    <a:pt x="210" y="28"/>
                    <a:pt x="227" y="44"/>
                    <a:pt x="238" y="63"/>
                  </a:cubicBezTo>
                  <a:cubicBezTo>
                    <a:pt x="249" y="83"/>
                    <a:pt x="255" y="105"/>
                    <a:pt x="255" y="127"/>
                  </a:cubicBezTo>
                  <a:lnTo>
                    <a:pt x="255" y="127"/>
                  </a:lnTo>
                  <a:lnTo>
                    <a:pt x="255" y="127"/>
                  </a:lnTo>
                  <a:cubicBezTo>
                    <a:pt x="255" y="150"/>
                    <a:pt x="249" y="172"/>
                    <a:pt x="238" y="191"/>
                  </a:cubicBezTo>
                  <a:cubicBezTo>
                    <a:pt x="227" y="210"/>
                    <a:pt x="211" y="227"/>
                    <a:pt x="191" y="238"/>
                  </a:cubicBezTo>
                  <a:cubicBezTo>
                    <a:pt x="172" y="250"/>
                    <a:pt x="150" y="255"/>
                    <a:pt x="127" y="255"/>
                  </a:cubicBezTo>
                  <a:close/>
                  <a:moveTo>
                    <a:pt x="127" y="21"/>
                  </a:moveTo>
                  <a:lnTo>
                    <a:pt x="127" y="21"/>
                  </a:lnTo>
                  <a:cubicBezTo>
                    <a:pt x="109" y="21"/>
                    <a:pt x="90" y="26"/>
                    <a:pt x="74" y="35"/>
                  </a:cubicBezTo>
                  <a:cubicBezTo>
                    <a:pt x="58" y="44"/>
                    <a:pt x="45" y="58"/>
                    <a:pt x="35" y="74"/>
                  </a:cubicBezTo>
                  <a:cubicBezTo>
                    <a:pt x="26" y="90"/>
                    <a:pt x="21" y="109"/>
                    <a:pt x="21" y="127"/>
                  </a:cubicBezTo>
                  <a:cubicBezTo>
                    <a:pt x="21" y="146"/>
                    <a:pt x="26" y="164"/>
                    <a:pt x="35" y="180"/>
                  </a:cubicBezTo>
                  <a:cubicBezTo>
                    <a:pt x="45" y="196"/>
                    <a:pt x="58" y="210"/>
                    <a:pt x="74" y="219"/>
                  </a:cubicBezTo>
                  <a:cubicBezTo>
                    <a:pt x="90" y="229"/>
                    <a:pt x="109" y="233"/>
                    <a:pt x="127" y="233"/>
                  </a:cubicBezTo>
                  <a:cubicBezTo>
                    <a:pt x="146" y="233"/>
                    <a:pt x="164" y="229"/>
                    <a:pt x="180" y="219"/>
                  </a:cubicBezTo>
                  <a:cubicBezTo>
                    <a:pt x="197" y="210"/>
                    <a:pt x="210" y="196"/>
                    <a:pt x="219" y="180"/>
                  </a:cubicBezTo>
                  <a:cubicBezTo>
                    <a:pt x="229" y="164"/>
                    <a:pt x="234" y="146"/>
                    <a:pt x="234" y="127"/>
                  </a:cubicBezTo>
                  <a:lnTo>
                    <a:pt x="234" y="127"/>
                  </a:lnTo>
                  <a:cubicBezTo>
                    <a:pt x="234" y="109"/>
                    <a:pt x="229" y="91"/>
                    <a:pt x="219" y="74"/>
                  </a:cubicBezTo>
                  <a:cubicBezTo>
                    <a:pt x="210" y="59"/>
                    <a:pt x="197" y="45"/>
                    <a:pt x="180" y="35"/>
                  </a:cubicBezTo>
                  <a:cubicBezTo>
                    <a:pt x="164" y="26"/>
                    <a:pt x="146" y="21"/>
                    <a:pt x="127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5125578" y="2736915"/>
              <a:ext cx="4085" cy="77624"/>
            </a:xfrm>
            <a:custGeom>
              <a:rect b="b" l="l" r="r" t="t"/>
              <a:pathLst>
                <a:path extrusionOk="0" h="335" w="16">
                  <a:moveTo>
                    <a:pt x="15" y="0"/>
                  </a:moveTo>
                  <a:cubicBezTo>
                    <a:pt x="14" y="111"/>
                    <a:pt x="10" y="223"/>
                    <a:pt x="0" y="334"/>
                  </a:cubicBezTo>
                  <a:lnTo>
                    <a:pt x="15" y="0"/>
                  </a:lnTo>
                </a:path>
              </a:pathLst>
            </a:custGeom>
            <a:solidFill>
              <a:srgbClr val="95CF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5254270" y="1469405"/>
              <a:ext cx="698614" cy="493319"/>
            </a:xfrm>
            <a:custGeom>
              <a:rect b="b" l="l" r="r" t="t"/>
              <a:pathLst>
                <a:path extrusionOk="0" h="2130" w="3018">
                  <a:moveTo>
                    <a:pt x="137" y="353"/>
                  </a:moveTo>
                  <a:cubicBezTo>
                    <a:pt x="260" y="197"/>
                    <a:pt x="464" y="130"/>
                    <a:pt x="660" y="89"/>
                  </a:cubicBezTo>
                  <a:cubicBezTo>
                    <a:pt x="1090" y="0"/>
                    <a:pt x="1535" y="1"/>
                    <a:pt x="1971" y="58"/>
                  </a:cubicBezTo>
                  <a:cubicBezTo>
                    <a:pt x="2222" y="91"/>
                    <a:pt x="2476" y="145"/>
                    <a:pt x="2691" y="278"/>
                  </a:cubicBezTo>
                  <a:cubicBezTo>
                    <a:pt x="2776" y="330"/>
                    <a:pt x="2855" y="396"/>
                    <a:pt x="2905" y="483"/>
                  </a:cubicBezTo>
                  <a:cubicBezTo>
                    <a:pt x="3017" y="679"/>
                    <a:pt x="2945" y="939"/>
                    <a:pt x="2791" y="1104"/>
                  </a:cubicBezTo>
                  <a:cubicBezTo>
                    <a:pt x="2464" y="1450"/>
                    <a:pt x="1883" y="1451"/>
                    <a:pt x="1442" y="1427"/>
                  </a:cubicBezTo>
                  <a:cubicBezTo>
                    <a:pt x="1387" y="1424"/>
                    <a:pt x="1333" y="1421"/>
                    <a:pt x="1279" y="1416"/>
                  </a:cubicBezTo>
                  <a:lnTo>
                    <a:pt x="1282" y="1497"/>
                  </a:lnTo>
                  <a:cubicBezTo>
                    <a:pt x="1285" y="1572"/>
                    <a:pt x="1288" y="1649"/>
                    <a:pt x="1270" y="1722"/>
                  </a:cubicBezTo>
                  <a:cubicBezTo>
                    <a:pt x="1212" y="1958"/>
                    <a:pt x="958" y="2094"/>
                    <a:pt x="718" y="2129"/>
                  </a:cubicBezTo>
                  <a:cubicBezTo>
                    <a:pt x="935" y="2074"/>
                    <a:pt x="1025" y="1804"/>
                    <a:pt x="995" y="1582"/>
                  </a:cubicBezTo>
                  <a:cubicBezTo>
                    <a:pt x="986" y="1511"/>
                    <a:pt x="968" y="1443"/>
                    <a:pt x="947" y="1375"/>
                  </a:cubicBezTo>
                  <a:cubicBezTo>
                    <a:pt x="899" y="1367"/>
                    <a:pt x="851" y="1359"/>
                    <a:pt x="803" y="1350"/>
                  </a:cubicBezTo>
                  <a:cubicBezTo>
                    <a:pt x="633" y="1317"/>
                    <a:pt x="457" y="1271"/>
                    <a:pt x="315" y="1181"/>
                  </a:cubicBezTo>
                  <a:cubicBezTo>
                    <a:pt x="201" y="1109"/>
                    <a:pt x="110" y="1009"/>
                    <a:pt x="60" y="866"/>
                  </a:cubicBezTo>
                  <a:cubicBezTo>
                    <a:pt x="0" y="696"/>
                    <a:pt x="25" y="495"/>
                    <a:pt x="137" y="35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3231975" y="2064859"/>
              <a:ext cx="450421" cy="419777"/>
            </a:xfrm>
            <a:custGeom>
              <a:rect b="b" l="l" r="r" t="t"/>
              <a:pathLst>
                <a:path extrusionOk="0" h="1813" w="1946">
                  <a:moveTo>
                    <a:pt x="1934" y="838"/>
                  </a:moveTo>
                  <a:cubicBezTo>
                    <a:pt x="1929" y="787"/>
                    <a:pt x="1907" y="739"/>
                    <a:pt x="1874" y="701"/>
                  </a:cubicBezTo>
                  <a:cubicBezTo>
                    <a:pt x="1876" y="696"/>
                    <a:pt x="1879" y="692"/>
                    <a:pt x="1881" y="687"/>
                  </a:cubicBezTo>
                  <a:cubicBezTo>
                    <a:pt x="1901" y="644"/>
                    <a:pt x="1915" y="599"/>
                    <a:pt x="1911" y="552"/>
                  </a:cubicBezTo>
                  <a:cubicBezTo>
                    <a:pt x="1906" y="508"/>
                    <a:pt x="1898" y="465"/>
                    <a:pt x="1872" y="429"/>
                  </a:cubicBezTo>
                  <a:cubicBezTo>
                    <a:pt x="1850" y="396"/>
                    <a:pt x="1823" y="368"/>
                    <a:pt x="1789" y="347"/>
                  </a:cubicBezTo>
                  <a:cubicBezTo>
                    <a:pt x="1728" y="312"/>
                    <a:pt x="1655" y="305"/>
                    <a:pt x="1588" y="320"/>
                  </a:cubicBezTo>
                  <a:cubicBezTo>
                    <a:pt x="1563" y="326"/>
                    <a:pt x="1538" y="336"/>
                    <a:pt x="1515" y="348"/>
                  </a:cubicBezTo>
                  <a:cubicBezTo>
                    <a:pt x="1524" y="255"/>
                    <a:pt x="1469" y="158"/>
                    <a:pt x="1383" y="120"/>
                  </a:cubicBezTo>
                  <a:cubicBezTo>
                    <a:pt x="1313" y="89"/>
                    <a:pt x="1229" y="101"/>
                    <a:pt x="1166" y="143"/>
                  </a:cubicBezTo>
                  <a:cubicBezTo>
                    <a:pt x="1127" y="88"/>
                    <a:pt x="1070" y="48"/>
                    <a:pt x="1006" y="25"/>
                  </a:cubicBezTo>
                  <a:cubicBezTo>
                    <a:pt x="939" y="0"/>
                    <a:pt x="858" y="4"/>
                    <a:pt x="789" y="21"/>
                  </a:cubicBezTo>
                  <a:cubicBezTo>
                    <a:pt x="710" y="42"/>
                    <a:pt x="637" y="90"/>
                    <a:pt x="599" y="164"/>
                  </a:cubicBezTo>
                  <a:cubicBezTo>
                    <a:pt x="580" y="202"/>
                    <a:pt x="571" y="244"/>
                    <a:pt x="570" y="286"/>
                  </a:cubicBezTo>
                  <a:cubicBezTo>
                    <a:pt x="511" y="255"/>
                    <a:pt x="443" y="239"/>
                    <a:pt x="377" y="247"/>
                  </a:cubicBezTo>
                  <a:cubicBezTo>
                    <a:pt x="235" y="265"/>
                    <a:pt x="114" y="412"/>
                    <a:pt x="131" y="556"/>
                  </a:cubicBezTo>
                  <a:cubicBezTo>
                    <a:pt x="141" y="631"/>
                    <a:pt x="184" y="698"/>
                    <a:pt x="231" y="758"/>
                  </a:cubicBezTo>
                  <a:cubicBezTo>
                    <a:pt x="149" y="768"/>
                    <a:pt x="74" y="821"/>
                    <a:pt x="37" y="895"/>
                  </a:cubicBezTo>
                  <a:cubicBezTo>
                    <a:pt x="0" y="969"/>
                    <a:pt x="3" y="1061"/>
                    <a:pt x="44" y="1132"/>
                  </a:cubicBezTo>
                  <a:cubicBezTo>
                    <a:pt x="74" y="1183"/>
                    <a:pt x="119" y="1221"/>
                    <a:pt x="168" y="1253"/>
                  </a:cubicBezTo>
                  <a:cubicBezTo>
                    <a:pt x="119" y="1299"/>
                    <a:pt x="80" y="1355"/>
                    <a:pt x="67" y="1423"/>
                  </a:cubicBezTo>
                  <a:cubicBezTo>
                    <a:pt x="51" y="1509"/>
                    <a:pt x="72" y="1602"/>
                    <a:pt x="122" y="1674"/>
                  </a:cubicBezTo>
                  <a:cubicBezTo>
                    <a:pt x="175" y="1749"/>
                    <a:pt x="256" y="1812"/>
                    <a:pt x="354" y="1806"/>
                  </a:cubicBezTo>
                  <a:cubicBezTo>
                    <a:pt x="464" y="1798"/>
                    <a:pt x="561" y="1727"/>
                    <a:pt x="591" y="1619"/>
                  </a:cubicBezTo>
                  <a:cubicBezTo>
                    <a:pt x="591" y="1617"/>
                    <a:pt x="591" y="1616"/>
                    <a:pt x="591" y="1614"/>
                  </a:cubicBezTo>
                  <a:cubicBezTo>
                    <a:pt x="624" y="1572"/>
                    <a:pt x="652" y="1528"/>
                    <a:pt x="670" y="1493"/>
                  </a:cubicBezTo>
                  <a:cubicBezTo>
                    <a:pt x="700" y="1432"/>
                    <a:pt x="703" y="1363"/>
                    <a:pt x="724" y="1299"/>
                  </a:cubicBezTo>
                  <a:cubicBezTo>
                    <a:pt x="730" y="1281"/>
                    <a:pt x="738" y="1251"/>
                    <a:pt x="757" y="1243"/>
                  </a:cubicBezTo>
                  <a:cubicBezTo>
                    <a:pt x="784" y="1231"/>
                    <a:pt x="809" y="1261"/>
                    <a:pt x="838" y="1253"/>
                  </a:cubicBezTo>
                  <a:cubicBezTo>
                    <a:pt x="866" y="1245"/>
                    <a:pt x="893" y="1227"/>
                    <a:pt x="909" y="1201"/>
                  </a:cubicBezTo>
                  <a:cubicBezTo>
                    <a:pt x="924" y="1175"/>
                    <a:pt x="928" y="1142"/>
                    <a:pt x="916" y="1114"/>
                  </a:cubicBezTo>
                  <a:cubicBezTo>
                    <a:pt x="932" y="1152"/>
                    <a:pt x="1006" y="1111"/>
                    <a:pt x="1021" y="1095"/>
                  </a:cubicBezTo>
                  <a:cubicBezTo>
                    <a:pt x="1057" y="1059"/>
                    <a:pt x="1071" y="1004"/>
                    <a:pt x="1063" y="955"/>
                  </a:cubicBezTo>
                  <a:cubicBezTo>
                    <a:pt x="1114" y="1009"/>
                    <a:pt x="1167" y="1064"/>
                    <a:pt x="1238" y="1086"/>
                  </a:cubicBezTo>
                  <a:cubicBezTo>
                    <a:pt x="1308" y="1108"/>
                    <a:pt x="1400" y="1082"/>
                    <a:pt x="1426" y="1013"/>
                  </a:cubicBezTo>
                  <a:cubicBezTo>
                    <a:pt x="1488" y="1101"/>
                    <a:pt x="1605" y="1146"/>
                    <a:pt x="1710" y="1125"/>
                  </a:cubicBezTo>
                  <a:cubicBezTo>
                    <a:pt x="1835" y="1099"/>
                    <a:pt x="1945" y="967"/>
                    <a:pt x="1934" y="83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3455653" y="2837008"/>
              <a:ext cx="12256" cy="130735"/>
            </a:xfrm>
            <a:custGeom>
              <a:rect b="b" l="l" r="r" t="t"/>
              <a:pathLst>
                <a:path extrusionOk="0" h="566" w="52">
                  <a:moveTo>
                    <a:pt x="4" y="565"/>
                  </a:moveTo>
                  <a:cubicBezTo>
                    <a:pt x="0" y="450"/>
                    <a:pt x="7" y="371"/>
                    <a:pt x="14" y="295"/>
                  </a:cubicBezTo>
                  <a:cubicBezTo>
                    <a:pt x="22" y="209"/>
                    <a:pt x="30" y="128"/>
                    <a:pt x="21" y="1"/>
                  </a:cubicBezTo>
                  <a:lnTo>
                    <a:pt x="42" y="0"/>
                  </a:lnTo>
                  <a:cubicBezTo>
                    <a:pt x="51" y="128"/>
                    <a:pt x="44" y="210"/>
                    <a:pt x="36" y="297"/>
                  </a:cubicBezTo>
                  <a:cubicBezTo>
                    <a:pt x="29" y="372"/>
                    <a:pt x="21" y="450"/>
                    <a:pt x="25" y="565"/>
                  </a:cubicBezTo>
                  <a:lnTo>
                    <a:pt x="4" y="56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024639" y="2764492"/>
              <a:ext cx="39833" cy="302322"/>
            </a:xfrm>
            <a:custGeom>
              <a:rect b="b" l="l" r="r" t="t"/>
              <a:pathLst>
                <a:path extrusionOk="0" h="1307" w="172">
                  <a:moveTo>
                    <a:pt x="21" y="1306"/>
                  </a:moveTo>
                  <a:lnTo>
                    <a:pt x="0" y="1299"/>
                  </a:lnTo>
                  <a:cubicBezTo>
                    <a:pt x="112" y="945"/>
                    <a:pt x="110" y="693"/>
                    <a:pt x="108" y="471"/>
                  </a:cubicBezTo>
                  <a:cubicBezTo>
                    <a:pt x="107" y="305"/>
                    <a:pt x="105" y="160"/>
                    <a:pt x="151" y="0"/>
                  </a:cubicBezTo>
                  <a:lnTo>
                    <a:pt x="171" y="6"/>
                  </a:lnTo>
                  <a:cubicBezTo>
                    <a:pt x="127" y="163"/>
                    <a:pt x="128" y="306"/>
                    <a:pt x="129" y="471"/>
                  </a:cubicBezTo>
                  <a:cubicBezTo>
                    <a:pt x="131" y="695"/>
                    <a:pt x="133" y="948"/>
                    <a:pt x="21" y="130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502635" y="2469318"/>
              <a:ext cx="79666" cy="21448"/>
            </a:xfrm>
            <a:custGeom>
              <a:rect b="b" l="l" r="r" t="t"/>
              <a:pathLst>
                <a:path extrusionOk="0" h="94" w="344">
                  <a:moveTo>
                    <a:pt x="0" y="28"/>
                  </a:moveTo>
                  <a:lnTo>
                    <a:pt x="14" y="12"/>
                  </a:lnTo>
                  <a:cubicBezTo>
                    <a:pt x="73" y="62"/>
                    <a:pt x="155" y="83"/>
                    <a:pt x="230" y="66"/>
                  </a:cubicBezTo>
                  <a:cubicBezTo>
                    <a:pt x="276" y="55"/>
                    <a:pt x="310" y="31"/>
                    <a:pt x="324" y="0"/>
                  </a:cubicBezTo>
                  <a:lnTo>
                    <a:pt x="343" y="9"/>
                  </a:lnTo>
                  <a:cubicBezTo>
                    <a:pt x="327" y="46"/>
                    <a:pt x="287" y="74"/>
                    <a:pt x="235" y="86"/>
                  </a:cubicBezTo>
                  <a:cubicBezTo>
                    <a:pt x="216" y="91"/>
                    <a:pt x="197" y="93"/>
                    <a:pt x="177" y="93"/>
                  </a:cubicBezTo>
                  <a:lnTo>
                    <a:pt x="177" y="93"/>
                  </a:lnTo>
                  <a:cubicBezTo>
                    <a:pt x="113" y="93"/>
                    <a:pt x="49" y="70"/>
                    <a:pt x="0" y="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405607" y="2526514"/>
              <a:ext cx="57196" cy="49026"/>
            </a:xfrm>
            <a:custGeom>
              <a:rect b="b" l="l" r="r" t="t"/>
              <a:pathLst>
                <a:path extrusionOk="0" h="212" w="248">
                  <a:moveTo>
                    <a:pt x="149" y="211"/>
                  </a:moveTo>
                  <a:cubicBezTo>
                    <a:pt x="161" y="196"/>
                    <a:pt x="173" y="183"/>
                    <a:pt x="190" y="174"/>
                  </a:cubicBezTo>
                  <a:lnTo>
                    <a:pt x="190" y="174"/>
                  </a:lnTo>
                  <a:cubicBezTo>
                    <a:pt x="193" y="172"/>
                    <a:pt x="195" y="171"/>
                    <a:pt x="198" y="171"/>
                  </a:cubicBezTo>
                  <a:cubicBezTo>
                    <a:pt x="212" y="157"/>
                    <a:pt x="226" y="145"/>
                    <a:pt x="247" y="138"/>
                  </a:cubicBezTo>
                  <a:cubicBezTo>
                    <a:pt x="191" y="158"/>
                    <a:pt x="129" y="79"/>
                    <a:pt x="99" y="48"/>
                  </a:cubicBezTo>
                  <a:cubicBezTo>
                    <a:pt x="51" y="0"/>
                    <a:pt x="0" y="47"/>
                    <a:pt x="38" y="106"/>
                  </a:cubicBezTo>
                  <a:cubicBezTo>
                    <a:pt x="53" y="130"/>
                    <a:pt x="74" y="148"/>
                    <a:pt x="97" y="165"/>
                  </a:cubicBezTo>
                  <a:cubicBezTo>
                    <a:pt x="109" y="174"/>
                    <a:pt x="140" y="194"/>
                    <a:pt x="149" y="21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741722" y="3015747"/>
              <a:ext cx="118478" cy="263512"/>
            </a:xfrm>
            <a:custGeom>
              <a:rect b="b" l="l" r="r" t="t"/>
              <a:pathLst>
                <a:path extrusionOk="0" h="1138" w="511">
                  <a:moveTo>
                    <a:pt x="509" y="1137"/>
                  </a:moveTo>
                  <a:cubicBezTo>
                    <a:pt x="385" y="1132"/>
                    <a:pt x="272" y="1065"/>
                    <a:pt x="181" y="945"/>
                  </a:cubicBezTo>
                  <a:cubicBezTo>
                    <a:pt x="111" y="851"/>
                    <a:pt x="56" y="727"/>
                    <a:pt x="36" y="611"/>
                  </a:cubicBezTo>
                  <a:cubicBezTo>
                    <a:pt x="0" y="406"/>
                    <a:pt x="35" y="200"/>
                    <a:pt x="69" y="0"/>
                  </a:cubicBezTo>
                  <a:lnTo>
                    <a:pt x="90" y="4"/>
                  </a:lnTo>
                  <a:cubicBezTo>
                    <a:pt x="56" y="202"/>
                    <a:pt x="21" y="406"/>
                    <a:pt x="57" y="607"/>
                  </a:cubicBezTo>
                  <a:cubicBezTo>
                    <a:pt x="77" y="720"/>
                    <a:pt x="129" y="841"/>
                    <a:pt x="198" y="932"/>
                  </a:cubicBezTo>
                  <a:cubicBezTo>
                    <a:pt x="259" y="1013"/>
                    <a:pt x="362" y="1110"/>
                    <a:pt x="510" y="1116"/>
                  </a:cubicBezTo>
                  <a:lnTo>
                    <a:pt x="509" y="113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559832" y="2635800"/>
              <a:ext cx="24513" cy="10214"/>
            </a:xfrm>
            <a:custGeom>
              <a:rect b="b" l="l" r="r" t="t"/>
              <a:pathLst>
                <a:path extrusionOk="0" h="45" w="104">
                  <a:moveTo>
                    <a:pt x="16" y="44"/>
                  </a:moveTo>
                  <a:lnTo>
                    <a:pt x="16" y="44"/>
                  </a:lnTo>
                  <a:cubicBezTo>
                    <a:pt x="10" y="44"/>
                    <a:pt x="5" y="44"/>
                    <a:pt x="0" y="43"/>
                  </a:cubicBezTo>
                  <a:lnTo>
                    <a:pt x="2" y="22"/>
                  </a:lnTo>
                  <a:cubicBezTo>
                    <a:pt x="7" y="23"/>
                    <a:pt x="11" y="23"/>
                    <a:pt x="16" y="23"/>
                  </a:cubicBezTo>
                  <a:cubicBezTo>
                    <a:pt x="39" y="23"/>
                    <a:pt x="62" y="17"/>
                    <a:pt x="82" y="5"/>
                  </a:cubicBezTo>
                  <a:cubicBezTo>
                    <a:pt x="85" y="3"/>
                    <a:pt x="88" y="2"/>
                    <a:pt x="91" y="0"/>
                  </a:cubicBezTo>
                  <a:lnTo>
                    <a:pt x="103" y="17"/>
                  </a:lnTo>
                  <a:cubicBezTo>
                    <a:pt x="99" y="19"/>
                    <a:pt x="96" y="21"/>
                    <a:pt x="93" y="23"/>
                  </a:cubicBezTo>
                  <a:cubicBezTo>
                    <a:pt x="69" y="37"/>
                    <a:pt x="43" y="44"/>
                    <a:pt x="16" y="4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682395" y="3472295"/>
              <a:ext cx="622010" cy="859985"/>
            </a:xfrm>
            <a:custGeom>
              <a:rect b="b" l="l" r="r" t="t"/>
              <a:pathLst>
                <a:path extrusionOk="0" h="3715" w="2684">
                  <a:moveTo>
                    <a:pt x="1081" y="3714"/>
                  </a:moveTo>
                  <a:lnTo>
                    <a:pt x="1077" y="3708"/>
                  </a:lnTo>
                  <a:cubicBezTo>
                    <a:pt x="1065" y="3688"/>
                    <a:pt x="1054" y="3667"/>
                    <a:pt x="1045" y="3650"/>
                  </a:cubicBezTo>
                  <a:cubicBezTo>
                    <a:pt x="656" y="2905"/>
                    <a:pt x="456" y="2451"/>
                    <a:pt x="154" y="1763"/>
                  </a:cubicBezTo>
                  <a:cubicBezTo>
                    <a:pt x="105" y="1652"/>
                    <a:pt x="55" y="1538"/>
                    <a:pt x="0" y="1415"/>
                  </a:cubicBezTo>
                  <a:lnTo>
                    <a:pt x="20" y="1406"/>
                  </a:lnTo>
                  <a:cubicBezTo>
                    <a:pt x="74" y="1529"/>
                    <a:pt x="125" y="1644"/>
                    <a:pt x="173" y="1754"/>
                  </a:cubicBezTo>
                  <a:cubicBezTo>
                    <a:pt x="476" y="2442"/>
                    <a:pt x="675" y="2896"/>
                    <a:pt x="1064" y="3640"/>
                  </a:cubicBezTo>
                  <a:cubicBezTo>
                    <a:pt x="1072" y="3656"/>
                    <a:pt x="1082" y="3674"/>
                    <a:pt x="1092" y="3692"/>
                  </a:cubicBezTo>
                  <a:lnTo>
                    <a:pt x="1146" y="3686"/>
                  </a:lnTo>
                  <a:cubicBezTo>
                    <a:pt x="1269" y="3674"/>
                    <a:pt x="1396" y="3662"/>
                    <a:pt x="1520" y="3644"/>
                  </a:cubicBezTo>
                  <a:cubicBezTo>
                    <a:pt x="1654" y="3624"/>
                    <a:pt x="1786" y="3594"/>
                    <a:pt x="1915" y="3553"/>
                  </a:cubicBezTo>
                  <a:cubicBezTo>
                    <a:pt x="2038" y="3513"/>
                    <a:pt x="2165" y="3464"/>
                    <a:pt x="2291" y="3404"/>
                  </a:cubicBezTo>
                  <a:cubicBezTo>
                    <a:pt x="2391" y="3341"/>
                    <a:pt x="2492" y="3274"/>
                    <a:pt x="2590" y="3209"/>
                  </a:cubicBezTo>
                  <a:cubicBezTo>
                    <a:pt x="2611" y="3194"/>
                    <a:pt x="2633" y="3180"/>
                    <a:pt x="2654" y="3165"/>
                  </a:cubicBezTo>
                  <a:cubicBezTo>
                    <a:pt x="2605" y="3081"/>
                    <a:pt x="2564" y="2990"/>
                    <a:pt x="2524" y="2903"/>
                  </a:cubicBezTo>
                  <a:lnTo>
                    <a:pt x="2519" y="2892"/>
                  </a:lnTo>
                  <a:cubicBezTo>
                    <a:pt x="2283" y="2370"/>
                    <a:pt x="2029" y="1847"/>
                    <a:pt x="1764" y="1337"/>
                  </a:cubicBezTo>
                  <a:cubicBezTo>
                    <a:pt x="1718" y="1247"/>
                    <a:pt x="1673" y="1154"/>
                    <a:pt x="1625" y="1056"/>
                  </a:cubicBezTo>
                  <a:cubicBezTo>
                    <a:pt x="1534" y="868"/>
                    <a:pt x="1439" y="674"/>
                    <a:pt x="1329" y="493"/>
                  </a:cubicBezTo>
                  <a:cubicBezTo>
                    <a:pt x="1206" y="290"/>
                    <a:pt x="1079" y="133"/>
                    <a:pt x="943" y="16"/>
                  </a:cubicBezTo>
                  <a:lnTo>
                    <a:pt x="957" y="0"/>
                  </a:lnTo>
                  <a:cubicBezTo>
                    <a:pt x="1095" y="119"/>
                    <a:pt x="1222" y="277"/>
                    <a:pt x="1348" y="482"/>
                  </a:cubicBezTo>
                  <a:cubicBezTo>
                    <a:pt x="1458" y="664"/>
                    <a:pt x="1553" y="858"/>
                    <a:pt x="1644" y="1047"/>
                  </a:cubicBezTo>
                  <a:cubicBezTo>
                    <a:pt x="1692" y="1145"/>
                    <a:pt x="1737" y="1238"/>
                    <a:pt x="1783" y="1328"/>
                  </a:cubicBezTo>
                  <a:cubicBezTo>
                    <a:pt x="2048" y="1837"/>
                    <a:pt x="2302" y="2360"/>
                    <a:pt x="2539" y="2883"/>
                  </a:cubicBezTo>
                  <a:lnTo>
                    <a:pt x="2544" y="2894"/>
                  </a:lnTo>
                  <a:cubicBezTo>
                    <a:pt x="2585" y="2984"/>
                    <a:pt x="2627" y="3077"/>
                    <a:pt x="2678" y="3163"/>
                  </a:cubicBezTo>
                  <a:lnTo>
                    <a:pt x="2683" y="3172"/>
                  </a:lnTo>
                  <a:lnTo>
                    <a:pt x="2675" y="3177"/>
                  </a:lnTo>
                  <a:cubicBezTo>
                    <a:pt x="2650" y="3194"/>
                    <a:pt x="2626" y="3210"/>
                    <a:pt x="2602" y="3226"/>
                  </a:cubicBezTo>
                  <a:cubicBezTo>
                    <a:pt x="2504" y="3292"/>
                    <a:pt x="2402" y="3359"/>
                    <a:pt x="2301" y="3422"/>
                  </a:cubicBezTo>
                  <a:lnTo>
                    <a:pt x="2300" y="3423"/>
                  </a:lnTo>
                  <a:cubicBezTo>
                    <a:pt x="2173" y="3483"/>
                    <a:pt x="2046" y="3533"/>
                    <a:pt x="1921" y="3573"/>
                  </a:cubicBezTo>
                  <a:cubicBezTo>
                    <a:pt x="1791" y="3614"/>
                    <a:pt x="1658" y="3645"/>
                    <a:pt x="1523" y="3665"/>
                  </a:cubicBezTo>
                  <a:cubicBezTo>
                    <a:pt x="1399" y="3683"/>
                    <a:pt x="1271" y="3696"/>
                    <a:pt x="1148" y="3707"/>
                  </a:cubicBezTo>
                  <a:lnTo>
                    <a:pt x="1087" y="3713"/>
                  </a:lnTo>
                  <a:lnTo>
                    <a:pt x="1081" y="371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3061408" y="2717509"/>
              <a:ext cx="7149" cy="26555"/>
            </a:xfrm>
            <a:custGeom>
              <a:rect b="b" l="l" r="r" t="t"/>
              <a:pathLst>
                <a:path extrusionOk="0" h="114" w="31">
                  <a:moveTo>
                    <a:pt x="26" y="58"/>
                  </a:moveTo>
                  <a:lnTo>
                    <a:pt x="21" y="113"/>
                  </a:lnTo>
                  <a:lnTo>
                    <a:pt x="0" y="112"/>
                  </a:lnTo>
                  <a:lnTo>
                    <a:pt x="9" y="0"/>
                  </a:lnTo>
                  <a:lnTo>
                    <a:pt x="30" y="2"/>
                  </a:lnTo>
                  <a:lnTo>
                    <a:pt x="26" y="5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263637" y="2533664"/>
              <a:ext cx="36769" cy="33705"/>
            </a:xfrm>
            <a:custGeom>
              <a:rect b="b" l="l" r="r" t="t"/>
              <a:pathLst>
                <a:path extrusionOk="0" h="145" w="159">
                  <a:moveTo>
                    <a:pt x="0" y="126"/>
                  </a:moveTo>
                  <a:cubicBezTo>
                    <a:pt x="53" y="90"/>
                    <a:pt x="100" y="48"/>
                    <a:pt x="142" y="0"/>
                  </a:cubicBezTo>
                  <a:lnTo>
                    <a:pt x="158" y="14"/>
                  </a:lnTo>
                  <a:cubicBezTo>
                    <a:pt x="115" y="63"/>
                    <a:pt x="66" y="107"/>
                    <a:pt x="13" y="144"/>
                  </a:cubicBezTo>
                  <a:lnTo>
                    <a:pt x="0" y="12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797896" y="2784919"/>
              <a:ext cx="50046" cy="162397"/>
            </a:xfrm>
            <a:custGeom>
              <a:rect b="b" l="l" r="r" t="t"/>
              <a:pathLst>
                <a:path extrusionOk="0" h="701" w="214">
                  <a:moveTo>
                    <a:pt x="0" y="695"/>
                  </a:moveTo>
                  <a:cubicBezTo>
                    <a:pt x="50" y="460"/>
                    <a:pt x="115" y="228"/>
                    <a:pt x="193" y="0"/>
                  </a:cubicBezTo>
                  <a:lnTo>
                    <a:pt x="213" y="7"/>
                  </a:lnTo>
                  <a:cubicBezTo>
                    <a:pt x="135" y="234"/>
                    <a:pt x="71" y="465"/>
                    <a:pt x="20" y="700"/>
                  </a:cubicBezTo>
                  <a:lnTo>
                    <a:pt x="0" y="69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2780534" y="2987149"/>
              <a:ext cx="12256" cy="35747"/>
            </a:xfrm>
            <a:custGeom>
              <a:rect b="b" l="l" r="r" t="t"/>
              <a:pathLst>
                <a:path extrusionOk="0" h="156" w="54">
                  <a:moveTo>
                    <a:pt x="37" y="80"/>
                  </a:moveTo>
                  <a:lnTo>
                    <a:pt x="21" y="155"/>
                  </a:lnTo>
                  <a:lnTo>
                    <a:pt x="0" y="151"/>
                  </a:lnTo>
                  <a:lnTo>
                    <a:pt x="32" y="0"/>
                  </a:lnTo>
                  <a:lnTo>
                    <a:pt x="53" y="4"/>
                  </a:lnTo>
                  <a:lnTo>
                    <a:pt x="37" y="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3843770" y="4062643"/>
              <a:ext cx="13277" cy="39833"/>
            </a:xfrm>
            <a:custGeom>
              <a:rect b="b" l="l" r="r" t="t"/>
              <a:pathLst>
                <a:path extrusionOk="0" h="174" w="58">
                  <a:moveTo>
                    <a:pt x="38" y="173"/>
                  </a:moveTo>
                  <a:lnTo>
                    <a:pt x="38" y="173"/>
                  </a:lnTo>
                  <a:cubicBezTo>
                    <a:pt x="13" y="126"/>
                    <a:pt x="0" y="73"/>
                    <a:pt x="0" y="20"/>
                  </a:cubicBezTo>
                  <a:cubicBezTo>
                    <a:pt x="0" y="13"/>
                    <a:pt x="1" y="7"/>
                    <a:pt x="1" y="0"/>
                  </a:cubicBezTo>
                  <a:lnTo>
                    <a:pt x="22" y="1"/>
                  </a:lnTo>
                  <a:lnTo>
                    <a:pt x="22" y="1"/>
                  </a:lnTo>
                  <a:cubicBezTo>
                    <a:pt x="22" y="8"/>
                    <a:pt x="22" y="14"/>
                    <a:pt x="22" y="20"/>
                  </a:cubicBezTo>
                  <a:cubicBezTo>
                    <a:pt x="22" y="70"/>
                    <a:pt x="34" y="119"/>
                    <a:pt x="57" y="163"/>
                  </a:cubicBezTo>
                  <a:lnTo>
                    <a:pt x="38" y="17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335045" y="3333390"/>
              <a:ext cx="379947" cy="301302"/>
            </a:xfrm>
            <a:custGeom>
              <a:rect b="b" l="l" r="r" t="t"/>
              <a:pathLst>
                <a:path extrusionOk="0" h="1303" w="1640">
                  <a:moveTo>
                    <a:pt x="1627" y="448"/>
                  </a:moveTo>
                  <a:cubicBezTo>
                    <a:pt x="1617" y="316"/>
                    <a:pt x="1579" y="151"/>
                    <a:pt x="1482" y="55"/>
                  </a:cubicBezTo>
                  <a:cubicBezTo>
                    <a:pt x="1463" y="34"/>
                    <a:pt x="1441" y="15"/>
                    <a:pt x="1417" y="0"/>
                  </a:cubicBezTo>
                  <a:cubicBezTo>
                    <a:pt x="1347" y="86"/>
                    <a:pt x="1239" y="142"/>
                    <a:pt x="1135" y="175"/>
                  </a:cubicBezTo>
                  <a:cubicBezTo>
                    <a:pt x="1042" y="205"/>
                    <a:pt x="930" y="223"/>
                    <a:pt x="838" y="182"/>
                  </a:cubicBezTo>
                  <a:cubicBezTo>
                    <a:pt x="659" y="336"/>
                    <a:pt x="499" y="528"/>
                    <a:pt x="407" y="616"/>
                  </a:cubicBezTo>
                  <a:cubicBezTo>
                    <a:pt x="282" y="735"/>
                    <a:pt x="155" y="856"/>
                    <a:pt x="65" y="1003"/>
                  </a:cubicBezTo>
                  <a:cubicBezTo>
                    <a:pt x="29" y="1060"/>
                    <a:pt x="0" y="1132"/>
                    <a:pt x="30" y="1192"/>
                  </a:cubicBezTo>
                  <a:cubicBezTo>
                    <a:pt x="45" y="1221"/>
                    <a:pt x="72" y="1243"/>
                    <a:pt x="102" y="1256"/>
                  </a:cubicBezTo>
                  <a:cubicBezTo>
                    <a:pt x="207" y="1302"/>
                    <a:pt x="327" y="1252"/>
                    <a:pt x="431" y="1203"/>
                  </a:cubicBezTo>
                  <a:cubicBezTo>
                    <a:pt x="742" y="1057"/>
                    <a:pt x="1061" y="922"/>
                    <a:pt x="1367" y="766"/>
                  </a:cubicBezTo>
                  <a:cubicBezTo>
                    <a:pt x="1400" y="749"/>
                    <a:pt x="1432" y="732"/>
                    <a:pt x="1464" y="716"/>
                  </a:cubicBezTo>
                  <a:cubicBezTo>
                    <a:pt x="1606" y="640"/>
                    <a:pt x="1639" y="614"/>
                    <a:pt x="1627" y="44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549531" y="2252789"/>
              <a:ext cx="1230737" cy="1019316"/>
            </a:xfrm>
            <a:custGeom>
              <a:rect b="b" l="l" r="r" t="t"/>
              <a:pathLst>
                <a:path extrusionOk="0" h="4401" w="5312">
                  <a:moveTo>
                    <a:pt x="4586" y="4400"/>
                  </a:moveTo>
                  <a:cubicBezTo>
                    <a:pt x="4550" y="4400"/>
                    <a:pt x="4511" y="4397"/>
                    <a:pt x="4474" y="4394"/>
                  </a:cubicBezTo>
                  <a:cubicBezTo>
                    <a:pt x="4441" y="4391"/>
                    <a:pt x="4410" y="4388"/>
                    <a:pt x="4386" y="4389"/>
                  </a:cubicBezTo>
                  <a:cubicBezTo>
                    <a:pt x="4114" y="4393"/>
                    <a:pt x="3832" y="4397"/>
                    <a:pt x="3558" y="4340"/>
                  </a:cubicBezTo>
                  <a:cubicBezTo>
                    <a:pt x="3349" y="4296"/>
                    <a:pt x="3120" y="4230"/>
                    <a:pt x="2859" y="4138"/>
                  </a:cubicBezTo>
                  <a:cubicBezTo>
                    <a:pt x="2839" y="4131"/>
                    <a:pt x="2818" y="4124"/>
                    <a:pt x="2798" y="4117"/>
                  </a:cubicBezTo>
                  <a:cubicBezTo>
                    <a:pt x="2634" y="4060"/>
                    <a:pt x="2478" y="4006"/>
                    <a:pt x="2366" y="3915"/>
                  </a:cubicBezTo>
                  <a:cubicBezTo>
                    <a:pt x="2306" y="3866"/>
                    <a:pt x="2263" y="3810"/>
                    <a:pt x="2235" y="3744"/>
                  </a:cubicBezTo>
                  <a:cubicBezTo>
                    <a:pt x="2204" y="3671"/>
                    <a:pt x="2191" y="3587"/>
                    <a:pt x="2197" y="3488"/>
                  </a:cubicBezTo>
                  <a:cubicBezTo>
                    <a:pt x="2202" y="3416"/>
                    <a:pt x="2207" y="3343"/>
                    <a:pt x="2211" y="3272"/>
                  </a:cubicBezTo>
                  <a:cubicBezTo>
                    <a:pt x="2229" y="3001"/>
                    <a:pt x="2246" y="2744"/>
                    <a:pt x="2240" y="2483"/>
                  </a:cubicBezTo>
                  <a:cubicBezTo>
                    <a:pt x="2236" y="2343"/>
                    <a:pt x="2226" y="2214"/>
                    <a:pt x="2209" y="2091"/>
                  </a:cubicBezTo>
                  <a:cubicBezTo>
                    <a:pt x="2189" y="1953"/>
                    <a:pt x="2161" y="1825"/>
                    <a:pt x="2123" y="1698"/>
                  </a:cubicBezTo>
                  <a:cubicBezTo>
                    <a:pt x="2111" y="1658"/>
                    <a:pt x="2098" y="1616"/>
                    <a:pt x="2084" y="1572"/>
                  </a:cubicBezTo>
                  <a:cubicBezTo>
                    <a:pt x="1905" y="1653"/>
                    <a:pt x="1702" y="1693"/>
                    <a:pt x="1544" y="1719"/>
                  </a:cubicBezTo>
                  <a:cubicBezTo>
                    <a:pt x="1375" y="1747"/>
                    <a:pt x="1202" y="1769"/>
                    <a:pt x="1031" y="1785"/>
                  </a:cubicBezTo>
                  <a:cubicBezTo>
                    <a:pt x="840" y="1803"/>
                    <a:pt x="673" y="1804"/>
                    <a:pt x="534" y="1789"/>
                  </a:cubicBezTo>
                  <a:cubicBezTo>
                    <a:pt x="326" y="1766"/>
                    <a:pt x="179" y="1707"/>
                    <a:pt x="97" y="1612"/>
                  </a:cubicBezTo>
                  <a:cubicBezTo>
                    <a:pt x="21" y="1525"/>
                    <a:pt x="0" y="1408"/>
                    <a:pt x="33" y="1264"/>
                  </a:cubicBezTo>
                  <a:cubicBezTo>
                    <a:pt x="53" y="1180"/>
                    <a:pt x="79" y="1110"/>
                    <a:pt x="111" y="1053"/>
                  </a:cubicBezTo>
                  <a:cubicBezTo>
                    <a:pt x="137" y="1009"/>
                    <a:pt x="166" y="974"/>
                    <a:pt x="199" y="948"/>
                  </a:cubicBezTo>
                  <a:cubicBezTo>
                    <a:pt x="279" y="887"/>
                    <a:pt x="387" y="844"/>
                    <a:pt x="492" y="803"/>
                  </a:cubicBezTo>
                  <a:cubicBezTo>
                    <a:pt x="532" y="787"/>
                    <a:pt x="570" y="773"/>
                    <a:pt x="605" y="757"/>
                  </a:cubicBezTo>
                  <a:cubicBezTo>
                    <a:pt x="951" y="604"/>
                    <a:pt x="1323" y="520"/>
                    <a:pt x="1682" y="438"/>
                  </a:cubicBezTo>
                  <a:cubicBezTo>
                    <a:pt x="1766" y="418"/>
                    <a:pt x="1854" y="398"/>
                    <a:pt x="1940" y="378"/>
                  </a:cubicBezTo>
                  <a:cubicBezTo>
                    <a:pt x="2053" y="351"/>
                    <a:pt x="2170" y="323"/>
                    <a:pt x="2280" y="278"/>
                  </a:cubicBezTo>
                  <a:cubicBezTo>
                    <a:pt x="2639" y="133"/>
                    <a:pt x="2978" y="47"/>
                    <a:pt x="3316" y="17"/>
                  </a:cubicBezTo>
                  <a:cubicBezTo>
                    <a:pt x="3413" y="9"/>
                    <a:pt x="3513" y="0"/>
                    <a:pt x="3611" y="17"/>
                  </a:cubicBezTo>
                  <a:cubicBezTo>
                    <a:pt x="3623" y="19"/>
                    <a:pt x="3636" y="21"/>
                    <a:pt x="3648" y="23"/>
                  </a:cubicBezTo>
                  <a:cubicBezTo>
                    <a:pt x="3714" y="34"/>
                    <a:pt x="3789" y="46"/>
                    <a:pt x="3858" y="66"/>
                  </a:cubicBezTo>
                  <a:cubicBezTo>
                    <a:pt x="4254" y="183"/>
                    <a:pt x="4553" y="416"/>
                    <a:pt x="4772" y="779"/>
                  </a:cubicBezTo>
                  <a:cubicBezTo>
                    <a:pt x="4864" y="932"/>
                    <a:pt x="4942" y="1107"/>
                    <a:pt x="5010" y="1314"/>
                  </a:cubicBezTo>
                  <a:cubicBezTo>
                    <a:pt x="5066" y="1483"/>
                    <a:pt x="5115" y="1672"/>
                    <a:pt x="5164" y="1907"/>
                  </a:cubicBezTo>
                  <a:cubicBezTo>
                    <a:pt x="5246" y="2294"/>
                    <a:pt x="5292" y="2639"/>
                    <a:pt x="5306" y="2963"/>
                  </a:cubicBezTo>
                  <a:cubicBezTo>
                    <a:pt x="5311" y="3093"/>
                    <a:pt x="5304" y="3224"/>
                    <a:pt x="5285" y="3363"/>
                  </a:cubicBezTo>
                  <a:cubicBezTo>
                    <a:pt x="5266" y="3502"/>
                    <a:pt x="5235" y="3639"/>
                    <a:pt x="5207" y="3755"/>
                  </a:cubicBezTo>
                  <a:cubicBezTo>
                    <a:pt x="5195" y="3807"/>
                    <a:pt x="5182" y="3860"/>
                    <a:pt x="5161" y="3910"/>
                  </a:cubicBezTo>
                  <a:cubicBezTo>
                    <a:pt x="5131" y="3983"/>
                    <a:pt x="5083" y="4050"/>
                    <a:pt x="5016" y="4114"/>
                  </a:cubicBezTo>
                  <a:cubicBezTo>
                    <a:pt x="4955" y="4172"/>
                    <a:pt x="4885" y="4221"/>
                    <a:pt x="4819" y="4267"/>
                  </a:cubicBezTo>
                  <a:cubicBezTo>
                    <a:pt x="4796" y="4282"/>
                    <a:pt x="4778" y="4303"/>
                    <a:pt x="4760" y="4322"/>
                  </a:cubicBezTo>
                  <a:cubicBezTo>
                    <a:pt x="4736" y="4348"/>
                    <a:pt x="4713" y="4373"/>
                    <a:pt x="4683" y="4386"/>
                  </a:cubicBezTo>
                  <a:cubicBezTo>
                    <a:pt x="4658" y="4397"/>
                    <a:pt x="4624" y="4400"/>
                    <a:pt x="4586" y="4400"/>
                  </a:cubicBezTo>
                  <a:close/>
                  <a:moveTo>
                    <a:pt x="4391" y="4367"/>
                  </a:moveTo>
                  <a:cubicBezTo>
                    <a:pt x="4414" y="4367"/>
                    <a:pt x="4444" y="4370"/>
                    <a:pt x="4476" y="4372"/>
                  </a:cubicBezTo>
                  <a:cubicBezTo>
                    <a:pt x="4548" y="4378"/>
                    <a:pt x="4630" y="4385"/>
                    <a:pt x="4674" y="4366"/>
                  </a:cubicBezTo>
                  <a:cubicBezTo>
                    <a:pt x="4701" y="4355"/>
                    <a:pt x="4722" y="4332"/>
                    <a:pt x="4744" y="4308"/>
                  </a:cubicBezTo>
                  <a:cubicBezTo>
                    <a:pt x="4763" y="4287"/>
                    <a:pt x="4782" y="4266"/>
                    <a:pt x="4807" y="4249"/>
                  </a:cubicBezTo>
                  <a:cubicBezTo>
                    <a:pt x="4953" y="4149"/>
                    <a:pt x="5079" y="4053"/>
                    <a:pt x="5142" y="3902"/>
                  </a:cubicBezTo>
                  <a:cubicBezTo>
                    <a:pt x="5162" y="3853"/>
                    <a:pt x="5175" y="3801"/>
                    <a:pt x="5187" y="3750"/>
                  </a:cubicBezTo>
                  <a:cubicBezTo>
                    <a:pt x="5214" y="3634"/>
                    <a:pt x="5245" y="3498"/>
                    <a:pt x="5264" y="3360"/>
                  </a:cubicBezTo>
                  <a:cubicBezTo>
                    <a:pt x="5283" y="3222"/>
                    <a:pt x="5290" y="3093"/>
                    <a:pt x="5284" y="2963"/>
                  </a:cubicBezTo>
                  <a:cubicBezTo>
                    <a:pt x="5271" y="2641"/>
                    <a:pt x="5225" y="2297"/>
                    <a:pt x="5144" y="1912"/>
                  </a:cubicBezTo>
                  <a:cubicBezTo>
                    <a:pt x="5094" y="1677"/>
                    <a:pt x="5046" y="1489"/>
                    <a:pt x="4990" y="1321"/>
                  </a:cubicBezTo>
                  <a:cubicBezTo>
                    <a:pt x="4922" y="1115"/>
                    <a:pt x="4845" y="941"/>
                    <a:pt x="4753" y="790"/>
                  </a:cubicBezTo>
                  <a:cubicBezTo>
                    <a:pt x="4537" y="431"/>
                    <a:pt x="4242" y="201"/>
                    <a:pt x="3852" y="87"/>
                  </a:cubicBezTo>
                  <a:cubicBezTo>
                    <a:pt x="3784" y="67"/>
                    <a:pt x="3710" y="55"/>
                    <a:pt x="3645" y="44"/>
                  </a:cubicBezTo>
                  <a:cubicBezTo>
                    <a:pt x="3632" y="42"/>
                    <a:pt x="3620" y="40"/>
                    <a:pt x="3608" y="37"/>
                  </a:cubicBezTo>
                  <a:cubicBezTo>
                    <a:pt x="3512" y="21"/>
                    <a:pt x="3413" y="30"/>
                    <a:pt x="3318" y="38"/>
                  </a:cubicBezTo>
                  <a:cubicBezTo>
                    <a:pt x="2982" y="68"/>
                    <a:pt x="2645" y="153"/>
                    <a:pt x="2288" y="298"/>
                  </a:cubicBezTo>
                  <a:cubicBezTo>
                    <a:pt x="2177" y="343"/>
                    <a:pt x="2059" y="371"/>
                    <a:pt x="1945" y="398"/>
                  </a:cubicBezTo>
                  <a:cubicBezTo>
                    <a:pt x="1859" y="419"/>
                    <a:pt x="1771" y="439"/>
                    <a:pt x="1687" y="458"/>
                  </a:cubicBezTo>
                  <a:cubicBezTo>
                    <a:pt x="1328" y="540"/>
                    <a:pt x="958" y="625"/>
                    <a:pt x="614" y="777"/>
                  </a:cubicBezTo>
                  <a:cubicBezTo>
                    <a:pt x="579" y="792"/>
                    <a:pt x="540" y="807"/>
                    <a:pt x="500" y="823"/>
                  </a:cubicBezTo>
                  <a:cubicBezTo>
                    <a:pt x="396" y="863"/>
                    <a:pt x="289" y="905"/>
                    <a:pt x="212" y="965"/>
                  </a:cubicBezTo>
                  <a:cubicBezTo>
                    <a:pt x="181" y="989"/>
                    <a:pt x="154" y="1022"/>
                    <a:pt x="129" y="1064"/>
                  </a:cubicBezTo>
                  <a:cubicBezTo>
                    <a:pt x="99" y="1118"/>
                    <a:pt x="73" y="1187"/>
                    <a:pt x="54" y="1268"/>
                  </a:cubicBezTo>
                  <a:cubicBezTo>
                    <a:pt x="37" y="1340"/>
                    <a:pt x="35" y="1405"/>
                    <a:pt x="46" y="1461"/>
                  </a:cubicBezTo>
                  <a:cubicBezTo>
                    <a:pt x="52" y="1493"/>
                    <a:pt x="64" y="1523"/>
                    <a:pt x="80" y="1552"/>
                  </a:cubicBezTo>
                  <a:cubicBezTo>
                    <a:pt x="90" y="1568"/>
                    <a:pt x="101" y="1584"/>
                    <a:pt x="112" y="1598"/>
                  </a:cubicBezTo>
                  <a:cubicBezTo>
                    <a:pt x="191" y="1689"/>
                    <a:pt x="334" y="1746"/>
                    <a:pt x="537" y="1768"/>
                  </a:cubicBezTo>
                  <a:cubicBezTo>
                    <a:pt x="674" y="1783"/>
                    <a:pt x="840" y="1781"/>
                    <a:pt x="1029" y="1764"/>
                  </a:cubicBezTo>
                  <a:cubicBezTo>
                    <a:pt x="1200" y="1748"/>
                    <a:pt x="1372" y="1726"/>
                    <a:pt x="1541" y="1698"/>
                  </a:cubicBezTo>
                  <a:cubicBezTo>
                    <a:pt x="1700" y="1672"/>
                    <a:pt x="1906" y="1631"/>
                    <a:pt x="2086" y="1548"/>
                  </a:cubicBezTo>
                  <a:lnTo>
                    <a:pt x="2096" y="1543"/>
                  </a:lnTo>
                  <a:lnTo>
                    <a:pt x="2100" y="1554"/>
                  </a:lnTo>
                  <a:cubicBezTo>
                    <a:pt x="2116" y="1602"/>
                    <a:pt x="2130" y="1648"/>
                    <a:pt x="2144" y="1692"/>
                  </a:cubicBezTo>
                  <a:cubicBezTo>
                    <a:pt x="2182" y="1819"/>
                    <a:pt x="2210" y="1949"/>
                    <a:pt x="2230" y="2088"/>
                  </a:cubicBezTo>
                  <a:cubicBezTo>
                    <a:pt x="2247" y="2212"/>
                    <a:pt x="2257" y="2341"/>
                    <a:pt x="2261" y="2482"/>
                  </a:cubicBezTo>
                  <a:cubicBezTo>
                    <a:pt x="2268" y="2744"/>
                    <a:pt x="2250" y="3013"/>
                    <a:pt x="2232" y="3274"/>
                  </a:cubicBezTo>
                  <a:cubicBezTo>
                    <a:pt x="2228" y="3344"/>
                    <a:pt x="2223" y="3417"/>
                    <a:pt x="2219" y="3489"/>
                  </a:cubicBezTo>
                  <a:cubicBezTo>
                    <a:pt x="2195" y="3885"/>
                    <a:pt x="2477" y="3983"/>
                    <a:pt x="2805" y="4097"/>
                  </a:cubicBezTo>
                  <a:cubicBezTo>
                    <a:pt x="2825" y="4104"/>
                    <a:pt x="2845" y="4111"/>
                    <a:pt x="2866" y="4118"/>
                  </a:cubicBezTo>
                  <a:cubicBezTo>
                    <a:pt x="3126" y="4209"/>
                    <a:pt x="3354" y="4275"/>
                    <a:pt x="3563" y="4319"/>
                  </a:cubicBezTo>
                  <a:cubicBezTo>
                    <a:pt x="3834" y="4376"/>
                    <a:pt x="4115" y="4372"/>
                    <a:pt x="4386" y="4367"/>
                  </a:cubicBezTo>
                  <a:lnTo>
                    <a:pt x="4391" y="43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351387" y="2534685"/>
              <a:ext cx="356455" cy="815044"/>
            </a:xfrm>
            <a:custGeom>
              <a:rect b="b" l="l" r="r" t="t"/>
              <a:pathLst>
                <a:path extrusionOk="0" h="3519" w="1539">
                  <a:moveTo>
                    <a:pt x="182" y="3518"/>
                  </a:moveTo>
                  <a:cubicBezTo>
                    <a:pt x="137" y="3518"/>
                    <a:pt x="93" y="3516"/>
                    <a:pt x="53" y="3510"/>
                  </a:cubicBezTo>
                  <a:cubicBezTo>
                    <a:pt x="36" y="3508"/>
                    <a:pt x="17" y="3503"/>
                    <a:pt x="7" y="3486"/>
                  </a:cubicBezTo>
                  <a:cubicBezTo>
                    <a:pt x="0" y="3475"/>
                    <a:pt x="1" y="3461"/>
                    <a:pt x="2" y="3452"/>
                  </a:cubicBezTo>
                  <a:lnTo>
                    <a:pt x="63" y="2567"/>
                  </a:lnTo>
                  <a:cubicBezTo>
                    <a:pt x="76" y="2380"/>
                    <a:pt x="91" y="2167"/>
                    <a:pt x="64" y="1983"/>
                  </a:cubicBezTo>
                  <a:cubicBezTo>
                    <a:pt x="45" y="1851"/>
                    <a:pt x="47" y="1716"/>
                    <a:pt x="48" y="1586"/>
                  </a:cubicBezTo>
                  <a:cubicBezTo>
                    <a:pt x="50" y="1475"/>
                    <a:pt x="51" y="1361"/>
                    <a:pt x="40" y="1249"/>
                  </a:cubicBezTo>
                  <a:cubicBezTo>
                    <a:pt x="37" y="1224"/>
                    <a:pt x="33" y="1198"/>
                    <a:pt x="30" y="1173"/>
                  </a:cubicBezTo>
                  <a:cubicBezTo>
                    <a:pt x="24" y="1129"/>
                    <a:pt x="18" y="1083"/>
                    <a:pt x="16" y="1038"/>
                  </a:cubicBezTo>
                  <a:cubicBezTo>
                    <a:pt x="11" y="902"/>
                    <a:pt x="45" y="770"/>
                    <a:pt x="77" y="642"/>
                  </a:cubicBezTo>
                  <a:cubicBezTo>
                    <a:pt x="93" y="581"/>
                    <a:pt x="109" y="517"/>
                    <a:pt x="138" y="459"/>
                  </a:cubicBezTo>
                  <a:cubicBezTo>
                    <a:pt x="203" y="325"/>
                    <a:pt x="300" y="213"/>
                    <a:pt x="417" y="133"/>
                  </a:cubicBezTo>
                  <a:lnTo>
                    <a:pt x="417" y="133"/>
                  </a:lnTo>
                  <a:cubicBezTo>
                    <a:pt x="433" y="122"/>
                    <a:pt x="448" y="111"/>
                    <a:pt x="466" y="102"/>
                  </a:cubicBezTo>
                  <a:cubicBezTo>
                    <a:pt x="574" y="38"/>
                    <a:pt x="699" y="4"/>
                    <a:pt x="826" y="2"/>
                  </a:cubicBezTo>
                  <a:cubicBezTo>
                    <a:pt x="943" y="0"/>
                    <a:pt x="1042" y="23"/>
                    <a:pt x="1130" y="71"/>
                  </a:cubicBezTo>
                  <a:cubicBezTo>
                    <a:pt x="1216" y="119"/>
                    <a:pt x="1289" y="192"/>
                    <a:pt x="1353" y="293"/>
                  </a:cubicBezTo>
                  <a:lnTo>
                    <a:pt x="1335" y="305"/>
                  </a:lnTo>
                  <a:cubicBezTo>
                    <a:pt x="1273" y="206"/>
                    <a:pt x="1203" y="136"/>
                    <a:pt x="1119" y="90"/>
                  </a:cubicBezTo>
                  <a:cubicBezTo>
                    <a:pt x="1035" y="43"/>
                    <a:pt x="940" y="21"/>
                    <a:pt x="826" y="23"/>
                  </a:cubicBezTo>
                  <a:lnTo>
                    <a:pt x="826" y="23"/>
                  </a:lnTo>
                  <a:cubicBezTo>
                    <a:pt x="703" y="26"/>
                    <a:pt x="583" y="59"/>
                    <a:pt x="476" y="121"/>
                  </a:cubicBezTo>
                  <a:cubicBezTo>
                    <a:pt x="460" y="130"/>
                    <a:pt x="444" y="140"/>
                    <a:pt x="429" y="150"/>
                  </a:cubicBezTo>
                  <a:cubicBezTo>
                    <a:pt x="315" y="228"/>
                    <a:pt x="221" y="338"/>
                    <a:pt x="157" y="468"/>
                  </a:cubicBezTo>
                  <a:cubicBezTo>
                    <a:pt x="129" y="525"/>
                    <a:pt x="113" y="587"/>
                    <a:pt x="98" y="648"/>
                  </a:cubicBezTo>
                  <a:cubicBezTo>
                    <a:pt x="66" y="774"/>
                    <a:pt x="32" y="905"/>
                    <a:pt x="37" y="1037"/>
                  </a:cubicBezTo>
                  <a:cubicBezTo>
                    <a:pt x="39" y="1081"/>
                    <a:pt x="45" y="1126"/>
                    <a:pt x="51" y="1170"/>
                  </a:cubicBezTo>
                  <a:cubicBezTo>
                    <a:pt x="54" y="1195"/>
                    <a:pt x="58" y="1221"/>
                    <a:pt x="61" y="1247"/>
                  </a:cubicBezTo>
                  <a:cubicBezTo>
                    <a:pt x="72" y="1360"/>
                    <a:pt x="71" y="1475"/>
                    <a:pt x="69" y="1586"/>
                  </a:cubicBezTo>
                  <a:cubicBezTo>
                    <a:pt x="68" y="1716"/>
                    <a:pt x="66" y="1850"/>
                    <a:pt x="85" y="1980"/>
                  </a:cubicBezTo>
                  <a:cubicBezTo>
                    <a:pt x="112" y="2167"/>
                    <a:pt x="97" y="2380"/>
                    <a:pt x="84" y="2568"/>
                  </a:cubicBezTo>
                  <a:lnTo>
                    <a:pt x="23" y="3453"/>
                  </a:lnTo>
                  <a:cubicBezTo>
                    <a:pt x="23" y="3463"/>
                    <a:pt x="22" y="3470"/>
                    <a:pt x="26" y="3476"/>
                  </a:cubicBezTo>
                  <a:cubicBezTo>
                    <a:pt x="29" y="3483"/>
                    <a:pt x="39" y="3487"/>
                    <a:pt x="55" y="3489"/>
                  </a:cubicBezTo>
                  <a:cubicBezTo>
                    <a:pt x="148" y="3502"/>
                    <a:pt x="259" y="3496"/>
                    <a:pt x="365" y="3490"/>
                  </a:cubicBezTo>
                  <a:cubicBezTo>
                    <a:pt x="417" y="3487"/>
                    <a:pt x="466" y="3484"/>
                    <a:pt x="512" y="3483"/>
                  </a:cubicBezTo>
                  <a:cubicBezTo>
                    <a:pt x="708" y="3480"/>
                    <a:pt x="862" y="3453"/>
                    <a:pt x="996" y="3397"/>
                  </a:cubicBezTo>
                  <a:cubicBezTo>
                    <a:pt x="1049" y="3375"/>
                    <a:pt x="1102" y="3347"/>
                    <a:pt x="1153" y="3320"/>
                  </a:cubicBezTo>
                  <a:cubicBezTo>
                    <a:pt x="1248" y="3269"/>
                    <a:pt x="1347" y="3217"/>
                    <a:pt x="1455" y="3199"/>
                  </a:cubicBezTo>
                  <a:lnTo>
                    <a:pt x="1458" y="3199"/>
                  </a:lnTo>
                  <a:cubicBezTo>
                    <a:pt x="1472" y="3196"/>
                    <a:pt x="1487" y="3194"/>
                    <a:pt x="1497" y="3186"/>
                  </a:cubicBezTo>
                  <a:cubicBezTo>
                    <a:pt x="1515" y="3169"/>
                    <a:pt x="1511" y="3137"/>
                    <a:pt x="1505" y="3110"/>
                  </a:cubicBezTo>
                  <a:cubicBezTo>
                    <a:pt x="1468" y="2950"/>
                    <a:pt x="1445" y="2798"/>
                    <a:pt x="1420" y="2637"/>
                  </a:cubicBezTo>
                  <a:cubicBezTo>
                    <a:pt x="1414" y="2595"/>
                    <a:pt x="1407" y="2551"/>
                    <a:pt x="1400" y="2507"/>
                  </a:cubicBezTo>
                  <a:cubicBezTo>
                    <a:pt x="1392" y="2456"/>
                    <a:pt x="1389" y="2403"/>
                    <a:pt x="1386" y="2353"/>
                  </a:cubicBezTo>
                  <a:cubicBezTo>
                    <a:pt x="1383" y="2290"/>
                    <a:pt x="1380" y="2226"/>
                    <a:pt x="1366" y="2163"/>
                  </a:cubicBezTo>
                  <a:cubicBezTo>
                    <a:pt x="1363" y="2148"/>
                    <a:pt x="1359" y="2134"/>
                    <a:pt x="1356" y="2119"/>
                  </a:cubicBezTo>
                  <a:cubicBezTo>
                    <a:pt x="1345" y="2075"/>
                    <a:pt x="1334" y="2029"/>
                    <a:pt x="1333" y="1982"/>
                  </a:cubicBezTo>
                  <a:cubicBezTo>
                    <a:pt x="1332" y="1922"/>
                    <a:pt x="1347" y="1861"/>
                    <a:pt x="1362" y="1803"/>
                  </a:cubicBezTo>
                  <a:cubicBezTo>
                    <a:pt x="1384" y="1720"/>
                    <a:pt x="1404" y="1641"/>
                    <a:pt x="1378" y="1564"/>
                  </a:cubicBezTo>
                  <a:lnTo>
                    <a:pt x="1398" y="1558"/>
                  </a:lnTo>
                  <a:cubicBezTo>
                    <a:pt x="1426" y="1640"/>
                    <a:pt x="1404" y="1726"/>
                    <a:pt x="1383" y="1808"/>
                  </a:cubicBezTo>
                  <a:cubicBezTo>
                    <a:pt x="1368" y="1865"/>
                    <a:pt x="1353" y="1924"/>
                    <a:pt x="1354" y="1981"/>
                  </a:cubicBezTo>
                  <a:cubicBezTo>
                    <a:pt x="1355" y="2026"/>
                    <a:pt x="1366" y="2071"/>
                    <a:pt x="1377" y="2114"/>
                  </a:cubicBezTo>
                  <a:cubicBezTo>
                    <a:pt x="1380" y="2129"/>
                    <a:pt x="1384" y="2144"/>
                    <a:pt x="1387" y="2158"/>
                  </a:cubicBezTo>
                  <a:cubicBezTo>
                    <a:pt x="1401" y="2223"/>
                    <a:pt x="1404" y="2288"/>
                    <a:pt x="1408" y="2351"/>
                  </a:cubicBezTo>
                  <a:cubicBezTo>
                    <a:pt x="1410" y="2402"/>
                    <a:pt x="1413" y="2454"/>
                    <a:pt x="1421" y="2504"/>
                  </a:cubicBezTo>
                  <a:cubicBezTo>
                    <a:pt x="1428" y="2548"/>
                    <a:pt x="1435" y="2591"/>
                    <a:pt x="1441" y="2634"/>
                  </a:cubicBezTo>
                  <a:cubicBezTo>
                    <a:pt x="1466" y="2794"/>
                    <a:pt x="1489" y="2946"/>
                    <a:pt x="1525" y="3106"/>
                  </a:cubicBezTo>
                  <a:cubicBezTo>
                    <a:pt x="1533" y="3138"/>
                    <a:pt x="1538" y="3178"/>
                    <a:pt x="1511" y="3201"/>
                  </a:cubicBezTo>
                  <a:cubicBezTo>
                    <a:pt x="1496" y="3214"/>
                    <a:pt x="1478" y="3217"/>
                    <a:pt x="1461" y="3220"/>
                  </a:cubicBezTo>
                  <a:lnTo>
                    <a:pt x="1458" y="3220"/>
                  </a:lnTo>
                  <a:cubicBezTo>
                    <a:pt x="1354" y="3238"/>
                    <a:pt x="1257" y="3289"/>
                    <a:pt x="1163" y="3338"/>
                  </a:cubicBezTo>
                  <a:cubicBezTo>
                    <a:pt x="1112" y="3366"/>
                    <a:pt x="1058" y="3394"/>
                    <a:pt x="1004" y="3416"/>
                  </a:cubicBezTo>
                  <a:cubicBezTo>
                    <a:pt x="868" y="3474"/>
                    <a:pt x="711" y="3501"/>
                    <a:pt x="512" y="3504"/>
                  </a:cubicBezTo>
                  <a:cubicBezTo>
                    <a:pt x="466" y="3505"/>
                    <a:pt x="418" y="3508"/>
                    <a:pt x="366" y="3511"/>
                  </a:cubicBezTo>
                  <a:cubicBezTo>
                    <a:pt x="305" y="3514"/>
                    <a:pt x="242" y="3518"/>
                    <a:pt x="182" y="351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5258355" y="1466341"/>
              <a:ext cx="687372" cy="499448"/>
            </a:xfrm>
            <a:custGeom>
              <a:rect b="b" l="l" r="r" t="t"/>
              <a:pathLst>
                <a:path extrusionOk="0" h="2156" w="2967">
                  <a:moveTo>
                    <a:pt x="702" y="2155"/>
                  </a:moveTo>
                  <a:lnTo>
                    <a:pt x="698" y="2134"/>
                  </a:lnTo>
                  <a:cubicBezTo>
                    <a:pt x="821" y="2103"/>
                    <a:pt x="887" y="2005"/>
                    <a:pt x="922" y="1929"/>
                  </a:cubicBezTo>
                  <a:cubicBezTo>
                    <a:pt x="966" y="1831"/>
                    <a:pt x="982" y="1711"/>
                    <a:pt x="967" y="1598"/>
                  </a:cubicBezTo>
                  <a:cubicBezTo>
                    <a:pt x="959" y="1539"/>
                    <a:pt x="944" y="1476"/>
                    <a:pt x="921" y="1399"/>
                  </a:cubicBezTo>
                  <a:cubicBezTo>
                    <a:pt x="870" y="1391"/>
                    <a:pt x="825" y="1383"/>
                    <a:pt x="783" y="1375"/>
                  </a:cubicBezTo>
                  <a:cubicBezTo>
                    <a:pt x="634" y="1347"/>
                    <a:pt x="444" y="1302"/>
                    <a:pt x="291" y="1204"/>
                  </a:cubicBezTo>
                  <a:cubicBezTo>
                    <a:pt x="231" y="1166"/>
                    <a:pt x="179" y="1121"/>
                    <a:pt x="137" y="1072"/>
                  </a:cubicBezTo>
                  <a:cubicBezTo>
                    <a:pt x="116" y="1045"/>
                    <a:pt x="96" y="1017"/>
                    <a:pt x="79" y="988"/>
                  </a:cubicBezTo>
                  <a:cubicBezTo>
                    <a:pt x="60" y="955"/>
                    <a:pt x="44" y="920"/>
                    <a:pt x="32" y="884"/>
                  </a:cubicBezTo>
                  <a:cubicBezTo>
                    <a:pt x="11" y="823"/>
                    <a:pt x="0" y="759"/>
                    <a:pt x="0" y="695"/>
                  </a:cubicBezTo>
                  <a:cubicBezTo>
                    <a:pt x="0" y="667"/>
                    <a:pt x="2" y="640"/>
                    <a:pt x="6" y="612"/>
                  </a:cubicBezTo>
                  <a:cubicBezTo>
                    <a:pt x="19" y="518"/>
                    <a:pt x="55" y="432"/>
                    <a:pt x="110" y="362"/>
                  </a:cubicBezTo>
                  <a:cubicBezTo>
                    <a:pt x="168" y="288"/>
                    <a:pt x="246" y="230"/>
                    <a:pt x="349" y="183"/>
                  </a:cubicBezTo>
                  <a:cubicBezTo>
                    <a:pt x="429" y="147"/>
                    <a:pt x="521" y="118"/>
                    <a:pt x="640" y="94"/>
                  </a:cubicBezTo>
                  <a:cubicBezTo>
                    <a:pt x="1040" y="11"/>
                    <a:pt x="1483" y="0"/>
                    <a:pt x="1954" y="63"/>
                  </a:cubicBezTo>
                  <a:cubicBezTo>
                    <a:pt x="2103" y="82"/>
                    <a:pt x="2222" y="105"/>
                    <a:pt x="2329" y="135"/>
                  </a:cubicBezTo>
                  <a:cubicBezTo>
                    <a:pt x="2464" y="173"/>
                    <a:pt x="2578" y="222"/>
                    <a:pt x="2679" y="284"/>
                  </a:cubicBezTo>
                  <a:cubicBezTo>
                    <a:pt x="2781" y="347"/>
                    <a:pt x="2852" y="415"/>
                    <a:pt x="2896" y="492"/>
                  </a:cubicBezTo>
                  <a:cubicBezTo>
                    <a:pt x="2951" y="587"/>
                    <a:pt x="2966" y="701"/>
                    <a:pt x="2940" y="822"/>
                  </a:cubicBezTo>
                  <a:cubicBezTo>
                    <a:pt x="2917" y="934"/>
                    <a:pt x="2860" y="1041"/>
                    <a:pt x="2781" y="1126"/>
                  </a:cubicBezTo>
                  <a:cubicBezTo>
                    <a:pt x="2702" y="1209"/>
                    <a:pt x="2605" y="1277"/>
                    <a:pt x="2491" y="1328"/>
                  </a:cubicBezTo>
                  <a:cubicBezTo>
                    <a:pt x="2390" y="1374"/>
                    <a:pt x="2273" y="1408"/>
                    <a:pt x="2143" y="1430"/>
                  </a:cubicBezTo>
                  <a:cubicBezTo>
                    <a:pt x="1897" y="1471"/>
                    <a:pt x="1641" y="1465"/>
                    <a:pt x="1423" y="1453"/>
                  </a:cubicBezTo>
                  <a:cubicBezTo>
                    <a:pt x="1374" y="1450"/>
                    <a:pt x="1323" y="1447"/>
                    <a:pt x="1273" y="1442"/>
                  </a:cubicBezTo>
                  <a:lnTo>
                    <a:pt x="1275" y="1511"/>
                  </a:lnTo>
                  <a:cubicBezTo>
                    <a:pt x="1278" y="1587"/>
                    <a:pt x="1281" y="1665"/>
                    <a:pt x="1262" y="1740"/>
                  </a:cubicBezTo>
                  <a:cubicBezTo>
                    <a:pt x="1235" y="1851"/>
                    <a:pt x="1162" y="1950"/>
                    <a:pt x="1050" y="2025"/>
                  </a:cubicBezTo>
                  <a:cubicBezTo>
                    <a:pt x="954" y="2089"/>
                    <a:pt x="830" y="2136"/>
                    <a:pt x="702" y="2155"/>
                  </a:cubicBezTo>
                  <a:close/>
                  <a:moveTo>
                    <a:pt x="119" y="368"/>
                  </a:moveTo>
                  <a:lnTo>
                    <a:pt x="127" y="375"/>
                  </a:lnTo>
                  <a:cubicBezTo>
                    <a:pt x="74" y="442"/>
                    <a:pt x="40" y="525"/>
                    <a:pt x="27" y="615"/>
                  </a:cubicBezTo>
                  <a:cubicBezTo>
                    <a:pt x="23" y="642"/>
                    <a:pt x="21" y="668"/>
                    <a:pt x="21" y="695"/>
                  </a:cubicBezTo>
                  <a:cubicBezTo>
                    <a:pt x="21" y="757"/>
                    <a:pt x="31" y="818"/>
                    <a:pt x="52" y="877"/>
                  </a:cubicBezTo>
                  <a:cubicBezTo>
                    <a:pt x="97" y="1007"/>
                    <a:pt x="179" y="1108"/>
                    <a:pt x="302" y="1187"/>
                  </a:cubicBezTo>
                  <a:cubicBezTo>
                    <a:pt x="453" y="1282"/>
                    <a:pt x="640" y="1326"/>
                    <a:pt x="787" y="1354"/>
                  </a:cubicBezTo>
                  <a:cubicBezTo>
                    <a:pt x="830" y="1363"/>
                    <a:pt x="878" y="1371"/>
                    <a:pt x="931" y="1379"/>
                  </a:cubicBezTo>
                  <a:lnTo>
                    <a:pt x="938" y="1380"/>
                  </a:lnTo>
                  <a:lnTo>
                    <a:pt x="939" y="1387"/>
                  </a:lnTo>
                  <a:cubicBezTo>
                    <a:pt x="964" y="1467"/>
                    <a:pt x="979" y="1534"/>
                    <a:pt x="988" y="1595"/>
                  </a:cubicBezTo>
                  <a:cubicBezTo>
                    <a:pt x="1004" y="1712"/>
                    <a:pt x="986" y="1836"/>
                    <a:pt x="941" y="1937"/>
                  </a:cubicBezTo>
                  <a:cubicBezTo>
                    <a:pt x="917" y="1992"/>
                    <a:pt x="885" y="2038"/>
                    <a:pt x="847" y="2074"/>
                  </a:cubicBezTo>
                  <a:cubicBezTo>
                    <a:pt x="831" y="2089"/>
                    <a:pt x="815" y="2102"/>
                    <a:pt x="797" y="2114"/>
                  </a:cubicBezTo>
                  <a:cubicBezTo>
                    <a:pt x="886" y="2090"/>
                    <a:pt x="969" y="2053"/>
                    <a:pt x="1038" y="2007"/>
                  </a:cubicBezTo>
                  <a:cubicBezTo>
                    <a:pt x="1145" y="1935"/>
                    <a:pt x="1215" y="1841"/>
                    <a:pt x="1241" y="1735"/>
                  </a:cubicBezTo>
                  <a:cubicBezTo>
                    <a:pt x="1259" y="1662"/>
                    <a:pt x="1256" y="1586"/>
                    <a:pt x="1254" y="1512"/>
                  </a:cubicBezTo>
                  <a:lnTo>
                    <a:pt x="1250" y="1419"/>
                  </a:lnTo>
                  <a:lnTo>
                    <a:pt x="1262" y="1420"/>
                  </a:lnTo>
                  <a:cubicBezTo>
                    <a:pt x="1316" y="1425"/>
                    <a:pt x="1371" y="1429"/>
                    <a:pt x="1424" y="1432"/>
                  </a:cubicBezTo>
                  <a:cubicBezTo>
                    <a:pt x="1641" y="1443"/>
                    <a:pt x="1896" y="1450"/>
                    <a:pt x="2139" y="1409"/>
                  </a:cubicBezTo>
                  <a:cubicBezTo>
                    <a:pt x="2267" y="1387"/>
                    <a:pt x="2383" y="1354"/>
                    <a:pt x="2482" y="1309"/>
                  </a:cubicBezTo>
                  <a:cubicBezTo>
                    <a:pt x="2593" y="1258"/>
                    <a:pt x="2689" y="1192"/>
                    <a:pt x="2765" y="1111"/>
                  </a:cubicBezTo>
                  <a:cubicBezTo>
                    <a:pt x="2842" y="1030"/>
                    <a:pt x="2897" y="925"/>
                    <a:pt x="2919" y="818"/>
                  </a:cubicBezTo>
                  <a:cubicBezTo>
                    <a:pt x="2944" y="702"/>
                    <a:pt x="2929" y="593"/>
                    <a:pt x="2878" y="503"/>
                  </a:cubicBezTo>
                  <a:cubicBezTo>
                    <a:pt x="2835" y="429"/>
                    <a:pt x="2767" y="363"/>
                    <a:pt x="2668" y="302"/>
                  </a:cubicBezTo>
                  <a:cubicBezTo>
                    <a:pt x="2569" y="241"/>
                    <a:pt x="2456" y="193"/>
                    <a:pt x="2324" y="156"/>
                  </a:cubicBezTo>
                  <a:cubicBezTo>
                    <a:pt x="2217" y="126"/>
                    <a:pt x="2099" y="103"/>
                    <a:pt x="1951" y="84"/>
                  </a:cubicBezTo>
                  <a:cubicBezTo>
                    <a:pt x="1482" y="22"/>
                    <a:pt x="1042" y="32"/>
                    <a:pt x="644" y="114"/>
                  </a:cubicBezTo>
                  <a:cubicBezTo>
                    <a:pt x="527" y="139"/>
                    <a:pt x="436" y="167"/>
                    <a:pt x="358" y="202"/>
                  </a:cubicBezTo>
                  <a:cubicBezTo>
                    <a:pt x="258" y="247"/>
                    <a:pt x="183" y="304"/>
                    <a:pt x="127" y="375"/>
                  </a:cubicBezTo>
                  <a:lnTo>
                    <a:pt x="119" y="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405431" y="1607289"/>
              <a:ext cx="436122" cy="79666"/>
            </a:xfrm>
            <a:custGeom>
              <a:rect b="b" l="l" r="r" t="t"/>
              <a:pathLst>
                <a:path extrusionOk="0" h="346" w="1883">
                  <a:moveTo>
                    <a:pt x="1322" y="344"/>
                  </a:moveTo>
                  <a:cubicBezTo>
                    <a:pt x="1254" y="340"/>
                    <a:pt x="1186" y="313"/>
                    <a:pt x="1118" y="263"/>
                  </a:cubicBezTo>
                  <a:cubicBezTo>
                    <a:pt x="1078" y="301"/>
                    <a:pt x="1024" y="325"/>
                    <a:pt x="971" y="328"/>
                  </a:cubicBezTo>
                  <a:cubicBezTo>
                    <a:pt x="965" y="329"/>
                    <a:pt x="959" y="329"/>
                    <a:pt x="952" y="329"/>
                  </a:cubicBezTo>
                  <a:cubicBezTo>
                    <a:pt x="885" y="329"/>
                    <a:pt x="815" y="304"/>
                    <a:pt x="754" y="257"/>
                  </a:cubicBezTo>
                  <a:cubicBezTo>
                    <a:pt x="753" y="258"/>
                    <a:pt x="752" y="260"/>
                    <a:pt x="751" y="261"/>
                  </a:cubicBezTo>
                  <a:cubicBezTo>
                    <a:pt x="709" y="311"/>
                    <a:pt x="645" y="342"/>
                    <a:pt x="584" y="342"/>
                  </a:cubicBezTo>
                  <a:cubicBezTo>
                    <a:pt x="529" y="342"/>
                    <a:pt x="475" y="323"/>
                    <a:pt x="425" y="287"/>
                  </a:cubicBezTo>
                  <a:cubicBezTo>
                    <a:pt x="416" y="280"/>
                    <a:pt x="408" y="273"/>
                    <a:pt x="399" y="266"/>
                  </a:cubicBezTo>
                  <a:cubicBezTo>
                    <a:pt x="376" y="295"/>
                    <a:pt x="345" y="316"/>
                    <a:pt x="311" y="326"/>
                  </a:cubicBezTo>
                  <a:cubicBezTo>
                    <a:pt x="261" y="340"/>
                    <a:pt x="206" y="334"/>
                    <a:pt x="154" y="308"/>
                  </a:cubicBezTo>
                  <a:cubicBezTo>
                    <a:pt x="149" y="306"/>
                    <a:pt x="145" y="303"/>
                    <a:pt x="140" y="300"/>
                  </a:cubicBezTo>
                  <a:cubicBezTo>
                    <a:pt x="98" y="276"/>
                    <a:pt x="64" y="242"/>
                    <a:pt x="40" y="201"/>
                  </a:cubicBezTo>
                  <a:cubicBezTo>
                    <a:pt x="39" y="200"/>
                    <a:pt x="39" y="199"/>
                    <a:pt x="38" y="198"/>
                  </a:cubicBezTo>
                  <a:cubicBezTo>
                    <a:pt x="13" y="152"/>
                    <a:pt x="0" y="101"/>
                    <a:pt x="0" y="49"/>
                  </a:cubicBezTo>
                  <a:cubicBezTo>
                    <a:pt x="0" y="49"/>
                    <a:pt x="0" y="48"/>
                    <a:pt x="0" y="47"/>
                  </a:cubicBezTo>
                  <a:lnTo>
                    <a:pt x="21" y="47"/>
                  </a:lnTo>
                  <a:cubicBezTo>
                    <a:pt x="21" y="48"/>
                    <a:pt x="21" y="49"/>
                    <a:pt x="21" y="49"/>
                  </a:cubicBezTo>
                  <a:cubicBezTo>
                    <a:pt x="21" y="98"/>
                    <a:pt x="33" y="145"/>
                    <a:pt x="57" y="188"/>
                  </a:cubicBezTo>
                  <a:cubicBezTo>
                    <a:pt x="57" y="188"/>
                    <a:pt x="58" y="189"/>
                    <a:pt x="58" y="190"/>
                  </a:cubicBezTo>
                  <a:cubicBezTo>
                    <a:pt x="80" y="228"/>
                    <a:pt x="112" y="260"/>
                    <a:pt x="150" y="282"/>
                  </a:cubicBezTo>
                  <a:cubicBezTo>
                    <a:pt x="155" y="285"/>
                    <a:pt x="159" y="287"/>
                    <a:pt x="164" y="289"/>
                  </a:cubicBezTo>
                  <a:cubicBezTo>
                    <a:pt x="210" y="313"/>
                    <a:pt x="260" y="318"/>
                    <a:pt x="305" y="306"/>
                  </a:cubicBezTo>
                  <a:cubicBezTo>
                    <a:pt x="335" y="297"/>
                    <a:pt x="363" y="277"/>
                    <a:pt x="384" y="251"/>
                  </a:cubicBezTo>
                  <a:cubicBezTo>
                    <a:pt x="362" y="229"/>
                    <a:pt x="343" y="204"/>
                    <a:pt x="328" y="177"/>
                  </a:cubicBezTo>
                  <a:cubicBezTo>
                    <a:pt x="324" y="170"/>
                    <a:pt x="320" y="163"/>
                    <a:pt x="316" y="156"/>
                  </a:cubicBezTo>
                  <a:cubicBezTo>
                    <a:pt x="303" y="129"/>
                    <a:pt x="295" y="86"/>
                    <a:pt x="309" y="57"/>
                  </a:cubicBezTo>
                  <a:cubicBezTo>
                    <a:pt x="310" y="55"/>
                    <a:pt x="311" y="54"/>
                    <a:pt x="311" y="52"/>
                  </a:cubicBezTo>
                  <a:cubicBezTo>
                    <a:pt x="316" y="45"/>
                    <a:pt x="322" y="38"/>
                    <a:pt x="330" y="34"/>
                  </a:cubicBezTo>
                  <a:cubicBezTo>
                    <a:pt x="334" y="31"/>
                    <a:pt x="339" y="30"/>
                    <a:pt x="344" y="28"/>
                  </a:cubicBezTo>
                  <a:cubicBezTo>
                    <a:pt x="374" y="22"/>
                    <a:pt x="401" y="42"/>
                    <a:pt x="416" y="64"/>
                  </a:cubicBezTo>
                  <a:cubicBezTo>
                    <a:pt x="444" y="103"/>
                    <a:pt x="450" y="155"/>
                    <a:pt x="432" y="206"/>
                  </a:cubicBezTo>
                  <a:cubicBezTo>
                    <a:pt x="428" y="218"/>
                    <a:pt x="423" y="229"/>
                    <a:pt x="417" y="240"/>
                  </a:cubicBezTo>
                  <a:cubicBezTo>
                    <a:pt x="415" y="243"/>
                    <a:pt x="413" y="246"/>
                    <a:pt x="412" y="248"/>
                  </a:cubicBezTo>
                  <a:cubicBezTo>
                    <a:pt x="420" y="256"/>
                    <a:pt x="429" y="263"/>
                    <a:pt x="438" y="270"/>
                  </a:cubicBezTo>
                  <a:cubicBezTo>
                    <a:pt x="483" y="304"/>
                    <a:pt x="534" y="321"/>
                    <a:pt x="584" y="321"/>
                  </a:cubicBezTo>
                  <a:cubicBezTo>
                    <a:pt x="639" y="321"/>
                    <a:pt x="697" y="293"/>
                    <a:pt x="734" y="248"/>
                  </a:cubicBezTo>
                  <a:cubicBezTo>
                    <a:pt x="735" y="246"/>
                    <a:pt x="736" y="245"/>
                    <a:pt x="737" y="244"/>
                  </a:cubicBezTo>
                  <a:cubicBezTo>
                    <a:pt x="719" y="229"/>
                    <a:pt x="702" y="212"/>
                    <a:pt x="686" y="194"/>
                  </a:cubicBezTo>
                  <a:cubicBezTo>
                    <a:pt x="663" y="167"/>
                    <a:pt x="640" y="121"/>
                    <a:pt x="648" y="82"/>
                  </a:cubicBezTo>
                  <a:cubicBezTo>
                    <a:pt x="651" y="63"/>
                    <a:pt x="662" y="48"/>
                    <a:pt x="679" y="40"/>
                  </a:cubicBezTo>
                  <a:cubicBezTo>
                    <a:pt x="696" y="30"/>
                    <a:pt x="715" y="30"/>
                    <a:pt x="734" y="40"/>
                  </a:cubicBezTo>
                  <a:cubicBezTo>
                    <a:pt x="762" y="53"/>
                    <a:pt x="786" y="84"/>
                    <a:pt x="792" y="117"/>
                  </a:cubicBezTo>
                  <a:cubicBezTo>
                    <a:pt x="800" y="158"/>
                    <a:pt x="791" y="202"/>
                    <a:pt x="766" y="240"/>
                  </a:cubicBezTo>
                  <a:cubicBezTo>
                    <a:pt x="829" y="288"/>
                    <a:pt x="902" y="313"/>
                    <a:pt x="970" y="308"/>
                  </a:cubicBezTo>
                  <a:cubicBezTo>
                    <a:pt x="1017" y="304"/>
                    <a:pt x="1064" y="283"/>
                    <a:pt x="1101" y="251"/>
                  </a:cubicBezTo>
                  <a:lnTo>
                    <a:pt x="1100" y="250"/>
                  </a:lnTo>
                  <a:cubicBezTo>
                    <a:pt x="1046" y="207"/>
                    <a:pt x="1017" y="164"/>
                    <a:pt x="1012" y="119"/>
                  </a:cubicBezTo>
                  <a:cubicBezTo>
                    <a:pt x="1008" y="87"/>
                    <a:pt x="1022" y="52"/>
                    <a:pt x="1046" y="30"/>
                  </a:cubicBezTo>
                  <a:cubicBezTo>
                    <a:pt x="1066" y="12"/>
                    <a:pt x="1090" y="5"/>
                    <a:pt x="1113" y="10"/>
                  </a:cubicBezTo>
                  <a:cubicBezTo>
                    <a:pt x="1159" y="19"/>
                    <a:pt x="1184" y="70"/>
                    <a:pt x="1185" y="115"/>
                  </a:cubicBezTo>
                  <a:cubicBezTo>
                    <a:pt x="1186" y="163"/>
                    <a:pt x="1168" y="209"/>
                    <a:pt x="1133" y="248"/>
                  </a:cubicBezTo>
                  <a:cubicBezTo>
                    <a:pt x="1197" y="294"/>
                    <a:pt x="1261" y="320"/>
                    <a:pt x="1323" y="323"/>
                  </a:cubicBezTo>
                  <a:cubicBezTo>
                    <a:pt x="1328" y="324"/>
                    <a:pt x="1332" y="324"/>
                    <a:pt x="1337" y="324"/>
                  </a:cubicBezTo>
                  <a:cubicBezTo>
                    <a:pt x="1371" y="324"/>
                    <a:pt x="1404" y="317"/>
                    <a:pt x="1435" y="303"/>
                  </a:cubicBezTo>
                  <a:cubicBezTo>
                    <a:pt x="1463" y="290"/>
                    <a:pt x="1487" y="272"/>
                    <a:pt x="1505" y="250"/>
                  </a:cubicBezTo>
                  <a:cubicBezTo>
                    <a:pt x="1476" y="229"/>
                    <a:pt x="1448" y="203"/>
                    <a:pt x="1419" y="172"/>
                  </a:cubicBezTo>
                  <a:cubicBezTo>
                    <a:pt x="1394" y="146"/>
                    <a:pt x="1366" y="101"/>
                    <a:pt x="1369" y="61"/>
                  </a:cubicBezTo>
                  <a:cubicBezTo>
                    <a:pt x="1370" y="51"/>
                    <a:pt x="1372" y="42"/>
                    <a:pt x="1377" y="33"/>
                  </a:cubicBezTo>
                  <a:cubicBezTo>
                    <a:pt x="1381" y="26"/>
                    <a:pt x="1387" y="20"/>
                    <a:pt x="1393" y="15"/>
                  </a:cubicBezTo>
                  <a:cubicBezTo>
                    <a:pt x="1406" y="5"/>
                    <a:pt x="1423" y="0"/>
                    <a:pt x="1443" y="1"/>
                  </a:cubicBezTo>
                  <a:cubicBezTo>
                    <a:pt x="1459" y="2"/>
                    <a:pt x="1474" y="7"/>
                    <a:pt x="1488" y="15"/>
                  </a:cubicBezTo>
                  <a:cubicBezTo>
                    <a:pt x="1490" y="16"/>
                    <a:pt x="1491" y="16"/>
                    <a:pt x="1492" y="17"/>
                  </a:cubicBezTo>
                  <a:cubicBezTo>
                    <a:pt x="1526" y="39"/>
                    <a:pt x="1550" y="75"/>
                    <a:pt x="1558" y="120"/>
                  </a:cubicBezTo>
                  <a:cubicBezTo>
                    <a:pt x="1566" y="162"/>
                    <a:pt x="1558" y="207"/>
                    <a:pt x="1536" y="242"/>
                  </a:cubicBezTo>
                  <a:lnTo>
                    <a:pt x="1535" y="245"/>
                  </a:lnTo>
                  <a:cubicBezTo>
                    <a:pt x="1576" y="272"/>
                    <a:pt x="1617" y="288"/>
                    <a:pt x="1658" y="294"/>
                  </a:cubicBezTo>
                  <a:cubicBezTo>
                    <a:pt x="1740" y="305"/>
                    <a:pt x="1842" y="260"/>
                    <a:pt x="1861" y="174"/>
                  </a:cubicBezTo>
                  <a:lnTo>
                    <a:pt x="1882" y="179"/>
                  </a:lnTo>
                  <a:cubicBezTo>
                    <a:pt x="1872" y="224"/>
                    <a:pt x="1841" y="262"/>
                    <a:pt x="1796" y="288"/>
                  </a:cubicBezTo>
                  <a:cubicBezTo>
                    <a:pt x="1762" y="307"/>
                    <a:pt x="1723" y="317"/>
                    <a:pt x="1684" y="317"/>
                  </a:cubicBezTo>
                  <a:cubicBezTo>
                    <a:pt x="1674" y="317"/>
                    <a:pt x="1665" y="316"/>
                    <a:pt x="1655" y="315"/>
                  </a:cubicBezTo>
                  <a:cubicBezTo>
                    <a:pt x="1610" y="309"/>
                    <a:pt x="1567" y="291"/>
                    <a:pt x="1523" y="262"/>
                  </a:cubicBezTo>
                  <a:cubicBezTo>
                    <a:pt x="1502" y="287"/>
                    <a:pt x="1476" y="308"/>
                    <a:pt x="1444" y="322"/>
                  </a:cubicBezTo>
                  <a:cubicBezTo>
                    <a:pt x="1410" y="337"/>
                    <a:pt x="1375" y="345"/>
                    <a:pt x="1338" y="345"/>
                  </a:cubicBezTo>
                  <a:lnTo>
                    <a:pt x="1337" y="345"/>
                  </a:lnTo>
                  <a:cubicBezTo>
                    <a:pt x="1332" y="345"/>
                    <a:pt x="1327" y="344"/>
                    <a:pt x="1322" y="344"/>
                  </a:cubicBezTo>
                  <a:close/>
                  <a:moveTo>
                    <a:pt x="1099" y="29"/>
                  </a:moveTo>
                  <a:cubicBezTo>
                    <a:pt x="1086" y="29"/>
                    <a:pt x="1072" y="35"/>
                    <a:pt x="1061" y="45"/>
                  </a:cubicBezTo>
                  <a:cubicBezTo>
                    <a:pt x="1041" y="63"/>
                    <a:pt x="1030" y="92"/>
                    <a:pt x="1033" y="116"/>
                  </a:cubicBezTo>
                  <a:cubicBezTo>
                    <a:pt x="1037" y="156"/>
                    <a:pt x="1064" y="194"/>
                    <a:pt x="1113" y="233"/>
                  </a:cubicBezTo>
                  <a:lnTo>
                    <a:pt x="1116" y="235"/>
                  </a:lnTo>
                  <a:cubicBezTo>
                    <a:pt x="1148" y="200"/>
                    <a:pt x="1165" y="158"/>
                    <a:pt x="1164" y="116"/>
                  </a:cubicBezTo>
                  <a:cubicBezTo>
                    <a:pt x="1163" y="79"/>
                    <a:pt x="1144" y="38"/>
                    <a:pt x="1109" y="30"/>
                  </a:cubicBezTo>
                  <a:cubicBezTo>
                    <a:pt x="1105" y="30"/>
                    <a:pt x="1102" y="29"/>
                    <a:pt x="1099" y="29"/>
                  </a:cubicBezTo>
                  <a:close/>
                  <a:moveTo>
                    <a:pt x="349" y="49"/>
                  </a:moveTo>
                  <a:cubicBezTo>
                    <a:pt x="346" y="50"/>
                    <a:pt x="343" y="51"/>
                    <a:pt x="340" y="52"/>
                  </a:cubicBezTo>
                  <a:cubicBezTo>
                    <a:pt x="336" y="55"/>
                    <a:pt x="332" y="58"/>
                    <a:pt x="330" y="63"/>
                  </a:cubicBezTo>
                  <a:cubicBezTo>
                    <a:pt x="329" y="64"/>
                    <a:pt x="329" y="65"/>
                    <a:pt x="328" y="66"/>
                  </a:cubicBezTo>
                  <a:cubicBezTo>
                    <a:pt x="318" y="88"/>
                    <a:pt x="324" y="123"/>
                    <a:pt x="336" y="146"/>
                  </a:cubicBezTo>
                  <a:cubicBezTo>
                    <a:pt x="339" y="153"/>
                    <a:pt x="342" y="159"/>
                    <a:pt x="346" y="166"/>
                  </a:cubicBezTo>
                  <a:cubicBezTo>
                    <a:pt x="360" y="190"/>
                    <a:pt x="377" y="213"/>
                    <a:pt x="396" y="233"/>
                  </a:cubicBezTo>
                  <a:cubicBezTo>
                    <a:pt x="397" y="232"/>
                    <a:pt x="398" y="231"/>
                    <a:pt x="398" y="230"/>
                  </a:cubicBezTo>
                  <a:cubicBezTo>
                    <a:pt x="404" y="220"/>
                    <a:pt x="409" y="210"/>
                    <a:pt x="412" y="199"/>
                  </a:cubicBezTo>
                  <a:cubicBezTo>
                    <a:pt x="428" y="154"/>
                    <a:pt x="423" y="109"/>
                    <a:pt x="399" y="76"/>
                  </a:cubicBezTo>
                  <a:cubicBezTo>
                    <a:pt x="389" y="63"/>
                    <a:pt x="373" y="48"/>
                    <a:pt x="355" y="48"/>
                  </a:cubicBezTo>
                  <a:cubicBezTo>
                    <a:pt x="353" y="48"/>
                    <a:pt x="351" y="48"/>
                    <a:pt x="349" y="49"/>
                  </a:cubicBezTo>
                  <a:close/>
                  <a:moveTo>
                    <a:pt x="1406" y="32"/>
                  </a:moveTo>
                  <a:cubicBezTo>
                    <a:pt x="1402" y="35"/>
                    <a:pt x="1399" y="39"/>
                    <a:pt x="1396" y="43"/>
                  </a:cubicBezTo>
                  <a:cubicBezTo>
                    <a:pt x="1392" y="49"/>
                    <a:pt x="1391" y="56"/>
                    <a:pt x="1390" y="63"/>
                  </a:cubicBezTo>
                  <a:cubicBezTo>
                    <a:pt x="1388" y="93"/>
                    <a:pt x="1411" y="132"/>
                    <a:pt x="1434" y="157"/>
                  </a:cubicBezTo>
                  <a:cubicBezTo>
                    <a:pt x="1462" y="187"/>
                    <a:pt x="1490" y="212"/>
                    <a:pt x="1517" y="232"/>
                  </a:cubicBezTo>
                  <a:lnTo>
                    <a:pt x="1518" y="231"/>
                  </a:lnTo>
                  <a:cubicBezTo>
                    <a:pt x="1537" y="200"/>
                    <a:pt x="1544" y="161"/>
                    <a:pt x="1537" y="123"/>
                  </a:cubicBezTo>
                  <a:cubicBezTo>
                    <a:pt x="1530" y="85"/>
                    <a:pt x="1510" y="53"/>
                    <a:pt x="1481" y="35"/>
                  </a:cubicBezTo>
                  <a:cubicBezTo>
                    <a:pt x="1468" y="27"/>
                    <a:pt x="1452" y="22"/>
                    <a:pt x="1437" y="22"/>
                  </a:cubicBezTo>
                  <a:cubicBezTo>
                    <a:pt x="1425" y="22"/>
                    <a:pt x="1415" y="24"/>
                    <a:pt x="1406" y="32"/>
                  </a:cubicBezTo>
                  <a:close/>
                  <a:moveTo>
                    <a:pt x="689" y="58"/>
                  </a:moveTo>
                  <a:cubicBezTo>
                    <a:pt x="678" y="64"/>
                    <a:pt x="671" y="73"/>
                    <a:pt x="669" y="86"/>
                  </a:cubicBezTo>
                  <a:cubicBezTo>
                    <a:pt x="663" y="116"/>
                    <a:pt x="681" y="156"/>
                    <a:pt x="703" y="180"/>
                  </a:cubicBezTo>
                  <a:cubicBezTo>
                    <a:pt x="717" y="197"/>
                    <a:pt x="733" y="212"/>
                    <a:pt x="749" y="227"/>
                  </a:cubicBezTo>
                  <a:cubicBezTo>
                    <a:pt x="770" y="193"/>
                    <a:pt x="778" y="156"/>
                    <a:pt x="771" y="121"/>
                  </a:cubicBezTo>
                  <a:cubicBezTo>
                    <a:pt x="766" y="95"/>
                    <a:pt x="747" y="69"/>
                    <a:pt x="725" y="58"/>
                  </a:cubicBezTo>
                  <a:cubicBezTo>
                    <a:pt x="719" y="55"/>
                    <a:pt x="713" y="54"/>
                    <a:pt x="706" y="54"/>
                  </a:cubicBezTo>
                  <a:cubicBezTo>
                    <a:pt x="700" y="54"/>
                    <a:pt x="694" y="55"/>
                    <a:pt x="689" y="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3202355" y="2203764"/>
              <a:ext cx="423863" cy="536212"/>
            </a:xfrm>
            <a:custGeom>
              <a:rect b="b" l="l" r="r" t="t"/>
              <a:pathLst>
                <a:path extrusionOk="0" h="2317" w="1831">
                  <a:moveTo>
                    <a:pt x="666" y="2316"/>
                  </a:moveTo>
                  <a:cubicBezTo>
                    <a:pt x="583" y="2316"/>
                    <a:pt x="501" y="2300"/>
                    <a:pt x="425" y="2268"/>
                  </a:cubicBezTo>
                  <a:cubicBezTo>
                    <a:pt x="401" y="2258"/>
                    <a:pt x="377" y="2247"/>
                    <a:pt x="355" y="2234"/>
                  </a:cubicBezTo>
                  <a:cubicBezTo>
                    <a:pt x="352" y="2232"/>
                    <a:pt x="350" y="2231"/>
                    <a:pt x="348" y="2230"/>
                  </a:cubicBezTo>
                  <a:cubicBezTo>
                    <a:pt x="257" y="2175"/>
                    <a:pt x="177" y="2096"/>
                    <a:pt x="117" y="2000"/>
                  </a:cubicBezTo>
                  <a:cubicBezTo>
                    <a:pt x="113" y="1993"/>
                    <a:pt x="109" y="1986"/>
                    <a:pt x="105" y="1979"/>
                  </a:cubicBezTo>
                  <a:cubicBezTo>
                    <a:pt x="54" y="1891"/>
                    <a:pt x="20" y="1793"/>
                    <a:pt x="7" y="1691"/>
                  </a:cubicBezTo>
                  <a:cubicBezTo>
                    <a:pt x="0" y="1638"/>
                    <a:pt x="3" y="1585"/>
                    <a:pt x="15" y="1542"/>
                  </a:cubicBezTo>
                  <a:cubicBezTo>
                    <a:pt x="30" y="1488"/>
                    <a:pt x="60" y="1450"/>
                    <a:pt x="102" y="1430"/>
                  </a:cubicBezTo>
                  <a:cubicBezTo>
                    <a:pt x="132" y="1416"/>
                    <a:pt x="164" y="1413"/>
                    <a:pt x="196" y="1410"/>
                  </a:cubicBezTo>
                  <a:cubicBezTo>
                    <a:pt x="216" y="1408"/>
                    <a:pt x="236" y="1406"/>
                    <a:pt x="255" y="1402"/>
                  </a:cubicBezTo>
                  <a:cubicBezTo>
                    <a:pt x="354" y="1378"/>
                    <a:pt x="484" y="1183"/>
                    <a:pt x="537" y="1104"/>
                  </a:cubicBezTo>
                  <a:cubicBezTo>
                    <a:pt x="525" y="1071"/>
                    <a:pt x="510" y="1050"/>
                    <a:pt x="494" y="1030"/>
                  </a:cubicBezTo>
                  <a:cubicBezTo>
                    <a:pt x="470" y="999"/>
                    <a:pt x="448" y="969"/>
                    <a:pt x="454" y="907"/>
                  </a:cubicBezTo>
                  <a:lnTo>
                    <a:pt x="494" y="469"/>
                  </a:lnTo>
                  <a:cubicBezTo>
                    <a:pt x="501" y="395"/>
                    <a:pt x="524" y="323"/>
                    <a:pt x="561" y="258"/>
                  </a:cubicBezTo>
                  <a:cubicBezTo>
                    <a:pt x="607" y="180"/>
                    <a:pt x="672" y="114"/>
                    <a:pt x="751" y="69"/>
                  </a:cubicBezTo>
                  <a:cubicBezTo>
                    <a:pt x="829" y="23"/>
                    <a:pt x="919" y="0"/>
                    <a:pt x="1009" y="0"/>
                  </a:cubicBezTo>
                  <a:cubicBezTo>
                    <a:pt x="1025" y="0"/>
                    <a:pt x="1041" y="1"/>
                    <a:pt x="1057" y="2"/>
                  </a:cubicBezTo>
                  <a:cubicBezTo>
                    <a:pt x="1102" y="6"/>
                    <a:pt x="1151" y="8"/>
                    <a:pt x="1203" y="10"/>
                  </a:cubicBezTo>
                  <a:cubicBezTo>
                    <a:pt x="1315" y="13"/>
                    <a:pt x="1431" y="17"/>
                    <a:pt x="1535" y="46"/>
                  </a:cubicBezTo>
                  <a:cubicBezTo>
                    <a:pt x="1655" y="80"/>
                    <a:pt x="1734" y="143"/>
                    <a:pt x="1778" y="238"/>
                  </a:cubicBezTo>
                  <a:cubicBezTo>
                    <a:pt x="1824" y="339"/>
                    <a:pt x="1830" y="451"/>
                    <a:pt x="1830" y="548"/>
                  </a:cubicBezTo>
                  <a:cubicBezTo>
                    <a:pt x="1830" y="716"/>
                    <a:pt x="1820" y="857"/>
                    <a:pt x="1800" y="981"/>
                  </a:cubicBezTo>
                  <a:cubicBezTo>
                    <a:pt x="1771" y="1156"/>
                    <a:pt x="1723" y="1293"/>
                    <a:pt x="1655" y="1387"/>
                  </a:cubicBezTo>
                  <a:cubicBezTo>
                    <a:pt x="1607" y="1453"/>
                    <a:pt x="1548" y="1510"/>
                    <a:pt x="1479" y="1554"/>
                  </a:cubicBezTo>
                  <a:cubicBezTo>
                    <a:pt x="1469" y="1561"/>
                    <a:pt x="1459" y="1567"/>
                    <a:pt x="1448" y="1573"/>
                  </a:cubicBezTo>
                  <a:cubicBezTo>
                    <a:pt x="1390" y="1607"/>
                    <a:pt x="1328" y="1631"/>
                    <a:pt x="1262" y="1646"/>
                  </a:cubicBezTo>
                  <a:lnTo>
                    <a:pt x="1161" y="1846"/>
                  </a:lnTo>
                  <a:cubicBezTo>
                    <a:pt x="1155" y="1859"/>
                    <a:pt x="1148" y="1873"/>
                    <a:pt x="1141" y="1885"/>
                  </a:cubicBezTo>
                  <a:cubicBezTo>
                    <a:pt x="1128" y="1911"/>
                    <a:pt x="1114" y="1937"/>
                    <a:pt x="1103" y="1963"/>
                  </a:cubicBezTo>
                  <a:cubicBezTo>
                    <a:pt x="1090" y="1990"/>
                    <a:pt x="1085" y="2021"/>
                    <a:pt x="1081" y="2050"/>
                  </a:cubicBezTo>
                  <a:cubicBezTo>
                    <a:pt x="1075" y="2082"/>
                    <a:pt x="1070" y="2114"/>
                    <a:pt x="1056" y="2144"/>
                  </a:cubicBezTo>
                  <a:cubicBezTo>
                    <a:pt x="1038" y="2183"/>
                    <a:pt x="1002" y="2210"/>
                    <a:pt x="976" y="2227"/>
                  </a:cubicBezTo>
                  <a:cubicBezTo>
                    <a:pt x="886" y="2286"/>
                    <a:pt x="777" y="2316"/>
                    <a:pt x="666" y="2316"/>
                  </a:cubicBezTo>
                  <a:close/>
                  <a:moveTo>
                    <a:pt x="761" y="88"/>
                  </a:moveTo>
                  <a:cubicBezTo>
                    <a:pt x="686" y="131"/>
                    <a:pt x="623" y="194"/>
                    <a:pt x="580" y="269"/>
                  </a:cubicBezTo>
                  <a:cubicBezTo>
                    <a:pt x="544" y="331"/>
                    <a:pt x="522" y="400"/>
                    <a:pt x="515" y="471"/>
                  </a:cubicBezTo>
                  <a:lnTo>
                    <a:pt x="475" y="909"/>
                  </a:lnTo>
                  <a:cubicBezTo>
                    <a:pt x="470" y="963"/>
                    <a:pt x="488" y="987"/>
                    <a:pt x="511" y="1017"/>
                  </a:cubicBezTo>
                  <a:cubicBezTo>
                    <a:pt x="528" y="1039"/>
                    <a:pt x="546" y="1064"/>
                    <a:pt x="559" y="1103"/>
                  </a:cubicBezTo>
                  <a:lnTo>
                    <a:pt x="560" y="1107"/>
                  </a:lnTo>
                  <a:lnTo>
                    <a:pt x="557" y="1112"/>
                  </a:lnTo>
                  <a:cubicBezTo>
                    <a:pt x="469" y="1244"/>
                    <a:pt x="356" y="1399"/>
                    <a:pt x="261" y="1422"/>
                  </a:cubicBezTo>
                  <a:cubicBezTo>
                    <a:pt x="240" y="1427"/>
                    <a:pt x="219" y="1429"/>
                    <a:pt x="198" y="1431"/>
                  </a:cubicBezTo>
                  <a:cubicBezTo>
                    <a:pt x="167" y="1434"/>
                    <a:pt x="137" y="1437"/>
                    <a:pt x="111" y="1449"/>
                  </a:cubicBezTo>
                  <a:cubicBezTo>
                    <a:pt x="74" y="1467"/>
                    <a:pt x="49" y="1500"/>
                    <a:pt x="35" y="1548"/>
                  </a:cubicBezTo>
                  <a:cubicBezTo>
                    <a:pt x="24" y="1588"/>
                    <a:pt x="21" y="1638"/>
                    <a:pt x="28" y="1688"/>
                  </a:cubicBezTo>
                  <a:cubicBezTo>
                    <a:pt x="41" y="1787"/>
                    <a:pt x="73" y="1882"/>
                    <a:pt x="123" y="1969"/>
                  </a:cubicBezTo>
                  <a:cubicBezTo>
                    <a:pt x="127" y="1975"/>
                    <a:pt x="131" y="1982"/>
                    <a:pt x="135" y="1988"/>
                  </a:cubicBezTo>
                  <a:cubicBezTo>
                    <a:pt x="193" y="2082"/>
                    <a:pt x="270" y="2159"/>
                    <a:pt x="359" y="2211"/>
                  </a:cubicBezTo>
                  <a:cubicBezTo>
                    <a:pt x="361" y="2213"/>
                    <a:pt x="363" y="2214"/>
                    <a:pt x="365" y="2215"/>
                  </a:cubicBezTo>
                  <a:cubicBezTo>
                    <a:pt x="387" y="2228"/>
                    <a:pt x="410" y="2239"/>
                    <a:pt x="433" y="2249"/>
                  </a:cubicBezTo>
                  <a:cubicBezTo>
                    <a:pt x="507" y="2279"/>
                    <a:pt x="586" y="2295"/>
                    <a:pt x="666" y="2295"/>
                  </a:cubicBezTo>
                  <a:cubicBezTo>
                    <a:pt x="679" y="2295"/>
                    <a:pt x="692" y="2294"/>
                    <a:pt x="705" y="2294"/>
                  </a:cubicBezTo>
                  <a:cubicBezTo>
                    <a:pt x="800" y="2287"/>
                    <a:pt x="890" y="2258"/>
                    <a:pt x="964" y="2209"/>
                  </a:cubicBezTo>
                  <a:cubicBezTo>
                    <a:pt x="988" y="2194"/>
                    <a:pt x="1021" y="2169"/>
                    <a:pt x="1037" y="2135"/>
                  </a:cubicBezTo>
                  <a:cubicBezTo>
                    <a:pt x="1049" y="2108"/>
                    <a:pt x="1054" y="2078"/>
                    <a:pt x="1060" y="2047"/>
                  </a:cubicBezTo>
                  <a:cubicBezTo>
                    <a:pt x="1065" y="2016"/>
                    <a:pt x="1070" y="1984"/>
                    <a:pt x="1083" y="1955"/>
                  </a:cubicBezTo>
                  <a:cubicBezTo>
                    <a:pt x="1095" y="1928"/>
                    <a:pt x="1109" y="1901"/>
                    <a:pt x="1122" y="1875"/>
                  </a:cubicBezTo>
                  <a:cubicBezTo>
                    <a:pt x="1129" y="1863"/>
                    <a:pt x="1136" y="1850"/>
                    <a:pt x="1143" y="1837"/>
                  </a:cubicBezTo>
                  <a:lnTo>
                    <a:pt x="1248" y="1628"/>
                  </a:lnTo>
                  <a:lnTo>
                    <a:pt x="1253" y="1627"/>
                  </a:lnTo>
                  <a:cubicBezTo>
                    <a:pt x="1318" y="1612"/>
                    <a:pt x="1380" y="1588"/>
                    <a:pt x="1437" y="1555"/>
                  </a:cubicBezTo>
                  <a:cubicBezTo>
                    <a:pt x="1448" y="1549"/>
                    <a:pt x="1458" y="1543"/>
                    <a:pt x="1468" y="1536"/>
                  </a:cubicBezTo>
                  <a:cubicBezTo>
                    <a:pt x="1534" y="1493"/>
                    <a:pt x="1591" y="1439"/>
                    <a:pt x="1638" y="1375"/>
                  </a:cubicBezTo>
                  <a:cubicBezTo>
                    <a:pt x="1704" y="1283"/>
                    <a:pt x="1751" y="1150"/>
                    <a:pt x="1779" y="978"/>
                  </a:cubicBezTo>
                  <a:cubicBezTo>
                    <a:pt x="1799" y="855"/>
                    <a:pt x="1808" y="714"/>
                    <a:pt x="1809" y="548"/>
                  </a:cubicBezTo>
                  <a:cubicBezTo>
                    <a:pt x="1809" y="453"/>
                    <a:pt x="1803" y="344"/>
                    <a:pt x="1759" y="247"/>
                  </a:cubicBezTo>
                  <a:cubicBezTo>
                    <a:pt x="1667" y="46"/>
                    <a:pt x="1420" y="38"/>
                    <a:pt x="1202" y="31"/>
                  </a:cubicBezTo>
                  <a:cubicBezTo>
                    <a:pt x="1150" y="29"/>
                    <a:pt x="1101" y="27"/>
                    <a:pt x="1055" y="23"/>
                  </a:cubicBezTo>
                  <a:cubicBezTo>
                    <a:pt x="1039" y="22"/>
                    <a:pt x="1024" y="21"/>
                    <a:pt x="1009" y="21"/>
                  </a:cubicBezTo>
                  <a:cubicBezTo>
                    <a:pt x="922" y="21"/>
                    <a:pt x="837" y="44"/>
                    <a:pt x="761" y="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3951013" y="3928845"/>
              <a:ext cx="211422" cy="355434"/>
            </a:xfrm>
            <a:custGeom>
              <a:rect b="b" l="l" r="r" t="t"/>
              <a:pathLst>
                <a:path extrusionOk="0" h="1536" w="912">
                  <a:moveTo>
                    <a:pt x="479" y="1535"/>
                  </a:moveTo>
                  <a:cubicBezTo>
                    <a:pt x="440" y="1535"/>
                    <a:pt x="404" y="1527"/>
                    <a:pt x="373" y="1512"/>
                  </a:cubicBezTo>
                  <a:cubicBezTo>
                    <a:pt x="324" y="1488"/>
                    <a:pt x="284" y="1446"/>
                    <a:pt x="250" y="1384"/>
                  </a:cubicBezTo>
                  <a:cubicBezTo>
                    <a:pt x="221" y="1331"/>
                    <a:pt x="200" y="1270"/>
                    <a:pt x="182" y="1216"/>
                  </a:cubicBezTo>
                  <a:cubicBezTo>
                    <a:pt x="175" y="1197"/>
                    <a:pt x="169" y="1179"/>
                    <a:pt x="163" y="1162"/>
                  </a:cubicBezTo>
                  <a:cubicBezTo>
                    <a:pt x="142" y="1104"/>
                    <a:pt x="122" y="1044"/>
                    <a:pt x="104" y="985"/>
                  </a:cubicBezTo>
                  <a:lnTo>
                    <a:pt x="104" y="985"/>
                  </a:lnTo>
                  <a:lnTo>
                    <a:pt x="104" y="985"/>
                  </a:lnTo>
                  <a:cubicBezTo>
                    <a:pt x="74" y="884"/>
                    <a:pt x="48" y="781"/>
                    <a:pt x="28" y="677"/>
                  </a:cubicBezTo>
                  <a:cubicBezTo>
                    <a:pt x="7" y="567"/>
                    <a:pt x="0" y="474"/>
                    <a:pt x="7" y="394"/>
                  </a:cubicBezTo>
                  <a:cubicBezTo>
                    <a:pt x="16" y="290"/>
                    <a:pt x="50" y="204"/>
                    <a:pt x="107" y="140"/>
                  </a:cubicBezTo>
                  <a:cubicBezTo>
                    <a:pt x="168" y="71"/>
                    <a:pt x="261" y="24"/>
                    <a:pt x="362" y="12"/>
                  </a:cubicBezTo>
                  <a:cubicBezTo>
                    <a:pt x="460" y="0"/>
                    <a:pt x="553" y="21"/>
                    <a:pt x="623" y="71"/>
                  </a:cubicBezTo>
                  <a:cubicBezTo>
                    <a:pt x="667" y="103"/>
                    <a:pt x="704" y="147"/>
                    <a:pt x="732" y="203"/>
                  </a:cubicBezTo>
                  <a:cubicBezTo>
                    <a:pt x="756" y="250"/>
                    <a:pt x="774" y="305"/>
                    <a:pt x="785" y="367"/>
                  </a:cubicBezTo>
                  <a:cubicBezTo>
                    <a:pt x="814" y="521"/>
                    <a:pt x="837" y="683"/>
                    <a:pt x="856" y="823"/>
                  </a:cubicBezTo>
                  <a:lnTo>
                    <a:pt x="896" y="1117"/>
                  </a:lnTo>
                  <a:cubicBezTo>
                    <a:pt x="903" y="1170"/>
                    <a:pt x="911" y="1229"/>
                    <a:pt x="896" y="1285"/>
                  </a:cubicBezTo>
                  <a:cubicBezTo>
                    <a:pt x="880" y="1347"/>
                    <a:pt x="820" y="1398"/>
                    <a:pt x="773" y="1431"/>
                  </a:cubicBezTo>
                  <a:cubicBezTo>
                    <a:pt x="720" y="1466"/>
                    <a:pt x="655" y="1498"/>
                    <a:pt x="599" y="1515"/>
                  </a:cubicBezTo>
                  <a:cubicBezTo>
                    <a:pt x="556" y="1529"/>
                    <a:pt x="516" y="1535"/>
                    <a:pt x="479" y="1535"/>
                  </a:cubicBezTo>
                  <a:close/>
                  <a:moveTo>
                    <a:pt x="124" y="979"/>
                  </a:moveTo>
                  <a:cubicBezTo>
                    <a:pt x="142" y="1038"/>
                    <a:pt x="162" y="1097"/>
                    <a:pt x="183" y="1155"/>
                  </a:cubicBezTo>
                  <a:cubicBezTo>
                    <a:pt x="189" y="1172"/>
                    <a:pt x="196" y="1190"/>
                    <a:pt x="202" y="1209"/>
                  </a:cubicBezTo>
                  <a:cubicBezTo>
                    <a:pt x="239" y="1319"/>
                    <a:pt x="282" y="1443"/>
                    <a:pt x="382" y="1493"/>
                  </a:cubicBezTo>
                  <a:cubicBezTo>
                    <a:pt x="437" y="1520"/>
                    <a:pt x="508" y="1521"/>
                    <a:pt x="592" y="1495"/>
                  </a:cubicBezTo>
                  <a:cubicBezTo>
                    <a:pt x="695" y="1463"/>
                    <a:pt x="851" y="1375"/>
                    <a:pt x="876" y="1280"/>
                  </a:cubicBezTo>
                  <a:cubicBezTo>
                    <a:pt x="889" y="1228"/>
                    <a:pt x="882" y="1171"/>
                    <a:pt x="875" y="1120"/>
                  </a:cubicBezTo>
                  <a:lnTo>
                    <a:pt x="835" y="826"/>
                  </a:lnTo>
                  <a:cubicBezTo>
                    <a:pt x="816" y="686"/>
                    <a:pt x="793" y="524"/>
                    <a:pt x="764" y="371"/>
                  </a:cubicBezTo>
                  <a:cubicBezTo>
                    <a:pt x="753" y="311"/>
                    <a:pt x="736" y="258"/>
                    <a:pt x="713" y="212"/>
                  </a:cubicBezTo>
                  <a:cubicBezTo>
                    <a:pt x="686" y="160"/>
                    <a:pt x="652" y="118"/>
                    <a:pt x="611" y="88"/>
                  </a:cubicBezTo>
                  <a:cubicBezTo>
                    <a:pt x="545" y="42"/>
                    <a:pt x="457" y="22"/>
                    <a:pt x="364" y="33"/>
                  </a:cubicBezTo>
                  <a:cubicBezTo>
                    <a:pt x="268" y="45"/>
                    <a:pt x="180" y="89"/>
                    <a:pt x="123" y="154"/>
                  </a:cubicBezTo>
                  <a:cubicBezTo>
                    <a:pt x="69" y="215"/>
                    <a:pt x="37" y="296"/>
                    <a:pt x="28" y="396"/>
                  </a:cubicBezTo>
                  <a:cubicBezTo>
                    <a:pt x="22" y="474"/>
                    <a:pt x="28" y="565"/>
                    <a:pt x="49" y="673"/>
                  </a:cubicBezTo>
                  <a:lnTo>
                    <a:pt x="49" y="673"/>
                  </a:lnTo>
                  <a:cubicBezTo>
                    <a:pt x="69" y="776"/>
                    <a:pt x="94" y="878"/>
                    <a:pt x="124" y="9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746566" y="2943230"/>
              <a:ext cx="7149" cy="63324"/>
            </a:xfrm>
            <a:custGeom>
              <a:rect b="b" l="l" r="r" t="t"/>
              <a:pathLst>
                <a:path extrusionOk="0" h="272" w="30">
                  <a:moveTo>
                    <a:pt x="18" y="271"/>
                  </a:moveTo>
                  <a:lnTo>
                    <a:pt x="8" y="271"/>
                  </a:lnTo>
                  <a:lnTo>
                    <a:pt x="0" y="1"/>
                  </a:lnTo>
                  <a:lnTo>
                    <a:pt x="21" y="0"/>
                  </a:lnTo>
                  <a:lnTo>
                    <a:pt x="29" y="271"/>
                  </a:lnTo>
                  <a:lnTo>
                    <a:pt x="18" y="27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4580172" y="2561241"/>
              <a:ext cx="43918" cy="74559"/>
            </a:xfrm>
            <a:custGeom>
              <a:rect b="b" l="l" r="r" t="t"/>
              <a:pathLst>
                <a:path extrusionOk="0" h="322" w="190">
                  <a:moveTo>
                    <a:pt x="178" y="321"/>
                  </a:moveTo>
                  <a:cubicBezTo>
                    <a:pt x="69" y="256"/>
                    <a:pt x="0" y="127"/>
                    <a:pt x="6" y="0"/>
                  </a:cubicBezTo>
                  <a:lnTo>
                    <a:pt x="27" y="2"/>
                  </a:lnTo>
                  <a:cubicBezTo>
                    <a:pt x="21" y="121"/>
                    <a:pt x="86" y="242"/>
                    <a:pt x="189" y="303"/>
                  </a:cubicBezTo>
                  <a:lnTo>
                    <a:pt x="178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381006" y="2666441"/>
              <a:ext cx="28598" cy="106222"/>
            </a:xfrm>
            <a:custGeom>
              <a:rect b="b" l="l" r="r" t="t"/>
              <a:pathLst>
                <a:path extrusionOk="0" h="460" w="122">
                  <a:moveTo>
                    <a:pt x="0" y="458"/>
                  </a:moveTo>
                  <a:cubicBezTo>
                    <a:pt x="11" y="301"/>
                    <a:pt x="45" y="147"/>
                    <a:pt x="101" y="0"/>
                  </a:cubicBezTo>
                  <a:lnTo>
                    <a:pt x="121" y="8"/>
                  </a:lnTo>
                  <a:cubicBezTo>
                    <a:pt x="66" y="152"/>
                    <a:pt x="32" y="305"/>
                    <a:pt x="22" y="459"/>
                  </a:cubicBezTo>
                  <a:lnTo>
                    <a:pt x="0" y="45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4396327" y="3299686"/>
              <a:ext cx="12256" cy="31662"/>
            </a:xfrm>
            <a:custGeom>
              <a:rect b="b" l="l" r="r" t="t"/>
              <a:pathLst>
                <a:path extrusionOk="0" h="137" w="53">
                  <a:moveTo>
                    <a:pt x="0" y="133"/>
                  </a:moveTo>
                  <a:cubicBezTo>
                    <a:pt x="7" y="88"/>
                    <a:pt x="17" y="43"/>
                    <a:pt x="31" y="0"/>
                  </a:cubicBezTo>
                  <a:lnTo>
                    <a:pt x="52" y="7"/>
                  </a:lnTo>
                  <a:cubicBezTo>
                    <a:pt x="38" y="49"/>
                    <a:pt x="27" y="92"/>
                    <a:pt x="21" y="136"/>
                  </a:cubicBezTo>
                  <a:lnTo>
                    <a:pt x="0" y="13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4418797" y="3152610"/>
              <a:ext cx="10214" cy="91922"/>
            </a:xfrm>
            <a:custGeom>
              <a:rect b="b" l="l" r="r" t="t"/>
              <a:pathLst>
                <a:path extrusionOk="0" h="396" w="42">
                  <a:moveTo>
                    <a:pt x="20" y="395"/>
                  </a:moveTo>
                  <a:cubicBezTo>
                    <a:pt x="19" y="265"/>
                    <a:pt x="12" y="132"/>
                    <a:pt x="0" y="2"/>
                  </a:cubicBezTo>
                  <a:lnTo>
                    <a:pt x="21" y="0"/>
                  </a:lnTo>
                  <a:cubicBezTo>
                    <a:pt x="33" y="131"/>
                    <a:pt x="40" y="264"/>
                    <a:pt x="41" y="395"/>
                  </a:cubicBezTo>
                  <a:lnTo>
                    <a:pt x="20" y="39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4460672" y="2157803"/>
              <a:ext cx="12256" cy="38812"/>
            </a:xfrm>
            <a:custGeom>
              <a:rect b="b" l="l" r="r" t="t"/>
              <a:pathLst>
                <a:path extrusionOk="0" h="166" w="55">
                  <a:moveTo>
                    <a:pt x="33" y="165"/>
                  </a:moveTo>
                  <a:cubicBezTo>
                    <a:pt x="31" y="155"/>
                    <a:pt x="29" y="146"/>
                    <a:pt x="27" y="137"/>
                  </a:cubicBezTo>
                  <a:lnTo>
                    <a:pt x="0" y="4"/>
                  </a:lnTo>
                  <a:lnTo>
                    <a:pt x="21" y="0"/>
                  </a:lnTo>
                  <a:lnTo>
                    <a:pt x="48" y="132"/>
                  </a:lnTo>
                  <a:cubicBezTo>
                    <a:pt x="50" y="141"/>
                    <a:pt x="51" y="150"/>
                    <a:pt x="54" y="159"/>
                  </a:cubicBezTo>
                  <a:lnTo>
                    <a:pt x="33" y="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4426968" y="1948424"/>
              <a:ext cx="346242" cy="737423"/>
            </a:xfrm>
            <a:custGeom>
              <a:rect b="b" l="l" r="r" t="t"/>
              <a:pathLst>
                <a:path extrusionOk="0" h="3185" w="1495">
                  <a:moveTo>
                    <a:pt x="1470" y="2853"/>
                  </a:moveTo>
                  <a:cubicBezTo>
                    <a:pt x="1375" y="3122"/>
                    <a:pt x="945" y="3184"/>
                    <a:pt x="709" y="3033"/>
                  </a:cubicBezTo>
                  <a:cubicBezTo>
                    <a:pt x="575" y="2946"/>
                    <a:pt x="549" y="2825"/>
                    <a:pt x="526" y="2674"/>
                  </a:cubicBezTo>
                  <a:lnTo>
                    <a:pt x="322" y="1363"/>
                  </a:lnTo>
                  <a:cubicBezTo>
                    <a:pt x="319" y="1348"/>
                    <a:pt x="317" y="1333"/>
                    <a:pt x="310" y="1319"/>
                  </a:cubicBezTo>
                  <a:cubicBezTo>
                    <a:pt x="299" y="1296"/>
                    <a:pt x="277" y="1281"/>
                    <a:pt x="258" y="1264"/>
                  </a:cubicBezTo>
                  <a:lnTo>
                    <a:pt x="258" y="1264"/>
                  </a:lnTo>
                  <a:cubicBezTo>
                    <a:pt x="224" y="1235"/>
                    <a:pt x="194" y="1200"/>
                    <a:pt x="172" y="1161"/>
                  </a:cubicBezTo>
                  <a:cubicBezTo>
                    <a:pt x="167" y="1154"/>
                    <a:pt x="164" y="1146"/>
                    <a:pt x="160" y="1138"/>
                  </a:cubicBezTo>
                  <a:cubicBezTo>
                    <a:pt x="140" y="1099"/>
                    <a:pt x="142" y="1042"/>
                    <a:pt x="104" y="1015"/>
                  </a:cubicBezTo>
                  <a:cubicBezTo>
                    <a:pt x="87" y="1002"/>
                    <a:pt x="64" y="998"/>
                    <a:pt x="46" y="987"/>
                  </a:cubicBezTo>
                  <a:cubicBezTo>
                    <a:pt x="9" y="962"/>
                    <a:pt x="0" y="911"/>
                    <a:pt x="0" y="867"/>
                  </a:cubicBezTo>
                  <a:cubicBezTo>
                    <a:pt x="2" y="798"/>
                    <a:pt x="14" y="692"/>
                    <a:pt x="68" y="643"/>
                  </a:cubicBezTo>
                  <a:cubicBezTo>
                    <a:pt x="119" y="596"/>
                    <a:pt x="200" y="561"/>
                    <a:pt x="262" y="534"/>
                  </a:cubicBezTo>
                  <a:cubicBezTo>
                    <a:pt x="300" y="517"/>
                    <a:pt x="339" y="499"/>
                    <a:pt x="365" y="464"/>
                  </a:cubicBezTo>
                  <a:lnTo>
                    <a:pt x="365" y="464"/>
                  </a:lnTo>
                  <a:cubicBezTo>
                    <a:pt x="366" y="463"/>
                    <a:pt x="368" y="461"/>
                    <a:pt x="369" y="459"/>
                  </a:cubicBezTo>
                  <a:cubicBezTo>
                    <a:pt x="370" y="456"/>
                    <a:pt x="372" y="453"/>
                    <a:pt x="373" y="450"/>
                  </a:cubicBezTo>
                  <a:cubicBezTo>
                    <a:pt x="374" y="445"/>
                    <a:pt x="373" y="439"/>
                    <a:pt x="372" y="433"/>
                  </a:cubicBezTo>
                  <a:cubicBezTo>
                    <a:pt x="363" y="365"/>
                    <a:pt x="352" y="288"/>
                    <a:pt x="323" y="225"/>
                  </a:cubicBezTo>
                  <a:cubicBezTo>
                    <a:pt x="297" y="168"/>
                    <a:pt x="266" y="108"/>
                    <a:pt x="284" y="45"/>
                  </a:cubicBezTo>
                  <a:cubicBezTo>
                    <a:pt x="290" y="21"/>
                    <a:pt x="311" y="0"/>
                    <a:pt x="336" y="4"/>
                  </a:cubicBezTo>
                  <a:cubicBezTo>
                    <a:pt x="360" y="7"/>
                    <a:pt x="376" y="32"/>
                    <a:pt x="387" y="55"/>
                  </a:cubicBezTo>
                  <a:cubicBezTo>
                    <a:pt x="474" y="232"/>
                    <a:pt x="511" y="419"/>
                    <a:pt x="563" y="607"/>
                  </a:cubicBezTo>
                  <a:cubicBezTo>
                    <a:pt x="617" y="801"/>
                    <a:pt x="665" y="998"/>
                    <a:pt x="757" y="1180"/>
                  </a:cubicBezTo>
                  <a:cubicBezTo>
                    <a:pt x="964" y="1592"/>
                    <a:pt x="1175" y="2002"/>
                    <a:pt x="1384" y="2413"/>
                  </a:cubicBezTo>
                  <a:cubicBezTo>
                    <a:pt x="1430" y="2503"/>
                    <a:pt x="1476" y="2595"/>
                    <a:pt x="1487" y="2695"/>
                  </a:cubicBezTo>
                  <a:cubicBezTo>
                    <a:pt x="1494" y="2754"/>
                    <a:pt x="1487" y="2807"/>
                    <a:pt x="1470" y="285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4424925" y="1946381"/>
              <a:ext cx="351348" cy="726188"/>
            </a:xfrm>
            <a:custGeom>
              <a:rect b="b" l="l" r="r" t="t"/>
              <a:pathLst>
                <a:path extrusionOk="0" h="3136" w="1516">
                  <a:moveTo>
                    <a:pt x="1023" y="3135"/>
                  </a:moveTo>
                  <a:cubicBezTo>
                    <a:pt x="910" y="3135"/>
                    <a:pt x="799" y="3107"/>
                    <a:pt x="715" y="3053"/>
                  </a:cubicBezTo>
                  <a:cubicBezTo>
                    <a:pt x="579" y="2965"/>
                    <a:pt x="551" y="2845"/>
                    <a:pt x="526" y="2686"/>
                  </a:cubicBezTo>
                  <a:lnTo>
                    <a:pt x="322" y="1376"/>
                  </a:lnTo>
                  <a:cubicBezTo>
                    <a:pt x="320" y="1362"/>
                    <a:pt x="318" y="1347"/>
                    <a:pt x="312" y="1335"/>
                  </a:cubicBezTo>
                  <a:cubicBezTo>
                    <a:pt x="303" y="1317"/>
                    <a:pt x="288" y="1305"/>
                    <a:pt x="271" y="1291"/>
                  </a:cubicBezTo>
                  <a:cubicBezTo>
                    <a:pt x="268" y="1289"/>
                    <a:pt x="265" y="1286"/>
                    <a:pt x="262" y="1283"/>
                  </a:cubicBezTo>
                  <a:cubicBezTo>
                    <a:pt x="227" y="1253"/>
                    <a:pt x="197" y="1218"/>
                    <a:pt x="174" y="1178"/>
                  </a:cubicBezTo>
                  <a:cubicBezTo>
                    <a:pt x="170" y="1170"/>
                    <a:pt x="165" y="1162"/>
                    <a:pt x="161" y="1154"/>
                  </a:cubicBezTo>
                  <a:cubicBezTo>
                    <a:pt x="154" y="1139"/>
                    <a:pt x="150" y="1122"/>
                    <a:pt x="145" y="1106"/>
                  </a:cubicBezTo>
                  <a:cubicBezTo>
                    <a:pt x="138" y="1077"/>
                    <a:pt x="130" y="1050"/>
                    <a:pt x="109" y="1034"/>
                  </a:cubicBezTo>
                  <a:cubicBezTo>
                    <a:pt x="101" y="1028"/>
                    <a:pt x="91" y="1025"/>
                    <a:pt x="81" y="1021"/>
                  </a:cubicBezTo>
                  <a:cubicBezTo>
                    <a:pt x="71" y="1017"/>
                    <a:pt x="61" y="1013"/>
                    <a:pt x="52" y="1007"/>
                  </a:cubicBezTo>
                  <a:cubicBezTo>
                    <a:pt x="17" y="985"/>
                    <a:pt x="0" y="940"/>
                    <a:pt x="1" y="877"/>
                  </a:cubicBezTo>
                  <a:cubicBezTo>
                    <a:pt x="2" y="814"/>
                    <a:pt x="13" y="699"/>
                    <a:pt x="72" y="646"/>
                  </a:cubicBezTo>
                  <a:cubicBezTo>
                    <a:pt x="123" y="600"/>
                    <a:pt x="201" y="565"/>
                    <a:pt x="264" y="537"/>
                  </a:cubicBezTo>
                  <a:lnTo>
                    <a:pt x="268" y="535"/>
                  </a:lnTo>
                  <a:cubicBezTo>
                    <a:pt x="303" y="520"/>
                    <a:pt x="343" y="502"/>
                    <a:pt x="368" y="469"/>
                  </a:cubicBezTo>
                  <a:cubicBezTo>
                    <a:pt x="369" y="468"/>
                    <a:pt x="370" y="466"/>
                    <a:pt x="371" y="464"/>
                  </a:cubicBezTo>
                  <a:cubicBezTo>
                    <a:pt x="372" y="463"/>
                    <a:pt x="373" y="461"/>
                    <a:pt x="373" y="459"/>
                  </a:cubicBezTo>
                  <a:cubicBezTo>
                    <a:pt x="374" y="455"/>
                    <a:pt x="374" y="451"/>
                    <a:pt x="373" y="446"/>
                  </a:cubicBezTo>
                  <a:cubicBezTo>
                    <a:pt x="363" y="372"/>
                    <a:pt x="352" y="300"/>
                    <a:pt x="324" y="240"/>
                  </a:cubicBezTo>
                  <a:lnTo>
                    <a:pt x="320" y="231"/>
                  </a:lnTo>
                  <a:cubicBezTo>
                    <a:pt x="295" y="177"/>
                    <a:pt x="267" y="117"/>
                    <a:pt x="284" y="53"/>
                  </a:cubicBezTo>
                  <a:cubicBezTo>
                    <a:pt x="292" y="26"/>
                    <a:pt x="318" y="0"/>
                    <a:pt x="349" y="5"/>
                  </a:cubicBezTo>
                  <a:cubicBezTo>
                    <a:pt x="379" y="9"/>
                    <a:pt x="396" y="37"/>
                    <a:pt x="408" y="61"/>
                  </a:cubicBezTo>
                  <a:cubicBezTo>
                    <a:pt x="477" y="202"/>
                    <a:pt x="515" y="350"/>
                    <a:pt x="552" y="494"/>
                  </a:cubicBezTo>
                  <a:cubicBezTo>
                    <a:pt x="563" y="534"/>
                    <a:pt x="573" y="575"/>
                    <a:pt x="584" y="615"/>
                  </a:cubicBezTo>
                  <a:cubicBezTo>
                    <a:pt x="589" y="633"/>
                    <a:pt x="594" y="651"/>
                    <a:pt x="599" y="669"/>
                  </a:cubicBezTo>
                  <a:cubicBezTo>
                    <a:pt x="647" y="843"/>
                    <a:pt x="695" y="1022"/>
                    <a:pt x="777" y="1186"/>
                  </a:cubicBezTo>
                  <a:cubicBezTo>
                    <a:pt x="915" y="1461"/>
                    <a:pt x="1058" y="1739"/>
                    <a:pt x="1195" y="2009"/>
                  </a:cubicBezTo>
                  <a:cubicBezTo>
                    <a:pt x="1264" y="2143"/>
                    <a:pt x="1335" y="2283"/>
                    <a:pt x="1405" y="2420"/>
                  </a:cubicBezTo>
                  <a:cubicBezTo>
                    <a:pt x="1448" y="2505"/>
                    <a:pt x="1498" y="2602"/>
                    <a:pt x="1509" y="2705"/>
                  </a:cubicBezTo>
                  <a:cubicBezTo>
                    <a:pt x="1515" y="2763"/>
                    <a:pt x="1509" y="2818"/>
                    <a:pt x="1491" y="2868"/>
                  </a:cubicBezTo>
                  <a:cubicBezTo>
                    <a:pt x="1454" y="2974"/>
                    <a:pt x="1361" y="3057"/>
                    <a:pt x="1231" y="3101"/>
                  </a:cubicBezTo>
                  <a:cubicBezTo>
                    <a:pt x="1165" y="3124"/>
                    <a:pt x="1094" y="3135"/>
                    <a:pt x="1023" y="3135"/>
                  </a:cubicBezTo>
                  <a:close/>
                  <a:moveTo>
                    <a:pt x="305" y="59"/>
                  </a:moveTo>
                  <a:cubicBezTo>
                    <a:pt x="290" y="115"/>
                    <a:pt x="315" y="169"/>
                    <a:pt x="339" y="222"/>
                  </a:cubicBezTo>
                  <a:lnTo>
                    <a:pt x="343" y="231"/>
                  </a:lnTo>
                  <a:cubicBezTo>
                    <a:pt x="372" y="294"/>
                    <a:pt x="384" y="367"/>
                    <a:pt x="394" y="443"/>
                  </a:cubicBezTo>
                  <a:cubicBezTo>
                    <a:pt x="395" y="448"/>
                    <a:pt x="396" y="456"/>
                    <a:pt x="394" y="464"/>
                  </a:cubicBezTo>
                  <a:cubicBezTo>
                    <a:pt x="393" y="468"/>
                    <a:pt x="391" y="471"/>
                    <a:pt x="389" y="475"/>
                  </a:cubicBezTo>
                  <a:cubicBezTo>
                    <a:pt x="388" y="477"/>
                    <a:pt x="386" y="480"/>
                    <a:pt x="385" y="482"/>
                  </a:cubicBezTo>
                  <a:cubicBezTo>
                    <a:pt x="356" y="519"/>
                    <a:pt x="314" y="538"/>
                    <a:pt x="277" y="555"/>
                  </a:cubicBezTo>
                  <a:lnTo>
                    <a:pt x="272" y="557"/>
                  </a:lnTo>
                  <a:cubicBezTo>
                    <a:pt x="211" y="584"/>
                    <a:pt x="135" y="618"/>
                    <a:pt x="86" y="662"/>
                  </a:cubicBezTo>
                  <a:cubicBezTo>
                    <a:pt x="64" y="682"/>
                    <a:pt x="25" y="738"/>
                    <a:pt x="22" y="878"/>
                  </a:cubicBezTo>
                  <a:cubicBezTo>
                    <a:pt x="22" y="916"/>
                    <a:pt x="28" y="966"/>
                    <a:pt x="63" y="989"/>
                  </a:cubicBezTo>
                  <a:cubicBezTo>
                    <a:pt x="71" y="994"/>
                    <a:pt x="80" y="997"/>
                    <a:pt x="89" y="1001"/>
                  </a:cubicBezTo>
                  <a:cubicBezTo>
                    <a:pt x="100" y="1005"/>
                    <a:pt x="111" y="1010"/>
                    <a:pt x="122" y="1017"/>
                  </a:cubicBezTo>
                  <a:cubicBezTo>
                    <a:pt x="149" y="1037"/>
                    <a:pt x="158" y="1069"/>
                    <a:pt x="166" y="1101"/>
                  </a:cubicBezTo>
                  <a:cubicBezTo>
                    <a:pt x="170" y="1117"/>
                    <a:pt x="174" y="1132"/>
                    <a:pt x="181" y="1145"/>
                  </a:cubicBezTo>
                  <a:cubicBezTo>
                    <a:pt x="184" y="1152"/>
                    <a:pt x="188" y="1160"/>
                    <a:pt x="193" y="1167"/>
                  </a:cubicBezTo>
                  <a:cubicBezTo>
                    <a:pt x="214" y="1205"/>
                    <a:pt x="243" y="1239"/>
                    <a:pt x="276" y="1267"/>
                  </a:cubicBezTo>
                  <a:cubicBezTo>
                    <a:pt x="279" y="1270"/>
                    <a:pt x="282" y="1272"/>
                    <a:pt x="285" y="1275"/>
                  </a:cubicBezTo>
                  <a:cubicBezTo>
                    <a:pt x="302" y="1289"/>
                    <a:pt x="320" y="1304"/>
                    <a:pt x="331" y="1325"/>
                  </a:cubicBezTo>
                  <a:cubicBezTo>
                    <a:pt x="338" y="1341"/>
                    <a:pt x="341" y="1358"/>
                    <a:pt x="343" y="1373"/>
                  </a:cubicBezTo>
                  <a:lnTo>
                    <a:pt x="547" y="2683"/>
                  </a:lnTo>
                  <a:cubicBezTo>
                    <a:pt x="559" y="2755"/>
                    <a:pt x="571" y="2824"/>
                    <a:pt x="597" y="2884"/>
                  </a:cubicBezTo>
                  <a:cubicBezTo>
                    <a:pt x="625" y="2948"/>
                    <a:pt x="665" y="2996"/>
                    <a:pt x="727" y="3035"/>
                  </a:cubicBezTo>
                  <a:cubicBezTo>
                    <a:pt x="807" y="3087"/>
                    <a:pt x="914" y="3114"/>
                    <a:pt x="1023" y="3114"/>
                  </a:cubicBezTo>
                  <a:cubicBezTo>
                    <a:pt x="1092" y="3114"/>
                    <a:pt x="1161" y="3103"/>
                    <a:pt x="1225" y="3082"/>
                  </a:cubicBezTo>
                  <a:cubicBezTo>
                    <a:pt x="1349" y="3039"/>
                    <a:pt x="1436" y="2961"/>
                    <a:pt x="1472" y="2861"/>
                  </a:cubicBezTo>
                  <a:cubicBezTo>
                    <a:pt x="1488" y="2814"/>
                    <a:pt x="1494" y="2762"/>
                    <a:pt x="1488" y="2707"/>
                  </a:cubicBezTo>
                  <a:cubicBezTo>
                    <a:pt x="1477" y="2608"/>
                    <a:pt x="1431" y="2518"/>
                    <a:pt x="1386" y="2430"/>
                  </a:cubicBezTo>
                  <a:cubicBezTo>
                    <a:pt x="1316" y="2293"/>
                    <a:pt x="1245" y="2153"/>
                    <a:pt x="1177" y="2019"/>
                  </a:cubicBezTo>
                  <a:cubicBezTo>
                    <a:pt x="1039" y="1749"/>
                    <a:pt x="897" y="1471"/>
                    <a:pt x="758" y="1196"/>
                  </a:cubicBezTo>
                  <a:cubicBezTo>
                    <a:pt x="675" y="1030"/>
                    <a:pt x="627" y="849"/>
                    <a:pt x="579" y="675"/>
                  </a:cubicBezTo>
                  <a:cubicBezTo>
                    <a:pt x="574" y="657"/>
                    <a:pt x="569" y="639"/>
                    <a:pt x="564" y="621"/>
                  </a:cubicBezTo>
                  <a:cubicBezTo>
                    <a:pt x="553" y="581"/>
                    <a:pt x="542" y="540"/>
                    <a:pt x="532" y="500"/>
                  </a:cubicBezTo>
                  <a:cubicBezTo>
                    <a:pt x="493" y="350"/>
                    <a:pt x="457" y="209"/>
                    <a:pt x="389" y="71"/>
                  </a:cubicBezTo>
                  <a:cubicBezTo>
                    <a:pt x="379" y="51"/>
                    <a:pt x="366" y="29"/>
                    <a:pt x="346" y="26"/>
                  </a:cubicBezTo>
                  <a:cubicBezTo>
                    <a:pt x="345" y="26"/>
                    <a:pt x="343" y="25"/>
                    <a:pt x="342" y="25"/>
                  </a:cubicBezTo>
                  <a:cubicBezTo>
                    <a:pt x="325" y="25"/>
                    <a:pt x="310" y="42"/>
                    <a:pt x="305" y="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071446" y="1871822"/>
              <a:ext cx="337051" cy="511698"/>
            </a:xfrm>
            <a:custGeom>
              <a:rect b="b" l="l" r="r" t="t"/>
              <a:pathLst>
                <a:path extrusionOk="0" h="2210" w="1455">
                  <a:moveTo>
                    <a:pt x="1342" y="1647"/>
                  </a:moveTo>
                  <a:cubicBezTo>
                    <a:pt x="1285" y="1608"/>
                    <a:pt x="1238" y="1555"/>
                    <a:pt x="1198" y="1495"/>
                  </a:cubicBezTo>
                  <a:cubicBezTo>
                    <a:pt x="1111" y="1366"/>
                    <a:pt x="1092" y="1232"/>
                    <a:pt x="1065" y="1092"/>
                  </a:cubicBezTo>
                  <a:cubicBezTo>
                    <a:pt x="1063" y="1062"/>
                    <a:pt x="1061" y="1032"/>
                    <a:pt x="1060" y="1002"/>
                  </a:cubicBezTo>
                  <a:cubicBezTo>
                    <a:pt x="1049" y="931"/>
                    <a:pt x="1042" y="860"/>
                    <a:pt x="1021" y="790"/>
                  </a:cubicBezTo>
                  <a:cubicBezTo>
                    <a:pt x="999" y="716"/>
                    <a:pt x="962" y="652"/>
                    <a:pt x="950" y="576"/>
                  </a:cubicBezTo>
                  <a:cubicBezTo>
                    <a:pt x="937" y="490"/>
                    <a:pt x="922" y="406"/>
                    <a:pt x="889" y="325"/>
                  </a:cubicBezTo>
                  <a:cubicBezTo>
                    <a:pt x="846" y="222"/>
                    <a:pt x="772" y="127"/>
                    <a:pt x="670" y="80"/>
                  </a:cubicBezTo>
                  <a:cubicBezTo>
                    <a:pt x="493" y="0"/>
                    <a:pt x="278" y="83"/>
                    <a:pt x="143" y="222"/>
                  </a:cubicBezTo>
                  <a:cubicBezTo>
                    <a:pt x="95" y="270"/>
                    <a:pt x="54" y="326"/>
                    <a:pt x="30" y="390"/>
                  </a:cubicBezTo>
                  <a:cubicBezTo>
                    <a:pt x="1" y="468"/>
                    <a:pt x="0" y="553"/>
                    <a:pt x="2" y="636"/>
                  </a:cubicBezTo>
                  <a:cubicBezTo>
                    <a:pt x="10" y="891"/>
                    <a:pt x="14" y="1192"/>
                    <a:pt x="200" y="1387"/>
                  </a:cubicBezTo>
                  <a:cubicBezTo>
                    <a:pt x="252" y="1442"/>
                    <a:pt x="311" y="1476"/>
                    <a:pt x="373" y="1496"/>
                  </a:cubicBezTo>
                  <a:cubicBezTo>
                    <a:pt x="398" y="1541"/>
                    <a:pt x="425" y="1586"/>
                    <a:pt x="430" y="1599"/>
                  </a:cubicBezTo>
                  <a:cubicBezTo>
                    <a:pt x="464" y="1675"/>
                    <a:pt x="492" y="1754"/>
                    <a:pt x="504" y="1836"/>
                  </a:cubicBezTo>
                  <a:cubicBezTo>
                    <a:pt x="519" y="1945"/>
                    <a:pt x="508" y="2018"/>
                    <a:pt x="465" y="2088"/>
                  </a:cubicBezTo>
                  <a:cubicBezTo>
                    <a:pt x="435" y="2136"/>
                    <a:pt x="465" y="2199"/>
                    <a:pt x="522" y="2202"/>
                  </a:cubicBezTo>
                  <a:lnTo>
                    <a:pt x="524" y="2202"/>
                  </a:lnTo>
                  <a:cubicBezTo>
                    <a:pt x="735" y="2209"/>
                    <a:pt x="970" y="2167"/>
                    <a:pt x="1146" y="2043"/>
                  </a:cubicBezTo>
                  <a:lnTo>
                    <a:pt x="1146" y="2043"/>
                  </a:lnTo>
                  <a:cubicBezTo>
                    <a:pt x="1270" y="1957"/>
                    <a:pt x="1374" y="1844"/>
                    <a:pt x="1449" y="1713"/>
                  </a:cubicBezTo>
                  <a:cubicBezTo>
                    <a:pt x="1451" y="1710"/>
                    <a:pt x="1452" y="1707"/>
                    <a:pt x="1454" y="1704"/>
                  </a:cubicBezTo>
                  <a:cubicBezTo>
                    <a:pt x="1406" y="1695"/>
                    <a:pt x="1371" y="1675"/>
                    <a:pt x="1342" y="164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420751" y="2412122"/>
              <a:ext cx="38812" cy="105200"/>
            </a:xfrm>
            <a:custGeom>
              <a:rect b="b" l="l" r="r" t="t"/>
              <a:pathLst>
                <a:path extrusionOk="0" h="454" w="168">
                  <a:moveTo>
                    <a:pt x="148" y="453"/>
                  </a:moveTo>
                  <a:cubicBezTo>
                    <a:pt x="82" y="325"/>
                    <a:pt x="0" y="165"/>
                    <a:pt x="11" y="0"/>
                  </a:cubicBezTo>
                  <a:lnTo>
                    <a:pt x="33" y="1"/>
                  </a:lnTo>
                  <a:cubicBezTo>
                    <a:pt x="28" y="71"/>
                    <a:pt x="40" y="145"/>
                    <a:pt x="69" y="227"/>
                  </a:cubicBezTo>
                  <a:cubicBezTo>
                    <a:pt x="94" y="300"/>
                    <a:pt x="128" y="368"/>
                    <a:pt x="167" y="444"/>
                  </a:cubicBezTo>
                  <a:lnTo>
                    <a:pt x="148" y="45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431987" y="2391695"/>
              <a:ext cx="46983" cy="119499"/>
            </a:xfrm>
            <a:custGeom>
              <a:rect b="b" l="l" r="r" t="t"/>
              <a:pathLst>
                <a:path extrusionOk="0" h="516" w="204">
                  <a:moveTo>
                    <a:pt x="184" y="515"/>
                  </a:moveTo>
                  <a:cubicBezTo>
                    <a:pt x="100" y="354"/>
                    <a:pt x="38" y="182"/>
                    <a:pt x="0" y="5"/>
                  </a:cubicBezTo>
                  <a:lnTo>
                    <a:pt x="21" y="0"/>
                  </a:lnTo>
                  <a:cubicBezTo>
                    <a:pt x="58" y="176"/>
                    <a:pt x="120" y="346"/>
                    <a:pt x="203" y="505"/>
                  </a:cubicBezTo>
                  <a:lnTo>
                    <a:pt x="184" y="51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453435" y="2381481"/>
              <a:ext cx="53111" cy="117457"/>
            </a:xfrm>
            <a:custGeom>
              <a:rect b="b" l="l" r="r" t="t"/>
              <a:pathLst>
                <a:path extrusionOk="0" h="508" w="231">
                  <a:moveTo>
                    <a:pt x="210" y="507"/>
                  </a:moveTo>
                  <a:lnTo>
                    <a:pt x="48" y="123"/>
                  </a:lnTo>
                  <a:cubicBezTo>
                    <a:pt x="32" y="86"/>
                    <a:pt x="16" y="47"/>
                    <a:pt x="0" y="8"/>
                  </a:cubicBezTo>
                  <a:lnTo>
                    <a:pt x="20" y="0"/>
                  </a:lnTo>
                  <a:cubicBezTo>
                    <a:pt x="35" y="39"/>
                    <a:pt x="52" y="77"/>
                    <a:pt x="67" y="115"/>
                  </a:cubicBezTo>
                  <a:lnTo>
                    <a:pt x="68" y="116"/>
                  </a:lnTo>
                  <a:lnTo>
                    <a:pt x="230" y="499"/>
                  </a:lnTo>
                  <a:lnTo>
                    <a:pt x="210" y="50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5031613" y="1846287"/>
              <a:ext cx="324794" cy="285983"/>
            </a:xfrm>
            <a:custGeom>
              <a:rect b="b" l="l" r="r" t="t"/>
              <a:pathLst>
                <a:path extrusionOk="0" h="1236" w="1402">
                  <a:moveTo>
                    <a:pt x="129" y="595"/>
                  </a:moveTo>
                  <a:cubicBezTo>
                    <a:pt x="94" y="574"/>
                    <a:pt x="64" y="545"/>
                    <a:pt x="42" y="511"/>
                  </a:cubicBezTo>
                  <a:cubicBezTo>
                    <a:pt x="0" y="444"/>
                    <a:pt x="14" y="340"/>
                    <a:pt x="50" y="273"/>
                  </a:cubicBezTo>
                  <a:cubicBezTo>
                    <a:pt x="51" y="271"/>
                    <a:pt x="52" y="269"/>
                    <a:pt x="54" y="267"/>
                  </a:cubicBezTo>
                  <a:cubicBezTo>
                    <a:pt x="78" y="225"/>
                    <a:pt x="112" y="190"/>
                    <a:pt x="154" y="166"/>
                  </a:cubicBezTo>
                  <a:cubicBezTo>
                    <a:pt x="168" y="159"/>
                    <a:pt x="182" y="152"/>
                    <a:pt x="197" y="146"/>
                  </a:cubicBezTo>
                  <a:cubicBezTo>
                    <a:pt x="248" y="128"/>
                    <a:pt x="305" y="125"/>
                    <a:pt x="351" y="96"/>
                  </a:cubicBezTo>
                  <a:cubicBezTo>
                    <a:pt x="375" y="81"/>
                    <a:pt x="395" y="60"/>
                    <a:pt x="420" y="46"/>
                  </a:cubicBezTo>
                  <a:cubicBezTo>
                    <a:pt x="500" y="0"/>
                    <a:pt x="599" y="42"/>
                    <a:pt x="691" y="37"/>
                  </a:cubicBezTo>
                  <a:cubicBezTo>
                    <a:pt x="746" y="33"/>
                    <a:pt x="795" y="11"/>
                    <a:pt x="850" y="7"/>
                  </a:cubicBezTo>
                  <a:cubicBezTo>
                    <a:pt x="907" y="4"/>
                    <a:pt x="963" y="2"/>
                    <a:pt x="1017" y="24"/>
                  </a:cubicBezTo>
                  <a:cubicBezTo>
                    <a:pt x="1136" y="73"/>
                    <a:pt x="1182" y="214"/>
                    <a:pt x="1262" y="315"/>
                  </a:cubicBezTo>
                  <a:cubicBezTo>
                    <a:pt x="1287" y="347"/>
                    <a:pt x="1317" y="376"/>
                    <a:pt x="1334" y="413"/>
                  </a:cubicBezTo>
                  <a:cubicBezTo>
                    <a:pt x="1362" y="474"/>
                    <a:pt x="1365" y="558"/>
                    <a:pt x="1381" y="623"/>
                  </a:cubicBezTo>
                  <a:cubicBezTo>
                    <a:pt x="1401" y="705"/>
                    <a:pt x="1397" y="800"/>
                    <a:pt x="1387" y="884"/>
                  </a:cubicBezTo>
                  <a:cubicBezTo>
                    <a:pt x="1379" y="956"/>
                    <a:pt x="1364" y="1031"/>
                    <a:pt x="1333" y="1098"/>
                  </a:cubicBezTo>
                  <a:cubicBezTo>
                    <a:pt x="1312" y="1145"/>
                    <a:pt x="1281" y="1188"/>
                    <a:pt x="1233" y="1209"/>
                  </a:cubicBezTo>
                  <a:cubicBezTo>
                    <a:pt x="1188" y="1228"/>
                    <a:pt x="1110" y="1235"/>
                    <a:pt x="1068" y="1208"/>
                  </a:cubicBezTo>
                  <a:cubicBezTo>
                    <a:pt x="1048" y="1194"/>
                    <a:pt x="1032" y="1174"/>
                    <a:pt x="1011" y="1162"/>
                  </a:cubicBezTo>
                  <a:cubicBezTo>
                    <a:pt x="960" y="1133"/>
                    <a:pt x="893" y="1148"/>
                    <a:pt x="876" y="1081"/>
                  </a:cubicBezTo>
                  <a:cubicBezTo>
                    <a:pt x="859" y="1012"/>
                    <a:pt x="836" y="959"/>
                    <a:pt x="799" y="898"/>
                  </a:cubicBezTo>
                  <a:cubicBezTo>
                    <a:pt x="777" y="862"/>
                    <a:pt x="791" y="809"/>
                    <a:pt x="759" y="782"/>
                  </a:cubicBezTo>
                  <a:cubicBezTo>
                    <a:pt x="730" y="757"/>
                    <a:pt x="685" y="773"/>
                    <a:pt x="649" y="763"/>
                  </a:cubicBezTo>
                  <a:cubicBezTo>
                    <a:pt x="589" y="745"/>
                    <a:pt x="576" y="669"/>
                    <a:pt x="516" y="650"/>
                  </a:cubicBezTo>
                  <a:cubicBezTo>
                    <a:pt x="444" y="627"/>
                    <a:pt x="363" y="640"/>
                    <a:pt x="289" y="639"/>
                  </a:cubicBezTo>
                  <a:cubicBezTo>
                    <a:pt x="232" y="638"/>
                    <a:pt x="176" y="624"/>
                    <a:pt x="129" y="59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5082681" y="2117970"/>
              <a:ext cx="60260" cy="37790"/>
            </a:xfrm>
            <a:custGeom>
              <a:rect b="b" l="l" r="r" t="t"/>
              <a:pathLst>
                <a:path extrusionOk="0" h="165" w="258">
                  <a:moveTo>
                    <a:pt x="178" y="18"/>
                  </a:moveTo>
                  <a:cubicBezTo>
                    <a:pt x="172" y="20"/>
                    <a:pt x="166" y="21"/>
                    <a:pt x="160" y="23"/>
                  </a:cubicBezTo>
                  <a:cubicBezTo>
                    <a:pt x="124" y="32"/>
                    <a:pt x="87" y="34"/>
                    <a:pt x="50" y="30"/>
                  </a:cubicBezTo>
                  <a:cubicBezTo>
                    <a:pt x="34" y="29"/>
                    <a:pt x="15" y="24"/>
                    <a:pt x="0" y="29"/>
                  </a:cubicBezTo>
                  <a:cubicBezTo>
                    <a:pt x="4" y="49"/>
                    <a:pt x="8" y="69"/>
                    <a:pt x="11" y="88"/>
                  </a:cubicBezTo>
                  <a:cubicBezTo>
                    <a:pt x="14" y="104"/>
                    <a:pt x="16" y="120"/>
                    <a:pt x="18" y="135"/>
                  </a:cubicBezTo>
                  <a:cubicBezTo>
                    <a:pt x="65" y="163"/>
                    <a:pt x="129" y="164"/>
                    <a:pt x="180" y="151"/>
                  </a:cubicBezTo>
                  <a:cubicBezTo>
                    <a:pt x="223" y="139"/>
                    <a:pt x="257" y="109"/>
                    <a:pt x="256" y="64"/>
                  </a:cubicBezTo>
                  <a:cubicBezTo>
                    <a:pt x="255" y="0"/>
                    <a:pt x="224" y="6"/>
                    <a:pt x="178" y="1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5068382" y="1877950"/>
              <a:ext cx="343179" cy="506597"/>
            </a:xfrm>
            <a:custGeom>
              <a:rect b="b" l="l" r="r" t="t"/>
              <a:pathLst>
                <a:path extrusionOk="0" h="2187" w="1482">
                  <a:moveTo>
                    <a:pt x="579" y="2186"/>
                  </a:moveTo>
                  <a:cubicBezTo>
                    <a:pt x="564" y="2186"/>
                    <a:pt x="549" y="2186"/>
                    <a:pt x="533" y="2185"/>
                  </a:cubicBezTo>
                  <a:lnTo>
                    <a:pt x="532" y="2185"/>
                  </a:lnTo>
                  <a:cubicBezTo>
                    <a:pt x="519" y="2185"/>
                    <a:pt x="506" y="2181"/>
                    <a:pt x="494" y="2174"/>
                  </a:cubicBezTo>
                  <a:cubicBezTo>
                    <a:pt x="482" y="2167"/>
                    <a:pt x="472" y="2157"/>
                    <a:pt x="465" y="2145"/>
                  </a:cubicBezTo>
                  <a:cubicBezTo>
                    <a:pt x="464" y="2144"/>
                    <a:pt x="464" y="2143"/>
                    <a:pt x="463" y="2142"/>
                  </a:cubicBezTo>
                  <a:cubicBezTo>
                    <a:pt x="456" y="2130"/>
                    <a:pt x="453" y="2116"/>
                    <a:pt x="453" y="2101"/>
                  </a:cubicBezTo>
                  <a:cubicBezTo>
                    <a:pt x="453" y="2086"/>
                    <a:pt x="457" y="2071"/>
                    <a:pt x="465" y="2057"/>
                  </a:cubicBezTo>
                  <a:cubicBezTo>
                    <a:pt x="465" y="2057"/>
                    <a:pt x="466" y="2056"/>
                    <a:pt x="466" y="2055"/>
                  </a:cubicBezTo>
                  <a:cubicBezTo>
                    <a:pt x="508" y="1988"/>
                    <a:pt x="519" y="1917"/>
                    <a:pt x="504" y="1811"/>
                  </a:cubicBezTo>
                  <a:cubicBezTo>
                    <a:pt x="494" y="1741"/>
                    <a:pt x="471" y="1669"/>
                    <a:pt x="431" y="1576"/>
                  </a:cubicBezTo>
                  <a:cubicBezTo>
                    <a:pt x="428" y="1569"/>
                    <a:pt x="416" y="1549"/>
                    <a:pt x="403" y="1525"/>
                  </a:cubicBezTo>
                  <a:cubicBezTo>
                    <a:pt x="394" y="1511"/>
                    <a:pt x="385" y="1494"/>
                    <a:pt x="376" y="1477"/>
                  </a:cubicBezTo>
                  <a:cubicBezTo>
                    <a:pt x="310" y="1457"/>
                    <a:pt x="252" y="1419"/>
                    <a:pt x="202" y="1367"/>
                  </a:cubicBezTo>
                  <a:cubicBezTo>
                    <a:pt x="120" y="1280"/>
                    <a:pt x="65" y="1166"/>
                    <a:pt x="36" y="1018"/>
                  </a:cubicBezTo>
                  <a:cubicBezTo>
                    <a:pt x="10" y="889"/>
                    <a:pt x="6" y="756"/>
                    <a:pt x="2" y="627"/>
                  </a:cubicBezTo>
                  <a:lnTo>
                    <a:pt x="2" y="610"/>
                  </a:lnTo>
                  <a:cubicBezTo>
                    <a:pt x="0" y="532"/>
                    <a:pt x="0" y="441"/>
                    <a:pt x="31" y="359"/>
                  </a:cubicBezTo>
                  <a:cubicBezTo>
                    <a:pt x="53" y="300"/>
                    <a:pt x="90" y="244"/>
                    <a:pt x="145" y="187"/>
                  </a:cubicBezTo>
                  <a:cubicBezTo>
                    <a:pt x="216" y="115"/>
                    <a:pt x="306" y="59"/>
                    <a:pt x="398" y="31"/>
                  </a:cubicBezTo>
                  <a:cubicBezTo>
                    <a:pt x="500" y="0"/>
                    <a:pt x="599" y="5"/>
                    <a:pt x="684" y="44"/>
                  </a:cubicBezTo>
                  <a:cubicBezTo>
                    <a:pt x="780" y="87"/>
                    <a:pt x="860" y="177"/>
                    <a:pt x="909" y="294"/>
                  </a:cubicBezTo>
                  <a:cubicBezTo>
                    <a:pt x="943" y="376"/>
                    <a:pt x="957" y="460"/>
                    <a:pt x="971" y="547"/>
                  </a:cubicBezTo>
                  <a:cubicBezTo>
                    <a:pt x="978" y="592"/>
                    <a:pt x="994" y="632"/>
                    <a:pt x="1011" y="675"/>
                  </a:cubicBezTo>
                  <a:cubicBezTo>
                    <a:pt x="1022" y="702"/>
                    <a:pt x="1033" y="730"/>
                    <a:pt x="1042" y="760"/>
                  </a:cubicBezTo>
                  <a:cubicBezTo>
                    <a:pt x="1058" y="814"/>
                    <a:pt x="1066" y="870"/>
                    <a:pt x="1073" y="924"/>
                  </a:cubicBezTo>
                  <a:cubicBezTo>
                    <a:pt x="1076" y="940"/>
                    <a:pt x="1078" y="957"/>
                    <a:pt x="1081" y="973"/>
                  </a:cubicBezTo>
                  <a:lnTo>
                    <a:pt x="1081" y="974"/>
                  </a:lnTo>
                  <a:lnTo>
                    <a:pt x="1081" y="975"/>
                  </a:lnTo>
                  <a:cubicBezTo>
                    <a:pt x="1081" y="1005"/>
                    <a:pt x="1083" y="1036"/>
                    <a:pt x="1085" y="1063"/>
                  </a:cubicBezTo>
                  <a:cubicBezTo>
                    <a:pt x="1088" y="1078"/>
                    <a:pt x="1091" y="1092"/>
                    <a:pt x="1093" y="1106"/>
                  </a:cubicBezTo>
                  <a:cubicBezTo>
                    <a:pt x="1117" y="1231"/>
                    <a:pt x="1140" y="1348"/>
                    <a:pt x="1216" y="1462"/>
                  </a:cubicBezTo>
                  <a:cubicBezTo>
                    <a:pt x="1259" y="1526"/>
                    <a:pt x="1307" y="1576"/>
                    <a:pt x="1358" y="1612"/>
                  </a:cubicBezTo>
                  <a:lnTo>
                    <a:pt x="1359" y="1612"/>
                  </a:lnTo>
                  <a:lnTo>
                    <a:pt x="1359" y="1613"/>
                  </a:lnTo>
                  <a:cubicBezTo>
                    <a:pt x="1390" y="1642"/>
                    <a:pt x="1423" y="1659"/>
                    <a:pt x="1466" y="1667"/>
                  </a:cubicBezTo>
                  <a:lnTo>
                    <a:pt x="1481" y="1669"/>
                  </a:lnTo>
                  <a:lnTo>
                    <a:pt x="1473" y="1682"/>
                  </a:lnTo>
                  <a:cubicBezTo>
                    <a:pt x="1472" y="1685"/>
                    <a:pt x="1471" y="1687"/>
                    <a:pt x="1469" y="1689"/>
                  </a:cubicBezTo>
                  <a:cubicBezTo>
                    <a:pt x="1392" y="1822"/>
                    <a:pt x="1287" y="1937"/>
                    <a:pt x="1162" y="2025"/>
                  </a:cubicBezTo>
                  <a:cubicBezTo>
                    <a:pt x="1077" y="2084"/>
                    <a:pt x="976" y="2128"/>
                    <a:pt x="860" y="2155"/>
                  </a:cubicBezTo>
                  <a:cubicBezTo>
                    <a:pt x="773" y="2175"/>
                    <a:pt x="676" y="2186"/>
                    <a:pt x="579" y="2186"/>
                  </a:cubicBezTo>
                  <a:close/>
                  <a:moveTo>
                    <a:pt x="530" y="32"/>
                  </a:moveTo>
                  <a:cubicBezTo>
                    <a:pt x="487" y="32"/>
                    <a:pt x="445" y="39"/>
                    <a:pt x="404" y="52"/>
                  </a:cubicBezTo>
                  <a:cubicBezTo>
                    <a:pt x="315" y="79"/>
                    <a:pt x="229" y="132"/>
                    <a:pt x="160" y="202"/>
                  </a:cubicBezTo>
                  <a:cubicBezTo>
                    <a:pt x="107" y="256"/>
                    <a:pt x="71" y="310"/>
                    <a:pt x="50" y="366"/>
                  </a:cubicBezTo>
                  <a:cubicBezTo>
                    <a:pt x="21" y="445"/>
                    <a:pt x="21" y="533"/>
                    <a:pt x="23" y="609"/>
                  </a:cubicBezTo>
                  <a:lnTo>
                    <a:pt x="24" y="627"/>
                  </a:lnTo>
                  <a:cubicBezTo>
                    <a:pt x="31" y="879"/>
                    <a:pt x="39" y="1165"/>
                    <a:pt x="218" y="1352"/>
                  </a:cubicBezTo>
                  <a:cubicBezTo>
                    <a:pt x="266" y="1403"/>
                    <a:pt x="323" y="1439"/>
                    <a:pt x="386" y="1458"/>
                  </a:cubicBezTo>
                  <a:lnTo>
                    <a:pt x="390" y="1460"/>
                  </a:lnTo>
                  <a:lnTo>
                    <a:pt x="392" y="1463"/>
                  </a:lnTo>
                  <a:cubicBezTo>
                    <a:pt x="402" y="1481"/>
                    <a:pt x="412" y="1499"/>
                    <a:pt x="421" y="1515"/>
                  </a:cubicBezTo>
                  <a:cubicBezTo>
                    <a:pt x="435" y="1540"/>
                    <a:pt x="447" y="1559"/>
                    <a:pt x="450" y="1568"/>
                  </a:cubicBezTo>
                  <a:cubicBezTo>
                    <a:pt x="492" y="1662"/>
                    <a:pt x="514" y="1736"/>
                    <a:pt x="525" y="1808"/>
                  </a:cubicBezTo>
                  <a:cubicBezTo>
                    <a:pt x="541" y="1919"/>
                    <a:pt x="529" y="1994"/>
                    <a:pt x="484" y="2066"/>
                  </a:cubicBezTo>
                  <a:cubicBezTo>
                    <a:pt x="484" y="2067"/>
                    <a:pt x="483" y="2068"/>
                    <a:pt x="483" y="2068"/>
                  </a:cubicBezTo>
                  <a:cubicBezTo>
                    <a:pt x="477" y="2078"/>
                    <a:pt x="474" y="2090"/>
                    <a:pt x="474" y="2101"/>
                  </a:cubicBezTo>
                  <a:cubicBezTo>
                    <a:pt x="474" y="2112"/>
                    <a:pt x="477" y="2123"/>
                    <a:pt x="482" y="2132"/>
                  </a:cubicBezTo>
                  <a:cubicBezTo>
                    <a:pt x="482" y="2133"/>
                    <a:pt x="483" y="2134"/>
                    <a:pt x="483" y="2135"/>
                  </a:cubicBezTo>
                  <a:cubicBezTo>
                    <a:pt x="488" y="2143"/>
                    <a:pt x="496" y="2151"/>
                    <a:pt x="505" y="2156"/>
                  </a:cubicBezTo>
                  <a:cubicBezTo>
                    <a:pt x="513" y="2161"/>
                    <a:pt x="523" y="2164"/>
                    <a:pt x="533" y="2164"/>
                  </a:cubicBezTo>
                  <a:lnTo>
                    <a:pt x="534" y="2164"/>
                  </a:lnTo>
                  <a:cubicBezTo>
                    <a:pt x="645" y="2168"/>
                    <a:pt x="756" y="2157"/>
                    <a:pt x="856" y="2134"/>
                  </a:cubicBezTo>
                  <a:cubicBezTo>
                    <a:pt x="969" y="2108"/>
                    <a:pt x="1068" y="2065"/>
                    <a:pt x="1150" y="2008"/>
                  </a:cubicBezTo>
                  <a:cubicBezTo>
                    <a:pt x="1271" y="1923"/>
                    <a:pt x="1373" y="1812"/>
                    <a:pt x="1448" y="1685"/>
                  </a:cubicBezTo>
                  <a:cubicBezTo>
                    <a:pt x="1427" y="1680"/>
                    <a:pt x="1407" y="1672"/>
                    <a:pt x="1388" y="1661"/>
                  </a:cubicBezTo>
                  <a:cubicBezTo>
                    <a:pt x="1373" y="1652"/>
                    <a:pt x="1358" y="1641"/>
                    <a:pt x="1345" y="1629"/>
                  </a:cubicBezTo>
                  <a:cubicBezTo>
                    <a:pt x="1292" y="1592"/>
                    <a:pt x="1243" y="1540"/>
                    <a:pt x="1199" y="1474"/>
                  </a:cubicBezTo>
                  <a:cubicBezTo>
                    <a:pt x="1120" y="1357"/>
                    <a:pt x="1097" y="1237"/>
                    <a:pt x="1073" y="1110"/>
                  </a:cubicBezTo>
                  <a:cubicBezTo>
                    <a:pt x="1070" y="1096"/>
                    <a:pt x="1067" y="1081"/>
                    <a:pt x="1064" y="1067"/>
                  </a:cubicBezTo>
                  <a:lnTo>
                    <a:pt x="1064" y="1066"/>
                  </a:lnTo>
                  <a:lnTo>
                    <a:pt x="1064" y="1065"/>
                  </a:lnTo>
                  <a:cubicBezTo>
                    <a:pt x="1062" y="1038"/>
                    <a:pt x="1060" y="1006"/>
                    <a:pt x="1060" y="976"/>
                  </a:cubicBezTo>
                  <a:cubicBezTo>
                    <a:pt x="1057" y="959"/>
                    <a:pt x="1055" y="943"/>
                    <a:pt x="1053" y="927"/>
                  </a:cubicBezTo>
                  <a:cubicBezTo>
                    <a:pt x="1045" y="874"/>
                    <a:pt x="1037" y="819"/>
                    <a:pt x="1021" y="766"/>
                  </a:cubicBezTo>
                  <a:cubicBezTo>
                    <a:pt x="1013" y="737"/>
                    <a:pt x="1002" y="710"/>
                    <a:pt x="991" y="683"/>
                  </a:cubicBezTo>
                  <a:cubicBezTo>
                    <a:pt x="974" y="641"/>
                    <a:pt x="957" y="598"/>
                    <a:pt x="950" y="550"/>
                  </a:cubicBezTo>
                  <a:cubicBezTo>
                    <a:pt x="937" y="465"/>
                    <a:pt x="923" y="382"/>
                    <a:pt x="889" y="302"/>
                  </a:cubicBezTo>
                  <a:cubicBezTo>
                    <a:pt x="842" y="190"/>
                    <a:pt x="766" y="105"/>
                    <a:pt x="675" y="63"/>
                  </a:cubicBezTo>
                  <a:cubicBezTo>
                    <a:pt x="631" y="42"/>
                    <a:pt x="582" y="32"/>
                    <a:pt x="530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5344150" y="2294666"/>
              <a:ext cx="72516" cy="78645"/>
            </a:xfrm>
            <a:custGeom>
              <a:rect b="b" l="l" r="r" t="t"/>
              <a:pathLst>
                <a:path extrusionOk="0" h="339" w="314">
                  <a:moveTo>
                    <a:pt x="14" y="338"/>
                  </a:moveTo>
                  <a:lnTo>
                    <a:pt x="0" y="322"/>
                  </a:lnTo>
                  <a:lnTo>
                    <a:pt x="0" y="322"/>
                  </a:lnTo>
                  <a:cubicBezTo>
                    <a:pt x="110" y="226"/>
                    <a:pt x="209" y="118"/>
                    <a:pt x="296" y="0"/>
                  </a:cubicBezTo>
                  <a:lnTo>
                    <a:pt x="313" y="12"/>
                  </a:lnTo>
                  <a:lnTo>
                    <a:pt x="313" y="12"/>
                  </a:lnTo>
                  <a:cubicBezTo>
                    <a:pt x="226" y="131"/>
                    <a:pt x="125" y="241"/>
                    <a:pt x="14" y="33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5303295" y="2381481"/>
              <a:ext cx="29619" cy="19406"/>
            </a:xfrm>
            <a:custGeom>
              <a:rect b="b" l="l" r="r" t="t"/>
              <a:pathLst>
                <a:path extrusionOk="0" h="85" w="128">
                  <a:moveTo>
                    <a:pt x="0" y="65"/>
                  </a:moveTo>
                  <a:cubicBezTo>
                    <a:pt x="23" y="54"/>
                    <a:pt x="46" y="42"/>
                    <a:pt x="68" y="29"/>
                  </a:cubicBezTo>
                  <a:cubicBezTo>
                    <a:pt x="84" y="20"/>
                    <a:pt x="100" y="10"/>
                    <a:pt x="115" y="0"/>
                  </a:cubicBezTo>
                  <a:lnTo>
                    <a:pt x="127" y="18"/>
                  </a:lnTo>
                  <a:cubicBezTo>
                    <a:pt x="111" y="28"/>
                    <a:pt x="95" y="38"/>
                    <a:pt x="79" y="47"/>
                  </a:cubicBezTo>
                  <a:cubicBezTo>
                    <a:pt x="56" y="60"/>
                    <a:pt x="33" y="73"/>
                    <a:pt x="9" y="84"/>
                  </a:cubicBezTo>
                  <a:lnTo>
                    <a:pt x="0" y="6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149069" y="2366161"/>
              <a:ext cx="40855" cy="39833"/>
            </a:xfrm>
            <a:custGeom>
              <a:rect b="b" l="l" r="r" t="t"/>
              <a:pathLst>
                <a:path extrusionOk="0" h="174" w="177">
                  <a:moveTo>
                    <a:pt x="173" y="173"/>
                  </a:moveTo>
                  <a:cubicBezTo>
                    <a:pt x="139" y="168"/>
                    <a:pt x="89" y="157"/>
                    <a:pt x="50" y="125"/>
                  </a:cubicBezTo>
                  <a:lnTo>
                    <a:pt x="50" y="125"/>
                  </a:lnTo>
                  <a:cubicBezTo>
                    <a:pt x="38" y="115"/>
                    <a:pt x="27" y="102"/>
                    <a:pt x="19" y="88"/>
                  </a:cubicBezTo>
                  <a:cubicBezTo>
                    <a:pt x="16" y="82"/>
                    <a:pt x="13" y="75"/>
                    <a:pt x="10" y="69"/>
                  </a:cubicBezTo>
                  <a:cubicBezTo>
                    <a:pt x="1" y="46"/>
                    <a:pt x="0" y="22"/>
                    <a:pt x="6" y="0"/>
                  </a:cubicBezTo>
                  <a:lnTo>
                    <a:pt x="27" y="6"/>
                  </a:lnTo>
                  <a:cubicBezTo>
                    <a:pt x="16" y="40"/>
                    <a:pt x="32" y="82"/>
                    <a:pt x="64" y="109"/>
                  </a:cubicBezTo>
                  <a:cubicBezTo>
                    <a:pt x="90" y="130"/>
                    <a:pt x="126" y="144"/>
                    <a:pt x="176" y="152"/>
                  </a:cubicBezTo>
                  <a:lnTo>
                    <a:pt x="173" y="1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5199116" y="2404973"/>
              <a:ext cx="21448" cy="6128"/>
            </a:xfrm>
            <a:custGeom>
              <a:rect b="b" l="l" r="r" t="t"/>
              <a:pathLst>
                <a:path extrusionOk="0" h="28" w="91">
                  <a:moveTo>
                    <a:pt x="61" y="27"/>
                  </a:moveTo>
                  <a:lnTo>
                    <a:pt x="61" y="27"/>
                  </a:lnTo>
                  <a:cubicBezTo>
                    <a:pt x="41" y="27"/>
                    <a:pt x="20" y="25"/>
                    <a:pt x="0" y="21"/>
                  </a:cubicBezTo>
                  <a:lnTo>
                    <a:pt x="4" y="0"/>
                  </a:lnTo>
                  <a:cubicBezTo>
                    <a:pt x="23" y="4"/>
                    <a:pt x="42" y="6"/>
                    <a:pt x="61" y="6"/>
                  </a:cubicBezTo>
                  <a:cubicBezTo>
                    <a:pt x="70" y="6"/>
                    <a:pt x="79" y="6"/>
                    <a:pt x="88" y="5"/>
                  </a:cubicBezTo>
                  <a:lnTo>
                    <a:pt x="90" y="26"/>
                  </a:lnTo>
                  <a:cubicBezTo>
                    <a:pt x="80" y="27"/>
                    <a:pt x="71" y="27"/>
                    <a:pt x="61" y="2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700692" y="2692997"/>
              <a:ext cx="447355" cy="295173"/>
            </a:xfrm>
            <a:custGeom>
              <a:rect b="b" l="l" r="r" t="t"/>
              <a:pathLst>
                <a:path extrusionOk="0" h="1274" w="1931">
                  <a:moveTo>
                    <a:pt x="1837" y="1273"/>
                  </a:moveTo>
                  <a:lnTo>
                    <a:pt x="62" y="1228"/>
                  </a:lnTo>
                  <a:lnTo>
                    <a:pt x="62" y="1228"/>
                  </a:lnTo>
                  <a:cubicBezTo>
                    <a:pt x="52" y="1228"/>
                    <a:pt x="41" y="1226"/>
                    <a:pt x="32" y="1220"/>
                  </a:cubicBezTo>
                  <a:cubicBezTo>
                    <a:pt x="22" y="1215"/>
                    <a:pt x="14" y="1206"/>
                    <a:pt x="8" y="1196"/>
                  </a:cubicBezTo>
                  <a:cubicBezTo>
                    <a:pt x="3" y="1186"/>
                    <a:pt x="0" y="1175"/>
                    <a:pt x="0" y="1164"/>
                  </a:cubicBezTo>
                  <a:cubicBezTo>
                    <a:pt x="0" y="1164"/>
                    <a:pt x="0" y="1163"/>
                    <a:pt x="0" y="1162"/>
                  </a:cubicBezTo>
                  <a:lnTo>
                    <a:pt x="27" y="63"/>
                  </a:lnTo>
                  <a:lnTo>
                    <a:pt x="27" y="63"/>
                  </a:lnTo>
                  <a:cubicBezTo>
                    <a:pt x="28" y="52"/>
                    <a:pt x="31" y="42"/>
                    <a:pt x="36" y="33"/>
                  </a:cubicBezTo>
                  <a:cubicBezTo>
                    <a:pt x="43" y="23"/>
                    <a:pt x="50" y="15"/>
                    <a:pt x="59" y="9"/>
                  </a:cubicBezTo>
                  <a:cubicBezTo>
                    <a:pt x="69" y="3"/>
                    <a:pt x="80" y="0"/>
                    <a:pt x="92" y="0"/>
                  </a:cubicBezTo>
                  <a:lnTo>
                    <a:pt x="93" y="0"/>
                  </a:lnTo>
                  <a:lnTo>
                    <a:pt x="1867" y="45"/>
                  </a:lnTo>
                  <a:lnTo>
                    <a:pt x="1867" y="45"/>
                  </a:lnTo>
                  <a:cubicBezTo>
                    <a:pt x="1878" y="45"/>
                    <a:pt x="1889" y="47"/>
                    <a:pt x="1898" y="53"/>
                  </a:cubicBezTo>
                  <a:cubicBezTo>
                    <a:pt x="1908" y="58"/>
                    <a:pt x="1916" y="67"/>
                    <a:pt x="1921" y="77"/>
                  </a:cubicBezTo>
                  <a:cubicBezTo>
                    <a:pt x="1927" y="87"/>
                    <a:pt x="1930" y="98"/>
                    <a:pt x="1930" y="109"/>
                  </a:cubicBezTo>
                  <a:cubicBezTo>
                    <a:pt x="1930" y="110"/>
                    <a:pt x="1930" y="110"/>
                    <a:pt x="1930" y="111"/>
                  </a:cubicBezTo>
                  <a:lnTo>
                    <a:pt x="1902" y="1210"/>
                  </a:lnTo>
                  <a:lnTo>
                    <a:pt x="1902" y="1210"/>
                  </a:lnTo>
                  <a:cubicBezTo>
                    <a:pt x="1902" y="1221"/>
                    <a:pt x="1900" y="1232"/>
                    <a:pt x="1894" y="1241"/>
                  </a:cubicBezTo>
                  <a:cubicBezTo>
                    <a:pt x="1889" y="1251"/>
                    <a:pt x="1880" y="1258"/>
                    <a:pt x="1870" y="1264"/>
                  </a:cubicBezTo>
                  <a:cubicBezTo>
                    <a:pt x="1861" y="1270"/>
                    <a:pt x="1849" y="1273"/>
                    <a:pt x="1838" y="1273"/>
                  </a:cubicBezTo>
                  <a:lnTo>
                    <a:pt x="1837" y="127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4698650" y="2690954"/>
              <a:ext cx="452461" cy="299260"/>
            </a:xfrm>
            <a:custGeom>
              <a:rect b="b" l="l" r="r" t="t"/>
              <a:pathLst>
                <a:path extrusionOk="0" h="1294" w="1953">
                  <a:moveTo>
                    <a:pt x="1849" y="1293"/>
                  </a:moveTo>
                  <a:lnTo>
                    <a:pt x="1847" y="1293"/>
                  </a:lnTo>
                  <a:lnTo>
                    <a:pt x="73" y="1249"/>
                  </a:lnTo>
                  <a:cubicBezTo>
                    <a:pt x="61" y="1249"/>
                    <a:pt x="48" y="1245"/>
                    <a:pt x="38" y="1239"/>
                  </a:cubicBezTo>
                  <a:cubicBezTo>
                    <a:pt x="26" y="1232"/>
                    <a:pt x="17" y="1223"/>
                    <a:pt x="10" y="1211"/>
                  </a:cubicBezTo>
                  <a:cubicBezTo>
                    <a:pt x="3" y="1200"/>
                    <a:pt x="0" y="1187"/>
                    <a:pt x="0" y="1174"/>
                  </a:cubicBezTo>
                  <a:cubicBezTo>
                    <a:pt x="0" y="1173"/>
                    <a:pt x="0" y="1173"/>
                    <a:pt x="0" y="1172"/>
                  </a:cubicBezTo>
                  <a:lnTo>
                    <a:pt x="28" y="73"/>
                  </a:lnTo>
                  <a:cubicBezTo>
                    <a:pt x="28" y="60"/>
                    <a:pt x="31" y="48"/>
                    <a:pt x="38" y="37"/>
                  </a:cubicBezTo>
                  <a:cubicBezTo>
                    <a:pt x="44" y="26"/>
                    <a:pt x="54" y="16"/>
                    <a:pt x="65" y="10"/>
                  </a:cubicBezTo>
                  <a:cubicBezTo>
                    <a:pt x="76" y="3"/>
                    <a:pt x="89" y="0"/>
                    <a:pt x="103" y="0"/>
                  </a:cubicBezTo>
                  <a:lnTo>
                    <a:pt x="104" y="0"/>
                  </a:lnTo>
                  <a:lnTo>
                    <a:pt x="1878" y="44"/>
                  </a:lnTo>
                  <a:cubicBezTo>
                    <a:pt x="1891" y="44"/>
                    <a:pt x="1903" y="48"/>
                    <a:pt x="1914" y="54"/>
                  </a:cubicBezTo>
                  <a:cubicBezTo>
                    <a:pt x="1925" y="61"/>
                    <a:pt x="1936" y="70"/>
                    <a:pt x="1942" y="82"/>
                  </a:cubicBezTo>
                  <a:cubicBezTo>
                    <a:pt x="1949" y="93"/>
                    <a:pt x="1952" y="106"/>
                    <a:pt x="1952" y="119"/>
                  </a:cubicBezTo>
                  <a:cubicBezTo>
                    <a:pt x="1952" y="120"/>
                    <a:pt x="1952" y="120"/>
                    <a:pt x="1952" y="121"/>
                  </a:cubicBezTo>
                  <a:lnTo>
                    <a:pt x="1924" y="1220"/>
                  </a:lnTo>
                  <a:cubicBezTo>
                    <a:pt x="1924" y="1233"/>
                    <a:pt x="1920" y="1245"/>
                    <a:pt x="1914" y="1256"/>
                  </a:cubicBezTo>
                  <a:cubicBezTo>
                    <a:pt x="1907" y="1267"/>
                    <a:pt x="1898" y="1277"/>
                    <a:pt x="1887" y="1283"/>
                  </a:cubicBezTo>
                  <a:cubicBezTo>
                    <a:pt x="1875" y="1290"/>
                    <a:pt x="1862" y="1293"/>
                    <a:pt x="1849" y="1293"/>
                  </a:cubicBezTo>
                  <a:close/>
                  <a:moveTo>
                    <a:pt x="103" y="21"/>
                  </a:moveTo>
                  <a:cubicBezTo>
                    <a:pt x="93" y="21"/>
                    <a:pt x="84" y="23"/>
                    <a:pt x="76" y="28"/>
                  </a:cubicBezTo>
                  <a:cubicBezTo>
                    <a:pt x="68" y="33"/>
                    <a:pt x="61" y="40"/>
                    <a:pt x="56" y="48"/>
                  </a:cubicBezTo>
                  <a:cubicBezTo>
                    <a:pt x="52" y="56"/>
                    <a:pt x="49" y="64"/>
                    <a:pt x="49" y="73"/>
                  </a:cubicBezTo>
                  <a:lnTo>
                    <a:pt x="21" y="1173"/>
                  </a:lnTo>
                  <a:lnTo>
                    <a:pt x="21" y="1174"/>
                  </a:lnTo>
                  <a:cubicBezTo>
                    <a:pt x="21" y="1183"/>
                    <a:pt x="25" y="1193"/>
                    <a:pt x="29" y="1201"/>
                  </a:cubicBezTo>
                  <a:cubicBezTo>
                    <a:pt x="34" y="1209"/>
                    <a:pt x="40" y="1216"/>
                    <a:pt x="48" y="1221"/>
                  </a:cubicBezTo>
                  <a:cubicBezTo>
                    <a:pt x="56" y="1225"/>
                    <a:pt x="65" y="1227"/>
                    <a:pt x="74" y="1228"/>
                  </a:cubicBezTo>
                  <a:lnTo>
                    <a:pt x="1848" y="1272"/>
                  </a:lnTo>
                  <a:lnTo>
                    <a:pt x="1849" y="1272"/>
                  </a:lnTo>
                  <a:cubicBezTo>
                    <a:pt x="1859" y="1272"/>
                    <a:pt x="1868" y="1270"/>
                    <a:pt x="1876" y="1265"/>
                  </a:cubicBezTo>
                  <a:cubicBezTo>
                    <a:pt x="1884" y="1260"/>
                    <a:pt x="1891" y="1253"/>
                    <a:pt x="1896" y="1245"/>
                  </a:cubicBezTo>
                  <a:cubicBezTo>
                    <a:pt x="1900" y="1238"/>
                    <a:pt x="1903" y="1229"/>
                    <a:pt x="1903" y="1220"/>
                  </a:cubicBezTo>
                  <a:lnTo>
                    <a:pt x="1930" y="120"/>
                  </a:lnTo>
                  <a:lnTo>
                    <a:pt x="1930" y="119"/>
                  </a:lnTo>
                  <a:cubicBezTo>
                    <a:pt x="1930" y="110"/>
                    <a:pt x="1928" y="100"/>
                    <a:pt x="1923" y="92"/>
                  </a:cubicBezTo>
                  <a:cubicBezTo>
                    <a:pt x="1919" y="84"/>
                    <a:pt x="1912" y="77"/>
                    <a:pt x="1904" y="73"/>
                  </a:cubicBezTo>
                  <a:cubicBezTo>
                    <a:pt x="1896" y="68"/>
                    <a:pt x="1887" y="66"/>
                    <a:pt x="1878" y="65"/>
                  </a:cubicBezTo>
                  <a:lnTo>
                    <a:pt x="104" y="21"/>
                  </a:lnTo>
                  <a:lnTo>
                    <a:pt x="103" y="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123536" y="2736915"/>
              <a:ext cx="8171" cy="77624"/>
            </a:xfrm>
            <a:custGeom>
              <a:rect b="b" l="l" r="r" t="t"/>
              <a:pathLst>
                <a:path extrusionOk="0" h="337" w="37">
                  <a:moveTo>
                    <a:pt x="21" y="336"/>
                  </a:moveTo>
                  <a:lnTo>
                    <a:pt x="0" y="334"/>
                  </a:lnTo>
                  <a:cubicBezTo>
                    <a:pt x="9" y="224"/>
                    <a:pt x="14" y="111"/>
                    <a:pt x="14" y="0"/>
                  </a:cubicBezTo>
                  <a:lnTo>
                    <a:pt x="36" y="1"/>
                  </a:lnTo>
                  <a:cubicBezTo>
                    <a:pt x="35" y="112"/>
                    <a:pt x="30" y="225"/>
                    <a:pt x="21" y="33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5112300" y="2757342"/>
              <a:ext cx="5106" cy="36769"/>
            </a:xfrm>
            <a:custGeom>
              <a:rect b="b" l="l" r="r" t="t"/>
              <a:pathLst>
                <a:path extrusionOk="0" h="160" w="22">
                  <a:moveTo>
                    <a:pt x="0" y="0"/>
                  </a:moveTo>
                  <a:lnTo>
                    <a:pt x="21" y="0"/>
                  </a:lnTo>
                  <a:lnTo>
                    <a:pt x="21" y="159"/>
                  </a:lnTo>
                  <a:lnTo>
                    <a:pt x="0" y="159"/>
                  </a:ln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393350" y="2546942"/>
              <a:ext cx="474930" cy="718013"/>
            </a:xfrm>
            <a:custGeom>
              <a:rect b="b" l="l" r="r" t="t"/>
              <a:pathLst>
                <a:path extrusionOk="0" h="3101" w="2052">
                  <a:moveTo>
                    <a:pt x="790" y="920"/>
                  </a:moveTo>
                  <a:lnTo>
                    <a:pt x="790" y="920"/>
                  </a:lnTo>
                  <a:cubicBezTo>
                    <a:pt x="830" y="1201"/>
                    <a:pt x="853" y="1483"/>
                    <a:pt x="860" y="1767"/>
                  </a:cubicBezTo>
                  <a:cubicBezTo>
                    <a:pt x="866" y="2011"/>
                    <a:pt x="871" y="2257"/>
                    <a:pt x="916" y="2497"/>
                  </a:cubicBezTo>
                  <a:cubicBezTo>
                    <a:pt x="949" y="2677"/>
                    <a:pt x="1020" y="2815"/>
                    <a:pt x="1151" y="2943"/>
                  </a:cubicBezTo>
                  <a:cubicBezTo>
                    <a:pt x="1265" y="3052"/>
                    <a:pt x="1501" y="3100"/>
                    <a:pt x="1646" y="3031"/>
                  </a:cubicBezTo>
                  <a:cubicBezTo>
                    <a:pt x="1737" y="2987"/>
                    <a:pt x="1826" y="2934"/>
                    <a:pt x="1885" y="2852"/>
                  </a:cubicBezTo>
                  <a:cubicBezTo>
                    <a:pt x="2051" y="2621"/>
                    <a:pt x="1789" y="2171"/>
                    <a:pt x="1710" y="1933"/>
                  </a:cubicBezTo>
                  <a:cubicBezTo>
                    <a:pt x="1615" y="1643"/>
                    <a:pt x="1517" y="1355"/>
                    <a:pt x="1415" y="1069"/>
                  </a:cubicBezTo>
                  <a:cubicBezTo>
                    <a:pt x="1365" y="927"/>
                    <a:pt x="1323" y="776"/>
                    <a:pt x="1261" y="639"/>
                  </a:cubicBezTo>
                  <a:cubicBezTo>
                    <a:pt x="1213" y="534"/>
                    <a:pt x="1184" y="421"/>
                    <a:pt x="1132" y="317"/>
                  </a:cubicBezTo>
                  <a:cubicBezTo>
                    <a:pt x="1002" y="57"/>
                    <a:pt x="766" y="0"/>
                    <a:pt x="496" y="19"/>
                  </a:cubicBezTo>
                  <a:cubicBezTo>
                    <a:pt x="410" y="25"/>
                    <a:pt x="320" y="33"/>
                    <a:pt x="246" y="78"/>
                  </a:cubicBezTo>
                  <a:cubicBezTo>
                    <a:pt x="196" y="109"/>
                    <a:pt x="157" y="156"/>
                    <a:pt x="120" y="203"/>
                  </a:cubicBezTo>
                  <a:cubicBezTo>
                    <a:pt x="80" y="256"/>
                    <a:pt x="0" y="361"/>
                    <a:pt x="24" y="434"/>
                  </a:cubicBezTo>
                  <a:cubicBezTo>
                    <a:pt x="39" y="480"/>
                    <a:pt x="96" y="499"/>
                    <a:pt x="143" y="491"/>
                  </a:cubicBezTo>
                  <a:cubicBezTo>
                    <a:pt x="190" y="482"/>
                    <a:pt x="231" y="454"/>
                    <a:pt x="272" y="429"/>
                  </a:cubicBezTo>
                  <a:cubicBezTo>
                    <a:pt x="302" y="412"/>
                    <a:pt x="340" y="385"/>
                    <a:pt x="374" y="378"/>
                  </a:cubicBezTo>
                  <a:cubicBezTo>
                    <a:pt x="406" y="372"/>
                    <a:pt x="436" y="385"/>
                    <a:pt x="469" y="390"/>
                  </a:cubicBezTo>
                  <a:cubicBezTo>
                    <a:pt x="493" y="394"/>
                    <a:pt x="713" y="406"/>
                    <a:pt x="716" y="425"/>
                  </a:cubicBezTo>
                  <a:cubicBezTo>
                    <a:pt x="742" y="590"/>
                    <a:pt x="767" y="754"/>
                    <a:pt x="790" y="92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613964" y="3054559"/>
              <a:ext cx="31662" cy="108265"/>
            </a:xfrm>
            <a:custGeom>
              <a:rect b="b" l="l" r="r" t="t"/>
              <a:pathLst>
                <a:path extrusionOk="0" h="466" w="135">
                  <a:moveTo>
                    <a:pt x="115" y="465"/>
                  </a:moveTo>
                  <a:cubicBezTo>
                    <a:pt x="41" y="321"/>
                    <a:pt x="1" y="162"/>
                    <a:pt x="0" y="0"/>
                  </a:cubicBezTo>
                  <a:lnTo>
                    <a:pt x="21" y="0"/>
                  </a:lnTo>
                  <a:cubicBezTo>
                    <a:pt x="22" y="158"/>
                    <a:pt x="61" y="314"/>
                    <a:pt x="134" y="455"/>
                  </a:cubicBezTo>
                  <a:lnTo>
                    <a:pt x="115" y="46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656861" y="3188357"/>
              <a:ext cx="29619" cy="30641"/>
            </a:xfrm>
            <a:custGeom>
              <a:rect b="b" l="l" r="r" t="t"/>
              <a:pathLst>
                <a:path extrusionOk="0" h="132" w="126">
                  <a:moveTo>
                    <a:pt x="118" y="131"/>
                  </a:moveTo>
                  <a:cubicBezTo>
                    <a:pt x="61" y="113"/>
                    <a:pt x="15" y="64"/>
                    <a:pt x="0" y="6"/>
                  </a:cubicBezTo>
                  <a:lnTo>
                    <a:pt x="21" y="0"/>
                  </a:lnTo>
                  <a:cubicBezTo>
                    <a:pt x="33" y="52"/>
                    <a:pt x="74" y="95"/>
                    <a:pt x="125" y="110"/>
                  </a:cubicBezTo>
                  <a:lnTo>
                    <a:pt x="118" y="13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3395393" y="2588818"/>
              <a:ext cx="54132" cy="60260"/>
            </a:xfrm>
            <a:custGeom>
              <a:rect b="b" l="l" r="r" t="t"/>
              <a:pathLst>
                <a:path extrusionOk="0" h="258" w="233">
                  <a:moveTo>
                    <a:pt x="0" y="248"/>
                  </a:moveTo>
                  <a:lnTo>
                    <a:pt x="11" y="224"/>
                  </a:lnTo>
                  <a:lnTo>
                    <a:pt x="12" y="225"/>
                  </a:lnTo>
                  <a:cubicBezTo>
                    <a:pt x="15" y="221"/>
                    <a:pt x="17" y="217"/>
                    <a:pt x="19" y="213"/>
                  </a:cubicBezTo>
                  <a:cubicBezTo>
                    <a:pt x="69" y="127"/>
                    <a:pt x="137" y="54"/>
                    <a:pt x="220" y="0"/>
                  </a:cubicBezTo>
                  <a:lnTo>
                    <a:pt x="232" y="18"/>
                  </a:lnTo>
                  <a:cubicBezTo>
                    <a:pt x="152" y="70"/>
                    <a:pt x="85" y="141"/>
                    <a:pt x="38" y="223"/>
                  </a:cubicBezTo>
                  <a:cubicBezTo>
                    <a:pt x="31" y="234"/>
                    <a:pt x="25" y="245"/>
                    <a:pt x="20" y="257"/>
                  </a:cubicBezTo>
                  <a:lnTo>
                    <a:pt x="0" y="24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3405607" y="2596989"/>
              <a:ext cx="70473" cy="63324"/>
            </a:xfrm>
            <a:custGeom>
              <a:rect b="b" l="l" r="r" t="t"/>
              <a:pathLst>
                <a:path extrusionOk="0" h="272" w="305">
                  <a:moveTo>
                    <a:pt x="17" y="271"/>
                  </a:moveTo>
                  <a:lnTo>
                    <a:pt x="0" y="258"/>
                  </a:lnTo>
                  <a:cubicBezTo>
                    <a:pt x="84" y="157"/>
                    <a:pt x="182" y="70"/>
                    <a:pt x="293" y="0"/>
                  </a:cubicBezTo>
                  <a:lnTo>
                    <a:pt x="304" y="18"/>
                  </a:lnTo>
                  <a:cubicBezTo>
                    <a:pt x="196" y="87"/>
                    <a:pt x="99" y="173"/>
                    <a:pt x="17" y="27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390286" y="2546942"/>
              <a:ext cx="458589" cy="712910"/>
            </a:xfrm>
            <a:custGeom>
              <a:rect b="b" l="l" r="r" t="t"/>
              <a:pathLst>
                <a:path extrusionOk="0" h="3077" w="1978">
                  <a:moveTo>
                    <a:pt x="1497" y="3076"/>
                  </a:moveTo>
                  <a:cubicBezTo>
                    <a:pt x="1463" y="3075"/>
                    <a:pt x="1430" y="3072"/>
                    <a:pt x="1397" y="3066"/>
                  </a:cubicBezTo>
                  <a:cubicBezTo>
                    <a:pt x="1300" y="3048"/>
                    <a:pt x="1212" y="3007"/>
                    <a:pt x="1156" y="2952"/>
                  </a:cubicBezTo>
                  <a:cubicBezTo>
                    <a:pt x="1026" y="2826"/>
                    <a:pt x="952" y="2687"/>
                    <a:pt x="918" y="2500"/>
                  </a:cubicBezTo>
                  <a:cubicBezTo>
                    <a:pt x="873" y="2259"/>
                    <a:pt x="867" y="2010"/>
                    <a:pt x="861" y="1769"/>
                  </a:cubicBezTo>
                  <a:cubicBezTo>
                    <a:pt x="855" y="1486"/>
                    <a:pt x="832" y="1204"/>
                    <a:pt x="792" y="923"/>
                  </a:cubicBezTo>
                  <a:cubicBezTo>
                    <a:pt x="769" y="760"/>
                    <a:pt x="744" y="594"/>
                    <a:pt x="718" y="432"/>
                  </a:cubicBezTo>
                  <a:cubicBezTo>
                    <a:pt x="713" y="429"/>
                    <a:pt x="697" y="424"/>
                    <a:pt x="644" y="418"/>
                  </a:cubicBezTo>
                  <a:cubicBezTo>
                    <a:pt x="605" y="413"/>
                    <a:pt x="559" y="409"/>
                    <a:pt x="526" y="407"/>
                  </a:cubicBezTo>
                  <a:cubicBezTo>
                    <a:pt x="503" y="405"/>
                    <a:pt x="485" y="403"/>
                    <a:pt x="479" y="402"/>
                  </a:cubicBezTo>
                  <a:cubicBezTo>
                    <a:pt x="469" y="401"/>
                    <a:pt x="459" y="398"/>
                    <a:pt x="450" y="396"/>
                  </a:cubicBezTo>
                  <a:cubicBezTo>
                    <a:pt x="429" y="391"/>
                    <a:pt x="409" y="386"/>
                    <a:pt x="388" y="390"/>
                  </a:cubicBezTo>
                  <a:cubicBezTo>
                    <a:pt x="362" y="396"/>
                    <a:pt x="333" y="414"/>
                    <a:pt x="306" y="430"/>
                  </a:cubicBezTo>
                  <a:cubicBezTo>
                    <a:pt x="301" y="434"/>
                    <a:pt x="295" y="437"/>
                    <a:pt x="290" y="440"/>
                  </a:cubicBezTo>
                  <a:cubicBezTo>
                    <a:pt x="283" y="444"/>
                    <a:pt x="276" y="448"/>
                    <a:pt x="269" y="453"/>
                  </a:cubicBezTo>
                  <a:cubicBezTo>
                    <a:pt x="235" y="474"/>
                    <a:pt x="198" y="496"/>
                    <a:pt x="157" y="503"/>
                  </a:cubicBezTo>
                  <a:cubicBezTo>
                    <a:pt x="106" y="513"/>
                    <a:pt x="43" y="491"/>
                    <a:pt x="26" y="440"/>
                  </a:cubicBezTo>
                  <a:cubicBezTo>
                    <a:pt x="0" y="360"/>
                    <a:pt x="84" y="251"/>
                    <a:pt x="124" y="198"/>
                  </a:cubicBezTo>
                  <a:cubicBezTo>
                    <a:pt x="158" y="154"/>
                    <a:pt x="199" y="104"/>
                    <a:pt x="253" y="71"/>
                  </a:cubicBezTo>
                  <a:cubicBezTo>
                    <a:pt x="330" y="23"/>
                    <a:pt x="424" y="16"/>
                    <a:pt x="507" y="10"/>
                  </a:cubicBezTo>
                  <a:cubicBezTo>
                    <a:pt x="659" y="0"/>
                    <a:pt x="782" y="14"/>
                    <a:pt x="883" y="55"/>
                  </a:cubicBezTo>
                  <a:cubicBezTo>
                    <a:pt x="904" y="64"/>
                    <a:pt x="925" y="74"/>
                    <a:pt x="946" y="86"/>
                  </a:cubicBezTo>
                  <a:cubicBezTo>
                    <a:pt x="978" y="105"/>
                    <a:pt x="1008" y="127"/>
                    <a:pt x="1035" y="152"/>
                  </a:cubicBezTo>
                  <a:cubicBezTo>
                    <a:pt x="1082" y="196"/>
                    <a:pt x="1122" y="250"/>
                    <a:pt x="1154" y="314"/>
                  </a:cubicBezTo>
                  <a:cubicBezTo>
                    <a:pt x="1183" y="371"/>
                    <a:pt x="1204" y="431"/>
                    <a:pt x="1225" y="490"/>
                  </a:cubicBezTo>
                  <a:cubicBezTo>
                    <a:pt x="1243" y="538"/>
                    <a:pt x="1261" y="589"/>
                    <a:pt x="1282" y="637"/>
                  </a:cubicBezTo>
                  <a:cubicBezTo>
                    <a:pt x="1326" y="732"/>
                    <a:pt x="1360" y="834"/>
                    <a:pt x="1392" y="934"/>
                  </a:cubicBezTo>
                  <a:cubicBezTo>
                    <a:pt x="1407" y="978"/>
                    <a:pt x="1422" y="1023"/>
                    <a:pt x="1437" y="1067"/>
                  </a:cubicBezTo>
                  <a:cubicBezTo>
                    <a:pt x="1538" y="1352"/>
                    <a:pt x="1638" y="1643"/>
                    <a:pt x="1733" y="1931"/>
                  </a:cubicBezTo>
                  <a:cubicBezTo>
                    <a:pt x="1750" y="1983"/>
                    <a:pt x="1776" y="2047"/>
                    <a:pt x="1804" y="2114"/>
                  </a:cubicBezTo>
                  <a:cubicBezTo>
                    <a:pt x="1855" y="2237"/>
                    <a:pt x="1913" y="2375"/>
                    <a:pt x="1943" y="2507"/>
                  </a:cubicBezTo>
                  <a:cubicBezTo>
                    <a:pt x="1977" y="2662"/>
                    <a:pt x="1965" y="2778"/>
                    <a:pt x="1906" y="2860"/>
                  </a:cubicBezTo>
                  <a:cubicBezTo>
                    <a:pt x="1842" y="2949"/>
                    <a:pt x="1742" y="3004"/>
                    <a:pt x="1663" y="3042"/>
                  </a:cubicBezTo>
                  <a:cubicBezTo>
                    <a:pt x="1616" y="3064"/>
                    <a:pt x="1559" y="3076"/>
                    <a:pt x="1497" y="3076"/>
                  </a:cubicBezTo>
                  <a:close/>
                  <a:moveTo>
                    <a:pt x="404" y="368"/>
                  </a:moveTo>
                  <a:cubicBezTo>
                    <a:pt x="421" y="368"/>
                    <a:pt x="438" y="372"/>
                    <a:pt x="454" y="375"/>
                  </a:cubicBezTo>
                  <a:cubicBezTo>
                    <a:pt x="463" y="378"/>
                    <a:pt x="473" y="380"/>
                    <a:pt x="482" y="381"/>
                  </a:cubicBezTo>
                  <a:cubicBezTo>
                    <a:pt x="488" y="382"/>
                    <a:pt x="505" y="384"/>
                    <a:pt x="528" y="386"/>
                  </a:cubicBezTo>
                  <a:cubicBezTo>
                    <a:pt x="715" y="401"/>
                    <a:pt x="736" y="410"/>
                    <a:pt x="738" y="425"/>
                  </a:cubicBezTo>
                  <a:cubicBezTo>
                    <a:pt x="765" y="589"/>
                    <a:pt x="790" y="756"/>
                    <a:pt x="813" y="920"/>
                  </a:cubicBezTo>
                  <a:cubicBezTo>
                    <a:pt x="853" y="1202"/>
                    <a:pt x="876" y="1485"/>
                    <a:pt x="882" y="1769"/>
                  </a:cubicBezTo>
                  <a:cubicBezTo>
                    <a:pt x="888" y="2009"/>
                    <a:pt x="894" y="2257"/>
                    <a:pt x="938" y="2497"/>
                  </a:cubicBezTo>
                  <a:cubicBezTo>
                    <a:pt x="972" y="2678"/>
                    <a:pt x="1044" y="2814"/>
                    <a:pt x="1171" y="2937"/>
                  </a:cubicBezTo>
                  <a:cubicBezTo>
                    <a:pt x="1224" y="2988"/>
                    <a:pt x="1308" y="3028"/>
                    <a:pt x="1401" y="3045"/>
                  </a:cubicBezTo>
                  <a:cubicBezTo>
                    <a:pt x="1495" y="3063"/>
                    <a:pt x="1587" y="3055"/>
                    <a:pt x="1653" y="3023"/>
                  </a:cubicBezTo>
                  <a:cubicBezTo>
                    <a:pt x="1731" y="2986"/>
                    <a:pt x="1827" y="2933"/>
                    <a:pt x="1888" y="2848"/>
                  </a:cubicBezTo>
                  <a:cubicBezTo>
                    <a:pt x="1944" y="2770"/>
                    <a:pt x="1955" y="2661"/>
                    <a:pt x="1922" y="2512"/>
                  </a:cubicBezTo>
                  <a:cubicBezTo>
                    <a:pt x="1893" y="2382"/>
                    <a:pt x="1835" y="2244"/>
                    <a:pt x="1785" y="2122"/>
                  </a:cubicBezTo>
                  <a:cubicBezTo>
                    <a:pt x="1756" y="2055"/>
                    <a:pt x="1730" y="1991"/>
                    <a:pt x="1712" y="1938"/>
                  </a:cubicBezTo>
                  <a:cubicBezTo>
                    <a:pt x="1618" y="1650"/>
                    <a:pt x="1518" y="1359"/>
                    <a:pt x="1417" y="1074"/>
                  </a:cubicBezTo>
                  <a:cubicBezTo>
                    <a:pt x="1402" y="1030"/>
                    <a:pt x="1387" y="985"/>
                    <a:pt x="1372" y="941"/>
                  </a:cubicBezTo>
                  <a:cubicBezTo>
                    <a:pt x="1340" y="842"/>
                    <a:pt x="1306" y="739"/>
                    <a:pt x="1263" y="645"/>
                  </a:cubicBezTo>
                  <a:cubicBezTo>
                    <a:pt x="1241" y="597"/>
                    <a:pt x="1223" y="546"/>
                    <a:pt x="1205" y="497"/>
                  </a:cubicBezTo>
                  <a:cubicBezTo>
                    <a:pt x="1184" y="439"/>
                    <a:pt x="1163" y="379"/>
                    <a:pt x="1135" y="324"/>
                  </a:cubicBezTo>
                  <a:cubicBezTo>
                    <a:pt x="1075" y="203"/>
                    <a:pt x="989" y="122"/>
                    <a:pt x="875" y="75"/>
                  </a:cubicBezTo>
                  <a:cubicBezTo>
                    <a:pt x="777" y="35"/>
                    <a:pt x="657" y="21"/>
                    <a:pt x="509" y="32"/>
                  </a:cubicBezTo>
                  <a:cubicBezTo>
                    <a:pt x="428" y="37"/>
                    <a:pt x="337" y="44"/>
                    <a:pt x="264" y="89"/>
                  </a:cubicBezTo>
                  <a:cubicBezTo>
                    <a:pt x="213" y="120"/>
                    <a:pt x="174" y="168"/>
                    <a:pt x="141" y="211"/>
                  </a:cubicBezTo>
                  <a:cubicBezTo>
                    <a:pt x="103" y="261"/>
                    <a:pt x="23" y="365"/>
                    <a:pt x="46" y="433"/>
                  </a:cubicBezTo>
                  <a:cubicBezTo>
                    <a:pt x="59" y="473"/>
                    <a:pt x="112" y="490"/>
                    <a:pt x="153" y="483"/>
                  </a:cubicBezTo>
                  <a:cubicBezTo>
                    <a:pt x="191" y="476"/>
                    <a:pt x="225" y="455"/>
                    <a:pt x="258" y="434"/>
                  </a:cubicBezTo>
                  <a:cubicBezTo>
                    <a:pt x="265" y="430"/>
                    <a:pt x="272" y="426"/>
                    <a:pt x="279" y="422"/>
                  </a:cubicBezTo>
                  <a:cubicBezTo>
                    <a:pt x="284" y="419"/>
                    <a:pt x="289" y="415"/>
                    <a:pt x="295" y="412"/>
                  </a:cubicBezTo>
                  <a:cubicBezTo>
                    <a:pt x="323" y="395"/>
                    <a:pt x="354" y="375"/>
                    <a:pt x="384" y="370"/>
                  </a:cubicBezTo>
                  <a:cubicBezTo>
                    <a:pt x="391" y="368"/>
                    <a:pt x="397" y="368"/>
                    <a:pt x="404" y="3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3330026" y="2329392"/>
              <a:ext cx="86816" cy="109286"/>
            </a:xfrm>
            <a:custGeom>
              <a:rect b="b" l="l" r="r" t="t"/>
              <a:pathLst>
                <a:path extrusionOk="0" h="470" w="373">
                  <a:moveTo>
                    <a:pt x="261" y="426"/>
                  </a:moveTo>
                  <a:cubicBezTo>
                    <a:pt x="223" y="448"/>
                    <a:pt x="181" y="469"/>
                    <a:pt x="138" y="462"/>
                  </a:cubicBezTo>
                  <a:cubicBezTo>
                    <a:pt x="92" y="456"/>
                    <a:pt x="55" y="419"/>
                    <a:pt x="34" y="378"/>
                  </a:cubicBezTo>
                  <a:cubicBezTo>
                    <a:pt x="0" y="309"/>
                    <a:pt x="3" y="224"/>
                    <a:pt x="43" y="158"/>
                  </a:cubicBezTo>
                  <a:cubicBezTo>
                    <a:pt x="96" y="69"/>
                    <a:pt x="248" y="0"/>
                    <a:pt x="341" y="69"/>
                  </a:cubicBezTo>
                  <a:lnTo>
                    <a:pt x="341" y="69"/>
                  </a:lnTo>
                  <a:cubicBezTo>
                    <a:pt x="353" y="79"/>
                    <a:pt x="364" y="91"/>
                    <a:pt x="372" y="104"/>
                  </a:cubicBezTo>
                  <a:lnTo>
                    <a:pt x="261" y="42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357602" y="2370246"/>
              <a:ext cx="53111" cy="18385"/>
            </a:xfrm>
            <a:custGeom>
              <a:rect b="b" l="l" r="r" t="t"/>
              <a:pathLst>
                <a:path extrusionOk="0" h="81" w="228">
                  <a:moveTo>
                    <a:pt x="19" y="80"/>
                  </a:moveTo>
                  <a:lnTo>
                    <a:pt x="0" y="69"/>
                  </a:lnTo>
                  <a:lnTo>
                    <a:pt x="0" y="69"/>
                  </a:lnTo>
                  <a:cubicBezTo>
                    <a:pt x="13" y="48"/>
                    <a:pt x="30" y="31"/>
                    <a:pt x="51" y="19"/>
                  </a:cubicBezTo>
                  <a:cubicBezTo>
                    <a:pt x="72" y="7"/>
                    <a:pt x="96" y="0"/>
                    <a:pt x="120" y="0"/>
                  </a:cubicBezTo>
                  <a:cubicBezTo>
                    <a:pt x="144" y="0"/>
                    <a:pt x="168" y="7"/>
                    <a:pt x="189" y="19"/>
                  </a:cubicBezTo>
                  <a:cubicBezTo>
                    <a:pt x="204" y="27"/>
                    <a:pt x="217" y="38"/>
                    <a:pt x="227" y="51"/>
                  </a:cubicBezTo>
                  <a:lnTo>
                    <a:pt x="211" y="65"/>
                  </a:lnTo>
                  <a:lnTo>
                    <a:pt x="211" y="65"/>
                  </a:lnTo>
                  <a:cubicBezTo>
                    <a:pt x="202" y="54"/>
                    <a:pt x="191" y="43"/>
                    <a:pt x="179" y="37"/>
                  </a:cubicBezTo>
                  <a:cubicBezTo>
                    <a:pt x="161" y="26"/>
                    <a:pt x="140" y="22"/>
                    <a:pt x="120" y="22"/>
                  </a:cubicBezTo>
                  <a:cubicBezTo>
                    <a:pt x="99" y="22"/>
                    <a:pt x="79" y="26"/>
                    <a:pt x="62" y="37"/>
                  </a:cubicBezTo>
                  <a:cubicBezTo>
                    <a:pt x="44" y="47"/>
                    <a:pt x="29" y="62"/>
                    <a:pt x="19" y="8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3326961" y="2335520"/>
              <a:ext cx="90901" cy="104179"/>
            </a:xfrm>
            <a:custGeom>
              <a:rect b="b" l="l" r="r" t="t"/>
              <a:pathLst>
                <a:path extrusionOk="0" h="451" w="393">
                  <a:moveTo>
                    <a:pt x="165" y="450"/>
                  </a:moveTo>
                  <a:lnTo>
                    <a:pt x="165" y="450"/>
                  </a:lnTo>
                  <a:cubicBezTo>
                    <a:pt x="159" y="450"/>
                    <a:pt x="153" y="450"/>
                    <a:pt x="147" y="449"/>
                  </a:cubicBezTo>
                  <a:cubicBezTo>
                    <a:pt x="103" y="443"/>
                    <a:pt x="61" y="409"/>
                    <a:pt x="36" y="359"/>
                  </a:cubicBezTo>
                  <a:cubicBezTo>
                    <a:pt x="0" y="287"/>
                    <a:pt x="4" y="197"/>
                    <a:pt x="45" y="129"/>
                  </a:cubicBezTo>
                  <a:cubicBezTo>
                    <a:pt x="79" y="72"/>
                    <a:pt x="150" y="24"/>
                    <a:pt x="221" y="10"/>
                  </a:cubicBezTo>
                  <a:cubicBezTo>
                    <a:pt x="274" y="0"/>
                    <a:pt x="321" y="9"/>
                    <a:pt x="358" y="37"/>
                  </a:cubicBezTo>
                  <a:cubicBezTo>
                    <a:pt x="372" y="47"/>
                    <a:pt x="383" y="60"/>
                    <a:pt x="392" y="74"/>
                  </a:cubicBezTo>
                  <a:lnTo>
                    <a:pt x="374" y="86"/>
                  </a:lnTo>
                  <a:cubicBezTo>
                    <a:pt x="367" y="73"/>
                    <a:pt x="357" y="63"/>
                    <a:pt x="345" y="54"/>
                  </a:cubicBezTo>
                  <a:cubicBezTo>
                    <a:pt x="305" y="23"/>
                    <a:pt x="258" y="25"/>
                    <a:pt x="225" y="31"/>
                  </a:cubicBezTo>
                  <a:cubicBezTo>
                    <a:pt x="159" y="44"/>
                    <a:pt x="94" y="88"/>
                    <a:pt x="63" y="140"/>
                  </a:cubicBezTo>
                  <a:cubicBezTo>
                    <a:pt x="25" y="202"/>
                    <a:pt x="22" y="284"/>
                    <a:pt x="55" y="349"/>
                  </a:cubicBezTo>
                  <a:cubicBezTo>
                    <a:pt x="77" y="393"/>
                    <a:pt x="113" y="423"/>
                    <a:pt x="150" y="428"/>
                  </a:cubicBezTo>
                  <a:cubicBezTo>
                    <a:pt x="190" y="434"/>
                    <a:pt x="230" y="414"/>
                    <a:pt x="266" y="392"/>
                  </a:cubicBezTo>
                  <a:lnTo>
                    <a:pt x="277" y="411"/>
                  </a:lnTo>
                  <a:cubicBezTo>
                    <a:pt x="242" y="431"/>
                    <a:pt x="204" y="450"/>
                    <a:pt x="165" y="45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183796" y="2007663"/>
              <a:ext cx="74559" cy="92943"/>
            </a:xfrm>
            <a:custGeom>
              <a:rect b="b" l="l" r="r" t="t"/>
              <a:pathLst>
                <a:path extrusionOk="0" h="402" w="323">
                  <a:moveTo>
                    <a:pt x="0" y="105"/>
                  </a:moveTo>
                  <a:cubicBezTo>
                    <a:pt x="41" y="2"/>
                    <a:pt x="174" y="0"/>
                    <a:pt x="217" y="17"/>
                  </a:cubicBezTo>
                  <a:cubicBezTo>
                    <a:pt x="278" y="40"/>
                    <a:pt x="320" y="106"/>
                    <a:pt x="320" y="175"/>
                  </a:cubicBezTo>
                  <a:cubicBezTo>
                    <a:pt x="322" y="325"/>
                    <a:pt x="145" y="401"/>
                    <a:pt x="47" y="297"/>
                  </a:cubicBezTo>
                  <a:lnTo>
                    <a:pt x="0" y="10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181753" y="2005620"/>
              <a:ext cx="79666" cy="84773"/>
            </a:xfrm>
            <a:custGeom>
              <a:rect b="b" l="l" r="r" t="t"/>
              <a:pathLst>
                <a:path extrusionOk="0" h="368" w="343">
                  <a:moveTo>
                    <a:pt x="49" y="315"/>
                  </a:moveTo>
                  <a:lnTo>
                    <a:pt x="64" y="300"/>
                  </a:lnTo>
                  <a:cubicBezTo>
                    <a:pt x="105" y="344"/>
                    <a:pt x="166" y="357"/>
                    <a:pt x="222" y="334"/>
                  </a:cubicBezTo>
                  <a:cubicBezTo>
                    <a:pt x="229" y="332"/>
                    <a:pt x="236" y="328"/>
                    <a:pt x="242" y="325"/>
                  </a:cubicBezTo>
                  <a:cubicBezTo>
                    <a:pt x="262" y="313"/>
                    <a:pt x="279" y="298"/>
                    <a:pt x="292" y="279"/>
                  </a:cubicBezTo>
                  <a:cubicBezTo>
                    <a:pt x="311" y="252"/>
                    <a:pt x="320" y="220"/>
                    <a:pt x="320" y="186"/>
                  </a:cubicBezTo>
                  <a:cubicBezTo>
                    <a:pt x="319" y="121"/>
                    <a:pt x="279" y="60"/>
                    <a:pt x="223" y="38"/>
                  </a:cubicBezTo>
                  <a:cubicBezTo>
                    <a:pt x="203" y="30"/>
                    <a:pt x="161" y="27"/>
                    <a:pt x="121" y="37"/>
                  </a:cubicBezTo>
                  <a:cubicBezTo>
                    <a:pt x="86" y="46"/>
                    <a:pt x="41" y="67"/>
                    <a:pt x="20" y="120"/>
                  </a:cubicBezTo>
                  <a:lnTo>
                    <a:pt x="0" y="112"/>
                  </a:lnTo>
                  <a:cubicBezTo>
                    <a:pt x="44" y="1"/>
                    <a:pt x="185" y="0"/>
                    <a:pt x="231" y="18"/>
                  </a:cubicBezTo>
                  <a:cubicBezTo>
                    <a:pt x="295" y="43"/>
                    <a:pt x="340" y="112"/>
                    <a:pt x="341" y="185"/>
                  </a:cubicBezTo>
                  <a:cubicBezTo>
                    <a:pt x="342" y="224"/>
                    <a:pt x="331" y="261"/>
                    <a:pt x="309" y="291"/>
                  </a:cubicBezTo>
                  <a:cubicBezTo>
                    <a:pt x="295" y="312"/>
                    <a:pt x="275" y="330"/>
                    <a:pt x="253" y="343"/>
                  </a:cubicBezTo>
                  <a:cubicBezTo>
                    <a:pt x="246" y="347"/>
                    <a:pt x="238" y="351"/>
                    <a:pt x="230" y="354"/>
                  </a:cubicBezTo>
                  <a:cubicBezTo>
                    <a:pt x="210" y="362"/>
                    <a:pt x="189" y="367"/>
                    <a:pt x="167" y="367"/>
                  </a:cubicBezTo>
                  <a:cubicBezTo>
                    <a:pt x="123" y="367"/>
                    <a:pt x="81" y="349"/>
                    <a:pt x="49" y="31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2786662" y="3049452"/>
              <a:ext cx="848754" cy="230828"/>
            </a:xfrm>
            <a:custGeom>
              <a:rect b="b" l="l" r="r" t="t"/>
              <a:pathLst>
                <a:path extrusionOk="0" h="997" w="3663">
                  <a:moveTo>
                    <a:pt x="3177" y="413"/>
                  </a:moveTo>
                  <a:cubicBezTo>
                    <a:pt x="3068" y="350"/>
                    <a:pt x="2939" y="318"/>
                    <a:pt x="2821" y="356"/>
                  </a:cubicBezTo>
                  <a:cubicBezTo>
                    <a:pt x="2641" y="413"/>
                    <a:pt x="2504" y="418"/>
                    <a:pt x="2319" y="377"/>
                  </a:cubicBezTo>
                  <a:lnTo>
                    <a:pt x="2101" y="329"/>
                  </a:lnTo>
                  <a:cubicBezTo>
                    <a:pt x="1757" y="252"/>
                    <a:pt x="1413" y="175"/>
                    <a:pt x="1067" y="109"/>
                  </a:cubicBezTo>
                  <a:cubicBezTo>
                    <a:pt x="799" y="58"/>
                    <a:pt x="519" y="0"/>
                    <a:pt x="295" y="200"/>
                  </a:cubicBezTo>
                  <a:cubicBezTo>
                    <a:pt x="94" y="379"/>
                    <a:pt x="0" y="767"/>
                    <a:pt x="255" y="943"/>
                  </a:cubicBezTo>
                  <a:cubicBezTo>
                    <a:pt x="332" y="996"/>
                    <a:pt x="434" y="994"/>
                    <a:pt x="527" y="990"/>
                  </a:cubicBezTo>
                  <a:cubicBezTo>
                    <a:pt x="1246" y="956"/>
                    <a:pt x="1992" y="986"/>
                    <a:pt x="2700" y="861"/>
                  </a:cubicBezTo>
                  <a:cubicBezTo>
                    <a:pt x="2829" y="838"/>
                    <a:pt x="2951" y="908"/>
                    <a:pt x="3078" y="928"/>
                  </a:cubicBezTo>
                  <a:cubicBezTo>
                    <a:pt x="3214" y="950"/>
                    <a:pt x="3353" y="980"/>
                    <a:pt x="3492" y="987"/>
                  </a:cubicBezTo>
                  <a:cubicBezTo>
                    <a:pt x="3544" y="990"/>
                    <a:pt x="3608" y="983"/>
                    <a:pt x="3632" y="936"/>
                  </a:cubicBezTo>
                  <a:cubicBezTo>
                    <a:pt x="3662" y="879"/>
                    <a:pt x="3609" y="815"/>
                    <a:pt x="3563" y="770"/>
                  </a:cubicBezTo>
                  <a:cubicBezTo>
                    <a:pt x="3456" y="665"/>
                    <a:pt x="3362" y="545"/>
                    <a:pt x="3242" y="456"/>
                  </a:cubicBezTo>
                  <a:lnTo>
                    <a:pt x="3242" y="456"/>
                  </a:lnTo>
                  <a:cubicBezTo>
                    <a:pt x="3221" y="440"/>
                    <a:pt x="3200" y="426"/>
                    <a:pt x="3177" y="41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3551661" y="3189379"/>
              <a:ext cx="75580" cy="73538"/>
            </a:xfrm>
            <a:custGeom>
              <a:rect b="b" l="l" r="r" t="t"/>
              <a:pathLst>
                <a:path extrusionOk="0" h="318" w="327">
                  <a:moveTo>
                    <a:pt x="311" y="317"/>
                  </a:moveTo>
                  <a:cubicBezTo>
                    <a:pt x="294" y="300"/>
                    <a:pt x="275" y="280"/>
                    <a:pt x="255" y="259"/>
                  </a:cubicBezTo>
                  <a:cubicBezTo>
                    <a:pt x="239" y="242"/>
                    <a:pt x="221" y="223"/>
                    <a:pt x="202" y="204"/>
                  </a:cubicBezTo>
                  <a:cubicBezTo>
                    <a:pt x="137" y="139"/>
                    <a:pt x="70" y="77"/>
                    <a:pt x="0" y="17"/>
                  </a:cubicBezTo>
                  <a:lnTo>
                    <a:pt x="14" y="0"/>
                  </a:lnTo>
                  <a:cubicBezTo>
                    <a:pt x="72" y="42"/>
                    <a:pt x="148" y="118"/>
                    <a:pt x="218" y="190"/>
                  </a:cubicBezTo>
                  <a:cubicBezTo>
                    <a:pt x="255" y="227"/>
                    <a:pt x="291" y="264"/>
                    <a:pt x="326" y="302"/>
                  </a:cubicBezTo>
                  <a:lnTo>
                    <a:pt x="311" y="31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3554725" y="3249639"/>
              <a:ext cx="43918" cy="28598"/>
            </a:xfrm>
            <a:custGeom>
              <a:rect b="b" l="l" r="r" t="t"/>
              <a:pathLst>
                <a:path extrusionOk="0" h="123" w="188">
                  <a:moveTo>
                    <a:pt x="181" y="112"/>
                  </a:moveTo>
                  <a:lnTo>
                    <a:pt x="176" y="122"/>
                  </a:lnTo>
                  <a:lnTo>
                    <a:pt x="0" y="18"/>
                  </a:lnTo>
                  <a:lnTo>
                    <a:pt x="11" y="0"/>
                  </a:lnTo>
                  <a:lnTo>
                    <a:pt x="187" y="103"/>
                  </a:lnTo>
                  <a:lnTo>
                    <a:pt x="181" y="11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3560853" y="3228190"/>
              <a:ext cx="59239" cy="48004"/>
            </a:xfrm>
            <a:custGeom>
              <a:rect b="b" l="l" r="r" t="t"/>
              <a:pathLst>
                <a:path extrusionOk="0" h="209" w="257">
                  <a:moveTo>
                    <a:pt x="242" y="208"/>
                  </a:moveTo>
                  <a:cubicBezTo>
                    <a:pt x="165" y="140"/>
                    <a:pt x="84" y="77"/>
                    <a:pt x="0" y="18"/>
                  </a:cubicBezTo>
                  <a:lnTo>
                    <a:pt x="12" y="0"/>
                  </a:lnTo>
                  <a:cubicBezTo>
                    <a:pt x="97" y="60"/>
                    <a:pt x="179" y="124"/>
                    <a:pt x="256" y="192"/>
                  </a:cubicBezTo>
                  <a:lnTo>
                    <a:pt x="242" y="20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2834665" y="3202656"/>
              <a:ext cx="22470" cy="41876"/>
            </a:xfrm>
            <a:custGeom>
              <a:rect b="b" l="l" r="r" t="t"/>
              <a:pathLst>
                <a:path extrusionOk="0" h="180" w="95">
                  <a:moveTo>
                    <a:pt x="82" y="179"/>
                  </a:moveTo>
                  <a:cubicBezTo>
                    <a:pt x="27" y="139"/>
                    <a:pt x="0" y="66"/>
                    <a:pt x="16" y="0"/>
                  </a:cubicBezTo>
                  <a:lnTo>
                    <a:pt x="37" y="5"/>
                  </a:lnTo>
                  <a:cubicBezTo>
                    <a:pt x="30" y="33"/>
                    <a:pt x="31" y="64"/>
                    <a:pt x="42" y="92"/>
                  </a:cubicBezTo>
                  <a:cubicBezTo>
                    <a:pt x="52" y="121"/>
                    <a:pt x="71" y="145"/>
                    <a:pt x="94" y="162"/>
                  </a:cubicBezTo>
                  <a:lnTo>
                    <a:pt x="82" y="17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2806067" y="3047409"/>
              <a:ext cx="831388" cy="233892"/>
            </a:xfrm>
            <a:custGeom>
              <a:rect b="b" l="l" r="r" t="t"/>
              <a:pathLst>
                <a:path extrusionOk="0" h="1011" w="3591">
                  <a:moveTo>
                    <a:pt x="371" y="1010"/>
                  </a:moveTo>
                  <a:cubicBezTo>
                    <a:pt x="302" y="1010"/>
                    <a:pt x="225" y="1002"/>
                    <a:pt x="164" y="960"/>
                  </a:cubicBezTo>
                  <a:cubicBezTo>
                    <a:pt x="68" y="894"/>
                    <a:pt x="13" y="794"/>
                    <a:pt x="5" y="671"/>
                  </a:cubicBezTo>
                  <a:cubicBezTo>
                    <a:pt x="0" y="588"/>
                    <a:pt x="17" y="498"/>
                    <a:pt x="54" y="412"/>
                  </a:cubicBezTo>
                  <a:cubicBezTo>
                    <a:pt x="89" y="329"/>
                    <a:pt x="141" y="255"/>
                    <a:pt x="203" y="200"/>
                  </a:cubicBezTo>
                  <a:cubicBezTo>
                    <a:pt x="427" y="0"/>
                    <a:pt x="702" y="53"/>
                    <a:pt x="968" y="104"/>
                  </a:cubicBezTo>
                  <a:lnTo>
                    <a:pt x="984" y="107"/>
                  </a:lnTo>
                  <a:cubicBezTo>
                    <a:pt x="1331" y="173"/>
                    <a:pt x="1680" y="251"/>
                    <a:pt x="2018" y="326"/>
                  </a:cubicBezTo>
                  <a:lnTo>
                    <a:pt x="2237" y="375"/>
                  </a:lnTo>
                  <a:cubicBezTo>
                    <a:pt x="2421" y="416"/>
                    <a:pt x="2556" y="410"/>
                    <a:pt x="2733" y="354"/>
                  </a:cubicBezTo>
                  <a:cubicBezTo>
                    <a:pt x="2842" y="319"/>
                    <a:pt x="2972" y="339"/>
                    <a:pt x="3098" y="412"/>
                  </a:cubicBezTo>
                  <a:cubicBezTo>
                    <a:pt x="3120" y="425"/>
                    <a:pt x="3142" y="439"/>
                    <a:pt x="3163" y="455"/>
                  </a:cubicBezTo>
                  <a:cubicBezTo>
                    <a:pt x="3245" y="515"/>
                    <a:pt x="3315" y="591"/>
                    <a:pt x="3382" y="663"/>
                  </a:cubicBezTo>
                  <a:cubicBezTo>
                    <a:pt x="3416" y="699"/>
                    <a:pt x="3450" y="736"/>
                    <a:pt x="3485" y="770"/>
                  </a:cubicBezTo>
                  <a:cubicBezTo>
                    <a:pt x="3532" y="816"/>
                    <a:pt x="3590" y="884"/>
                    <a:pt x="3557" y="949"/>
                  </a:cubicBezTo>
                  <a:cubicBezTo>
                    <a:pt x="3535" y="990"/>
                    <a:pt x="3484" y="1009"/>
                    <a:pt x="3406" y="1006"/>
                  </a:cubicBezTo>
                  <a:cubicBezTo>
                    <a:pt x="3302" y="1001"/>
                    <a:pt x="3197" y="982"/>
                    <a:pt x="3096" y="965"/>
                  </a:cubicBezTo>
                  <a:cubicBezTo>
                    <a:pt x="3062" y="959"/>
                    <a:pt x="3026" y="952"/>
                    <a:pt x="2991" y="947"/>
                  </a:cubicBezTo>
                  <a:cubicBezTo>
                    <a:pt x="2946" y="940"/>
                    <a:pt x="2901" y="926"/>
                    <a:pt x="2857" y="913"/>
                  </a:cubicBezTo>
                  <a:cubicBezTo>
                    <a:pt x="2775" y="888"/>
                    <a:pt x="2698" y="865"/>
                    <a:pt x="2617" y="879"/>
                  </a:cubicBezTo>
                  <a:cubicBezTo>
                    <a:pt x="2113" y="968"/>
                    <a:pt x="1585" y="979"/>
                    <a:pt x="1074" y="990"/>
                  </a:cubicBezTo>
                  <a:cubicBezTo>
                    <a:pt x="866" y="994"/>
                    <a:pt x="651" y="998"/>
                    <a:pt x="443" y="1008"/>
                  </a:cubicBezTo>
                  <a:cubicBezTo>
                    <a:pt x="421" y="1009"/>
                    <a:pt x="396" y="1010"/>
                    <a:pt x="371" y="1010"/>
                  </a:cubicBezTo>
                  <a:close/>
                  <a:moveTo>
                    <a:pt x="217" y="216"/>
                  </a:moveTo>
                  <a:cubicBezTo>
                    <a:pt x="158" y="268"/>
                    <a:pt x="107" y="341"/>
                    <a:pt x="73" y="421"/>
                  </a:cubicBezTo>
                  <a:cubicBezTo>
                    <a:pt x="38" y="504"/>
                    <a:pt x="22" y="590"/>
                    <a:pt x="27" y="669"/>
                  </a:cubicBezTo>
                  <a:cubicBezTo>
                    <a:pt x="34" y="786"/>
                    <a:pt x="85" y="880"/>
                    <a:pt x="176" y="942"/>
                  </a:cubicBezTo>
                  <a:cubicBezTo>
                    <a:pt x="247" y="992"/>
                    <a:pt x="339" y="992"/>
                    <a:pt x="442" y="987"/>
                  </a:cubicBezTo>
                  <a:cubicBezTo>
                    <a:pt x="651" y="977"/>
                    <a:pt x="866" y="973"/>
                    <a:pt x="1074" y="968"/>
                  </a:cubicBezTo>
                  <a:cubicBezTo>
                    <a:pt x="1584" y="958"/>
                    <a:pt x="2111" y="946"/>
                    <a:pt x="2613" y="858"/>
                  </a:cubicBezTo>
                  <a:cubicBezTo>
                    <a:pt x="2699" y="843"/>
                    <a:pt x="2783" y="868"/>
                    <a:pt x="2864" y="893"/>
                  </a:cubicBezTo>
                  <a:cubicBezTo>
                    <a:pt x="2906" y="906"/>
                    <a:pt x="2951" y="919"/>
                    <a:pt x="2994" y="926"/>
                  </a:cubicBezTo>
                  <a:cubicBezTo>
                    <a:pt x="3029" y="931"/>
                    <a:pt x="3065" y="938"/>
                    <a:pt x="3100" y="944"/>
                  </a:cubicBezTo>
                  <a:cubicBezTo>
                    <a:pt x="3201" y="961"/>
                    <a:pt x="3305" y="979"/>
                    <a:pt x="3407" y="984"/>
                  </a:cubicBezTo>
                  <a:cubicBezTo>
                    <a:pt x="3477" y="988"/>
                    <a:pt x="3520" y="972"/>
                    <a:pt x="3538" y="939"/>
                  </a:cubicBezTo>
                  <a:cubicBezTo>
                    <a:pt x="3565" y="887"/>
                    <a:pt x="3512" y="826"/>
                    <a:pt x="3470" y="785"/>
                  </a:cubicBezTo>
                  <a:cubicBezTo>
                    <a:pt x="3435" y="750"/>
                    <a:pt x="3400" y="713"/>
                    <a:pt x="3367" y="678"/>
                  </a:cubicBezTo>
                  <a:cubicBezTo>
                    <a:pt x="3300" y="606"/>
                    <a:pt x="3230" y="531"/>
                    <a:pt x="3151" y="472"/>
                  </a:cubicBezTo>
                  <a:cubicBezTo>
                    <a:pt x="3130" y="457"/>
                    <a:pt x="3109" y="443"/>
                    <a:pt x="3087" y="430"/>
                  </a:cubicBezTo>
                  <a:cubicBezTo>
                    <a:pt x="2966" y="361"/>
                    <a:pt x="2843" y="340"/>
                    <a:pt x="2739" y="374"/>
                  </a:cubicBezTo>
                  <a:cubicBezTo>
                    <a:pt x="2636" y="407"/>
                    <a:pt x="2547" y="423"/>
                    <a:pt x="2455" y="423"/>
                  </a:cubicBezTo>
                  <a:cubicBezTo>
                    <a:pt x="2385" y="423"/>
                    <a:pt x="2313" y="413"/>
                    <a:pt x="2232" y="395"/>
                  </a:cubicBezTo>
                  <a:lnTo>
                    <a:pt x="2014" y="347"/>
                  </a:lnTo>
                  <a:cubicBezTo>
                    <a:pt x="1676" y="272"/>
                    <a:pt x="1326" y="194"/>
                    <a:pt x="980" y="128"/>
                  </a:cubicBezTo>
                  <a:lnTo>
                    <a:pt x="964" y="125"/>
                  </a:lnTo>
                  <a:cubicBezTo>
                    <a:pt x="845" y="102"/>
                    <a:pt x="724" y="79"/>
                    <a:pt x="606" y="79"/>
                  </a:cubicBezTo>
                  <a:cubicBezTo>
                    <a:pt x="467" y="79"/>
                    <a:pt x="334" y="111"/>
                    <a:pt x="217" y="2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3732442" y="3308878"/>
              <a:ext cx="456547" cy="867136"/>
            </a:xfrm>
            <a:custGeom>
              <a:rect b="b" l="l" r="r" t="t"/>
              <a:pathLst>
                <a:path extrusionOk="0" h="3745" w="1970">
                  <a:moveTo>
                    <a:pt x="0" y="1027"/>
                  </a:moveTo>
                  <a:cubicBezTo>
                    <a:pt x="107" y="1433"/>
                    <a:pt x="124" y="2039"/>
                    <a:pt x="245" y="2440"/>
                  </a:cubicBezTo>
                  <a:cubicBezTo>
                    <a:pt x="318" y="2681"/>
                    <a:pt x="366" y="3422"/>
                    <a:pt x="423" y="3667"/>
                  </a:cubicBezTo>
                  <a:lnTo>
                    <a:pt x="423" y="3667"/>
                  </a:lnTo>
                  <a:cubicBezTo>
                    <a:pt x="430" y="3693"/>
                    <a:pt x="437" y="3719"/>
                    <a:pt x="447" y="3744"/>
                  </a:cubicBezTo>
                  <a:cubicBezTo>
                    <a:pt x="534" y="3736"/>
                    <a:pt x="621" y="3729"/>
                    <a:pt x="709" y="3721"/>
                  </a:cubicBezTo>
                  <a:cubicBezTo>
                    <a:pt x="1045" y="3691"/>
                    <a:pt x="1314" y="3606"/>
                    <a:pt x="1627" y="3473"/>
                  </a:cubicBezTo>
                  <a:cubicBezTo>
                    <a:pt x="1662" y="3458"/>
                    <a:pt x="1935" y="3466"/>
                    <a:pt x="1969" y="3449"/>
                  </a:cubicBezTo>
                  <a:cubicBezTo>
                    <a:pt x="1964" y="3348"/>
                    <a:pt x="1725" y="2368"/>
                    <a:pt x="1706" y="2270"/>
                  </a:cubicBezTo>
                  <a:cubicBezTo>
                    <a:pt x="1607" y="1740"/>
                    <a:pt x="1536" y="1628"/>
                    <a:pt x="1412" y="1103"/>
                  </a:cubicBezTo>
                  <a:cubicBezTo>
                    <a:pt x="1362" y="890"/>
                    <a:pt x="1341" y="592"/>
                    <a:pt x="1227" y="403"/>
                  </a:cubicBezTo>
                  <a:cubicBezTo>
                    <a:pt x="1136" y="254"/>
                    <a:pt x="928" y="155"/>
                    <a:pt x="766" y="114"/>
                  </a:cubicBezTo>
                  <a:cubicBezTo>
                    <a:pt x="611" y="74"/>
                    <a:pt x="447" y="27"/>
                    <a:pt x="300" y="0"/>
                  </a:cubicBezTo>
                  <a:lnTo>
                    <a:pt x="0" y="1027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3995953" y="4187249"/>
              <a:ext cx="474929" cy="185888"/>
            </a:xfrm>
            <a:custGeom>
              <a:rect b="b" l="l" r="r" t="t"/>
              <a:pathLst>
                <a:path extrusionOk="0" h="801" w="2050">
                  <a:moveTo>
                    <a:pt x="1647" y="438"/>
                  </a:moveTo>
                  <a:cubicBezTo>
                    <a:pt x="1639" y="437"/>
                    <a:pt x="1632" y="436"/>
                    <a:pt x="1624" y="435"/>
                  </a:cubicBezTo>
                  <a:cubicBezTo>
                    <a:pt x="1491" y="413"/>
                    <a:pt x="1361" y="381"/>
                    <a:pt x="1233" y="339"/>
                  </a:cubicBezTo>
                  <a:cubicBezTo>
                    <a:pt x="1133" y="306"/>
                    <a:pt x="1058" y="246"/>
                    <a:pt x="969" y="191"/>
                  </a:cubicBezTo>
                  <a:cubicBezTo>
                    <a:pt x="896" y="145"/>
                    <a:pt x="826" y="73"/>
                    <a:pt x="750" y="36"/>
                  </a:cubicBezTo>
                  <a:cubicBezTo>
                    <a:pt x="677" y="0"/>
                    <a:pt x="612" y="55"/>
                    <a:pt x="535" y="81"/>
                  </a:cubicBezTo>
                  <a:cubicBezTo>
                    <a:pt x="491" y="95"/>
                    <a:pt x="5" y="202"/>
                    <a:pt x="0" y="164"/>
                  </a:cubicBezTo>
                  <a:lnTo>
                    <a:pt x="58" y="635"/>
                  </a:lnTo>
                  <a:cubicBezTo>
                    <a:pt x="66" y="708"/>
                    <a:pt x="131" y="760"/>
                    <a:pt x="201" y="750"/>
                  </a:cubicBezTo>
                  <a:cubicBezTo>
                    <a:pt x="506" y="709"/>
                    <a:pt x="798" y="707"/>
                    <a:pt x="1106" y="725"/>
                  </a:cubicBezTo>
                  <a:cubicBezTo>
                    <a:pt x="1214" y="731"/>
                    <a:pt x="2049" y="800"/>
                    <a:pt x="2012" y="594"/>
                  </a:cubicBezTo>
                  <a:cubicBezTo>
                    <a:pt x="2009" y="575"/>
                    <a:pt x="1995" y="561"/>
                    <a:pt x="1980" y="549"/>
                  </a:cubicBezTo>
                  <a:cubicBezTo>
                    <a:pt x="1888" y="474"/>
                    <a:pt x="1765" y="457"/>
                    <a:pt x="1647" y="43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730399" y="3306835"/>
              <a:ext cx="461656" cy="872239"/>
            </a:xfrm>
            <a:custGeom>
              <a:rect b="b" l="l" r="r" t="t"/>
              <a:pathLst>
                <a:path extrusionOk="0" h="3767" w="1992">
                  <a:moveTo>
                    <a:pt x="450" y="3766"/>
                  </a:moveTo>
                  <a:lnTo>
                    <a:pt x="447" y="3758"/>
                  </a:lnTo>
                  <a:cubicBezTo>
                    <a:pt x="437" y="3732"/>
                    <a:pt x="429" y="3706"/>
                    <a:pt x="423" y="3679"/>
                  </a:cubicBezTo>
                  <a:cubicBezTo>
                    <a:pt x="397" y="3570"/>
                    <a:pt x="374" y="3364"/>
                    <a:pt x="349" y="3146"/>
                  </a:cubicBezTo>
                  <a:cubicBezTo>
                    <a:pt x="318" y="2871"/>
                    <a:pt x="285" y="2586"/>
                    <a:pt x="245" y="2453"/>
                  </a:cubicBezTo>
                  <a:cubicBezTo>
                    <a:pt x="181" y="2239"/>
                    <a:pt x="145" y="1965"/>
                    <a:pt x="111" y="1700"/>
                  </a:cubicBezTo>
                  <a:cubicBezTo>
                    <a:pt x="81" y="1469"/>
                    <a:pt x="50" y="1230"/>
                    <a:pt x="0" y="1040"/>
                  </a:cubicBezTo>
                  <a:lnTo>
                    <a:pt x="21" y="1034"/>
                  </a:lnTo>
                  <a:cubicBezTo>
                    <a:pt x="71" y="1225"/>
                    <a:pt x="102" y="1465"/>
                    <a:pt x="132" y="1697"/>
                  </a:cubicBezTo>
                  <a:cubicBezTo>
                    <a:pt x="166" y="1962"/>
                    <a:pt x="201" y="2235"/>
                    <a:pt x="265" y="2447"/>
                  </a:cubicBezTo>
                  <a:cubicBezTo>
                    <a:pt x="306" y="2582"/>
                    <a:pt x="339" y="2867"/>
                    <a:pt x="370" y="3143"/>
                  </a:cubicBezTo>
                  <a:cubicBezTo>
                    <a:pt x="395" y="3361"/>
                    <a:pt x="418" y="3566"/>
                    <a:pt x="443" y="3675"/>
                  </a:cubicBezTo>
                  <a:cubicBezTo>
                    <a:pt x="449" y="3698"/>
                    <a:pt x="456" y="3720"/>
                    <a:pt x="464" y="3743"/>
                  </a:cubicBezTo>
                  <a:cubicBezTo>
                    <a:pt x="506" y="3739"/>
                    <a:pt x="548" y="3735"/>
                    <a:pt x="589" y="3732"/>
                  </a:cubicBezTo>
                  <a:cubicBezTo>
                    <a:pt x="631" y="3728"/>
                    <a:pt x="675" y="3725"/>
                    <a:pt x="718" y="3721"/>
                  </a:cubicBezTo>
                  <a:cubicBezTo>
                    <a:pt x="875" y="3707"/>
                    <a:pt x="1032" y="3678"/>
                    <a:pt x="1184" y="3636"/>
                  </a:cubicBezTo>
                  <a:cubicBezTo>
                    <a:pt x="1320" y="3598"/>
                    <a:pt x="1462" y="3546"/>
                    <a:pt x="1633" y="3474"/>
                  </a:cubicBezTo>
                  <a:cubicBezTo>
                    <a:pt x="1650" y="3466"/>
                    <a:pt x="1709" y="3464"/>
                    <a:pt x="1803" y="3461"/>
                  </a:cubicBezTo>
                  <a:cubicBezTo>
                    <a:pt x="1866" y="3460"/>
                    <a:pt x="1942" y="3458"/>
                    <a:pt x="1968" y="3452"/>
                  </a:cubicBezTo>
                  <a:cubicBezTo>
                    <a:pt x="1958" y="3362"/>
                    <a:pt x="1852" y="2911"/>
                    <a:pt x="1781" y="2609"/>
                  </a:cubicBezTo>
                  <a:cubicBezTo>
                    <a:pt x="1743" y="2445"/>
                    <a:pt x="1712" y="2315"/>
                    <a:pt x="1706" y="2282"/>
                  </a:cubicBezTo>
                  <a:cubicBezTo>
                    <a:pt x="1648" y="1974"/>
                    <a:pt x="1601" y="1810"/>
                    <a:pt x="1546" y="1619"/>
                  </a:cubicBezTo>
                  <a:cubicBezTo>
                    <a:pt x="1507" y="1486"/>
                    <a:pt x="1464" y="1336"/>
                    <a:pt x="1412" y="1115"/>
                  </a:cubicBezTo>
                  <a:cubicBezTo>
                    <a:pt x="1397" y="1055"/>
                    <a:pt x="1386" y="989"/>
                    <a:pt x="1373" y="918"/>
                  </a:cubicBezTo>
                  <a:cubicBezTo>
                    <a:pt x="1343" y="747"/>
                    <a:pt x="1308" y="552"/>
                    <a:pt x="1228" y="419"/>
                  </a:cubicBezTo>
                  <a:cubicBezTo>
                    <a:pt x="1187" y="351"/>
                    <a:pt x="1120" y="290"/>
                    <a:pt x="1028" y="237"/>
                  </a:cubicBezTo>
                  <a:cubicBezTo>
                    <a:pt x="952" y="193"/>
                    <a:pt x="862" y="156"/>
                    <a:pt x="773" y="134"/>
                  </a:cubicBezTo>
                  <a:cubicBezTo>
                    <a:pt x="737" y="125"/>
                    <a:pt x="701" y="115"/>
                    <a:pt x="665" y="106"/>
                  </a:cubicBezTo>
                  <a:cubicBezTo>
                    <a:pt x="545" y="74"/>
                    <a:pt x="421" y="41"/>
                    <a:pt x="308" y="21"/>
                  </a:cubicBezTo>
                  <a:lnTo>
                    <a:pt x="311" y="0"/>
                  </a:lnTo>
                  <a:cubicBezTo>
                    <a:pt x="425" y="20"/>
                    <a:pt x="550" y="53"/>
                    <a:pt x="671" y="85"/>
                  </a:cubicBezTo>
                  <a:cubicBezTo>
                    <a:pt x="706" y="94"/>
                    <a:pt x="743" y="104"/>
                    <a:pt x="778" y="113"/>
                  </a:cubicBezTo>
                  <a:cubicBezTo>
                    <a:pt x="944" y="156"/>
                    <a:pt x="1154" y="255"/>
                    <a:pt x="1246" y="408"/>
                  </a:cubicBezTo>
                  <a:cubicBezTo>
                    <a:pt x="1329" y="545"/>
                    <a:pt x="1363" y="741"/>
                    <a:pt x="1394" y="915"/>
                  </a:cubicBezTo>
                  <a:cubicBezTo>
                    <a:pt x="1406" y="985"/>
                    <a:pt x="1418" y="1051"/>
                    <a:pt x="1432" y="1110"/>
                  </a:cubicBezTo>
                  <a:cubicBezTo>
                    <a:pt x="1484" y="1330"/>
                    <a:pt x="1528" y="1481"/>
                    <a:pt x="1566" y="1614"/>
                  </a:cubicBezTo>
                  <a:cubicBezTo>
                    <a:pt x="1621" y="1805"/>
                    <a:pt x="1669" y="1969"/>
                    <a:pt x="1727" y="2278"/>
                  </a:cubicBezTo>
                  <a:cubicBezTo>
                    <a:pt x="1733" y="2310"/>
                    <a:pt x="1763" y="2440"/>
                    <a:pt x="1802" y="2604"/>
                  </a:cubicBezTo>
                  <a:cubicBezTo>
                    <a:pt x="1880" y="2936"/>
                    <a:pt x="1986" y="3390"/>
                    <a:pt x="1990" y="3459"/>
                  </a:cubicBezTo>
                  <a:lnTo>
                    <a:pt x="1991" y="3466"/>
                  </a:lnTo>
                  <a:lnTo>
                    <a:pt x="1984" y="3469"/>
                  </a:lnTo>
                  <a:cubicBezTo>
                    <a:pt x="1966" y="3478"/>
                    <a:pt x="1904" y="3480"/>
                    <a:pt x="1804" y="3483"/>
                  </a:cubicBezTo>
                  <a:cubicBezTo>
                    <a:pt x="1738" y="3484"/>
                    <a:pt x="1656" y="3486"/>
                    <a:pt x="1641" y="3493"/>
                  </a:cubicBezTo>
                  <a:cubicBezTo>
                    <a:pt x="1470" y="3566"/>
                    <a:pt x="1326" y="3618"/>
                    <a:pt x="1190" y="3656"/>
                  </a:cubicBezTo>
                  <a:cubicBezTo>
                    <a:pt x="1036" y="3699"/>
                    <a:pt x="879" y="3728"/>
                    <a:pt x="720" y="3742"/>
                  </a:cubicBezTo>
                  <a:cubicBezTo>
                    <a:pt x="677" y="3746"/>
                    <a:pt x="633" y="3750"/>
                    <a:pt x="591" y="3753"/>
                  </a:cubicBezTo>
                  <a:cubicBezTo>
                    <a:pt x="547" y="3757"/>
                    <a:pt x="502" y="3761"/>
                    <a:pt x="458" y="3765"/>
                  </a:cubicBezTo>
                  <a:lnTo>
                    <a:pt x="450" y="376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012295" y="3483531"/>
              <a:ext cx="16342" cy="32683"/>
            </a:xfrm>
            <a:custGeom>
              <a:rect b="b" l="l" r="r" t="t"/>
              <a:pathLst>
                <a:path extrusionOk="0" h="139" w="69">
                  <a:moveTo>
                    <a:pt x="47" y="138"/>
                  </a:moveTo>
                  <a:cubicBezTo>
                    <a:pt x="44" y="102"/>
                    <a:pt x="33" y="67"/>
                    <a:pt x="15" y="35"/>
                  </a:cubicBezTo>
                  <a:cubicBezTo>
                    <a:pt x="11" y="28"/>
                    <a:pt x="6" y="20"/>
                    <a:pt x="0" y="13"/>
                  </a:cubicBezTo>
                  <a:lnTo>
                    <a:pt x="17" y="0"/>
                  </a:lnTo>
                  <a:cubicBezTo>
                    <a:pt x="23" y="8"/>
                    <a:pt x="29" y="16"/>
                    <a:pt x="34" y="25"/>
                  </a:cubicBezTo>
                  <a:cubicBezTo>
                    <a:pt x="53" y="59"/>
                    <a:pt x="65" y="97"/>
                    <a:pt x="68" y="137"/>
                  </a:cubicBezTo>
                  <a:lnTo>
                    <a:pt x="47" y="13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3972462" y="3395694"/>
              <a:ext cx="39833" cy="59239"/>
            </a:xfrm>
            <a:custGeom>
              <a:rect b="b" l="l" r="r" t="t"/>
              <a:pathLst>
                <a:path extrusionOk="0" h="257" w="170">
                  <a:moveTo>
                    <a:pt x="149" y="256"/>
                  </a:moveTo>
                  <a:lnTo>
                    <a:pt x="149" y="256"/>
                  </a:lnTo>
                  <a:cubicBezTo>
                    <a:pt x="135" y="219"/>
                    <a:pt x="117" y="183"/>
                    <a:pt x="98" y="149"/>
                  </a:cubicBezTo>
                  <a:cubicBezTo>
                    <a:pt x="69" y="100"/>
                    <a:pt x="37" y="55"/>
                    <a:pt x="0" y="14"/>
                  </a:cubicBezTo>
                  <a:lnTo>
                    <a:pt x="16" y="0"/>
                  </a:lnTo>
                  <a:lnTo>
                    <a:pt x="16" y="0"/>
                  </a:lnTo>
                  <a:cubicBezTo>
                    <a:pt x="54" y="42"/>
                    <a:pt x="87" y="89"/>
                    <a:pt x="116" y="138"/>
                  </a:cubicBezTo>
                  <a:cubicBezTo>
                    <a:pt x="136" y="173"/>
                    <a:pt x="154" y="210"/>
                    <a:pt x="169" y="248"/>
                  </a:cubicBezTo>
                  <a:lnTo>
                    <a:pt x="149" y="2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3067536" y="3260874"/>
              <a:ext cx="149119" cy="1358416"/>
            </a:xfrm>
            <a:custGeom>
              <a:rect b="b" l="l" r="r" t="t"/>
              <a:pathLst>
                <a:path extrusionOk="0" h="5867" w="646">
                  <a:moveTo>
                    <a:pt x="386" y="2939"/>
                  </a:moveTo>
                  <a:lnTo>
                    <a:pt x="126" y="5866"/>
                  </a:lnTo>
                  <a:lnTo>
                    <a:pt x="0" y="5855"/>
                  </a:lnTo>
                  <a:lnTo>
                    <a:pt x="518" y="0"/>
                  </a:lnTo>
                  <a:lnTo>
                    <a:pt x="645" y="11"/>
                  </a:lnTo>
                  <a:lnTo>
                    <a:pt x="386" y="293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5923261" y="3261895"/>
              <a:ext cx="149119" cy="1358416"/>
            </a:xfrm>
            <a:custGeom>
              <a:rect b="b" l="l" r="r" t="t"/>
              <a:pathLst>
                <a:path extrusionOk="0" h="5867" w="646">
                  <a:moveTo>
                    <a:pt x="582" y="5860"/>
                  </a:moveTo>
                  <a:lnTo>
                    <a:pt x="518" y="5866"/>
                  </a:lnTo>
                  <a:lnTo>
                    <a:pt x="0" y="11"/>
                  </a:lnTo>
                  <a:lnTo>
                    <a:pt x="127" y="0"/>
                  </a:lnTo>
                  <a:lnTo>
                    <a:pt x="645" y="5854"/>
                  </a:lnTo>
                  <a:lnTo>
                    <a:pt x="582" y="586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2959271" y="3249639"/>
              <a:ext cx="3290820" cy="55154"/>
            </a:xfrm>
            <a:custGeom>
              <a:rect b="b" l="l" r="r" t="t"/>
              <a:pathLst>
                <a:path extrusionOk="0" h="240" w="14206">
                  <a:moveTo>
                    <a:pt x="0" y="0"/>
                  </a:moveTo>
                  <a:lnTo>
                    <a:pt x="14205" y="0"/>
                  </a:lnTo>
                  <a:lnTo>
                    <a:pt x="14205" y="239"/>
                  </a:lnTo>
                  <a:lnTo>
                    <a:pt x="0" y="239"/>
                  </a:ln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569024" y="3231254"/>
              <a:ext cx="661837" cy="20427"/>
            </a:xfrm>
            <a:custGeom>
              <a:rect b="b" l="l" r="r" t="t"/>
              <a:pathLst>
                <a:path extrusionOk="0" h="87" w="2859">
                  <a:moveTo>
                    <a:pt x="1" y="86"/>
                  </a:moveTo>
                  <a:lnTo>
                    <a:pt x="1" y="86"/>
                  </a:lnTo>
                  <a:cubicBezTo>
                    <a:pt x="0" y="82"/>
                    <a:pt x="0" y="77"/>
                    <a:pt x="0" y="72"/>
                  </a:cubicBezTo>
                  <a:cubicBezTo>
                    <a:pt x="0" y="37"/>
                    <a:pt x="29" y="7"/>
                    <a:pt x="65" y="0"/>
                  </a:cubicBezTo>
                  <a:lnTo>
                    <a:pt x="2793" y="0"/>
                  </a:lnTo>
                  <a:cubicBezTo>
                    <a:pt x="2829" y="7"/>
                    <a:pt x="2858" y="37"/>
                    <a:pt x="2858" y="72"/>
                  </a:cubicBezTo>
                  <a:lnTo>
                    <a:pt x="2858" y="72"/>
                  </a:lnTo>
                  <a:cubicBezTo>
                    <a:pt x="2858" y="77"/>
                    <a:pt x="2858" y="82"/>
                    <a:pt x="2857" y="86"/>
                  </a:cubicBezTo>
                  <a:lnTo>
                    <a:pt x="1" y="8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3670139" y="2922803"/>
              <a:ext cx="612813" cy="328878"/>
            </a:xfrm>
            <a:custGeom>
              <a:rect b="b" l="l" r="r" t="t"/>
              <a:pathLst>
                <a:path extrusionOk="0" h="1419" w="2645">
                  <a:moveTo>
                    <a:pt x="2438" y="1418"/>
                  </a:moveTo>
                  <a:lnTo>
                    <a:pt x="0" y="1418"/>
                  </a:lnTo>
                  <a:lnTo>
                    <a:pt x="202" y="85"/>
                  </a:lnTo>
                  <a:cubicBezTo>
                    <a:pt x="210" y="36"/>
                    <a:pt x="251" y="0"/>
                    <a:pt x="299" y="0"/>
                  </a:cubicBezTo>
                  <a:lnTo>
                    <a:pt x="2543" y="0"/>
                  </a:lnTo>
                  <a:cubicBezTo>
                    <a:pt x="2601" y="0"/>
                    <a:pt x="2644" y="52"/>
                    <a:pt x="2636" y="111"/>
                  </a:cubicBezTo>
                  <a:lnTo>
                    <a:pt x="2438" y="141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565960" y="3229211"/>
              <a:ext cx="666944" cy="24513"/>
            </a:xfrm>
            <a:custGeom>
              <a:rect b="b" l="l" r="r" t="t"/>
              <a:pathLst>
                <a:path extrusionOk="0" h="108" w="2881">
                  <a:moveTo>
                    <a:pt x="2876" y="107"/>
                  </a:moveTo>
                  <a:lnTo>
                    <a:pt x="4" y="107"/>
                  </a:lnTo>
                  <a:lnTo>
                    <a:pt x="2" y="98"/>
                  </a:lnTo>
                  <a:lnTo>
                    <a:pt x="2" y="98"/>
                  </a:lnTo>
                  <a:cubicBezTo>
                    <a:pt x="1" y="93"/>
                    <a:pt x="0" y="88"/>
                    <a:pt x="0" y="82"/>
                  </a:cubicBezTo>
                  <a:cubicBezTo>
                    <a:pt x="0" y="43"/>
                    <a:pt x="31" y="8"/>
                    <a:pt x="74" y="0"/>
                  </a:cubicBezTo>
                  <a:lnTo>
                    <a:pt x="75" y="0"/>
                  </a:lnTo>
                  <a:lnTo>
                    <a:pt x="2805" y="0"/>
                  </a:lnTo>
                  <a:lnTo>
                    <a:pt x="2806" y="0"/>
                  </a:lnTo>
                  <a:cubicBezTo>
                    <a:pt x="2849" y="8"/>
                    <a:pt x="2880" y="43"/>
                    <a:pt x="2880" y="82"/>
                  </a:cubicBezTo>
                  <a:lnTo>
                    <a:pt x="2880" y="82"/>
                  </a:lnTo>
                  <a:cubicBezTo>
                    <a:pt x="2880" y="88"/>
                    <a:pt x="2879" y="93"/>
                    <a:pt x="2878" y="98"/>
                  </a:cubicBezTo>
                  <a:lnTo>
                    <a:pt x="2876" y="107"/>
                  </a:lnTo>
                  <a:close/>
                  <a:moveTo>
                    <a:pt x="21" y="86"/>
                  </a:moveTo>
                  <a:lnTo>
                    <a:pt x="2858" y="86"/>
                  </a:lnTo>
                  <a:cubicBezTo>
                    <a:pt x="2858" y="84"/>
                    <a:pt x="2858" y="83"/>
                    <a:pt x="2858" y="82"/>
                  </a:cubicBezTo>
                  <a:cubicBezTo>
                    <a:pt x="2858" y="54"/>
                    <a:pt x="2835" y="28"/>
                    <a:pt x="2803" y="21"/>
                  </a:cubicBezTo>
                  <a:lnTo>
                    <a:pt x="77" y="21"/>
                  </a:lnTo>
                  <a:cubicBezTo>
                    <a:pt x="45" y="28"/>
                    <a:pt x="21" y="54"/>
                    <a:pt x="21" y="82"/>
                  </a:cubicBezTo>
                  <a:cubicBezTo>
                    <a:pt x="21" y="83"/>
                    <a:pt x="21" y="85"/>
                    <a:pt x="21" y="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3667075" y="2920760"/>
              <a:ext cx="615876" cy="333984"/>
            </a:xfrm>
            <a:custGeom>
              <a:rect b="b" l="l" r="r" t="t"/>
              <a:pathLst>
                <a:path extrusionOk="0" h="1441" w="2660">
                  <a:moveTo>
                    <a:pt x="2459" y="1440"/>
                  </a:moveTo>
                  <a:lnTo>
                    <a:pt x="0" y="1440"/>
                  </a:lnTo>
                  <a:lnTo>
                    <a:pt x="204" y="94"/>
                  </a:lnTo>
                  <a:cubicBezTo>
                    <a:pt x="212" y="41"/>
                    <a:pt x="258" y="0"/>
                    <a:pt x="311" y="0"/>
                  </a:cubicBezTo>
                  <a:lnTo>
                    <a:pt x="2555" y="0"/>
                  </a:lnTo>
                  <a:cubicBezTo>
                    <a:pt x="2573" y="0"/>
                    <a:pt x="2591" y="5"/>
                    <a:pt x="2607" y="14"/>
                  </a:cubicBezTo>
                  <a:cubicBezTo>
                    <a:pt x="2617" y="20"/>
                    <a:pt x="2626" y="27"/>
                    <a:pt x="2633" y="36"/>
                  </a:cubicBezTo>
                  <a:cubicBezTo>
                    <a:pt x="2638" y="41"/>
                    <a:pt x="2642" y="47"/>
                    <a:pt x="2645" y="52"/>
                  </a:cubicBezTo>
                  <a:cubicBezTo>
                    <a:pt x="2654" y="69"/>
                    <a:pt x="2659" y="88"/>
                    <a:pt x="2659" y="107"/>
                  </a:cubicBezTo>
                  <a:cubicBezTo>
                    <a:pt x="2659" y="112"/>
                    <a:pt x="2659" y="118"/>
                    <a:pt x="2658" y="123"/>
                  </a:cubicBezTo>
                  <a:lnTo>
                    <a:pt x="2459" y="1440"/>
                  </a:lnTo>
                  <a:close/>
                  <a:moveTo>
                    <a:pt x="25" y="1419"/>
                  </a:moveTo>
                  <a:lnTo>
                    <a:pt x="2440" y="1419"/>
                  </a:lnTo>
                  <a:lnTo>
                    <a:pt x="2637" y="120"/>
                  </a:lnTo>
                  <a:cubicBezTo>
                    <a:pt x="2638" y="116"/>
                    <a:pt x="2638" y="111"/>
                    <a:pt x="2638" y="107"/>
                  </a:cubicBezTo>
                  <a:cubicBezTo>
                    <a:pt x="2638" y="91"/>
                    <a:pt x="2634" y="76"/>
                    <a:pt x="2627" y="63"/>
                  </a:cubicBezTo>
                  <a:cubicBezTo>
                    <a:pt x="2624" y="59"/>
                    <a:pt x="2621" y="54"/>
                    <a:pt x="2617" y="50"/>
                  </a:cubicBezTo>
                  <a:cubicBezTo>
                    <a:pt x="2611" y="43"/>
                    <a:pt x="2604" y="37"/>
                    <a:pt x="2596" y="32"/>
                  </a:cubicBezTo>
                  <a:cubicBezTo>
                    <a:pt x="2584" y="25"/>
                    <a:pt x="2570" y="21"/>
                    <a:pt x="2556" y="21"/>
                  </a:cubicBezTo>
                  <a:cubicBezTo>
                    <a:pt x="2555" y="21"/>
                    <a:pt x="2555" y="21"/>
                    <a:pt x="2555" y="21"/>
                  </a:cubicBezTo>
                  <a:lnTo>
                    <a:pt x="311" y="21"/>
                  </a:lnTo>
                  <a:cubicBezTo>
                    <a:pt x="268" y="21"/>
                    <a:pt x="231" y="54"/>
                    <a:pt x="225" y="97"/>
                  </a:cubicBezTo>
                  <a:lnTo>
                    <a:pt x="25" y="14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3732442" y="2979999"/>
              <a:ext cx="20427" cy="93965"/>
            </a:xfrm>
            <a:custGeom>
              <a:rect b="b" l="l" r="r" t="t"/>
              <a:pathLst>
                <a:path extrusionOk="0" h="405" w="87">
                  <a:moveTo>
                    <a:pt x="53" y="203"/>
                  </a:moveTo>
                  <a:lnTo>
                    <a:pt x="21" y="404"/>
                  </a:lnTo>
                  <a:lnTo>
                    <a:pt x="0" y="400"/>
                  </a:lnTo>
                  <a:lnTo>
                    <a:pt x="65" y="0"/>
                  </a:lnTo>
                  <a:lnTo>
                    <a:pt x="86" y="3"/>
                  </a:lnTo>
                  <a:lnTo>
                    <a:pt x="53" y="20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3725292" y="3093371"/>
              <a:ext cx="8171" cy="31662"/>
            </a:xfrm>
            <a:custGeom>
              <a:rect b="b" l="l" r="r" t="t"/>
              <a:pathLst>
                <a:path extrusionOk="0" h="138" w="37">
                  <a:moveTo>
                    <a:pt x="21" y="137"/>
                  </a:moveTo>
                  <a:lnTo>
                    <a:pt x="0" y="133"/>
                  </a:lnTo>
                  <a:cubicBezTo>
                    <a:pt x="7" y="89"/>
                    <a:pt x="12" y="44"/>
                    <a:pt x="15" y="0"/>
                  </a:cubicBezTo>
                  <a:lnTo>
                    <a:pt x="36" y="1"/>
                  </a:lnTo>
                  <a:cubicBezTo>
                    <a:pt x="33" y="46"/>
                    <a:pt x="28" y="92"/>
                    <a:pt x="21" y="13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4927434" y="2813517"/>
              <a:ext cx="827303" cy="432033"/>
            </a:xfrm>
            <a:custGeom>
              <a:rect b="b" l="l" r="r" t="t"/>
              <a:pathLst>
                <a:path extrusionOk="0" h="1864" w="3570">
                  <a:moveTo>
                    <a:pt x="2688" y="781"/>
                  </a:moveTo>
                  <a:cubicBezTo>
                    <a:pt x="2448" y="724"/>
                    <a:pt x="2207" y="667"/>
                    <a:pt x="1962" y="616"/>
                  </a:cubicBezTo>
                  <a:cubicBezTo>
                    <a:pt x="1734" y="568"/>
                    <a:pt x="1455" y="552"/>
                    <a:pt x="1243" y="457"/>
                  </a:cubicBezTo>
                  <a:cubicBezTo>
                    <a:pt x="1119" y="401"/>
                    <a:pt x="1048" y="279"/>
                    <a:pt x="993" y="162"/>
                  </a:cubicBezTo>
                  <a:cubicBezTo>
                    <a:pt x="969" y="107"/>
                    <a:pt x="955" y="61"/>
                    <a:pt x="945" y="0"/>
                  </a:cubicBezTo>
                  <a:cubicBezTo>
                    <a:pt x="926" y="23"/>
                    <a:pt x="927" y="57"/>
                    <a:pt x="921" y="86"/>
                  </a:cubicBezTo>
                  <a:lnTo>
                    <a:pt x="921" y="86"/>
                  </a:lnTo>
                  <a:cubicBezTo>
                    <a:pt x="917" y="100"/>
                    <a:pt x="913" y="113"/>
                    <a:pt x="905" y="126"/>
                  </a:cubicBezTo>
                  <a:cubicBezTo>
                    <a:pt x="893" y="148"/>
                    <a:pt x="873" y="167"/>
                    <a:pt x="851" y="178"/>
                  </a:cubicBezTo>
                  <a:cubicBezTo>
                    <a:pt x="848" y="180"/>
                    <a:pt x="845" y="182"/>
                    <a:pt x="842" y="183"/>
                  </a:cubicBezTo>
                  <a:cubicBezTo>
                    <a:pt x="790" y="208"/>
                    <a:pt x="716" y="193"/>
                    <a:pt x="662" y="181"/>
                  </a:cubicBezTo>
                  <a:cubicBezTo>
                    <a:pt x="605" y="167"/>
                    <a:pt x="548" y="154"/>
                    <a:pt x="489" y="141"/>
                  </a:cubicBezTo>
                  <a:cubicBezTo>
                    <a:pt x="424" y="126"/>
                    <a:pt x="359" y="113"/>
                    <a:pt x="291" y="107"/>
                  </a:cubicBezTo>
                  <a:cubicBezTo>
                    <a:pt x="240" y="102"/>
                    <a:pt x="187" y="101"/>
                    <a:pt x="140" y="121"/>
                  </a:cubicBezTo>
                  <a:cubicBezTo>
                    <a:pt x="97" y="140"/>
                    <a:pt x="63" y="175"/>
                    <a:pt x="40" y="217"/>
                  </a:cubicBezTo>
                  <a:cubicBezTo>
                    <a:pt x="10" y="272"/>
                    <a:pt x="0" y="338"/>
                    <a:pt x="15" y="399"/>
                  </a:cubicBezTo>
                  <a:cubicBezTo>
                    <a:pt x="33" y="471"/>
                    <a:pt x="78" y="504"/>
                    <a:pt x="134" y="544"/>
                  </a:cubicBezTo>
                  <a:cubicBezTo>
                    <a:pt x="199" y="592"/>
                    <a:pt x="728" y="795"/>
                    <a:pt x="858" y="841"/>
                  </a:cubicBezTo>
                  <a:cubicBezTo>
                    <a:pt x="975" y="883"/>
                    <a:pt x="1098" y="923"/>
                    <a:pt x="1206" y="984"/>
                  </a:cubicBezTo>
                  <a:cubicBezTo>
                    <a:pt x="1393" y="1090"/>
                    <a:pt x="1578" y="1202"/>
                    <a:pt x="1760" y="1316"/>
                  </a:cubicBezTo>
                  <a:cubicBezTo>
                    <a:pt x="2081" y="1517"/>
                    <a:pt x="2409" y="1718"/>
                    <a:pt x="2779" y="1817"/>
                  </a:cubicBezTo>
                  <a:cubicBezTo>
                    <a:pt x="2876" y="1844"/>
                    <a:pt x="2978" y="1863"/>
                    <a:pt x="3079" y="1854"/>
                  </a:cubicBezTo>
                  <a:cubicBezTo>
                    <a:pt x="3303" y="1835"/>
                    <a:pt x="3461" y="1670"/>
                    <a:pt x="3531" y="1464"/>
                  </a:cubicBezTo>
                  <a:cubicBezTo>
                    <a:pt x="3569" y="1351"/>
                    <a:pt x="3563" y="1215"/>
                    <a:pt x="3486" y="1124"/>
                  </a:cubicBezTo>
                  <a:cubicBezTo>
                    <a:pt x="3441" y="1072"/>
                    <a:pt x="3379" y="1039"/>
                    <a:pt x="3317" y="1008"/>
                  </a:cubicBezTo>
                  <a:cubicBezTo>
                    <a:pt x="3178" y="937"/>
                    <a:pt x="3038" y="866"/>
                    <a:pt x="2887" y="829"/>
                  </a:cubicBezTo>
                  <a:cubicBezTo>
                    <a:pt x="2821" y="813"/>
                    <a:pt x="2755" y="797"/>
                    <a:pt x="2688" y="78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925392" y="2808410"/>
              <a:ext cx="832410" cy="438164"/>
            </a:xfrm>
            <a:custGeom>
              <a:rect b="b" l="l" r="r" t="t"/>
              <a:pathLst>
                <a:path extrusionOk="0" h="1892" w="3592">
                  <a:moveTo>
                    <a:pt x="3039" y="1891"/>
                  </a:moveTo>
                  <a:cubicBezTo>
                    <a:pt x="2946" y="1891"/>
                    <a:pt x="2856" y="1871"/>
                    <a:pt x="2786" y="1852"/>
                  </a:cubicBezTo>
                  <a:cubicBezTo>
                    <a:pt x="2619" y="1807"/>
                    <a:pt x="2445" y="1737"/>
                    <a:pt x="2256" y="1638"/>
                  </a:cubicBezTo>
                  <a:cubicBezTo>
                    <a:pt x="2091" y="1552"/>
                    <a:pt x="1936" y="1456"/>
                    <a:pt x="1764" y="1349"/>
                  </a:cubicBezTo>
                  <a:cubicBezTo>
                    <a:pt x="1554" y="1218"/>
                    <a:pt x="1379" y="1112"/>
                    <a:pt x="1211" y="1017"/>
                  </a:cubicBezTo>
                  <a:cubicBezTo>
                    <a:pt x="1118" y="964"/>
                    <a:pt x="1013" y="927"/>
                    <a:pt x="911" y="892"/>
                  </a:cubicBezTo>
                  <a:cubicBezTo>
                    <a:pt x="895" y="886"/>
                    <a:pt x="880" y="881"/>
                    <a:pt x="864" y="875"/>
                  </a:cubicBezTo>
                  <a:cubicBezTo>
                    <a:pt x="731" y="828"/>
                    <a:pt x="205" y="626"/>
                    <a:pt x="137" y="577"/>
                  </a:cubicBezTo>
                  <a:cubicBezTo>
                    <a:pt x="84" y="539"/>
                    <a:pt x="34" y="503"/>
                    <a:pt x="15" y="425"/>
                  </a:cubicBezTo>
                  <a:cubicBezTo>
                    <a:pt x="0" y="363"/>
                    <a:pt x="9" y="294"/>
                    <a:pt x="41" y="235"/>
                  </a:cubicBezTo>
                  <a:cubicBezTo>
                    <a:pt x="66" y="190"/>
                    <a:pt x="103" y="154"/>
                    <a:pt x="146" y="135"/>
                  </a:cubicBezTo>
                  <a:cubicBezTo>
                    <a:pt x="195" y="114"/>
                    <a:pt x="250" y="116"/>
                    <a:pt x="302" y="120"/>
                  </a:cubicBezTo>
                  <a:cubicBezTo>
                    <a:pt x="372" y="127"/>
                    <a:pt x="440" y="141"/>
                    <a:pt x="502" y="155"/>
                  </a:cubicBezTo>
                  <a:cubicBezTo>
                    <a:pt x="535" y="162"/>
                    <a:pt x="568" y="170"/>
                    <a:pt x="601" y="178"/>
                  </a:cubicBezTo>
                  <a:cubicBezTo>
                    <a:pt x="625" y="184"/>
                    <a:pt x="650" y="190"/>
                    <a:pt x="675" y="194"/>
                  </a:cubicBezTo>
                  <a:cubicBezTo>
                    <a:pt x="738" y="209"/>
                    <a:pt x="802" y="219"/>
                    <a:pt x="848" y="197"/>
                  </a:cubicBezTo>
                  <a:cubicBezTo>
                    <a:pt x="850" y="196"/>
                    <a:pt x="853" y="195"/>
                    <a:pt x="855" y="193"/>
                  </a:cubicBezTo>
                  <a:cubicBezTo>
                    <a:pt x="876" y="182"/>
                    <a:pt x="893" y="165"/>
                    <a:pt x="906" y="144"/>
                  </a:cubicBezTo>
                  <a:cubicBezTo>
                    <a:pt x="912" y="133"/>
                    <a:pt x="917" y="120"/>
                    <a:pt x="920" y="107"/>
                  </a:cubicBezTo>
                  <a:cubicBezTo>
                    <a:pt x="922" y="100"/>
                    <a:pt x="923" y="91"/>
                    <a:pt x="924" y="83"/>
                  </a:cubicBezTo>
                  <a:cubicBezTo>
                    <a:pt x="928" y="60"/>
                    <a:pt x="931" y="36"/>
                    <a:pt x="947" y="18"/>
                  </a:cubicBezTo>
                  <a:lnTo>
                    <a:pt x="961" y="0"/>
                  </a:lnTo>
                  <a:lnTo>
                    <a:pt x="965" y="23"/>
                  </a:lnTo>
                  <a:cubicBezTo>
                    <a:pt x="976" y="82"/>
                    <a:pt x="989" y="127"/>
                    <a:pt x="1013" y="182"/>
                  </a:cubicBezTo>
                  <a:cubicBezTo>
                    <a:pt x="1036" y="230"/>
                    <a:pt x="1068" y="295"/>
                    <a:pt x="1111" y="350"/>
                  </a:cubicBezTo>
                  <a:cubicBezTo>
                    <a:pt x="1154" y="407"/>
                    <a:pt x="1202" y="446"/>
                    <a:pt x="1257" y="471"/>
                  </a:cubicBezTo>
                  <a:cubicBezTo>
                    <a:pt x="1403" y="536"/>
                    <a:pt x="1580" y="564"/>
                    <a:pt x="1751" y="591"/>
                  </a:cubicBezTo>
                  <a:cubicBezTo>
                    <a:pt x="1830" y="603"/>
                    <a:pt x="1903" y="615"/>
                    <a:pt x="1974" y="629"/>
                  </a:cubicBezTo>
                  <a:cubicBezTo>
                    <a:pt x="2235" y="684"/>
                    <a:pt x="2488" y="744"/>
                    <a:pt x="2701" y="795"/>
                  </a:cubicBezTo>
                  <a:cubicBezTo>
                    <a:pt x="2770" y="812"/>
                    <a:pt x="2840" y="828"/>
                    <a:pt x="2899" y="843"/>
                  </a:cubicBezTo>
                  <a:cubicBezTo>
                    <a:pt x="3053" y="880"/>
                    <a:pt x="3195" y="952"/>
                    <a:pt x="3332" y="1022"/>
                  </a:cubicBezTo>
                  <a:cubicBezTo>
                    <a:pt x="3391" y="1052"/>
                    <a:pt x="3457" y="1087"/>
                    <a:pt x="3504" y="1141"/>
                  </a:cubicBezTo>
                  <a:cubicBezTo>
                    <a:pt x="3591" y="1244"/>
                    <a:pt x="3585" y="1389"/>
                    <a:pt x="3551" y="1491"/>
                  </a:cubicBezTo>
                  <a:cubicBezTo>
                    <a:pt x="3514" y="1599"/>
                    <a:pt x="3455" y="1692"/>
                    <a:pt x="3380" y="1761"/>
                  </a:cubicBezTo>
                  <a:cubicBezTo>
                    <a:pt x="3353" y="1786"/>
                    <a:pt x="3323" y="1807"/>
                    <a:pt x="3291" y="1826"/>
                  </a:cubicBezTo>
                  <a:cubicBezTo>
                    <a:pt x="3277" y="1834"/>
                    <a:pt x="3263" y="1841"/>
                    <a:pt x="3248" y="1848"/>
                  </a:cubicBezTo>
                  <a:cubicBezTo>
                    <a:pt x="3198" y="1870"/>
                    <a:pt x="3144" y="1884"/>
                    <a:pt x="3089" y="1889"/>
                  </a:cubicBezTo>
                  <a:cubicBezTo>
                    <a:pt x="3073" y="1890"/>
                    <a:pt x="3056" y="1891"/>
                    <a:pt x="3039" y="1891"/>
                  </a:cubicBezTo>
                  <a:close/>
                  <a:moveTo>
                    <a:pt x="246" y="139"/>
                  </a:moveTo>
                  <a:cubicBezTo>
                    <a:pt x="214" y="139"/>
                    <a:pt x="183" y="142"/>
                    <a:pt x="154" y="155"/>
                  </a:cubicBezTo>
                  <a:cubicBezTo>
                    <a:pt x="116" y="171"/>
                    <a:pt x="83" y="203"/>
                    <a:pt x="60" y="246"/>
                  </a:cubicBezTo>
                  <a:cubicBezTo>
                    <a:pt x="30" y="300"/>
                    <a:pt x="22" y="363"/>
                    <a:pt x="36" y="420"/>
                  </a:cubicBezTo>
                  <a:cubicBezTo>
                    <a:pt x="53" y="490"/>
                    <a:pt x="98" y="522"/>
                    <a:pt x="150" y="560"/>
                  </a:cubicBezTo>
                  <a:cubicBezTo>
                    <a:pt x="215" y="607"/>
                    <a:pt x="744" y="809"/>
                    <a:pt x="871" y="855"/>
                  </a:cubicBezTo>
                  <a:cubicBezTo>
                    <a:pt x="887" y="861"/>
                    <a:pt x="903" y="866"/>
                    <a:pt x="918" y="872"/>
                  </a:cubicBezTo>
                  <a:cubicBezTo>
                    <a:pt x="1021" y="908"/>
                    <a:pt x="1127" y="945"/>
                    <a:pt x="1221" y="999"/>
                  </a:cubicBezTo>
                  <a:cubicBezTo>
                    <a:pt x="1389" y="1094"/>
                    <a:pt x="1565" y="1199"/>
                    <a:pt x="1775" y="1331"/>
                  </a:cubicBezTo>
                  <a:cubicBezTo>
                    <a:pt x="1947" y="1438"/>
                    <a:pt x="2102" y="1533"/>
                    <a:pt x="2266" y="1619"/>
                  </a:cubicBezTo>
                  <a:cubicBezTo>
                    <a:pt x="2454" y="1717"/>
                    <a:pt x="2626" y="1786"/>
                    <a:pt x="2791" y="1831"/>
                  </a:cubicBezTo>
                  <a:cubicBezTo>
                    <a:pt x="2873" y="1853"/>
                    <a:pt x="2980" y="1877"/>
                    <a:pt x="3088" y="1868"/>
                  </a:cubicBezTo>
                  <a:cubicBezTo>
                    <a:pt x="3193" y="1859"/>
                    <a:pt x="3286" y="1817"/>
                    <a:pt x="3365" y="1745"/>
                  </a:cubicBezTo>
                  <a:cubicBezTo>
                    <a:pt x="3438" y="1679"/>
                    <a:pt x="3495" y="1589"/>
                    <a:pt x="3531" y="1484"/>
                  </a:cubicBezTo>
                  <a:cubicBezTo>
                    <a:pt x="3580" y="1337"/>
                    <a:pt x="3541" y="1218"/>
                    <a:pt x="3488" y="1155"/>
                  </a:cubicBezTo>
                  <a:cubicBezTo>
                    <a:pt x="3444" y="1104"/>
                    <a:pt x="3379" y="1070"/>
                    <a:pt x="3322" y="1041"/>
                  </a:cubicBezTo>
                  <a:cubicBezTo>
                    <a:pt x="3186" y="972"/>
                    <a:pt x="3045" y="900"/>
                    <a:pt x="2894" y="863"/>
                  </a:cubicBezTo>
                  <a:cubicBezTo>
                    <a:pt x="2835" y="849"/>
                    <a:pt x="2765" y="832"/>
                    <a:pt x="2696" y="816"/>
                  </a:cubicBezTo>
                  <a:cubicBezTo>
                    <a:pt x="2483" y="765"/>
                    <a:pt x="2231" y="705"/>
                    <a:pt x="1970" y="650"/>
                  </a:cubicBezTo>
                  <a:cubicBezTo>
                    <a:pt x="1900" y="635"/>
                    <a:pt x="1826" y="624"/>
                    <a:pt x="1748" y="612"/>
                  </a:cubicBezTo>
                  <a:cubicBezTo>
                    <a:pt x="1575" y="585"/>
                    <a:pt x="1397" y="557"/>
                    <a:pt x="1248" y="490"/>
                  </a:cubicBezTo>
                  <a:cubicBezTo>
                    <a:pt x="1190" y="464"/>
                    <a:pt x="1139" y="423"/>
                    <a:pt x="1094" y="363"/>
                  </a:cubicBezTo>
                  <a:cubicBezTo>
                    <a:pt x="1050" y="306"/>
                    <a:pt x="1017" y="240"/>
                    <a:pt x="994" y="191"/>
                  </a:cubicBezTo>
                  <a:lnTo>
                    <a:pt x="994" y="190"/>
                  </a:lnTo>
                  <a:cubicBezTo>
                    <a:pt x="975" y="148"/>
                    <a:pt x="960" y="103"/>
                    <a:pt x="950" y="58"/>
                  </a:cubicBezTo>
                  <a:cubicBezTo>
                    <a:pt x="948" y="67"/>
                    <a:pt x="947" y="76"/>
                    <a:pt x="945" y="86"/>
                  </a:cubicBezTo>
                  <a:cubicBezTo>
                    <a:pt x="944" y="94"/>
                    <a:pt x="943" y="104"/>
                    <a:pt x="941" y="112"/>
                  </a:cubicBezTo>
                  <a:cubicBezTo>
                    <a:pt x="937" y="127"/>
                    <a:pt x="932" y="142"/>
                    <a:pt x="924" y="155"/>
                  </a:cubicBezTo>
                  <a:cubicBezTo>
                    <a:pt x="910" y="179"/>
                    <a:pt x="890" y="198"/>
                    <a:pt x="867" y="211"/>
                  </a:cubicBezTo>
                  <a:cubicBezTo>
                    <a:pt x="863" y="213"/>
                    <a:pt x="860" y="215"/>
                    <a:pt x="857" y="217"/>
                  </a:cubicBezTo>
                  <a:cubicBezTo>
                    <a:pt x="806" y="241"/>
                    <a:pt x="737" y="231"/>
                    <a:pt x="670" y="215"/>
                  </a:cubicBezTo>
                  <a:cubicBezTo>
                    <a:pt x="645" y="209"/>
                    <a:pt x="620" y="203"/>
                    <a:pt x="596" y="198"/>
                  </a:cubicBezTo>
                  <a:cubicBezTo>
                    <a:pt x="564" y="191"/>
                    <a:pt x="530" y="183"/>
                    <a:pt x="497" y="175"/>
                  </a:cubicBezTo>
                  <a:cubicBezTo>
                    <a:pt x="436" y="162"/>
                    <a:pt x="369" y="148"/>
                    <a:pt x="300" y="141"/>
                  </a:cubicBezTo>
                  <a:cubicBezTo>
                    <a:pt x="282" y="140"/>
                    <a:pt x="264" y="139"/>
                    <a:pt x="246" y="1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4930498" y="2903397"/>
              <a:ext cx="109285" cy="44940"/>
            </a:xfrm>
            <a:custGeom>
              <a:rect b="b" l="l" r="r" t="t"/>
              <a:pathLst>
                <a:path extrusionOk="0" h="192" w="473">
                  <a:moveTo>
                    <a:pt x="466" y="191"/>
                  </a:moveTo>
                  <a:cubicBezTo>
                    <a:pt x="336" y="152"/>
                    <a:pt x="233" y="110"/>
                    <a:pt x="150" y="76"/>
                  </a:cubicBezTo>
                  <a:cubicBezTo>
                    <a:pt x="93" y="53"/>
                    <a:pt x="44" y="33"/>
                    <a:pt x="0" y="20"/>
                  </a:cubicBezTo>
                  <a:lnTo>
                    <a:pt x="6" y="0"/>
                  </a:lnTo>
                  <a:cubicBezTo>
                    <a:pt x="51" y="13"/>
                    <a:pt x="101" y="33"/>
                    <a:pt x="158" y="57"/>
                  </a:cubicBezTo>
                  <a:cubicBezTo>
                    <a:pt x="241" y="90"/>
                    <a:pt x="343" y="132"/>
                    <a:pt x="472" y="170"/>
                  </a:cubicBezTo>
                  <a:lnTo>
                    <a:pt x="466" y="1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4930498" y="2877863"/>
              <a:ext cx="123584" cy="40855"/>
            </a:xfrm>
            <a:custGeom>
              <a:rect b="b" l="l" r="r" t="t"/>
              <a:pathLst>
                <a:path extrusionOk="0" h="177" w="534">
                  <a:moveTo>
                    <a:pt x="527" y="176"/>
                  </a:moveTo>
                  <a:cubicBezTo>
                    <a:pt x="463" y="156"/>
                    <a:pt x="396" y="137"/>
                    <a:pt x="330" y="119"/>
                  </a:cubicBezTo>
                  <a:cubicBezTo>
                    <a:pt x="220" y="88"/>
                    <a:pt x="106" y="56"/>
                    <a:pt x="0" y="20"/>
                  </a:cubicBezTo>
                  <a:lnTo>
                    <a:pt x="7" y="0"/>
                  </a:lnTo>
                  <a:cubicBezTo>
                    <a:pt x="112" y="36"/>
                    <a:pt x="226" y="68"/>
                    <a:pt x="336" y="99"/>
                  </a:cubicBezTo>
                  <a:cubicBezTo>
                    <a:pt x="402" y="117"/>
                    <a:pt x="469" y="136"/>
                    <a:pt x="533" y="155"/>
                  </a:cubicBezTo>
                  <a:lnTo>
                    <a:pt x="527" y="17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4938669" y="2854372"/>
              <a:ext cx="129712" cy="34726"/>
            </a:xfrm>
            <a:custGeom>
              <a:rect b="b" l="l" r="r" t="t"/>
              <a:pathLst>
                <a:path extrusionOk="0" h="152" w="559">
                  <a:moveTo>
                    <a:pt x="551" y="151"/>
                  </a:moveTo>
                  <a:cubicBezTo>
                    <a:pt x="449" y="114"/>
                    <a:pt x="270" y="62"/>
                    <a:pt x="0" y="21"/>
                  </a:cubicBezTo>
                  <a:lnTo>
                    <a:pt x="3" y="0"/>
                  </a:lnTo>
                  <a:cubicBezTo>
                    <a:pt x="275" y="41"/>
                    <a:pt x="455" y="94"/>
                    <a:pt x="558" y="131"/>
                  </a:cubicBezTo>
                  <a:lnTo>
                    <a:pt x="551" y="15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5602554" y="3210827"/>
              <a:ext cx="66388" cy="10214"/>
            </a:xfrm>
            <a:custGeom>
              <a:rect b="b" l="l" r="r" t="t"/>
              <a:pathLst>
                <a:path extrusionOk="0" h="46" w="287">
                  <a:moveTo>
                    <a:pt x="132" y="45"/>
                  </a:moveTo>
                  <a:cubicBezTo>
                    <a:pt x="88" y="45"/>
                    <a:pt x="43" y="39"/>
                    <a:pt x="0" y="26"/>
                  </a:cubicBezTo>
                  <a:lnTo>
                    <a:pt x="6" y="6"/>
                  </a:lnTo>
                  <a:cubicBezTo>
                    <a:pt x="47" y="18"/>
                    <a:pt x="90" y="24"/>
                    <a:pt x="133" y="24"/>
                  </a:cubicBezTo>
                  <a:cubicBezTo>
                    <a:pt x="183" y="24"/>
                    <a:pt x="232" y="16"/>
                    <a:pt x="279" y="0"/>
                  </a:cubicBezTo>
                  <a:lnTo>
                    <a:pt x="286" y="20"/>
                  </a:lnTo>
                  <a:cubicBezTo>
                    <a:pt x="237" y="37"/>
                    <a:pt x="185" y="45"/>
                    <a:pt x="133" y="45"/>
                  </a:cubicBezTo>
                  <a:lnTo>
                    <a:pt x="133" y="45"/>
                  </a:lnTo>
                  <a:lnTo>
                    <a:pt x="132" y="4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5691412" y="3181208"/>
              <a:ext cx="17363" cy="18384"/>
            </a:xfrm>
            <a:custGeom>
              <a:rect b="b" l="l" r="r" t="t"/>
              <a:pathLst>
                <a:path extrusionOk="0" h="79" w="73">
                  <a:moveTo>
                    <a:pt x="44" y="46"/>
                  </a:moveTo>
                  <a:lnTo>
                    <a:pt x="16" y="78"/>
                  </a:lnTo>
                  <a:lnTo>
                    <a:pt x="0" y="64"/>
                  </a:lnTo>
                  <a:lnTo>
                    <a:pt x="56" y="0"/>
                  </a:lnTo>
                  <a:lnTo>
                    <a:pt x="72" y="14"/>
                  </a:lnTo>
                  <a:lnTo>
                    <a:pt x="44" y="4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Research Infographics</a:t>
            </a:r>
            <a:endParaRPr/>
          </a:p>
        </p:txBody>
      </p:sp>
      <p:sp>
        <p:nvSpPr>
          <p:cNvPr id="520" name="Google Shape;520;p24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21" name="Google Shape;521;p24"/>
          <p:cNvGrpSpPr/>
          <p:nvPr/>
        </p:nvGrpSpPr>
        <p:grpSpPr>
          <a:xfrm>
            <a:off x="1053600" y="1480725"/>
            <a:ext cx="1935900" cy="2950650"/>
            <a:chOff x="1053600" y="1480725"/>
            <a:chExt cx="1935900" cy="2950650"/>
          </a:xfrm>
        </p:grpSpPr>
        <p:sp>
          <p:nvSpPr>
            <p:cNvPr id="522" name="Google Shape;522;p24"/>
            <p:cNvSpPr txBox="1"/>
            <p:nvPr/>
          </p:nvSpPr>
          <p:spPr>
            <a:xfrm>
              <a:off x="1053600" y="2731975"/>
              <a:ext cx="1935900" cy="44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Project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523" name="Google Shape;523;p24"/>
            <p:cNvSpPr txBox="1"/>
            <p:nvPr/>
          </p:nvSpPr>
          <p:spPr>
            <a:xfrm>
              <a:off x="1053600" y="3741975"/>
              <a:ext cx="1935900" cy="6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Jupiter is a gas giant and the biggest planet of them all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24" name="Google Shape;524;p24"/>
            <p:cNvSpPr txBox="1"/>
            <p:nvPr/>
          </p:nvSpPr>
          <p:spPr>
            <a:xfrm>
              <a:off x="1053600" y="1480725"/>
              <a:ext cx="1935900" cy="6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525" name="Google Shape;525;p24"/>
          <p:cNvGrpSpPr/>
          <p:nvPr/>
        </p:nvGrpSpPr>
        <p:grpSpPr>
          <a:xfrm>
            <a:off x="6154475" y="1480725"/>
            <a:ext cx="1935925" cy="2950650"/>
            <a:chOff x="6154475" y="1480725"/>
            <a:chExt cx="1935925" cy="2950650"/>
          </a:xfrm>
        </p:grpSpPr>
        <p:sp>
          <p:nvSpPr>
            <p:cNvPr id="526" name="Google Shape;526;p24"/>
            <p:cNvSpPr txBox="1"/>
            <p:nvPr/>
          </p:nvSpPr>
          <p:spPr>
            <a:xfrm>
              <a:off x="6154500" y="2731975"/>
              <a:ext cx="1935900" cy="44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Methodology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527" name="Google Shape;527;p24"/>
            <p:cNvSpPr txBox="1"/>
            <p:nvPr/>
          </p:nvSpPr>
          <p:spPr>
            <a:xfrm>
              <a:off x="6154475" y="3741975"/>
              <a:ext cx="1935900" cy="6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Earth is the only planet of them all that harbors life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28" name="Google Shape;528;p24"/>
            <p:cNvSpPr txBox="1"/>
            <p:nvPr/>
          </p:nvSpPr>
          <p:spPr>
            <a:xfrm>
              <a:off x="6154475" y="1480725"/>
              <a:ext cx="1935900" cy="6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Venus has a very beautiful name but is a very hot place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cxnSp>
        <p:nvCxnSpPr>
          <p:cNvPr id="529" name="Google Shape;529;p24"/>
          <p:cNvCxnSpPr>
            <a:stCxn id="524" idx="2"/>
            <a:endCxn id="522" idx="0"/>
          </p:cNvCxnSpPr>
          <p:nvPr/>
        </p:nvCxnSpPr>
        <p:spPr>
          <a:xfrm>
            <a:off x="2021550" y="2170125"/>
            <a:ext cx="0" cy="5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24"/>
          <p:cNvCxnSpPr>
            <a:stCxn id="522" idx="2"/>
            <a:endCxn id="523" idx="0"/>
          </p:cNvCxnSpPr>
          <p:nvPr/>
        </p:nvCxnSpPr>
        <p:spPr>
          <a:xfrm>
            <a:off x="2021550" y="3180175"/>
            <a:ext cx="0" cy="5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24"/>
          <p:cNvCxnSpPr>
            <a:stCxn id="528" idx="2"/>
            <a:endCxn id="526" idx="0"/>
          </p:cNvCxnSpPr>
          <p:nvPr/>
        </p:nvCxnSpPr>
        <p:spPr>
          <a:xfrm>
            <a:off x="7122425" y="2170125"/>
            <a:ext cx="0" cy="5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24"/>
          <p:cNvCxnSpPr>
            <a:stCxn id="526" idx="2"/>
            <a:endCxn id="527" idx="0"/>
          </p:cNvCxnSpPr>
          <p:nvPr/>
        </p:nvCxnSpPr>
        <p:spPr>
          <a:xfrm>
            <a:off x="7122450" y="3180175"/>
            <a:ext cx="0" cy="5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p24"/>
          <p:cNvSpPr/>
          <p:nvPr/>
        </p:nvSpPr>
        <p:spPr>
          <a:xfrm>
            <a:off x="3884088" y="2731975"/>
            <a:ext cx="13689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Research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34" name="Google Shape;534;p24"/>
          <p:cNvCxnSpPr>
            <a:stCxn id="522" idx="3"/>
            <a:endCxn id="533" idx="1"/>
          </p:cNvCxnSpPr>
          <p:nvPr/>
        </p:nvCxnSpPr>
        <p:spPr>
          <a:xfrm>
            <a:off x="2989500" y="2956075"/>
            <a:ext cx="89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oval"/>
            <a:tailEnd len="sm" w="sm" type="oval"/>
          </a:ln>
        </p:spPr>
      </p:cxnSp>
      <p:cxnSp>
        <p:nvCxnSpPr>
          <p:cNvPr id="535" name="Google Shape;535;p24"/>
          <p:cNvCxnSpPr>
            <a:stCxn id="533" idx="3"/>
            <a:endCxn id="526" idx="1"/>
          </p:cNvCxnSpPr>
          <p:nvPr/>
        </p:nvCxnSpPr>
        <p:spPr>
          <a:xfrm>
            <a:off x="5252988" y="2956075"/>
            <a:ext cx="9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36" name="Google Shape;536;p24"/>
          <p:cNvCxnSpPr>
            <a:stCxn id="524" idx="3"/>
            <a:endCxn id="537" idx="1"/>
          </p:cNvCxnSpPr>
          <p:nvPr/>
        </p:nvCxnSpPr>
        <p:spPr>
          <a:xfrm>
            <a:off x="2989500" y="1825425"/>
            <a:ext cx="1273500" cy="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oval"/>
            <a:tailEnd len="sm" w="sm" type="none"/>
          </a:ln>
        </p:spPr>
      </p:cxnSp>
      <p:cxnSp>
        <p:nvCxnSpPr>
          <p:cNvPr id="538" name="Google Shape;538;p24"/>
          <p:cNvCxnSpPr>
            <a:stCxn id="527" idx="1"/>
            <a:endCxn id="539" idx="3"/>
          </p:cNvCxnSpPr>
          <p:nvPr/>
        </p:nvCxnSpPr>
        <p:spPr>
          <a:xfrm flipH="1">
            <a:off x="4880975" y="4086675"/>
            <a:ext cx="1273500" cy="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oval"/>
            <a:tailEnd len="sm" w="sm" type="none"/>
          </a:ln>
        </p:spPr>
      </p:cxnSp>
      <p:grpSp>
        <p:nvGrpSpPr>
          <p:cNvPr id="540" name="Google Shape;540;p24"/>
          <p:cNvGrpSpPr/>
          <p:nvPr/>
        </p:nvGrpSpPr>
        <p:grpSpPr>
          <a:xfrm>
            <a:off x="4383003" y="3897452"/>
            <a:ext cx="377948" cy="377947"/>
            <a:chOff x="5131562" y="3907819"/>
            <a:chExt cx="462379" cy="462377"/>
          </a:xfrm>
        </p:grpSpPr>
        <p:sp>
          <p:nvSpPr>
            <p:cNvPr id="541" name="Google Shape;541;p24"/>
            <p:cNvSpPr/>
            <p:nvPr/>
          </p:nvSpPr>
          <p:spPr>
            <a:xfrm>
              <a:off x="5131562" y="3907819"/>
              <a:ext cx="123777" cy="123777"/>
            </a:xfrm>
            <a:custGeom>
              <a:rect b="b" l="l" r="r" t="t"/>
              <a:pathLst>
                <a:path extrusionOk="0" h="534" w="534">
                  <a:moveTo>
                    <a:pt x="369" y="116"/>
                  </a:moveTo>
                  <a:lnTo>
                    <a:pt x="369" y="0"/>
                  </a:lnTo>
                  <a:lnTo>
                    <a:pt x="0" y="0"/>
                  </a:lnTo>
                  <a:lnTo>
                    <a:pt x="0" y="369"/>
                  </a:lnTo>
                  <a:lnTo>
                    <a:pt x="116" y="369"/>
                  </a:lnTo>
                  <a:lnTo>
                    <a:pt x="116" y="199"/>
                  </a:lnTo>
                  <a:lnTo>
                    <a:pt x="451" y="533"/>
                  </a:lnTo>
                  <a:lnTo>
                    <a:pt x="533" y="451"/>
                  </a:lnTo>
                  <a:lnTo>
                    <a:pt x="199" y="116"/>
                  </a:lnTo>
                  <a:lnTo>
                    <a:pt x="369" y="11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5470163" y="3907819"/>
              <a:ext cx="123778" cy="123777"/>
            </a:xfrm>
            <a:custGeom>
              <a:rect b="b" l="l" r="r" t="t"/>
              <a:pathLst>
                <a:path extrusionOk="0" h="534" w="535">
                  <a:moveTo>
                    <a:pt x="164" y="0"/>
                  </a:moveTo>
                  <a:lnTo>
                    <a:pt x="164" y="116"/>
                  </a:lnTo>
                  <a:lnTo>
                    <a:pt x="334" y="116"/>
                  </a:lnTo>
                  <a:lnTo>
                    <a:pt x="0" y="451"/>
                  </a:lnTo>
                  <a:lnTo>
                    <a:pt x="83" y="533"/>
                  </a:lnTo>
                  <a:lnTo>
                    <a:pt x="417" y="199"/>
                  </a:lnTo>
                  <a:lnTo>
                    <a:pt x="417" y="369"/>
                  </a:lnTo>
                  <a:lnTo>
                    <a:pt x="534" y="369"/>
                  </a:lnTo>
                  <a:lnTo>
                    <a:pt x="534" y="0"/>
                  </a:lnTo>
                  <a:lnTo>
                    <a:pt x="164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5470163" y="4246419"/>
              <a:ext cx="123778" cy="123777"/>
            </a:xfrm>
            <a:custGeom>
              <a:rect b="b" l="l" r="r" t="t"/>
              <a:pathLst>
                <a:path extrusionOk="0" h="534" w="535">
                  <a:moveTo>
                    <a:pt x="417" y="334"/>
                  </a:moveTo>
                  <a:lnTo>
                    <a:pt x="82" y="0"/>
                  </a:lnTo>
                  <a:lnTo>
                    <a:pt x="0" y="82"/>
                  </a:lnTo>
                  <a:lnTo>
                    <a:pt x="334" y="417"/>
                  </a:lnTo>
                  <a:lnTo>
                    <a:pt x="164" y="417"/>
                  </a:lnTo>
                  <a:lnTo>
                    <a:pt x="164" y="533"/>
                  </a:lnTo>
                  <a:lnTo>
                    <a:pt x="534" y="533"/>
                  </a:lnTo>
                  <a:lnTo>
                    <a:pt x="534" y="164"/>
                  </a:lnTo>
                  <a:lnTo>
                    <a:pt x="417" y="164"/>
                  </a:lnTo>
                  <a:lnTo>
                    <a:pt x="417" y="334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5131562" y="4246419"/>
              <a:ext cx="123777" cy="123777"/>
            </a:xfrm>
            <a:custGeom>
              <a:rect b="b" l="l" r="r" t="t"/>
              <a:pathLst>
                <a:path extrusionOk="0" h="534" w="534">
                  <a:moveTo>
                    <a:pt x="451" y="0"/>
                  </a:moveTo>
                  <a:lnTo>
                    <a:pt x="116" y="334"/>
                  </a:lnTo>
                  <a:lnTo>
                    <a:pt x="116" y="164"/>
                  </a:lnTo>
                  <a:lnTo>
                    <a:pt x="0" y="164"/>
                  </a:lnTo>
                  <a:lnTo>
                    <a:pt x="0" y="533"/>
                  </a:lnTo>
                  <a:lnTo>
                    <a:pt x="369" y="533"/>
                  </a:lnTo>
                  <a:lnTo>
                    <a:pt x="369" y="417"/>
                  </a:lnTo>
                  <a:lnTo>
                    <a:pt x="199" y="417"/>
                  </a:lnTo>
                  <a:lnTo>
                    <a:pt x="533" y="82"/>
                  </a:lnTo>
                  <a:lnTo>
                    <a:pt x="45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5263524" y="3997840"/>
              <a:ext cx="198455" cy="283360"/>
            </a:xfrm>
            <a:custGeom>
              <a:rect b="b" l="l" r="r" t="t"/>
              <a:pathLst>
                <a:path extrusionOk="0" h="1222" w="856">
                  <a:moveTo>
                    <a:pt x="433" y="1"/>
                  </a:moveTo>
                  <a:cubicBezTo>
                    <a:pt x="318" y="0"/>
                    <a:pt x="211" y="44"/>
                    <a:pt x="128" y="125"/>
                  </a:cubicBezTo>
                  <a:cubicBezTo>
                    <a:pt x="46" y="207"/>
                    <a:pt x="0" y="315"/>
                    <a:pt x="0" y="429"/>
                  </a:cubicBezTo>
                  <a:cubicBezTo>
                    <a:pt x="0" y="504"/>
                    <a:pt x="20" y="578"/>
                    <a:pt x="57" y="643"/>
                  </a:cubicBezTo>
                  <a:cubicBezTo>
                    <a:pt x="87" y="694"/>
                    <a:pt x="126" y="738"/>
                    <a:pt x="173" y="774"/>
                  </a:cubicBezTo>
                  <a:cubicBezTo>
                    <a:pt x="186" y="783"/>
                    <a:pt x="197" y="795"/>
                    <a:pt x="205" y="808"/>
                  </a:cubicBezTo>
                  <a:cubicBezTo>
                    <a:pt x="215" y="826"/>
                    <a:pt x="220" y="845"/>
                    <a:pt x="220" y="865"/>
                  </a:cubicBezTo>
                  <a:lnTo>
                    <a:pt x="220" y="871"/>
                  </a:lnTo>
                  <a:lnTo>
                    <a:pt x="220" y="871"/>
                  </a:lnTo>
                  <a:lnTo>
                    <a:pt x="220" y="1221"/>
                  </a:lnTo>
                  <a:lnTo>
                    <a:pt x="634" y="1221"/>
                  </a:lnTo>
                  <a:lnTo>
                    <a:pt x="635" y="865"/>
                  </a:lnTo>
                  <a:cubicBezTo>
                    <a:pt x="635" y="845"/>
                    <a:pt x="640" y="826"/>
                    <a:pt x="650" y="808"/>
                  </a:cubicBezTo>
                  <a:cubicBezTo>
                    <a:pt x="658" y="795"/>
                    <a:pt x="669" y="783"/>
                    <a:pt x="682" y="773"/>
                  </a:cubicBezTo>
                  <a:cubicBezTo>
                    <a:pt x="729" y="738"/>
                    <a:pt x="768" y="694"/>
                    <a:pt x="798" y="643"/>
                  </a:cubicBezTo>
                  <a:cubicBezTo>
                    <a:pt x="835" y="578"/>
                    <a:pt x="855" y="504"/>
                    <a:pt x="855" y="429"/>
                  </a:cubicBezTo>
                  <a:lnTo>
                    <a:pt x="855" y="429"/>
                  </a:lnTo>
                  <a:cubicBezTo>
                    <a:pt x="855" y="354"/>
                    <a:pt x="836" y="280"/>
                    <a:pt x="798" y="215"/>
                  </a:cubicBezTo>
                  <a:cubicBezTo>
                    <a:pt x="761" y="150"/>
                    <a:pt x="707" y="96"/>
                    <a:pt x="641" y="58"/>
                  </a:cubicBezTo>
                  <a:cubicBezTo>
                    <a:pt x="578" y="22"/>
                    <a:pt x="506" y="2"/>
                    <a:pt x="433" y="1"/>
                  </a:cubicBezTo>
                  <a:close/>
                  <a:moveTo>
                    <a:pt x="517" y="1104"/>
                  </a:moveTo>
                  <a:lnTo>
                    <a:pt x="336" y="1104"/>
                  </a:lnTo>
                  <a:lnTo>
                    <a:pt x="336" y="987"/>
                  </a:lnTo>
                  <a:lnTo>
                    <a:pt x="517" y="987"/>
                  </a:lnTo>
                  <a:lnTo>
                    <a:pt x="517" y="1104"/>
                  </a:lnTo>
                  <a:close/>
                  <a:moveTo>
                    <a:pt x="612" y="680"/>
                  </a:moveTo>
                  <a:cubicBezTo>
                    <a:pt x="587" y="698"/>
                    <a:pt x="565" y="722"/>
                    <a:pt x="549" y="750"/>
                  </a:cubicBezTo>
                  <a:cubicBezTo>
                    <a:pt x="529" y="785"/>
                    <a:pt x="519" y="825"/>
                    <a:pt x="518" y="865"/>
                  </a:cubicBezTo>
                  <a:lnTo>
                    <a:pt x="518" y="871"/>
                  </a:lnTo>
                  <a:lnTo>
                    <a:pt x="337" y="871"/>
                  </a:lnTo>
                  <a:lnTo>
                    <a:pt x="337" y="865"/>
                  </a:lnTo>
                  <a:cubicBezTo>
                    <a:pt x="337" y="825"/>
                    <a:pt x="326" y="785"/>
                    <a:pt x="306" y="750"/>
                  </a:cubicBezTo>
                  <a:cubicBezTo>
                    <a:pt x="290" y="722"/>
                    <a:pt x="268" y="698"/>
                    <a:pt x="243" y="680"/>
                  </a:cubicBezTo>
                  <a:cubicBezTo>
                    <a:pt x="208" y="654"/>
                    <a:pt x="179" y="622"/>
                    <a:pt x="158" y="585"/>
                  </a:cubicBezTo>
                  <a:cubicBezTo>
                    <a:pt x="131" y="538"/>
                    <a:pt x="116" y="485"/>
                    <a:pt x="116" y="430"/>
                  </a:cubicBezTo>
                  <a:lnTo>
                    <a:pt x="116" y="429"/>
                  </a:lnTo>
                  <a:cubicBezTo>
                    <a:pt x="116" y="346"/>
                    <a:pt x="150" y="268"/>
                    <a:pt x="210" y="208"/>
                  </a:cubicBezTo>
                  <a:cubicBezTo>
                    <a:pt x="271" y="149"/>
                    <a:pt x="349" y="117"/>
                    <a:pt x="431" y="118"/>
                  </a:cubicBezTo>
                  <a:cubicBezTo>
                    <a:pt x="485" y="118"/>
                    <a:pt x="537" y="133"/>
                    <a:pt x="583" y="159"/>
                  </a:cubicBezTo>
                  <a:cubicBezTo>
                    <a:pt x="630" y="187"/>
                    <a:pt x="670" y="226"/>
                    <a:pt x="697" y="273"/>
                  </a:cubicBezTo>
                  <a:cubicBezTo>
                    <a:pt x="724" y="321"/>
                    <a:pt x="739" y="374"/>
                    <a:pt x="739" y="429"/>
                  </a:cubicBezTo>
                  <a:cubicBezTo>
                    <a:pt x="739" y="484"/>
                    <a:pt x="724" y="537"/>
                    <a:pt x="697" y="585"/>
                  </a:cubicBezTo>
                  <a:cubicBezTo>
                    <a:pt x="676" y="622"/>
                    <a:pt x="647" y="654"/>
                    <a:pt x="612" y="679"/>
                  </a:cubicBezTo>
                  <a:lnTo>
                    <a:pt x="612" y="6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6" name="Google Shape;546;p24"/>
          <p:cNvGrpSpPr/>
          <p:nvPr/>
        </p:nvGrpSpPr>
        <p:grpSpPr>
          <a:xfrm>
            <a:off x="4431110" y="1636751"/>
            <a:ext cx="281787" cy="377946"/>
            <a:chOff x="3354675" y="3295065"/>
            <a:chExt cx="344735" cy="462376"/>
          </a:xfrm>
        </p:grpSpPr>
        <p:sp>
          <p:nvSpPr>
            <p:cNvPr id="547" name="Google Shape;547;p24"/>
            <p:cNvSpPr/>
            <p:nvPr/>
          </p:nvSpPr>
          <p:spPr>
            <a:xfrm>
              <a:off x="3354675" y="3295065"/>
              <a:ext cx="344735" cy="462376"/>
            </a:xfrm>
            <a:custGeom>
              <a:rect b="b" l="l" r="r" t="t"/>
              <a:pathLst>
                <a:path extrusionOk="0" h="1993" w="1485">
                  <a:moveTo>
                    <a:pt x="1270" y="220"/>
                  </a:moveTo>
                  <a:cubicBezTo>
                    <a:pt x="1223" y="173"/>
                    <a:pt x="1170" y="132"/>
                    <a:pt x="1113" y="98"/>
                  </a:cubicBezTo>
                  <a:cubicBezTo>
                    <a:pt x="1003" y="35"/>
                    <a:pt x="878" y="1"/>
                    <a:pt x="751" y="0"/>
                  </a:cubicBezTo>
                  <a:lnTo>
                    <a:pt x="742" y="0"/>
                  </a:lnTo>
                  <a:cubicBezTo>
                    <a:pt x="547" y="0"/>
                    <a:pt x="363" y="76"/>
                    <a:pt x="222" y="215"/>
                  </a:cubicBezTo>
                  <a:cubicBezTo>
                    <a:pt x="79" y="357"/>
                    <a:pt x="0" y="544"/>
                    <a:pt x="0" y="742"/>
                  </a:cubicBezTo>
                  <a:lnTo>
                    <a:pt x="0" y="743"/>
                  </a:lnTo>
                  <a:cubicBezTo>
                    <a:pt x="0" y="873"/>
                    <a:pt x="34" y="1001"/>
                    <a:pt x="99" y="1113"/>
                  </a:cubicBezTo>
                  <a:cubicBezTo>
                    <a:pt x="150" y="1202"/>
                    <a:pt x="219" y="1279"/>
                    <a:pt x="301" y="1339"/>
                  </a:cubicBezTo>
                  <a:cubicBezTo>
                    <a:pt x="368" y="1389"/>
                    <a:pt x="408" y="1467"/>
                    <a:pt x="408" y="1549"/>
                  </a:cubicBezTo>
                  <a:lnTo>
                    <a:pt x="408" y="1725"/>
                  </a:lnTo>
                  <a:lnTo>
                    <a:pt x="518" y="1725"/>
                  </a:lnTo>
                  <a:lnTo>
                    <a:pt x="518" y="1992"/>
                  </a:lnTo>
                  <a:lnTo>
                    <a:pt x="966" y="1992"/>
                  </a:lnTo>
                  <a:lnTo>
                    <a:pt x="966" y="1725"/>
                  </a:lnTo>
                  <a:lnTo>
                    <a:pt x="1077" y="1725"/>
                  </a:lnTo>
                  <a:lnTo>
                    <a:pt x="1077" y="1548"/>
                  </a:lnTo>
                  <a:cubicBezTo>
                    <a:pt x="1077" y="1467"/>
                    <a:pt x="1116" y="1388"/>
                    <a:pt x="1183" y="1339"/>
                  </a:cubicBezTo>
                  <a:cubicBezTo>
                    <a:pt x="1265" y="1278"/>
                    <a:pt x="1334" y="1202"/>
                    <a:pt x="1385" y="1113"/>
                  </a:cubicBezTo>
                  <a:cubicBezTo>
                    <a:pt x="1450" y="1000"/>
                    <a:pt x="1484" y="873"/>
                    <a:pt x="1484" y="742"/>
                  </a:cubicBezTo>
                  <a:lnTo>
                    <a:pt x="1484" y="742"/>
                  </a:lnTo>
                  <a:cubicBezTo>
                    <a:pt x="1484" y="741"/>
                    <a:pt x="1484" y="741"/>
                    <a:pt x="1484" y="740"/>
                  </a:cubicBezTo>
                  <a:cubicBezTo>
                    <a:pt x="1484" y="611"/>
                    <a:pt x="1450" y="483"/>
                    <a:pt x="1385" y="371"/>
                  </a:cubicBezTo>
                  <a:cubicBezTo>
                    <a:pt x="1354" y="316"/>
                    <a:pt x="1315" y="265"/>
                    <a:pt x="1270" y="220"/>
                  </a:cubicBezTo>
                  <a:close/>
                  <a:moveTo>
                    <a:pt x="960" y="1609"/>
                  </a:moveTo>
                  <a:lnTo>
                    <a:pt x="524" y="1609"/>
                  </a:lnTo>
                  <a:lnTo>
                    <a:pt x="524" y="1549"/>
                  </a:lnTo>
                  <a:cubicBezTo>
                    <a:pt x="524" y="1530"/>
                    <a:pt x="523" y="1511"/>
                    <a:pt x="520" y="1492"/>
                  </a:cubicBezTo>
                  <a:lnTo>
                    <a:pt x="964" y="1492"/>
                  </a:lnTo>
                  <a:cubicBezTo>
                    <a:pt x="961" y="1511"/>
                    <a:pt x="960" y="1530"/>
                    <a:pt x="960" y="1549"/>
                  </a:cubicBezTo>
                  <a:lnTo>
                    <a:pt x="960" y="1609"/>
                  </a:lnTo>
                  <a:close/>
                  <a:moveTo>
                    <a:pt x="849" y="1876"/>
                  </a:moveTo>
                  <a:lnTo>
                    <a:pt x="635" y="1876"/>
                  </a:lnTo>
                  <a:lnTo>
                    <a:pt x="635" y="1725"/>
                  </a:lnTo>
                  <a:lnTo>
                    <a:pt x="849" y="1725"/>
                  </a:lnTo>
                  <a:lnTo>
                    <a:pt x="849" y="1876"/>
                  </a:lnTo>
                  <a:close/>
                  <a:moveTo>
                    <a:pt x="1298" y="1028"/>
                  </a:moveTo>
                  <a:cubicBezTo>
                    <a:pt x="1294" y="1037"/>
                    <a:pt x="1289" y="1045"/>
                    <a:pt x="1284" y="1054"/>
                  </a:cubicBezTo>
                  <a:cubicBezTo>
                    <a:pt x="1241" y="1129"/>
                    <a:pt x="1183" y="1194"/>
                    <a:pt x="1114" y="1245"/>
                  </a:cubicBezTo>
                  <a:cubicBezTo>
                    <a:pt x="1072" y="1276"/>
                    <a:pt x="1037" y="1316"/>
                    <a:pt x="1011" y="1361"/>
                  </a:cubicBezTo>
                  <a:cubicBezTo>
                    <a:pt x="1008" y="1366"/>
                    <a:pt x="1005" y="1370"/>
                    <a:pt x="1003" y="1375"/>
                  </a:cubicBezTo>
                  <a:lnTo>
                    <a:pt x="482" y="1375"/>
                  </a:lnTo>
                  <a:cubicBezTo>
                    <a:pt x="479" y="1370"/>
                    <a:pt x="476" y="1366"/>
                    <a:pt x="474" y="1361"/>
                  </a:cubicBezTo>
                  <a:cubicBezTo>
                    <a:pt x="448" y="1316"/>
                    <a:pt x="413" y="1276"/>
                    <a:pt x="371" y="1245"/>
                  </a:cubicBezTo>
                  <a:cubicBezTo>
                    <a:pt x="301" y="1194"/>
                    <a:pt x="243" y="1129"/>
                    <a:pt x="200" y="1054"/>
                  </a:cubicBezTo>
                  <a:cubicBezTo>
                    <a:pt x="195" y="1045"/>
                    <a:pt x="190" y="1037"/>
                    <a:pt x="186" y="1028"/>
                  </a:cubicBezTo>
                  <a:cubicBezTo>
                    <a:pt x="140" y="941"/>
                    <a:pt x="117" y="843"/>
                    <a:pt x="117" y="744"/>
                  </a:cubicBezTo>
                  <a:cubicBezTo>
                    <a:pt x="117" y="743"/>
                    <a:pt x="117" y="743"/>
                    <a:pt x="117" y="742"/>
                  </a:cubicBezTo>
                  <a:cubicBezTo>
                    <a:pt x="117" y="575"/>
                    <a:pt x="183" y="418"/>
                    <a:pt x="304" y="298"/>
                  </a:cubicBezTo>
                  <a:cubicBezTo>
                    <a:pt x="425" y="179"/>
                    <a:pt x="583" y="114"/>
                    <a:pt x="750" y="116"/>
                  </a:cubicBezTo>
                  <a:cubicBezTo>
                    <a:pt x="857" y="118"/>
                    <a:pt x="962" y="147"/>
                    <a:pt x="1055" y="200"/>
                  </a:cubicBezTo>
                  <a:cubicBezTo>
                    <a:pt x="1150" y="255"/>
                    <a:pt x="1229" y="334"/>
                    <a:pt x="1284" y="429"/>
                  </a:cubicBezTo>
                  <a:cubicBezTo>
                    <a:pt x="1339" y="524"/>
                    <a:pt x="1368" y="632"/>
                    <a:pt x="1368" y="742"/>
                  </a:cubicBezTo>
                  <a:cubicBezTo>
                    <a:pt x="1368" y="842"/>
                    <a:pt x="1344" y="940"/>
                    <a:pt x="1298" y="10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3408892" y="3352351"/>
              <a:ext cx="238350" cy="230166"/>
            </a:xfrm>
            <a:custGeom>
              <a:rect b="b" l="l" r="r" t="t"/>
              <a:pathLst>
                <a:path extrusionOk="0" h="994" w="1026">
                  <a:moveTo>
                    <a:pt x="858" y="104"/>
                  </a:moveTo>
                  <a:lnTo>
                    <a:pt x="742" y="172"/>
                  </a:lnTo>
                  <a:cubicBezTo>
                    <a:pt x="732" y="164"/>
                    <a:pt x="721" y="158"/>
                    <a:pt x="711" y="152"/>
                  </a:cubicBezTo>
                  <a:cubicBezTo>
                    <a:pt x="700" y="145"/>
                    <a:pt x="689" y="140"/>
                    <a:pt x="678" y="135"/>
                  </a:cubicBezTo>
                  <a:lnTo>
                    <a:pt x="678" y="0"/>
                  </a:lnTo>
                  <a:lnTo>
                    <a:pt x="346" y="0"/>
                  </a:lnTo>
                  <a:lnTo>
                    <a:pt x="346" y="135"/>
                  </a:lnTo>
                  <a:cubicBezTo>
                    <a:pt x="335" y="140"/>
                    <a:pt x="324" y="145"/>
                    <a:pt x="313" y="152"/>
                  </a:cubicBezTo>
                  <a:cubicBezTo>
                    <a:pt x="303" y="158"/>
                    <a:pt x="292" y="164"/>
                    <a:pt x="282" y="172"/>
                  </a:cubicBezTo>
                  <a:lnTo>
                    <a:pt x="166" y="104"/>
                  </a:lnTo>
                  <a:lnTo>
                    <a:pt x="0" y="393"/>
                  </a:lnTo>
                  <a:lnTo>
                    <a:pt x="116" y="460"/>
                  </a:lnTo>
                  <a:cubicBezTo>
                    <a:pt x="115" y="472"/>
                    <a:pt x="114" y="484"/>
                    <a:pt x="114" y="497"/>
                  </a:cubicBezTo>
                  <a:cubicBezTo>
                    <a:pt x="114" y="509"/>
                    <a:pt x="115" y="521"/>
                    <a:pt x="116" y="533"/>
                  </a:cubicBezTo>
                  <a:lnTo>
                    <a:pt x="0" y="600"/>
                  </a:lnTo>
                  <a:lnTo>
                    <a:pt x="166" y="889"/>
                  </a:lnTo>
                  <a:lnTo>
                    <a:pt x="282" y="821"/>
                  </a:lnTo>
                  <a:cubicBezTo>
                    <a:pt x="292" y="829"/>
                    <a:pt x="303" y="835"/>
                    <a:pt x="313" y="841"/>
                  </a:cubicBezTo>
                  <a:cubicBezTo>
                    <a:pt x="324" y="847"/>
                    <a:pt x="335" y="853"/>
                    <a:pt x="346" y="858"/>
                  </a:cubicBezTo>
                  <a:lnTo>
                    <a:pt x="346" y="993"/>
                  </a:lnTo>
                  <a:lnTo>
                    <a:pt x="678" y="993"/>
                  </a:lnTo>
                  <a:lnTo>
                    <a:pt x="678" y="858"/>
                  </a:lnTo>
                  <a:cubicBezTo>
                    <a:pt x="689" y="853"/>
                    <a:pt x="700" y="847"/>
                    <a:pt x="711" y="841"/>
                  </a:cubicBezTo>
                  <a:cubicBezTo>
                    <a:pt x="722" y="835"/>
                    <a:pt x="732" y="829"/>
                    <a:pt x="742" y="821"/>
                  </a:cubicBezTo>
                  <a:lnTo>
                    <a:pt x="858" y="889"/>
                  </a:lnTo>
                  <a:lnTo>
                    <a:pt x="1025" y="600"/>
                  </a:lnTo>
                  <a:lnTo>
                    <a:pt x="908" y="533"/>
                  </a:lnTo>
                  <a:cubicBezTo>
                    <a:pt x="909" y="521"/>
                    <a:pt x="910" y="510"/>
                    <a:pt x="910" y="497"/>
                  </a:cubicBezTo>
                  <a:cubicBezTo>
                    <a:pt x="910" y="485"/>
                    <a:pt x="909" y="472"/>
                    <a:pt x="908" y="460"/>
                  </a:cubicBezTo>
                  <a:lnTo>
                    <a:pt x="1025" y="393"/>
                  </a:lnTo>
                  <a:lnTo>
                    <a:pt x="858" y="104"/>
                  </a:lnTo>
                  <a:close/>
                  <a:moveTo>
                    <a:pt x="788" y="441"/>
                  </a:moveTo>
                  <a:cubicBezTo>
                    <a:pt x="791" y="459"/>
                    <a:pt x="793" y="479"/>
                    <a:pt x="793" y="497"/>
                  </a:cubicBezTo>
                  <a:cubicBezTo>
                    <a:pt x="793" y="516"/>
                    <a:pt x="791" y="534"/>
                    <a:pt x="788" y="552"/>
                  </a:cubicBezTo>
                  <a:lnTo>
                    <a:pt x="779" y="594"/>
                  </a:lnTo>
                  <a:lnTo>
                    <a:pt x="865" y="643"/>
                  </a:lnTo>
                  <a:lnTo>
                    <a:pt x="816" y="729"/>
                  </a:lnTo>
                  <a:lnTo>
                    <a:pt x="730" y="679"/>
                  </a:lnTo>
                  <a:lnTo>
                    <a:pt x="698" y="707"/>
                  </a:lnTo>
                  <a:cubicBezTo>
                    <a:pt x="684" y="720"/>
                    <a:pt x="669" y="731"/>
                    <a:pt x="653" y="740"/>
                  </a:cubicBezTo>
                  <a:cubicBezTo>
                    <a:pt x="636" y="750"/>
                    <a:pt x="619" y="757"/>
                    <a:pt x="602" y="763"/>
                  </a:cubicBezTo>
                  <a:lnTo>
                    <a:pt x="562" y="777"/>
                  </a:lnTo>
                  <a:lnTo>
                    <a:pt x="562" y="876"/>
                  </a:lnTo>
                  <a:lnTo>
                    <a:pt x="463" y="876"/>
                  </a:lnTo>
                  <a:lnTo>
                    <a:pt x="463" y="777"/>
                  </a:lnTo>
                  <a:lnTo>
                    <a:pt x="423" y="763"/>
                  </a:lnTo>
                  <a:cubicBezTo>
                    <a:pt x="405" y="757"/>
                    <a:pt x="388" y="750"/>
                    <a:pt x="372" y="740"/>
                  </a:cubicBezTo>
                  <a:cubicBezTo>
                    <a:pt x="355" y="731"/>
                    <a:pt x="340" y="720"/>
                    <a:pt x="326" y="707"/>
                  </a:cubicBezTo>
                  <a:lnTo>
                    <a:pt x="295" y="679"/>
                  </a:lnTo>
                  <a:lnTo>
                    <a:pt x="209" y="729"/>
                  </a:lnTo>
                  <a:lnTo>
                    <a:pt x="159" y="643"/>
                  </a:lnTo>
                  <a:lnTo>
                    <a:pt x="245" y="594"/>
                  </a:lnTo>
                  <a:lnTo>
                    <a:pt x="237" y="553"/>
                  </a:lnTo>
                  <a:cubicBezTo>
                    <a:pt x="233" y="534"/>
                    <a:pt x="231" y="516"/>
                    <a:pt x="231" y="497"/>
                  </a:cubicBezTo>
                  <a:cubicBezTo>
                    <a:pt x="231" y="479"/>
                    <a:pt x="233" y="459"/>
                    <a:pt x="237" y="441"/>
                  </a:cubicBezTo>
                  <a:lnTo>
                    <a:pt x="245" y="399"/>
                  </a:lnTo>
                  <a:lnTo>
                    <a:pt x="159" y="350"/>
                  </a:lnTo>
                  <a:lnTo>
                    <a:pt x="209" y="264"/>
                  </a:lnTo>
                  <a:lnTo>
                    <a:pt x="295" y="314"/>
                  </a:lnTo>
                  <a:lnTo>
                    <a:pt x="326" y="286"/>
                  </a:lnTo>
                  <a:cubicBezTo>
                    <a:pt x="340" y="273"/>
                    <a:pt x="355" y="262"/>
                    <a:pt x="372" y="253"/>
                  </a:cubicBezTo>
                  <a:cubicBezTo>
                    <a:pt x="388" y="244"/>
                    <a:pt x="405" y="236"/>
                    <a:pt x="423" y="230"/>
                  </a:cubicBezTo>
                  <a:lnTo>
                    <a:pt x="463" y="217"/>
                  </a:lnTo>
                  <a:lnTo>
                    <a:pt x="463" y="117"/>
                  </a:lnTo>
                  <a:lnTo>
                    <a:pt x="562" y="117"/>
                  </a:lnTo>
                  <a:lnTo>
                    <a:pt x="562" y="217"/>
                  </a:lnTo>
                  <a:lnTo>
                    <a:pt x="602" y="230"/>
                  </a:lnTo>
                  <a:cubicBezTo>
                    <a:pt x="619" y="236"/>
                    <a:pt x="636" y="244"/>
                    <a:pt x="652" y="253"/>
                  </a:cubicBezTo>
                  <a:cubicBezTo>
                    <a:pt x="669" y="262"/>
                    <a:pt x="684" y="273"/>
                    <a:pt x="698" y="286"/>
                  </a:cubicBezTo>
                  <a:lnTo>
                    <a:pt x="730" y="314"/>
                  </a:lnTo>
                  <a:lnTo>
                    <a:pt x="816" y="264"/>
                  </a:lnTo>
                  <a:lnTo>
                    <a:pt x="865" y="350"/>
                  </a:lnTo>
                  <a:lnTo>
                    <a:pt x="779" y="399"/>
                  </a:lnTo>
                  <a:lnTo>
                    <a:pt x="788" y="4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3489706" y="3429073"/>
              <a:ext cx="75700" cy="75700"/>
            </a:xfrm>
            <a:custGeom>
              <a:rect b="b" l="l" r="r" t="t"/>
              <a:pathLst>
                <a:path extrusionOk="0" h="326" w="326">
                  <a:moveTo>
                    <a:pt x="162" y="0"/>
                  </a:moveTo>
                  <a:lnTo>
                    <a:pt x="162" y="0"/>
                  </a:lnTo>
                  <a:lnTo>
                    <a:pt x="162" y="0"/>
                  </a:lnTo>
                  <a:cubicBezTo>
                    <a:pt x="134" y="0"/>
                    <a:pt x="106" y="8"/>
                    <a:pt x="81" y="22"/>
                  </a:cubicBezTo>
                  <a:cubicBezTo>
                    <a:pt x="56" y="36"/>
                    <a:pt x="35" y="57"/>
                    <a:pt x="21" y="81"/>
                  </a:cubicBezTo>
                  <a:cubicBezTo>
                    <a:pt x="6" y="106"/>
                    <a:pt x="0" y="135"/>
                    <a:pt x="0" y="163"/>
                  </a:cubicBezTo>
                  <a:cubicBezTo>
                    <a:pt x="0" y="192"/>
                    <a:pt x="6" y="220"/>
                    <a:pt x="21" y="244"/>
                  </a:cubicBezTo>
                  <a:cubicBezTo>
                    <a:pt x="35" y="269"/>
                    <a:pt x="56" y="289"/>
                    <a:pt x="81" y="303"/>
                  </a:cubicBezTo>
                  <a:cubicBezTo>
                    <a:pt x="106" y="317"/>
                    <a:pt x="133" y="325"/>
                    <a:pt x="162" y="325"/>
                  </a:cubicBezTo>
                  <a:cubicBezTo>
                    <a:pt x="190" y="325"/>
                    <a:pt x="218" y="317"/>
                    <a:pt x="243" y="303"/>
                  </a:cubicBezTo>
                  <a:cubicBezTo>
                    <a:pt x="267" y="289"/>
                    <a:pt x="289" y="269"/>
                    <a:pt x="303" y="244"/>
                  </a:cubicBezTo>
                  <a:cubicBezTo>
                    <a:pt x="317" y="220"/>
                    <a:pt x="325" y="191"/>
                    <a:pt x="325" y="163"/>
                  </a:cubicBezTo>
                  <a:lnTo>
                    <a:pt x="325" y="163"/>
                  </a:lnTo>
                  <a:cubicBezTo>
                    <a:pt x="324" y="134"/>
                    <a:pt x="317" y="106"/>
                    <a:pt x="303" y="81"/>
                  </a:cubicBezTo>
                  <a:cubicBezTo>
                    <a:pt x="288" y="57"/>
                    <a:pt x="268" y="37"/>
                    <a:pt x="243" y="22"/>
                  </a:cubicBezTo>
                  <a:cubicBezTo>
                    <a:pt x="219" y="9"/>
                    <a:pt x="191" y="0"/>
                    <a:pt x="162" y="0"/>
                  </a:cubicBezTo>
                  <a:close/>
                  <a:moveTo>
                    <a:pt x="162" y="208"/>
                  </a:moveTo>
                  <a:lnTo>
                    <a:pt x="162" y="208"/>
                  </a:lnTo>
                  <a:lnTo>
                    <a:pt x="162" y="208"/>
                  </a:lnTo>
                  <a:cubicBezTo>
                    <a:pt x="154" y="208"/>
                    <a:pt x="146" y="206"/>
                    <a:pt x="139" y="202"/>
                  </a:cubicBezTo>
                  <a:cubicBezTo>
                    <a:pt x="132" y="198"/>
                    <a:pt x="127" y="192"/>
                    <a:pt x="123" y="185"/>
                  </a:cubicBezTo>
                  <a:cubicBezTo>
                    <a:pt x="119" y="178"/>
                    <a:pt x="116" y="172"/>
                    <a:pt x="116" y="163"/>
                  </a:cubicBezTo>
                  <a:cubicBezTo>
                    <a:pt x="116" y="155"/>
                    <a:pt x="119" y="147"/>
                    <a:pt x="123" y="140"/>
                  </a:cubicBezTo>
                  <a:cubicBezTo>
                    <a:pt x="127" y="133"/>
                    <a:pt x="132" y="127"/>
                    <a:pt x="139" y="123"/>
                  </a:cubicBezTo>
                  <a:cubicBezTo>
                    <a:pt x="146" y="119"/>
                    <a:pt x="154" y="117"/>
                    <a:pt x="162" y="117"/>
                  </a:cubicBezTo>
                  <a:cubicBezTo>
                    <a:pt x="170" y="117"/>
                    <a:pt x="178" y="119"/>
                    <a:pt x="185" y="123"/>
                  </a:cubicBezTo>
                  <a:cubicBezTo>
                    <a:pt x="192" y="127"/>
                    <a:pt x="198" y="133"/>
                    <a:pt x="202" y="140"/>
                  </a:cubicBezTo>
                  <a:cubicBezTo>
                    <a:pt x="206" y="147"/>
                    <a:pt x="208" y="154"/>
                    <a:pt x="208" y="163"/>
                  </a:cubicBezTo>
                  <a:lnTo>
                    <a:pt x="208" y="163"/>
                  </a:lnTo>
                  <a:lnTo>
                    <a:pt x="208" y="163"/>
                  </a:lnTo>
                  <a:cubicBezTo>
                    <a:pt x="208" y="171"/>
                    <a:pt x="206" y="178"/>
                    <a:pt x="202" y="185"/>
                  </a:cubicBezTo>
                  <a:cubicBezTo>
                    <a:pt x="198" y="192"/>
                    <a:pt x="192" y="198"/>
                    <a:pt x="185" y="202"/>
                  </a:cubicBezTo>
                  <a:cubicBezTo>
                    <a:pt x="178" y="206"/>
                    <a:pt x="170" y="208"/>
                    <a:pt x="162" y="2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7" name="Google Shape;537;p24"/>
          <p:cNvSpPr/>
          <p:nvPr/>
        </p:nvSpPr>
        <p:spPr>
          <a:xfrm>
            <a:off x="4263131" y="1516875"/>
            <a:ext cx="617700" cy="61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4"/>
          <p:cNvSpPr/>
          <p:nvPr/>
        </p:nvSpPr>
        <p:spPr>
          <a:xfrm>
            <a:off x="4263131" y="3777575"/>
            <a:ext cx="617700" cy="61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Research Infographics</a:t>
            </a:r>
            <a:endParaRPr/>
          </a:p>
        </p:txBody>
      </p:sp>
      <p:sp>
        <p:nvSpPr>
          <p:cNvPr id="555" name="Google Shape;555;p25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56" name="Google Shape;556;p25"/>
          <p:cNvGraphicFramePr/>
          <p:nvPr/>
        </p:nvGraphicFramePr>
        <p:xfrm>
          <a:off x="457200" y="1096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{247272AD-4871-4ABB-9DA1-8B73F9A85B33}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52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Q1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Q2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Q3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Q4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Concept</a:t>
                      </a:r>
                      <a:endParaRPr sz="16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Analysis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Synthesis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Design</a:t>
                      </a:r>
                      <a:endParaRPr sz="16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Sketch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Prototypes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Production</a:t>
                      </a:r>
                      <a:endParaRPr sz="16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Evaluate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Produce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Research Infographics</a:t>
            </a:r>
            <a:endParaRPr/>
          </a:p>
        </p:txBody>
      </p:sp>
      <p:sp>
        <p:nvSpPr>
          <p:cNvPr id="562" name="Google Shape;562;p26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26"/>
          <p:cNvSpPr/>
          <p:nvPr/>
        </p:nvSpPr>
        <p:spPr>
          <a:xfrm>
            <a:off x="2047900" y="2591749"/>
            <a:ext cx="224700" cy="2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6"/>
          <p:cNvSpPr/>
          <p:nvPr/>
        </p:nvSpPr>
        <p:spPr>
          <a:xfrm>
            <a:off x="3655725" y="2591749"/>
            <a:ext cx="224700" cy="224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6"/>
          <p:cNvSpPr/>
          <p:nvPr/>
        </p:nvSpPr>
        <p:spPr>
          <a:xfrm>
            <a:off x="5263550" y="2591749"/>
            <a:ext cx="224700" cy="224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6"/>
          <p:cNvSpPr/>
          <p:nvPr/>
        </p:nvSpPr>
        <p:spPr>
          <a:xfrm>
            <a:off x="6871375" y="2591749"/>
            <a:ext cx="224700" cy="224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7" name="Google Shape;567;p26"/>
          <p:cNvCxnSpPr>
            <a:stCxn id="568" idx="3"/>
            <a:endCxn id="563" idx="1"/>
          </p:cNvCxnSpPr>
          <p:nvPr/>
        </p:nvCxnSpPr>
        <p:spPr>
          <a:xfrm>
            <a:off x="1399775" y="2704125"/>
            <a:ext cx="648000" cy="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26"/>
          <p:cNvCxnSpPr>
            <a:stCxn id="563" idx="3"/>
            <a:endCxn id="564" idx="1"/>
          </p:cNvCxnSpPr>
          <p:nvPr/>
        </p:nvCxnSpPr>
        <p:spPr>
          <a:xfrm>
            <a:off x="2272600" y="2704099"/>
            <a:ext cx="138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26"/>
          <p:cNvCxnSpPr>
            <a:stCxn id="564" idx="3"/>
            <a:endCxn id="565" idx="1"/>
          </p:cNvCxnSpPr>
          <p:nvPr/>
        </p:nvCxnSpPr>
        <p:spPr>
          <a:xfrm>
            <a:off x="3880425" y="2704099"/>
            <a:ext cx="138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26"/>
          <p:cNvCxnSpPr>
            <a:stCxn id="565" idx="3"/>
            <a:endCxn id="566" idx="1"/>
          </p:cNvCxnSpPr>
          <p:nvPr/>
        </p:nvCxnSpPr>
        <p:spPr>
          <a:xfrm>
            <a:off x="5488250" y="2704099"/>
            <a:ext cx="138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26"/>
          <p:cNvCxnSpPr>
            <a:stCxn id="566" idx="3"/>
            <a:endCxn id="573" idx="1"/>
          </p:cNvCxnSpPr>
          <p:nvPr/>
        </p:nvCxnSpPr>
        <p:spPr>
          <a:xfrm>
            <a:off x="7096075" y="2704099"/>
            <a:ext cx="61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3" name="Google Shape;573;p26"/>
          <p:cNvSpPr/>
          <p:nvPr/>
        </p:nvSpPr>
        <p:spPr>
          <a:xfrm>
            <a:off x="7713888" y="2395238"/>
            <a:ext cx="617700" cy="61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6"/>
          <p:cNvSpPr/>
          <p:nvPr/>
        </p:nvSpPr>
        <p:spPr>
          <a:xfrm>
            <a:off x="782075" y="2395275"/>
            <a:ext cx="617700" cy="61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4" name="Google Shape;574;p26"/>
          <p:cNvGrpSpPr/>
          <p:nvPr/>
        </p:nvGrpSpPr>
        <p:grpSpPr>
          <a:xfrm>
            <a:off x="1375000" y="1405463"/>
            <a:ext cx="1570500" cy="3104532"/>
            <a:chOff x="1375000" y="1405463"/>
            <a:chExt cx="1570500" cy="3104532"/>
          </a:xfrm>
        </p:grpSpPr>
        <p:sp>
          <p:nvSpPr>
            <p:cNvPr id="575" name="Google Shape;575;p26"/>
            <p:cNvSpPr txBox="1"/>
            <p:nvPr/>
          </p:nvSpPr>
          <p:spPr>
            <a:xfrm>
              <a:off x="1375000" y="3517624"/>
              <a:ext cx="1570500" cy="4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Mars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576" name="Google Shape;576;p26"/>
            <p:cNvSpPr txBox="1"/>
            <p:nvPr/>
          </p:nvSpPr>
          <p:spPr>
            <a:xfrm>
              <a:off x="1375000" y="3937295"/>
              <a:ext cx="15705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Despite being red, Mars is cold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1786175" y="1405463"/>
              <a:ext cx="748200" cy="4851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01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578" name="Google Shape;578;p26"/>
          <p:cNvGrpSpPr/>
          <p:nvPr/>
        </p:nvGrpSpPr>
        <p:grpSpPr>
          <a:xfrm>
            <a:off x="2982793" y="1405463"/>
            <a:ext cx="1570520" cy="3104532"/>
            <a:chOff x="2982793" y="1405463"/>
            <a:chExt cx="1570520" cy="3104532"/>
          </a:xfrm>
        </p:grpSpPr>
        <p:sp>
          <p:nvSpPr>
            <p:cNvPr id="579" name="Google Shape;579;p26"/>
            <p:cNvSpPr txBox="1"/>
            <p:nvPr/>
          </p:nvSpPr>
          <p:spPr>
            <a:xfrm>
              <a:off x="2982793" y="3517624"/>
              <a:ext cx="1570500" cy="4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Mercury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580" name="Google Shape;580;p26"/>
            <p:cNvSpPr txBox="1"/>
            <p:nvPr/>
          </p:nvSpPr>
          <p:spPr>
            <a:xfrm>
              <a:off x="2982813" y="3937295"/>
              <a:ext cx="15705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3393975" y="1405463"/>
              <a:ext cx="748200" cy="4851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02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582" name="Google Shape;582;p26"/>
          <p:cNvGrpSpPr/>
          <p:nvPr/>
        </p:nvGrpSpPr>
        <p:grpSpPr>
          <a:xfrm>
            <a:off x="4590606" y="1405463"/>
            <a:ext cx="1570500" cy="3104532"/>
            <a:chOff x="4590606" y="1405463"/>
            <a:chExt cx="1570500" cy="3104532"/>
          </a:xfrm>
        </p:grpSpPr>
        <p:sp>
          <p:nvSpPr>
            <p:cNvPr id="583" name="Google Shape;583;p26"/>
            <p:cNvSpPr txBox="1"/>
            <p:nvPr/>
          </p:nvSpPr>
          <p:spPr>
            <a:xfrm>
              <a:off x="4590606" y="3517624"/>
              <a:ext cx="1570500" cy="4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Jupiter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584" name="Google Shape;584;p26"/>
            <p:cNvSpPr txBox="1"/>
            <p:nvPr/>
          </p:nvSpPr>
          <p:spPr>
            <a:xfrm>
              <a:off x="4590607" y="3937295"/>
              <a:ext cx="15705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5001775" y="1405463"/>
              <a:ext cx="748200" cy="4851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03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586" name="Google Shape;586;p26"/>
          <p:cNvGrpSpPr/>
          <p:nvPr/>
        </p:nvGrpSpPr>
        <p:grpSpPr>
          <a:xfrm>
            <a:off x="6198400" y="1405463"/>
            <a:ext cx="1570519" cy="3104532"/>
            <a:chOff x="6198400" y="1405463"/>
            <a:chExt cx="1570519" cy="3104532"/>
          </a:xfrm>
        </p:grpSpPr>
        <p:sp>
          <p:nvSpPr>
            <p:cNvPr id="587" name="Google Shape;587;p26"/>
            <p:cNvSpPr txBox="1"/>
            <p:nvPr/>
          </p:nvSpPr>
          <p:spPr>
            <a:xfrm>
              <a:off x="6198419" y="3517624"/>
              <a:ext cx="1570500" cy="4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Earth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588" name="Google Shape;588;p26"/>
            <p:cNvSpPr txBox="1"/>
            <p:nvPr/>
          </p:nvSpPr>
          <p:spPr>
            <a:xfrm>
              <a:off x="6198400" y="3937295"/>
              <a:ext cx="15705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Earth is where we all live on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6609575" y="1405463"/>
              <a:ext cx="748200" cy="4851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04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cxnSp>
        <p:nvCxnSpPr>
          <p:cNvPr id="590" name="Google Shape;590;p26"/>
          <p:cNvCxnSpPr>
            <a:stCxn id="577" idx="2"/>
            <a:endCxn id="563" idx="0"/>
          </p:cNvCxnSpPr>
          <p:nvPr/>
        </p:nvCxnSpPr>
        <p:spPr>
          <a:xfrm>
            <a:off x="2160275" y="1890563"/>
            <a:ext cx="0" cy="7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91" name="Google Shape;591;p26"/>
          <p:cNvCxnSpPr>
            <a:stCxn id="563" idx="2"/>
            <a:endCxn id="575" idx="0"/>
          </p:cNvCxnSpPr>
          <p:nvPr/>
        </p:nvCxnSpPr>
        <p:spPr>
          <a:xfrm>
            <a:off x="2160250" y="2816449"/>
            <a:ext cx="0" cy="7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92" name="Google Shape;592;p26"/>
          <p:cNvCxnSpPr>
            <a:stCxn id="581" idx="2"/>
            <a:endCxn id="564" idx="0"/>
          </p:cNvCxnSpPr>
          <p:nvPr/>
        </p:nvCxnSpPr>
        <p:spPr>
          <a:xfrm>
            <a:off x="3768075" y="1890563"/>
            <a:ext cx="0" cy="7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93" name="Google Shape;593;p26"/>
          <p:cNvCxnSpPr>
            <a:stCxn id="564" idx="2"/>
            <a:endCxn id="579" idx="0"/>
          </p:cNvCxnSpPr>
          <p:nvPr/>
        </p:nvCxnSpPr>
        <p:spPr>
          <a:xfrm>
            <a:off x="3768075" y="2816449"/>
            <a:ext cx="0" cy="7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94" name="Google Shape;594;p26"/>
          <p:cNvCxnSpPr>
            <a:stCxn id="585" idx="2"/>
            <a:endCxn id="565" idx="0"/>
          </p:cNvCxnSpPr>
          <p:nvPr/>
        </p:nvCxnSpPr>
        <p:spPr>
          <a:xfrm>
            <a:off x="5375875" y="1890563"/>
            <a:ext cx="0" cy="7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95" name="Google Shape;595;p26"/>
          <p:cNvCxnSpPr>
            <a:stCxn id="589" idx="2"/>
            <a:endCxn id="566" idx="0"/>
          </p:cNvCxnSpPr>
          <p:nvPr/>
        </p:nvCxnSpPr>
        <p:spPr>
          <a:xfrm>
            <a:off x="6983675" y="1890563"/>
            <a:ext cx="0" cy="7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96" name="Google Shape;596;p26"/>
          <p:cNvCxnSpPr>
            <a:stCxn id="565" idx="2"/>
            <a:endCxn id="583" idx="0"/>
          </p:cNvCxnSpPr>
          <p:nvPr/>
        </p:nvCxnSpPr>
        <p:spPr>
          <a:xfrm>
            <a:off x="5375900" y="2816449"/>
            <a:ext cx="0" cy="7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97" name="Google Shape;597;p26"/>
          <p:cNvCxnSpPr>
            <a:stCxn id="566" idx="2"/>
            <a:endCxn id="587" idx="0"/>
          </p:cNvCxnSpPr>
          <p:nvPr/>
        </p:nvCxnSpPr>
        <p:spPr>
          <a:xfrm>
            <a:off x="6983725" y="2816449"/>
            <a:ext cx="0" cy="7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598" name="Google Shape;598;p26"/>
          <p:cNvGrpSpPr/>
          <p:nvPr/>
        </p:nvGrpSpPr>
        <p:grpSpPr>
          <a:xfrm>
            <a:off x="965489" y="2515125"/>
            <a:ext cx="250851" cy="377949"/>
            <a:chOff x="4034945" y="3295065"/>
            <a:chExt cx="306889" cy="462379"/>
          </a:xfrm>
        </p:grpSpPr>
        <p:sp>
          <p:nvSpPr>
            <p:cNvPr id="599" name="Google Shape;599;p26"/>
            <p:cNvSpPr/>
            <p:nvPr/>
          </p:nvSpPr>
          <p:spPr>
            <a:xfrm>
              <a:off x="4042106" y="3295065"/>
              <a:ext cx="299728" cy="380542"/>
            </a:xfrm>
            <a:custGeom>
              <a:rect b="b" l="l" r="r" t="t"/>
              <a:pathLst>
                <a:path extrusionOk="0" h="1642" w="1292">
                  <a:moveTo>
                    <a:pt x="1022" y="545"/>
                  </a:moveTo>
                  <a:cubicBezTo>
                    <a:pt x="1023" y="531"/>
                    <a:pt x="1024" y="510"/>
                    <a:pt x="1024" y="496"/>
                  </a:cubicBezTo>
                  <a:cubicBezTo>
                    <a:pt x="1024" y="483"/>
                    <a:pt x="1024" y="471"/>
                    <a:pt x="1022" y="459"/>
                  </a:cubicBezTo>
                  <a:lnTo>
                    <a:pt x="1139" y="392"/>
                  </a:lnTo>
                  <a:lnTo>
                    <a:pt x="973" y="104"/>
                  </a:lnTo>
                  <a:lnTo>
                    <a:pt x="856" y="171"/>
                  </a:lnTo>
                  <a:cubicBezTo>
                    <a:pt x="846" y="164"/>
                    <a:pt x="836" y="157"/>
                    <a:pt x="825" y="151"/>
                  </a:cubicBezTo>
                  <a:cubicBezTo>
                    <a:pt x="814" y="145"/>
                    <a:pt x="803" y="139"/>
                    <a:pt x="792" y="134"/>
                  </a:cubicBezTo>
                  <a:lnTo>
                    <a:pt x="792" y="0"/>
                  </a:lnTo>
                  <a:lnTo>
                    <a:pt x="460" y="0"/>
                  </a:lnTo>
                  <a:lnTo>
                    <a:pt x="460" y="134"/>
                  </a:lnTo>
                  <a:cubicBezTo>
                    <a:pt x="449" y="139"/>
                    <a:pt x="438" y="145"/>
                    <a:pt x="427" y="151"/>
                  </a:cubicBezTo>
                  <a:cubicBezTo>
                    <a:pt x="417" y="157"/>
                    <a:pt x="406" y="164"/>
                    <a:pt x="396" y="171"/>
                  </a:cubicBezTo>
                  <a:lnTo>
                    <a:pt x="280" y="104"/>
                  </a:lnTo>
                  <a:lnTo>
                    <a:pt x="114" y="392"/>
                  </a:lnTo>
                  <a:lnTo>
                    <a:pt x="230" y="459"/>
                  </a:lnTo>
                  <a:cubicBezTo>
                    <a:pt x="229" y="471"/>
                    <a:pt x="228" y="483"/>
                    <a:pt x="228" y="496"/>
                  </a:cubicBezTo>
                  <a:cubicBezTo>
                    <a:pt x="228" y="509"/>
                    <a:pt x="229" y="531"/>
                    <a:pt x="230" y="545"/>
                  </a:cubicBezTo>
                  <a:lnTo>
                    <a:pt x="0" y="545"/>
                  </a:lnTo>
                  <a:lnTo>
                    <a:pt x="0" y="814"/>
                  </a:lnTo>
                  <a:lnTo>
                    <a:pt x="448" y="1184"/>
                  </a:lnTo>
                  <a:lnTo>
                    <a:pt x="448" y="1641"/>
                  </a:lnTo>
                  <a:lnTo>
                    <a:pt x="801" y="1516"/>
                  </a:lnTo>
                  <a:lnTo>
                    <a:pt x="801" y="1185"/>
                  </a:lnTo>
                  <a:lnTo>
                    <a:pt x="1291" y="815"/>
                  </a:lnTo>
                  <a:lnTo>
                    <a:pt x="1291" y="545"/>
                  </a:lnTo>
                  <a:lnTo>
                    <a:pt x="1022" y="545"/>
                  </a:lnTo>
                  <a:close/>
                  <a:moveTo>
                    <a:pt x="345" y="496"/>
                  </a:moveTo>
                  <a:lnTo>
                    <a:pt x="345" y="495"/>
                  </a:lnTo>
                  <a:cubicBezTo>
                    <a:pt x="345" y="477"/>
                    <a:pt x="347" y="458"/>
                    <a:pt x="351" y="440"/>
                  </a:cubicBezTo>
                  <a:lnTo>
                    <a:pt x="359" y="399"/>
                  </a:lnTo>
                  <a:lnTo>
                    <a:pt x="273" y="349"/>
                  </a:lnTo>
                  <a:lnTo>
                    <a:pt x="322" y="263"/>
                  </a:lnTo>
                  <a:lnTo>
                    <a:pt x="408" y="313"/>
                  </a:lnTo>
                  <a:lnTo>
                    <a:pt x="440" y="285"/>
                  </a:lnTo>
                  <a:cubicBezTo>
                    <a:pt x="454" y="272"/>
                    <a:pt x="469" y="261"/>
                    <a:pt x="486" y="252"/>
                  </a:cubicBezTo>
                  <a:cubicBezTo>
                    <a:pt x="502" y="243"/>
                    <a:pt x="519" y="235"/>
                    <a:pt x="537" y="229"/>
                  </a:cubicBezTo>
                  <a:lnTo>
                    <a:pt x="576" y="216"/>
                  </a:lnTo>
                  <a:lnTo>
                    <a:pt x="576" y="116"/>
                  </a:lnTo>
                  <a:lnTo>
                    <a:pt x="676" y="116"/>
                  </a:lnTo>
                  <a:lnTo>
                    <a:pt x="676" y="216"/>
                  </a:lnTo>
                  <a:lnTo>
                    <a:pt x="715" y="229"/>
                  </a:lnTo>
                  <a:cubicBezTo>
                    <a:pt x="733" y="235"/>
                    <a:pt x="750" y="243"/>
                    <a:pt x="766" y="252"/>
                  </a:cubicBezTo>
                  <a:cubicBezTo>
                    <a:pt x="783" y="261"/>
                    <a:pt x="798" y="272"/>
                    <a:pt x="812" y="285"/>
                  </a:cubicBezTo>
                  <a:lnTo>
                    <a:pt x="844" y="313"/>
                  </a:lnTo>
                  <a:lnTo>
                    <a:pt x="930" y="263"/>
                  </a:lnTo>
                  <a:lnTo>
                    <a:pt x="979" y="349"/>
                  </a:lnTo>
                  <a:lnTo>
                    <a:pt x="893" y="399"/>
                  </a:lnTo>
                  <a:lnTo>
                    <a:pt x="902" y="440"/>
                  </a:lnTo>
                  <a:cubicBezTo>
                    <a:pt x="905" y="458"/>
                    <a:pt x="907" y="477"/>
                    <a:pt x="907" y="495"/>
                  </a:cubicBezTo>
                  <a:cubicBezTo>
                    <a:pt x="907" y="512"/>
                    <a:pt x="906" y="529"/>
                    <a:pt x="903" y="545"/>
                  </a:cubicBezTo>
                  <a:lnTo>
                    <a:pt x="781" y="545"/>
                  </a:lnTo>
                  <a:cubicBezTo>
                    <a:pt x="786" y="529"/>
                    <a:pt x="788" y="512"/>
                    <a:pt x="788" y="496"/>
                  </a:cubicBezTo>
                  <a:cubicBezTo>
                    <a:pt x="788" y="467"/>
                    <a:pt x="781" y="439"/>
                    <a:pt x="767" y="414"/>
                  </a:cubicBezTo>
                  <a:cubicBezTo>
                    <a:pt x="752" y="390"/>
                    <a:pt x="732" y="369"/>
                    <a:pt x="707" y="355"/>
                  </a:cubicBezTo>
                  <a:cubicBezTo>
                    <a:pt x="682" y="341"/>
                    <a:pt x="654" y="333"/>
                    <a:pt x="626" y="333"/>
                  </a:cubicBezTo>
                  <a:cubicBezTo>
                    <a:pt x="597" y="333"/>
                    <a:pt x="569" y="341"/>
                    <a:pt x="545" y="355"/>
                  </a:cubicBezTo>
                  <a:cubicBezTo>
                    <a:pt x="520" y="369"/>
                    <a:pt x="499" y="390"/>
                    <a:pt x="485" y="414"/>
                  </a:cubicBezTo>
                  <a:cubicBezTo>
                    <a:pt x="471" y="439"/>
                    <a:pt x="463" y="467"/>
                    <a:pt x="463" y="496"/>
                  </a:cubicBezTo>
                  <a:cubicBezTo>
                    <a:pt x="463" y="512"/>
                    <a:pt x="466" y="529"/>
                    <a:pt x="471" y="545"/>
                  </a:cubicBezTo>
                  <a:lnTo>
                    <a:pt x="349" y="545"/>
                  </a:lnTo>
                  <a:cubicBezTo>
                    <a:pt x="346" y="529"/>
                    <a:pt x="345" y="512"/>
                    <a:pt x="345" y="496"/>
                  </a:cubicBezTo>
                  <a:close/>
                  <a:moveTo>
                    <a:pt x="580" y="496"/>
                  </a:moveTo>
                  <a:cubicBezTo>
                    <a:pt x="580" y="488"/>
                    <a:pt x="583" y="480"/>
                    <a:pt x="587" y="473"/>
                  </a:cubicBezTo>
                  <a:cubicBezTo>
                    <a:pt x="591" y="466"/>
                    <a:pt x="596" y="460"/>
                    <a:pt x="603" y="456"/>
                  </a:cubicBezTo>
                  <a:cubicBezTo>
                    <a:pt x="610" y="452"/>
                    <a:pt x="618" y="450"/>
                    <a:pt x="626" y="450"/>
                  </a:cubicBezTo>
                  <a:cubicBezTo>
                    <a:pt x="634" y="450"/>
                    <a:pt x="642" y="452"/>
                    <a:pt x="649" y="456"/>
                  </a:cubicBezTo>
                  <a:cubicBezTo>
                    <a:pt x="656" y="460"/>
                    <a:pt x="662" y="466"/>
                    <a:pt x="666" y="473"/>
                  </a:cubicBezTo>
                  <a:cubicBezTo>
                    <a:pt x="670" y="480"/>
                    <a:pt x="672" y="488"/>
                    <a:pt x="672" y="496"/>
                  </a:cubicBezTo>
                  <a:cubicBezTo>
                    <a:pt x="672" y="504"/>
                    <a:pt x="670" y="513"/>
                    <a:pt x="666" y="519"/>
                  </a:cubicBezTo>
                  <a:cubicBezTo>
                    <a:pt x="662" y="526"/>
                    <a:pt x="656" y="531"/>
                    <a:pt x="649" y="535"/>
                  </a:cubicBezTo>
                  <a:cubicBezTo>
                    <a:pt x="642" y="539"/>
                    <a:pt x="634" y="541"/>
                    <a:pt x="626" y="541"/>
                  </a:cubicBezTo>
                  <a:cubicBezTo>
                    <a:pt x="618" y="541"/>
                    <a:pt x="610" y="539"/>
                    <a:pt x="603" y="535"/>
                  </a:cubicBezTo>
                  <a:cubicBezTo>
                    <a:pt x="596" y="531"/>
                    <a:pt x="591" y="525"/>
                    <a:pt x="587" y="518"/>
                  </a:cubicBezTo>
                  <a:cubicBezTo>
                    <a:pt x="583" y="512"/>
                    <a:pt x="580" y="504"/>
                    <a:pt x="580" y="496"/>
                  </a:cubicBezTo>
                  <a:close/>
                  <a:moveTo>
                    <a:pt x="1174" y="757"/>
                  </a:moveTo>
                  <a:lnTo>
                    <a:pt x="684" y="1127"/>
                  </a:lnTo>
                  <a:lnTo>
                    <a:pt x="684" y="1433"/>
                  </a:lnTo>
                  <a:lnTo>
                    <a:pt x="564" y="1476"/>
                  </a:lnTo>
                  <a:lnTo>
                    <a:pt x="564" y="1129"/>
                  </a:lnTo>
                  <a:lnTo>
                    <a:pt x="117" y="759"/>
                  </a:lnTo>
                  <a:lnTo>
                    <a:pt x="117" y="662"/>
                  </a:lnTo>
                  <a:lnTo>
                    <a:pt x="1174" y="662"/>
                  </a:lnTo>
                  <a:lnTo>
                    <a:pt x="1174" y="7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4034945" y="3681744"/>
              <a:ext cx="304843" cy="75700"/>
            </a:xfrm>
            <a:custGeom>
              <a:rect b="b" l="l" r="r" t="t"/>
              <a:pathLst>
                <a:path extrusionOk="0" h="326" w="1312">
                  <a:moveTo>
                    <a:pt x="959" y="0"/>
                  </a:moveTo>
                  <a:cubicBezTo>
                    <a:pt x="930" y="0"/>
                    <a:pt x="902" y="8"/>
                    <a:pt x="877" y="22"/>
                  </a:cubicBezTo>
                  <a:cubicBezTo>
                    <a:pt x="853" y="36"/>
                    <a:pt x="832" y="57"/>
                    <a:pt x="818" y="82"/>
                  </a:cubicBezTo>
                  <a:cubicBezTo>
                    <a:pt x="810" y="95"/>
                    <a:pt x="805" y="109"/>
                    <a:pt x="801" y="124"/>
                  </a:cubicBezTo>
                  <a:lnTo>
                    <a:pt x="0" y="124"/>
                  </a:lnTo>
                  <a:lnTo>
                    <a:pt x="0" y="241"/>
                  </a:lnTo>
                  <a:lnTo>
                    <a:pt x="816" y="241"/>
                  </a:lnTo>
                  <a:cubicBezTo>
                    <a:pt x="817" y="242"/>
                    <a:pt x="817" y="243"/>
                    <a:pt x="818" y="244"/>
                  </a:cubicBezTo>
                  <a:cubicBezTo>
                    <a:pt x="832" y="269"/>
                    <a:pt x="852" y="290"/>
                    <a:pt x="877" y="304"/>
                  </a:cubicBezTo>
                  <a:cubicBezTo>
                    <a:pt x="901" y="319"/>
                    <a:pt x="930" y="325"/>
                    <a:pt x="959" y="325"/>
                  </a:cubicBezTo>
                  <a:cubicBezTo>
                    <a:pt x="987" y="325"/>
                    <a:pt x="1015" y="319"/>
                    <a:pt x="1040" y="304"/>
                  </a:cubicBezTo>
                  <a:cubicBezTo>
                    <a:pt x="1064" y="290"/>
                    <a:pt x="1084" y="269"/>
                    <a:pt x="1099" y="244"/>
                  </a:cubicBezTo>
                  <a:cubicBezTo>
                    <a:pt x="1099" y="243"/>
                    <a:pt x="1100" y="242"/>
                    <a:pt x="1101" y="241"/>
                  </a:cubicBezTo>
                  <a:lnTo>
                    <a:pt x="1311" y="241"/>
                  </a:lnTo>
                  <a:lnTo>
                    <a:pt x="1311" y="124"/>
                  </a:lnTo>
                  <a:lnTo>
                    <a:pt x="1116" y="124"/>
                  </a:lnTo>
                  <a:cubicBezTo>
                    <a:pt x="1113" y="109"/>
                    <a:pt x="1107" y="95"/>
                    <a:pt x="1099" y="82"/>
                  </a:cubicBezTo>
                  <a:cubicBezTo>
                    <a:pt x="1085" y="57"/>
                    <a:pt x="1064" y="36"/>
                    <a:pt x="1040" y="22"/>
                  </a:cubicBezTo>
                  <a:cubicBezTo>
                    <a:pt x="1015" y="8"/>
                    <a:pt x="987" y="0"/>
                    <a:pt x="959" y="0"/>
                  </a:cubicBezTo>
                  <a:close/>
                  <a:moveTo>
                    <a:pt x="959" y="208"/>
                  </a:moveTo>
                  <a:lnTo>
                    <a:pt x="959" y="208"/>
                  </a:lnTo>
                  <a:cubicBezTo>
                    <a:pt x="951" y="208"/>
                    <a:pt x="943" y="206"/>
                    <a:pt x="936" y="202"/>
                  </a:cubicBezTo>
                  <a:cubicBezTo>
                    <a:pt x="929" y="198"/>
                    <a:pt x="923" y="193"/>
                    <a:pt x="919" y="186"/>
                  </a:cubicBezTo>
                  <a:cubicBezTo>
                    <a:pt x="915" y="179"/>
                    <a:pt x="913" y="171"/>
                    <a:pt x="913" y="163"/>
                  </a:cubicBezTo>
                  <a:cubicBezTo>
                    <a:pt x="913" y="155"/>
                    <a:pt x="915" y="147"/>
                    <a:pt x="919" y="140"/>
                  </a:cubicBezTo>
                  <a:cubicBezTo>
                    <a:pt x="923" y="133"/>
                    <a:pt x="929" y="127"/>
                    <a:pt x="936" y="123"/>
                  </a:cubicBezTo>
                  <a:cubicBezTo>
                    <a:pt x="943" y="119"/>
                    <a:pt x="951" y="117"/>
                    <a:pt x="959" y="117"/>
                  </a:cubicBezTo>
                  <a:cubicBezTo>
                    <a:pt x="967" y="117"/>
                    <a:pt x="974" y="119"/>
                    <a:pt x="981" y="123"/>
                  </a:cubicBezTo>
                  <a:cubicBezTo>
                    <a:pt x="988" y="127"/>
                    <a:pt x="994" y="133"/>
                    <a:pt x="998" y="140"/>
                  </a:cubicBezTo>
                  <a:cubicBezTo>
                    <a:pt x="1002" y="147"/>
                    <a:pt x="1004" y="155"/>
                    <a:pt x="1004" y="163"/>
                  </a:cubicBezTo>
                  <a:cubicBezTo>
                    <a:pt x="1004" y="171"/>
                    <a:pt x="1002" y="179"/>
                    <a:pt x="998" y="186"/>
                  </a:cubicBezTo>
                  <a:cubicBezTo>
                    <a:pt x="994" y="193"/>
                    <a:pt x="988" y="198"/>
                    <a:pt x="981" y="202"/>
                  </a:cubicBezTo>
                  <a:cubicBezTo>
                    <a:pt x="974" y="206"/>
                    <a:pt x="967" y="208"/>
                    <a:pt x="959" y="2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1" name="Google Shape;601;p26"/>
          <p:cNvGrpSpPr/>
          <p:nvPr/>
        </p:nvGrpSpPr>
        <p:grpSpPr>
          <a:xfrm>
            <a:off x="7855103" y="2515126"/>
            <a:ext cx="335303" cy="377946"/>
            <a:chOff x="2309207" y="3295065"/>
            <a:chExt cx="410206" cy="462376"/>
          </a:xfrm>
        </p:grpSpPr>
        <p:sp>
          <p:nvSpPr>
            <p:cNvPr id="602" name="Google Shape;602;p26"/>
            <p:cNvSpPr/>
            <p:nvPr/>
          </p:nvSpPr>
          <p:spPr>
            <a:xfrm>
              <a:off x="2309207" y="3295065"/>
              <a:ext cx="410206" cy="462376"/>
            </a:xfrm>
            <a:custGeom>
              <a:rect b="b" l="l" r="r" t="t"/>
              <a:pathLst>
                <a:path extrusionOk="0" h="1993" w="1770">
                  <a:moveTo>
                    <a:pt x="1077" y="1992"/>
                  </a:moveTo>
                  <a:lnTo>
                    <a:pt x="185" y="1992"/>
                  </a:lnTo>
                  <a:lnTo>
                    <a:pt x="185" y="1742"/>
                  </a:lnTo>
                  <a:cubicBezTo>
                    <a:pt x="185" y="1533"/>
                    <a:pt x="149" y="1331"/>
                    <a:pt x="76" y="1142"/>
                  </a:cubicBezTo>
                  <a:cubicBezTo>
                    <a:pt x="26" y="1010"/>
                    <a:pt x="0" y="893"/>
                    <a:pt x="0" y="795"/>
                  </a:cubicBezTo>
                  <a:lnTo>
                    <a:pt x="0" y="794"/>
                  </a:lnTo>
                  <a:cubicBezTo>
                    <a:pt x="0" y="655"/>
                    <a:pt x="36" y="518"/>
                    <a:pt x="106" y="397"/>
                  </a:cubicBezTo>
                  <a:cubicBezTo>
                    <a:pt x="175" y="276"/>
                    <a:pt x="276" y="176"/>
                    <a:pt x="397" y="106"/>
                  </a:cubicBezTo>
                  <a:cubicBezTo>
                    <a:pt x="518" y="36"/>
                    <a:pt x="655" y="0"/>
                    <a:pt x="794" y="0"/>
                  </a:cubicBezTo>
                  <a:lnTo>
                    <a:pt x="795" y="0"/>
                  </a:lnTo>
                  <a:cubicBezTo>
                    <a:pt x="935" y="0"/>
                    <a:pt x="1071" y="36"/>
                    <a:pt x="1192" y="106"/>
                  </a:cubicBezTo>
                  <a:cubicBezTo>
                    <a:pt x="1313" y="176"/>
                    <a:pt x="1413" y="276"/>
                    <a:pt x="1483" y="397"/>
                  </a:cubicBezTo>
                  <a:cubicBezTo>
                    <a:pt x="1550" y="514"/>
                    <a:pt x="1587" y="647"/>
                    <a:pt x="1589" y="783"/>
                  </a:cubicBezTo>
                  <a:lnTo>
                    <a:pt x="1769" y="1133"/>
                  </a:lnTo>
                  <a:lnTo>
                    <a:pt x="1744" y="1225"/>
                  </a:lnTo>
                  <a:lnTo>
                    <a:pt x="1606" y="1280"/>
                  </a:lnTo>
                  <a:lnTo>
                    <a:pt x="1606" y="1561"/>
                  </a:lnTo>
                  <a:lnTo>
                    <a:pt x="1438" y="1728"/>
                  </a:lnTo>
                  <a:lnTo>
                    <a:pt x="1077" y="1728"/>
                  </a:lnTo>
                  <a:lnTo>
                    <a:pt x="1077" y="1992"/>
                  </a:lnTo>
                  <a:close/>
                  <a:moveTo>
                    <a:pt x="302" y="1875"/>
                  </a:moveTo>
                  <a:lnTo>
                    <a:pt x="960" y="1875"/>
                  </a:lnTo>
                  <a:lnTo>
                    <a:pt x="960" y="1611"/>
                  </a:lnTo>
                  <a:lnTo>
                    <a:pt x="1389" y="1611"/>
                  </a:lnTo>
                  <a:lnTo>
                    <a:pt x="1489" y="1512"/>
                  </a:lnTo>
                  <a:lnTo>
                    <a:pt x="1489" y="1202"/>
                  </a:lnTo>
                  <a:lnTo>
                    <a:pt x="1641" y="1140"/>
                  </a:lnTo>
                  <a:lnTo>
                    <a:pt x="1472" y="811"/>
                  </a:lnTo>
                  <a:lnTo>
                    <a:pt x="1472" y="794"/>
                  </a:lnTo>
                  <a:lnTo>
                    <a:pt x="1472" y="794"/>
                  </a:lnTo>
                  <a:cubicBezTo>
                    <a:pt x="1472" y="675"/>
                    <a:pt x="1440" y="558"/>
                    <a:pt x="1381" y="455"/>
                  </a:cubicBezTo>
                  <a:cubicBezTo>
                    <a:pt x="1321" y="352"/>
                    <a:pt x="1236" y="267"/>
                    <a:pt x="1133" y="207"/>
                  </a:cubicBezTo>
                  <a:cubicBezTo>
                    <a:pt x="1031" y="148"/>
                    <a:pt x="914" y="116"/>
                    <a:pt x="795" y="116"/>
                  </a:cubicBezTo>
                  <a:lnTo>
                    <a:pt x="794" y="116"/>
                  </a:lnTo>
                  <a:lnTo>
                    <a:pt x="794" y="116"/>
                  </a:lnTo>
                  <a:cubicBezTo>
                    <a:pt x="675" y="116"/>
                    <a:pt x="558" y="148"/>
                    <a:pt x="455" y="207"/>
                  </a:cubicBezTo>
                  <a:cubicBezTo>
                    <a:pt x="352" y="267"/>
                    <a:pt x="266" y="352"/>
                    <a:pt x="207" y="455"/>
                  </a:cubicBezTo>
                  <a:cubicBezTo>
                    <a:pt x="147" y="558"/>
                    <a:pt x="116" y="675"/>
                    <a:pt x="116" y="794"/>
                  </a:cubicBezTo>
                  <a:lnTo>
                    <a:pt x="116" y="794"/>
                  </a:lnTo>
                  <a:cubicBezTo>
                    <a:pt x="116" y="878"/>
                    <a:pt x="140" y="981"/>
                    <a:pt x="185" y="1100"/>
                  </a:cubicBezTo>
                  <a:cubicBezTo>
                    <a:pt x="263" y="1303"/>
                    <a:pt x="302" y="1519"/>
                    <a:pt x="302" y="1742"/>
                  </a:cubicBezTo>
                  <a:lnTo>
                    <a:pt x="302" y="18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2373653" y="3363604"/>
              <a:ext cx="238351" cy="230166"/>
            </a:xfrm>
            <a:custGeom>
              <a:rect b="b" l="l" r="r" t="t"/>
              <a:pathLst>
                <a:path extrusionOk="0" h="994" w="1027">
                  <a:moveTo>
                    <a:pt x="679" y="993"/>
                  </a:moveTo>
                  <a:lnTo>
                    <a:pt x="346" y="993"/>
                  </a:lnTo>
                  <a:lnTo>
                    <a:pt x="346" y="858"/>
                  </a:lnTo>
                  <a:cubicBezTo>
                    <a:pt x="335" y="853"/>
                    <a:pt x="324" y="848"/>
                    <a:pt x="314" y="842"/>
                  </a:cubicBezTo>
                  <a:cubicBezTo>
                    <a:pt x="303" y="836"/>
                    <a:pt x="293" y="829"/>
                    <a:pt x="283" y="822"/>
                  </a:cubicBezTo>
                  <a:lnTo>
                    <a:pt x="166" y="889"/>
                  </a:lnTo>
                  <a:lnTo>
                    <a:pt x="0" y="601"/>
                  </a:lnTo>
                  <a:lnTo>
                    <a:pt x="116" y="533"/>
                  </a:lnTo>
                  <a:cubicBezTo>
                    <a:pt x="115" y="521"/>
                    <a:pt x="115" y="510"/>
                    <a:pt x="115" y="497"/>
                  </a:cubicBezTo>
                  <a:cubicBezTo>
                    <a:pt x="115" y="485"/>
                    <a:pt x="115" y="472"/>
                    <a:pt x="116" y="460"/>
                  </a:cubicBezTo>
                  <a:lnTo>
                    <a:pt x="0" y="393"/>
                  </a:lnTo>
                  <a:lnTo>
                    <a:pt x="166" y="104"/>
                  </a:lnTo>
                  <a:lnTo>
                    <a:pt x="283" y="172"/>
                  </a:lnTo>
                  <a:cubicBezTo>
                    <a:pt x="293" y="164"/>
                    <a:pt x="303" y="158"/>
                    <a:pt x="314" y="152"/>
                  </a:cubicBezTo>
                  <a:cubicBezTo>
                    <a:pt x="325" y="145"/>
                    <a:pt x="335" y="140"/>
                    <a:pt x="346" y="135"/>
                  </a:cubicBezTo>
                  <a:lnTo>
                    <a:pt x="346" y="0"/>
                  </a:lnTo>
                  <a:lnTo>
                    <a:pt x="679" y="0"/>
                  </a:lnTo>
                  <a:lnTo>
                    <a:pt x="679" y="135"/>
                  </a:lnTo>
                  <a:cubicBezTo>
                    <a:pt x="690" y="140"/>
                    <a:pt x="701" y="145"/>
                    <a:pt x="712" y="152"/>
                  </a:cubicBezTo>
                  <a:cubicBezTo>
                    <a:pt x="722" y="158"/>
                    <a:pt x="733" y="164"/>
                    <a:pt x="743" y="172"/>
                  </a:cubicBezTo>
                  <a:lnTo>
                    <a:pt x="859" y="104"/>
                  </a:lnTo>
                  <a:lnTo>
                    <a:pt x="1026" y="392"/>
                  </a:lnTo>
                  <a:lnTo>
                    <a:pt x="909" y="460"/>
                  </a:lnTo>
                  <a:cubicBezTo>
                    <a:pt x="910" y="472"/>
                    <a:pt x="911" y="485"/>
                    <a:pt x="911" y="497"/>
                  </a:cubicBezTo>
                  <a:cubicBezTo>
                    <a:pt x="911" y="510"/>
                    <a:pt x="910" y="521"/>
                    <a:pt x="909" y="533"/>
                  </a:cubicBezTo>
                  <a:lnTo>
                    <a:pt x="1026" y="601"/>
                  </a:lnTo>
                  <a:lnTo>
                    <a:pt x="859" y="889"/>
                  </a:lnTo>
                  <a:lnTo>
                    <a:pt x="743" y="822"/>
                  </a:lnTo>
                  <a:cubicBezTo>
                    <a:pt x="733" y="829"/>
                    <a:pt x="722" y="835"/>
                    <a:pt x="712" y="842"/>
                  </a:cubicBezTo>
                  <a:cubicBezTo>
                    <a:pt x="701" y="848"/>
                    <a:pt x="690" y="853"/>
                    <a:pt x="679" y="858"/>
                  </a:cubicBezTo>
                  <a:lnTo>
                    <a:pt x="679" y="993"/>
                  </a:lnTo>
                  <a:close/>
                  <a:moveTo>
                    <a:pt x="463" y="876"/>
                  </a:moveTo>
                  <a:lnTo>
                    <a:pt x="562" y="876"/>
                  </a:lnTo>
                  <a:lnTo>
                    <a:pt x="562" y="777"/>
                  </a:lnTo>
                  <a:lnTo>
                    <a:pt x="602" y="764"/>
                  </a:lnTo>
                  <a:cubicBezTo>
                    <a:pt x="620" y="758"/>
                    <a:pt x="637" y="750"/>
                    <a:pt x="653" y="741"/>
                  </a:cubicBezTo>
                  <a:cubicBezTo>
                    <a:pt x="670" y="731"/>
                    <a:pt x="685" y="720"/>
                    <a:pt x="699" y="708"/>
                  </a:cubicBezTo>
                  <a:lnTo>
                    <a:pt x="730" y="680"/>
                  </a:lnTo>
                  <a:lnTo>
                    <a:pt x="817" y="729"/>
                  </a:lnTo>
                  <a:lnTo>
                    <a:pt x="866" y="643"/>
                  </a:lnTo>
                  <a:lnTo>
                    <a:pt x="780" y="594"/>
                  </a:lnTo>
                  <a:lnTo>
                    <a:pt x="788" y="553"/>
                  </a:lnTo>
                  <a:cubicBezTo>
                    <a:pt x="792" y="534"/>
                    <a:pt x="794" y="516"/>
                    <a:pt x="794" y="497"/>
                  </a:cubicBezTo>
                  <a:cubicBezTo>
                    <a:pt x="794" y="478"/>
                    <a:pt x="792" y="459"/>
                    <a:pt x="788" y="441"/>
                  </a:cubicBezTo>
                  <a:lnTo>
                    <a:pt x="780" y="400"/>
                  </a:lnTo>
                  <a:lnTo>
                    <a:pt x="866" y="350"/>
                  </a:lnTo>
                  <a:lnTo>
                    <a:pt x="817" y="264"/>
                  </a:lnTo>
                  <a:lnTo>
                    <a:pt x="730" y="314"/>
                  </a:lnTo>
                  <a:lnTo>
                    <a:pt x="699" y="286"/>
                  </a:lnTo>
                  <a:cubicBezTo>
                    <a:pt x="685" y="273"/>
                    <a:pt x="670" y="262"/>
                    <a:pt x="653" y="253"/>
                  </a:cubicBezTo>
                  <a:cubicBezTo>
                    <a:pt x="637" y="244"/>
                    <a:pt x="620" y="236"/>
                    <a:pt x="602" y="230"/>
                  </a:cubicBezTo>
                  <a:lnTo>
                    <a:pt x="562" y="217"/>
                  </a:lnTo>
                  <a:lnTo>
                    <a:pt x="562" y="117"/>
                  </a:lnTo>
                  <a:lnTo>
                    <a:pt x="463" y="117"/>
                  </a:lnTo>
                  <a:lnTo>
                    <a:pt x="463" y="217"/>
                  </a:lnTo>
                  <a:lnTo>
                    <a:pt x="423" y="230"/>
                  </a:lnTo>
                  <a:cubicBezTo>
                    <a:pt x="406" y="236"/>
                    <a:pt x="389" y="244"/>
                    <a:pt x="372" y="253"/>
                  </a:cubicBezTo>
                  <a:cubicBezTo>
                    <a:pt x="356" y="262"/>
                    <a:pt x="341" y="273"/>
                    <a:pt x="327" y="286"/>
                  </a:cubicBezTo>
                  <a:lnTo>
                    <a:pt x="295" y="314"/>
                  </a:lnTo>
                  <a:lnTo>
                    <a:pt x="209" y="264"/>
                  </a:lnTo>
                  <a:lnTo>
                    <a:pt x="160" y="350"/>
                  </a:lnTo>
                  <a:lnTo>
                    <a:pt x="245" y="400"/>
                  </a:lnTo>
                  <a:lnTo>
                    <a:pt x="237" y="441"/>
                  </a:lnTo>
                  <a:cubicBezTo>
                    <a:pt x="234" y="459"/>
                    <a:pt x="232" y="478"/>
                    <a:pt x="232" y="497"/>
                  </a:cubicBezTo>
                  <a:cubicBezTo>
                    <a:pt x="232" y="516"/>
                    <a:pt x="234" y="534"/>
                    <a:pt x="237" y="553"/>
                  </a:cubicBezTo>
                  <a:lnTo>
                    <a:pt x="245" y="594"/>
                  </a:lnTo>
                  <a:lnTo>
                    <a:pt x="160" y="643"/>
                  </a:lnTo>
                  <a:lnTo>
                    <a:pt x="209" y="729"/>
                  </a:lnTo>
                  <a:lnTo>
                    <a:pt x="295" y="680"/>
                  </a:lnTo>
                  <a:lnTo>
                    <a:pt x="327" y="708"/>
                  </a:lnTo>
                  <a:cubicBezTo>
                    <a:pt x="341" y="720"/>
                    <a:pt x="356" y="731"/>
                    <a:pt x="372" y="741"/>
                  </a:cubicBezTo>
                  <a:cubicBezTo>
                    <a:pt x="389" y="750"/>
                    <a:pt x="406" y="758"/>
                    <a:pt x="423" y="764"/>
                  </a:cubicBezTo>
                  <a:lnTo>
                    <a:pt x="463" y="777"/>
                  </a:lnTo>
                  <a:lnTo>
                    <a:pt x="463" y="8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2455490" y="3441349"/>
              <a:ext cx="75700" cy="75700"/>
            </a:xfrm>
            <a:custGeom>
              <a:rect b="b" l="l" r="r" t="t"/>
              <a:pathLst>
                <a:path extrusionOk="0" h="326" w="326">
                  <a:moveTo>
                    <a:pt x="82" y="303"/>
                  </a:moveTo>
                  <a:cubicBezTo>
                    <a:pt x="57" y="289"/>
                    <a:pt x="36" y="269"/>
                    <a:pt x="22" y="244"/>
                  </a:cubicBezTo>
                  <a:cubicBezTo>
                    <a:pt x="8" y="219"/>
                    <a:pt x="0" y="192"/>
                    <a:pt x="0" y="163"/>
                  </a:cubicBezTo>
                  <a:cubicBezTo>
                    <a:pt x="0" y="135"/>
                    <a:pt x="8" y="106"/>
                    <a:pt x="22" y="81"/>
                  </a:cubicBezTo>
                  <a:cubicBezTo>
                    <a:pt x="36" y="57"/>
                    <a:pt x="57" y="36"/>
                    <a:pt x="82" y="22"/>
                  </a:cubicBezTo>
                  <a:cubicBezTo>
                    <a:pt x="106" y="8"/>
                    <a:pt x="134" y="0"/>
                    <a:pt x="163" y="0"/>
                  </a:cubicBezTo>
                  <a:cubicBezTo>
                    <a:pt x="191" y="0"/>
                    <a:pt x="219" y="8"/>
                    <a:pt x="244" y="22"/>
                  </a:cubicBezTo>
                  <a:cubicBezTo>
                    <a:pt x="269" y="36"/>
                    <a:pt x="289" y="57"/>
                    <a:pt x="304" y="81"/>
                  </a:cubicBezTo>
                  <a:cubicBezTo>
                    <a:pt x="318" y="106"/>
                    <a:pt x="325" y="134"/>
                    <a:pt x="325" y="163"/>
                  </a:cubicBezTo>
                  <a:cubicBezTo>
                    <a:pt x="325" y="191"/>
                    <a:pt x="318" y="219"/>
                    <a:pt x="303" y="244"/>
                  </a:cubicBezTo>
                  <a:cubicBezTo>
                    <a:pt x="289" y="268"/>
                    <a:pt x="269" y="289"/>
                    <a:pt x="244" y="303"/>
                  </a:cubicBezTo>
                  <a:cubicBezTo>
                    <a:pt x="219" y="318"/>
                    <a:pt x="191" y="325"/>
                    <a:pt x="163" y="325"/>
                  </a:cubicBezTo>
                  <a:cubicBezTo>
                    <a:pt x="134" y="325"/>
                    <a:pt x="106" y="318"/>
                    <a:pt x="82" y="303"/>
                  </a:cubicBezTo>
                  <a:close/>
                  <a:moveTo>
                    <a:pt x="163" y="117"/>
                  </a:moveTo>
                  <a:cubicBezTo>
                    <a:pt x="155" y="117"/>
                    <a:pt x="147" y="119"/>
                    <a:pt x="140" y="123"/>
                  </a:cubicBezTo>
                  <a:cubicBezTo>
                    <a:pt x="133" y="127"/>
                    <a:pt x="127" y="133"/>
                    <a:pt x="123" y="140"/>
                  </a:cubicBezTo>
                  <a:cubicBezTo>
                    <a:pt x="119" y="147"/>
                    <a:pt x="117" y="155"/>
                    <a:pt x="117" y="163"/>
                  </a:cubicBezTo>
                  <a:cubicBezTo>
                    <a:pt x="117" y="171"/>
                    <a:pt x="119" y="178"/>
                    <a:pt x="123" y="185"/>
                  </a:cubicBezTo>
                  <a:cubicBezTo>
                    <a:pt x="127" y="192"/>
                    <a:pt x="133" y="198"/>
                    <a:pt x="140" y="202"/>
                  </a:cubicBezTo>
                  <a:cubicBezTo>
                    <a:pt x="147" y="206"/>
                    <a:pt x="155" y="208"/>
                    <a:pt x="163" y="208"/>
                  </a:cubicBezTo>
                  <a:cubicBezTo>
                    <a:pt x="171" y="208"/>
                    <a:pt x="179" y="206"/>
                    <a:pt x="186" y="202"/>
                  </a:cubicBezTo>
                  <a:cubicBezTo>
                    <a:pt x="193" y="198"/>
                    <a:pt x="198" y="192"/>
                    <a:pt x="202" y="185"/>
                  </a:cubicBezTo>
                  <a:cubicBezTo>
                    <a:pt x="206" y="178"/>
                    <a:pt x="208" y="171"/>
                    <a:pt x="208" y="163"/>
                  </a:cubicBezTo>
                  <a:cubicBezTo>
                    <a:pt x="208" y="155"/>
                    <a:pt x="206" y="147"/>
                    <a:pt x="202" y="140"/>
                  </a:cubicBezTo>
                  <a:cubicBezTo>
                    <a:pt x="198" y="133"/>
                    <a:pt x="193" y="127"/>
                    <a:pt x="186" y="123"/>
                  </a:cubicBezTo>
                  <a:cubicBezTo>
                    <a:pt x="179" y="119"/>
                    <a:pt x="171" y="117"/>
                    <a:pt x="163" y="1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Research Infographics</a:t>
            </a:r>
            <a:endParaRPr/>
          </a:p>
        </p:txBody>
      </p:sp>
      <p:sp>
        <p:nvSpPr>
          <p:cNvPr id="610" name="Google Shape;610;p27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1" name="Google Shape;611;p27"/>
          <p:cNvSpPr/>
          <p:nvPr/>
        </p:nvSpPr>
        <p:spPr>
          <a:xfrm>
            <a:off x="3582447" y="1244053"/>
            <a:ext cx="1986630" cy="198663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3582468" y="1244053"/>
            <a:ext cx="1986630" cy="1986630"/>
          </a:xfrm>
          <a:prstGeom prst="pie">
            <a:avLst>
              <a:gd fmla="val 16261269" name="adj1"/>
              <a:gd fmla="val 1183850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3" name="Google Shape;613;p27"/>
          <p:cNvGrpSpPr/>
          <p:nvPr/>
        </p:nvGrpSpPr>
        <p:grpSpPr>
          <a:xfrm>
            <a:off x="6108963" y="2058596"/>
            <a:ext cx="2585400" cy="1002875"/>
            <a:chOff x="6108963" y="2058596"/>
            <a:chExt cx="2585400" cy="1002875"/>
          </a:xfrm>
        </p:grpSpPr>
        <p:sp>
          <p:nvSpPr>
            <p:cNvPr id="614" name="Google Shape;614;p27"/>
            <p:cNvSpPr txBox="1"/>
            <p:nvPr/>
          </p:nvSpPr>
          <p:spPr>
            <a:xfrm>
              <a:off x="6108963" y="2058596"/>
              <a:ext cx="258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Mercury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615" name="Google Shape;615;p27"/>
            <p:cNvSpPr txBox="1"/>
            <p:nvPr/>
          </p:nvSpPr>
          <p:spPr>
            <a:xfrm>
              <a:off x="6108963" y="2348971"/>
              <a:ext cx="2585400" cy="7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Mercury is the closest planet to the Sun and the smallest one in the entire Solar System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616" name="Google Shape;616;p27"/>
          <p:cNvGrpSpPr/>
          <p:nvPr/>
        </p:nvGrpSpPr>
        <p:grpSpPr>
          <a:xfrm>
            <a:off x="457200" y="1244050"/>
            <a:ext cx="2585400" cy="1768900"/>
            <a:chOff x="457200" y="1244050"/>
            <a:chExt cx="2585400" cy="1768900"/>
          </a:xfrm>
        </p:grpSpPr>
        <p:sp>
          <p:nvSpPr>
            <p:cNvPr id="617" name="Google Shape;617;p27"/>
            <p:cNvSpPr txBox="1"/>
            <p:nvPr/>
          </p:nvSpPr>
          <p:spPr>
            <a:xfrm>
              <a:off x="457200" y="1244050"/>
              <a:ext cx="2585400" cy="399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Data insights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618" name="Google Shape;618;p27"/>
            <p:cNvSpPr txBox="1"/>
            <p:nvPr/>
          </p:nvSpPr>
          <p:spPr>
            <a:xfrm>
              <a:off x="457200" y="2681150"/>
              <a:ext cx="258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19" name="Google Shape;619;p27"/>
            <p:cNvSpPr txBox="1"/>
            <p:nvPr/>
          </p:nvSpPr>
          <p:spPr>
            <a:xfrm>
              <a:off x="457200" y="1871650"/>
              <a:ext cx="2585400" cy="8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+80%</a:t>
              </a:r>
              <a:endParaRPr sz="6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620" name="Google Shape;620;p27"/>
          <p:cNvSpPr/>
          <p:nvPr/>
        </p:nvSpPr>
        <p:spPr>
          <a:xfrm>
            <a:off x="457193" y="3746255"/>
            <a:ext cx="985817" cy="985817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457204" y="3746255"/>
            <a:ext cx="985817" cy="985817"/>
          </a:xfrm>
          <a:prstGeom prst="pie">
            <a:avLst>
              <a:gd fmla="val 16261269" name="adj1"/>
              <a:gd fmla="val 18887149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2" name="Google Shape;622;p27"/>
          <p:cNvGrpSpPr/>
          <p:nvPr/>
        </p:nvGrpSpPr>
        <p:grpSpPr>
          <a:xfrm>
            <a:off x="1443000" y="3867725"/>
            <a:ext cx="985800" cy="742800"/>
            <a:chOff x="1443000" y="3867725"/>
            <a:chExt cx="985800" cy="742800"/>
          </a:xfrm>
        </p:grpSpPr>
        <p:sp>
          <p:nvSpPr>
            <p:cNvPr id="623" name="Google Shape;623;p27"/>
            <p:cNvSpPr txBox="1"/>
            <p:nvPr/>
          </p:nvSpPr>
          <p:spPr>
            <a:xfrm>
              <a:off x="1443000" y="3867725"/>
              <a:ext cx="98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Jupiter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624" name="Google Shape;624;p27"/>
            <p:cNvSpPr txBox="1"/>
            <p:nvPr/>
          </p:nvSpPr>
          <p:spPr>
            <a:xfrm>
              <a:off x="1443000" y="4239125"/>
              <a:ext cx="98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+10%</a:t>
              </a:r>
              <a:endPara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625" name="Google Shape;625;p27"/>
          <p:cNvSpPr/>
          <p:nvPr/>
        </p:nvSpPr>
        <p:spPr>
          <a:xfrm>
            <a:off x="2542418" y="3746255"/>
            <a:ext cx="985817" cy="985817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2542429" y="3746255"/>
            <a:ext cx="985817" cy="985817"/>
          </a:xfrm>
          <a:prstGeom prst="pie">
            <a:avLst>
              <a:gd fmla="val 16261269" name="adj1"/>
              <a:gd fmla="val 98756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7" name="Google Shape;627;p27"/>
          <p:cNvGrpSpPr/>
          <p:nvPr/>
        </p:nvGrpSpPr>
        <p:grpSpPr>
          <a:xfrm>
            <a:off x="3528225" y="3867725"/>
            <a:ext cx="985800" cy="742800"/>
            <a:chOff x="3528225" y="3867725"/>
            <a:chExt cx="985800" cy="742800"/>
          </a:xfrm>
        </p:grpSpPr>
        <p:sp>
          <p:nvSpPr>
            <p:cNvPr id="628" name="Google Shape;628;p27"/>
            <p:cNvSpPr txBox="1"/>
            <p:nvPr/>
          </p:nvSpPr>
          <p:spPr>
            <a:xfrm>
              <a:off x="3528225" y="3867725"/>
              <a:ext cx="98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Mars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629" name="Google Shape;629;p27"/>
            <p:cNvSpPr txBox="1"/>
            <p:nvPr/>
          </p:nvSpPr>
          <p:spPr>
            <a:xfrm>
              <a:off x="3528225" y="4239125"/>
              <a:ext cx="98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+70%</a:t>
              </a:r>
              <a:endPara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630" name="Google Shape;630;p27"/>
          <p:cNvSpPr/>
          <p:nvPr/>
        </p:nvSpPr>
        <p:spPr>
          <a:xfrm>
            <a:off x="4627643" y="3746255"/>
            <a:ext cx="985817" cy="985817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4627654" y="3746255"/>
            <a:ext cx="985817" cy="985817"/>
          </a:xfrm>
          <a:prstGeom prst="pie">
            <a:avLst>
              <a:gd fmla="val 16261269" name="adj1"/>
              <a:gd fmla="val 868361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2" name="Google Shape;632;p27"/>
          <p:cNvGrpSpPr/>
          <p:nvPr/>
        </p:nvGrpSpPr>
        <p:grpSpPr>
          <a:xfrm>
            <a:off x="5613450" y="3867725"/>
            <a:ext cx="985800" cy="742800"/>
            <a:chOff x="5613450" y="3867725"/>
            <a:chExt cx="985800" cy="742800"/>
          </a:xfrm>
        </p:grpSpPr>
        <p:sp>
          <p:nvSpPr>
            <p:cNvPr id="633" name="Google Shape;633;p27"/>
            <p:cNvSpPr txBox="1"/>
            <p:nvPr/>
          </p:nvSpPr>
          <p:spPr>
            <a:xfrm>
              <a:off x="5613450" y="3867725"/>
              <a:ext cx="98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Earth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634" name="Google Shape;634;p27"/>
            <p:cNvSpPr txBox="1"/>
            <p:nvPr/>
          </p:nvSpPr>
          <p:spPr>
            <a:xfrm>
              <a:off x="5613450" y="4239125"/>
              <a:ext cx="98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+30%</a:t>
              </a:r>
              <a:endPara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635" name="Google Shape;635;p27"/>
          <p:cNvSpPr/>
          <p:nvPr/>
        </p:nvSpPr>
        <p:spPr>
          <a:xfrm>
            <a:off x="6712868" y="3746255"/>
            <a:ext cx="985817" cy="985817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6712879" y="3746255"/>
            <a:ext cx="985817" cy="985817"/>
          </a:xfrm>
          <a:prstGeom prst="pie">
            <a:avLst>
              <a:gd fmla="val 16261269" name="adj1"/>
              <a:gd fmla="val 2072388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7" name="Google Shape;637;p27"/>
          <p:cNvGrpSpPr/>
          <p:nvPr/>
        </p:nvGrpSpPr>
        <p:grpSpPr>
          <a:xfrm>
            <a:off x="7698675" y="3867725"/>
            <a:ext cx="985800" cy="742800"/>
            <a:chOff x="7698675" y="3867725"/>
            <a:chExt cx="985800" cy="742800"/>
          </a:xfrm>
        </p:grpSpPr>
        <p:sp>
          <p:nvSpPr>
            <p:cNvPr id="638" name="Google Shape;638;p27"/>
            <p:cNvSpPr txBox="1"/>
            <p:nvPr/>
          </p:nvSpPr>
          <p:spPr>
            <a:xfrm>
              <a:off x="7698675" y="3867725"/>
              <a:ext cx="98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Pluto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639" name="Google Shape;639;p27"/>
            <p:cNvSpPr txBox="1"/>
            <p:nvPr/>
          </p:nvSpPr>
          <p:spPr>
            <a:xfrm>
              <a:off x="7698675" y="4239125"/>
              <a:ext cx="98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+20%</a:t>
              </a:r>
              <a:endPara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640" name="Google Shape;640;p27"/>
          <p:cNvSpPr/>
          <p:nvPr/>
        </p:nvSpPr>
        <p:spPr>
          <a:xfrm>
            <a:off x="7092813" y="1244062"/>
            <a:ext cx="617700" cy="61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1" name="Google Shape;641;p27"/>
          <p:cNvGrpSpPr/>
          <p:nvPr/>
        </p:nvGrpSpPr>
        <p:grpSpPr>
          <a:xfrm>
            <a:off x="7212701" y="1363926"/>
            <a:ext cx="377946" cy="377946"/>
            <a:chOff x="2820688" y="3295065"/>
            <a:chExt cx="462376" cy="462376"/>
          </a:xfrm>
        </p:grpSpPr>
        <p:sp>
          <p:nvSpPr>
            <p:cNvPr id="642" name="Google Shape;642;p27"/>
            <p:cNvSpPr/>
            <p:nvPr/>
          </p:nvSpPr>
          <p:spPr>
            <a:xfrm>
              <a:off x="2820688" y="3295065"/>
              <a:ext cx="462376" cy="462376"/>
            </a:xfrm>
            <a:custGeom>
              <a:rect b="b" l="l" r="r" t="t"/>
              <a:pathLst>
                <a:path extrusionOk="0" h="1993" w="1993">
                  <a:moveTo>
                    <a:pt x="1719" y="250"/>
                  </a:moveTo>
                  <a:lnTo>
                    <a:pt x="1719" y="0"/>
                  </a:lnTo>
                  <a:lnTo>
                    <a:pt x="456" y="0"/>
                  </a:lnTo>
                  <a:lnTo>
                    <a:pt x="456" y="682"/>
                  </a:lnTo>
                  <a:cubicBezTo>
                    <a:pt x="444" y="693"/>
                    <a:pt x="432" y="703"/>
                    <a:pt x="421" y="715"/>
                  </a:cubicBezTo>
                  <a:cubicBezTo>
                    <a:pt x="235" y="901"/>
                    <a:pt x="196" y="1179"/>
                    <a:pt x="303" y="1404"/>
                  </a:cubicBezTo>
                  <a:lnTo>
                    <a:pt x="0" y="1707"/>
                  </a:lnTo>
                  <a:lnTo>
                    <a:pt x="285" y="1992"/>
                  </a:lnTo>
                  <a:lnTo>
                    <a:pt x="588" y="1689"/>
                  </a:lnTo>
                  <a:cubicBezTo>
                    <a:pt x="621" y="1705"/>
                    <a:pt x="655" y="1717"/>
                    <a:pt x="690" y="1727"/>
                  </a:cubicBezTo>
                  <a:lnTo>
                    <a:pt x="690" y="1992"/>
                  </a:lnTo>
                  <a:lnTo>
                    <a:pt x="1992" y="1992"/>
                  </a:lnTo>
                  <a:lnTo>
                    <a:pt x="1992" y="522"/>
                  </a:lnTo>
                  <a:lnTo>
                    <a:pt x="1719" y="250"/>
                  </a:lnTo>
                  <a:close/>
                  <a:moveTo>
                    <a:pt x="1719" y="415"/>
                  </a:moveTo>
                  <a:lnTo>
                    <a:pt x="1836" y="532"/>
                  </a:lnTo>
                  <a:lnTo>
                    <a:pt x="1719" y="532"/>
                  </a:lnTo>
                  <a:lnTo>
                    <a:pt x="1719" y="415"/>
                  </a:lnTo>
                  <a:close/>
                  <a:moveTo>
                    <a:pt x="573" y="116"/>
                  </a:moveTo>
                  <a:lnTo>
                    <a:pt x="1603" y="116"/>
                  </a:lnTo>
                  <a:lnTo>
                    <a:pt x="1603" y="236"/>
                  </a:lnTo>
                  <a:lnTo>
                    <a:pt x="690" y="236"/>
                  </a:lnTo>
                  <a:lnTo>
                    <a:pt x="690" y="559"/>
                  </a:lnTo>
                  <a:cubicBezTo>
                    <a:pt x="649" y="570"/>
                    <a:pt x="610" y="585"/>
                    <a:pt x="573" y="604"/>
                  </a:cubicBezTo>
                  <a:lnTo>
                    <a:pt x="573" y="116"/>
                  </a:lnTo>
                  <a:close/>
                  <a:moveTo>
                    <a:pt x="456" y="1433"/>
                  </a:moveTo>
                  <a:cubicBezTo>
                    <a:pt x="329" y="1262"/>
                    <a:pt x="329" y="1024"/>
                    <a:pt x="456" y="852"/>
                  </a:cubicBezTo>
                  <a:lnTo>
                    <a:pt x="456" y="1433"/>
                  </a:lnTo>
                  <a:close/>
                  <a:moveTo>
                    <a:pt x="285" y="1827"/>
                  </a:moveTo>
                  <a:lnTo>
                    <a:pt x="165" y="1707"/>
                  </a:lnTo>
                  <a:lnTo>
                    <a:pt x="365" y="1506"/>
                  </a:lnTo>
                  <a:cubicBezTo>
                    <a:pt x="399" y="1552"/>
                    <a:pt x="440" y="1593"/>
                    <a:pt x="485" y="1627"/>
                  </a:cubicBezTo>
                  <a:lnTo>
                    <a:pt x="285" y="1827"/>
                  </a:lnTo>
                  <a:close/>
                  <a:moveTo>
                    <a:pt x="573" y="1546"/>
                  </a:moveTo>
                  <a:lnTo>
                    <a:pt x="573" y="740"/>
                  </a:lnTo>
                  <a:cubicBezTo>
                    <a:pt x="583" y="733"/>
                    <a:pt x="594" y="726"/>
                    <a:pt x="604" y="720"/>
                  </a:cubicBezTo>
                  <a:cubicBezTo>
                    <a:pt x="631" y="704"/>
                    <a:pt x="660" y="691"/>
                    <a:pt x="689" y="681"/>
                  </a:cubicBezTo>
                  <a:lnTo>
                    <a:pt x="689" y="1605"/>
                  </a:lnTo>
                  <a:cubicBezTo>
                    <a:pt x="660" y="1595"/>
                    <a:pt x="631" y="1582"/>
                    <a:pt x="604" y="1566"/>
                  </a:cubicBezTo>
                  <a:cubicBezTo>
                    <a:pt x="594" y="1560"/>
                    <a:pt x="583" y="1553"/>
                    <a:pt x="573" y="1546"/>
                  </a:cubicBezTo>
                  <a:close/>
                  <a:moveTo>
                    <a:pt x="1303" y="964"/>
                  </a:moveTo>
                  <a:cubicBezTo>
                    <a:pt x="1318" y="1002"/>
                    <a:pt x="1328" y="1041"/>
                    <a:pt x="1333" y="1081"/>
                  </a:cubicBezTo>
                  <a:lnTo>
                    <a:pt x="974" y="1081"/>
                  </a:lnTo>
                  <a:lnTo>
                    <a:pt x="974" y="1198"/>
                  </a:lnTo>
                  <a:lnTo>
                    <a:pt x="1334" y="1198"/>
                  </a:lnTo>
                  <a:cubicBezTo>
                    <a:pt x="1329" y="1238"/>
                    <a:pt x="1320" y="1277"/>
                    <a:pt x="1306" y="1315"/>
                  </a:cubicBezTo>
                  <a:lnTo>
                    <a:pt x="974" y="1315"/>
                  </a:lnTo>
                  <a:lnTo>
                    <a:pt x="974" y="1431"/>
                  </a:lnTo>
                  <a:lnTo>
                    <a:pt x="1243" y="1431"/>
                  </a:lnTo>
                  <a:cubicBezTo>
                    <a:pt x="1203" y="1486"/>
                    <a:pt x="1152" y="1532"/>
                    <a:pt x="1093" y="1566"/>
                  </a:cubicBezTo>
                  <a:cubicBezTo>
                    <a:pt x="1019" y="1609"/>
                    <a:pt x="935" y="1631"/>
                    <a:pt x="849" y="1631"/>
                  </a:cubicBezTo>
                  <a:cubicBezTo>
                    <a:pt x="835" y="1631"/>
                    <a:pt x="820" y="1630"/>
                    <a:pt x="806" y="1629"/>
                  </a:cubicBezTo>
                  <a:lnTo>
                    <a:pt x="806" y="656"/>
                  </a:lnTo>
                  <a:cubicBezTo>
                    <a:pt x="820" y="655"/>
                    <a:pt x="835" y="655"/>
                    <a:pt x="849" y="655"/>
                  </a:cubicBezTo>
                  <a:lnTo>
                    <a:pt x="849" y="655"/>
                  </a:lnTo>
                  <a:cubicBezTo>
                    <a:pt x="935" y="655"/>
                    <a:pt x="1019" y="677"/>
                    <a:pt x="1093" y="720"/>
                  </a:cubicBezTo>
                  <a:cubicBezTo>
                    <a:pt x="1149" y="752"/>
                    <a:pt x="1199" y="796"/>
                    <a:pt x="1238" y="848"/>
                  </a:cubicBezTo>
                  <a:lnTo>
                    <a:pt x="974" y="848"/>
                  </a:lnTo>
                  <a:lnTo>
                    <a:pt x="974" y="964"/>
                  </a:lnTo>
                  <a:lnTo>
                    <a:pt x="1303" y="964"/>
                  </a:lnTo>
                  <a:close/>
                  <a:moveTo>
                    <a:pt x="806" y="1875"/>
                  </a:moveTo>
                  <a:lnTo>
                    <a:pt x="806" y="1746"/>
                  </a:lnTo>
                  <a:cubicBezTo>
                    <a:pt x="820" y="1747"/>
                    <a:pt x="835" y="1748"/>
                    <a:pt x="849" y="1748"/>
                  </a:cubicBezTo>
                  <a:lnTo>
                    <a:pt x="849" y="1748"/>
                  </a:lnTo>
                  <a:cubicBezTo>
                    <a:pt x="955" y="1748"/>
                    <a:pt x="1060" y="1720"/>
                    <a:pt x="1152" y="1667"/>
                  </a:cubicBezTo>
                  <a:cubicBezTo>
                    <a:pt x="1243" y="1614"/>
                    <a:pt x="1320" y="1537"/>
                    <a:pt x="1373" y="1446"/>
                  </a:cubicBezTo>
                  <a:cubicBezTo>
                    <a:pt x="1376" y="1441"/>
                    <a:pt x="1378" y="1436"/>
                    <a:pt x="1381" y="1431"/>
                  </a:cubicBezTo>
                  <a:lnTo>
                    <a:pt x="1723" y="1431"/>
                  </a:lnTo>
                  <a:lnTo>
                    <a:pt x="1723" y="1315"/>
                  </a:lnTo>
                  <a:lnTo>
                    <a:pt x="1429" y="1315"/>
                  </a:lnTo>
                  <a:cubicBezTo>
                    <a:pt x="1440" y="1277"/>
                    <a:pt x="1448" y="1237"/>
                    <a:pt x="1451" y="1198"/>
                  </a:cubicBezTo>
                  <a:lnTo>
                    <a:pt x="1723" y="1198"/>
                  </a:lnTo>
                  <a:lnTo>
                    <a:pt x="1723" y="1081"/>
                  </a:lnTo>
                  <a:lnTo>
                    <a:pt x="1450" y="1081"/>
                  </a:lnTo>
                  <a:cubicBezTo>
                    <a:pt x="1446" y="1041"/>
                    <a:pt x="1439" y="1002"/>
                    <a:pt x="1427" y="964"/>
                  </a:cubicBezTo>
                  <a:lnTo>
                    <a:pt x="1723" y="964"/>
                  </a:lnTo>
                  <a:lnTo>
                    <a:pt x="1723" y="848"/>
                  </a:lnTo>
                  <a:lnTo>
                    <a:pt x="1377" y="848"/>
                  </a:lnTo>
                  <a:cubicBezTo>
                    <a:pt x="1376" y="845"/>
                    <a:pt x="1374" y="843"/>
                    <a:pt x="1373" y="840"/>
                  </a:cubicBezTo>
                  <a:cubicBezTo>
                    <a:pt x="1346" y="794"/>
                    <a:pt x="1314" y="752"/>
                    <a:pt x="1277" y="715"/>
                  </a:cubicBezTo>
                  <a:cubicBezTo>
                    <a:pt x="1148" y="586"/>
                    <a:pt x="975" y="527"/>
                    <a:pt x="806" y="539"/>
                  </a:cubicBezTo>
                  <a:lnTo>
                    <a:pt x="806" y="353"/>
                  </a:lnTo>
                  <a:lnTo>
                    <a:pt x="1602" y="353"/>
                  </a:lnTo>
                  <a:lnTo>
                    <a:pt x="1602" y="649"/>
                  </a:lnTo>
                  <a:lnTo>
                    <a:pt x="1875" y="649"/>
                  </a:lnTo>
                  <a:lnTo>
                    <a:pt x="1875" y="1875"/>
                  </a:lnTo>
                  <a:lnTo>
                    <a:pt x="806" y="18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3140875" y="3656171"/>
              <a:ext cx="79791" cy="27620"/>
            </a:xfrm>
            <a:custGeom>
              <a:rect b="b" l="l" r="r" t="t"/>
              <a:pathLst>
                <a:path extrusionOk="0" h="118" w="345">
                  <a:moveTo>
                    <a:pt x="0" y="0"/>
                  </a:moveTo>
                  <a:lnTo>
                    <a:pt x="344" y="0"/>
                  </a:lnTo>
                  <a:lnTo>
                    <a:pt x="344" y="117"/>
                  </a:lnTo>
                  <a:lnTo>
                    <a:pt x="0" y="117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8"/>
          <p:cNvGrpSpPr/>
          <p:nvPr/>
        </p:nvGrpSpPr>
        <p:grpSpPr>
          <a:xfrm>
            <a:off x="457200" y="3107275"/>
            <a:ext cx="5388900" cy="1624800"/>
            <a:chOff x="457200" y="3107275"/>
            <a:chExt cx="5388900" cy="1624800"/>
          </a:xfrm>
        </p:grpSpPr>
        <p:sp>
          <p:nvSpPr>
            <p:cNvPr id="649" name="Google Shape;649;p28"/>
            <p:cNvSpPr/>
            <p:nvPr/>
          </p:nvSpPr>
          <p:spPr>
            <a:xfrm>
              <a:off x="457200" y="3107275"/>
              <a:ext cx="5388900" cy="162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0" name="Google Shape;650;p28"/>
            <p:cNvGrpSpPr/>
            <p:nvPr/>
          </p:nvGrpSpPr>
          <p:grpSpPr>
            <a:xfrm>
              <a:off x="1574362" y="3507288"/>
              <a:ext cx="4190013" cy="824775"/>
              <a:chOff x="4414962" y="3507288"/>
              <a:chExt cx="4190013" cy="824775"/>
            </a:xfrm>
          </p:grpSpPr>
          <p:sp>
            <p:nvSpPr>
              <p:cNvPr id="651" name="Google Shape;651;p28"/>
              <p:cNvSpPr txBox="1"/>
              <p:nvPr/>
            </p:nvSpPr>
            <p:spPr>
              <a:xfrm>
                <a:off x="7009575" y="3507288"/>
                <a:ext cx="1595400" cy="82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800">
                    <a:solidFill>
                      <a:schemeClr val="dk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17</a:t>
                </a:r>
                <a:r>
                  <a:rPr lang="en" sz="4800">
                    <a:solidFill>
                      <a:schemeClr val="dk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%</a:t>
                </a:r>
                <a:endParaRPr sz="48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  <p:grpSp>
            <p:nvGrpSpPr>
              <p:cNvPr id="652" name="Google Shape;652;p28"/>
              <p:cNvGrpSpPr/>
              <p:nvPr/>
            </p:nvGrpSpPr>
            <p:grpSpPr>
              <a:xfrm>
                <a:off x="4414962" y="3507463"/>
                <a:ext cx="2016613" cy="824600"/>
                <a:chOff x="4414962" y="3507463"/>
                <a:chExt cx="2016613" cy="824600"/>
              </a:xfrm>
            </p:grpSpPr>
            <p:sp>
              <p:nvSpPr>
                <p:cNvPr id="653" name="Google Shape;653;p28"/>
                <p:cNvSpPr txBox="1"/>
                <p:nvPr/>
              </p:nvSpPr>
              <p:spPr>
                <a:xfrm>
                  <a:off x="4414962" y="3507463"/>
                  <a:ext cx="2016600" cy="331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b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chemeClr val="dk1"/>
                      </a:solidFill>
                      <a:latin typeface="Montserrat SemiBold"/>
                      <a:ea typeface="Montserrat SemiBold"/>
                      <a:cs typeface="Montserrat SemiBold"/>
                      <a:sym typeface="Montserrat SemiBold"/>
                    </a:rPr>
                    <a:t>Neptune</a:t>
                  </a:r>
                  <a:endParaRPr sz="1600">
                    <a:solidFill>
                      <a:schemeClr val="dk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endParaRPr>
                </a:p>
              </p:txBody>
            </p:sp>
            <p:sp>
              <p:nvSpPr>
                <p:cNvPr id="654" name="Google Shape;654;p28"/>
                <p:cNvSpPr txBox="1"/>
                <p:nvPr/>
              </p:nvSpPr>
              <p:spPr>
                <a:xfrm>
                  <a:off x="4414975" y="3770463"/>
                  <a:ext cx="2016600" cy="561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rPr>
                    <a:t>Neptune is the farthest planet from the Sun</a:t>
                  </a:r>
                  <a:endParaRPr sz="120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endParaRPr>
                </a:p>
              </p:txBody>
            </p:sp>
          </p:grpSp>
        </p:grpSp>
      </p:grpSp>
      <p:grpSp>
        <p:nvGrpSpPr>
          <p:cNvPr id="655" name="Google Shape;655;p28"/>
          <p:cNvGrpSpPr/>
          <p:nvPr/>
        </p:nvGrpSpPr>
        <p:grpSpPr>
          <a:xfrm>
            <a:off x="3297800" y="1063750"/>
            <a:ext cx="5388900" cy="1624800"/>
            <a:chOff x="3297800" y="1063750"/>
            <a:chExt cx="5388900" cy="1624800"/>
          </a:xfrm>
        </p:grpSpPr>
        <p:sp>
          <p:nvSpPr>
            <p:cNvPr id="656" name="Google Shape;656;p28"/>
            <p:cNvSpPr/>
            <p:nvPr/>
          </p:nvSpPr>
          <p:spPr>
            <a:xfrm>
              <a:off x="3297800" y="1063750"/>
              <a:ext cx="5388900" cy="162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7" name="Google Shape;657;p28"/>
            <p:cNvGrpSpPr/>
            <p:nvPr/>
          </p:nvGrpSpPr>
          <p:grpSpPr>
            <a:xfrm>
              <a:off x="3997800" y="1463800"/>
              <a:ext cx="3612000" cy="824700"/>
              <a:chOff x="3997800" y="1463800"/>
              <a:chExt cx="3612000" cy="824700"/>
            </a:xfrm>
          </p:grpSpPr>
          <p:sp>
            <p:nvSpPr>
              <p:cNvPr id="658" name="Google Shape;658;p28"/>
              <p:cNvSpPr txBox="1"/>
              <p:nvPr/>
            </p:nvSpPr>
            <p:spPr>
              <a:xfrm>
                <a:off x="3997800" y="1463800"/>
                <a:ext cx="1595400" cy="82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800">
                    <a:solidFill>
                      <a:schemeClr val="dk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62</a:t>
                </a:r>
                <a:r>
                  <a:rPr lang="en" sz="4800">
                    <a:solidFill>
                      <a:schemeClr val="dk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%</a:t>
                </a:r>
                <a:endParaRPr sz="48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  <p:sp>
            <p:nvSpPr>
              <p:cNvPr id="659" name="Google Shape;659;p28"/>
              <p:cNvSpPr txBox="1"/>
              <p:nvPr/>
            </p:nvSpPr>
            <p:spPr>
              <a:xfrm>
                <a:off x="5593187" y="1463800"/>
                <a:ext cx="20166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Jupiter</a:t>
                </a:r>
                <a:endParaRPr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  <p:sp>
            <p:nvSpPr>
              <p:cNvPr id="660" name="Google Shape;660;p28"/>
              <p:cNvSpPr txBox="1"/>
              <p:nvPr/>
            </p:nvSpPr>
            <p:spPr>
              <a:xfrm>
                <a:off x="5593200" y="1726800"/>
                <a:ext cx="2016600" cy="5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Jupiter is a gas giant and the biggest planet</a:t>
                </a:r>
                <a:endParaRPr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</p:grpSp>
      <p:sp>
        <p:nvSpPr>
          <p:cNvPr id="661" name="Google Shape;661;p28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Research Infographics</a:t>
            </a:r>
            <a:endParaRPr/>
          </a:p>
        </p:txBody>
      </p:sp>
      <p:sp>
        <p:nvSpPr>
          <p:cNvPr id="662" name="Google Shape;662;p28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3" name="Google Shape;663;p28"/>
          <p:cNvSpPr/>
          <p:nvPr/>
        </p:nvSpPr>
        <p:spPr>
          <a:xfrm>
            <a:off x="708513" y="3532725"/>
            <a:ext cx="736500" cy="73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4" name="Google Shape;664;p28"/>
          <p:cNvGrpSpPr/>
          <p:nvPr/>
        </p:nvGrpSpPr>
        <p:grpSpPr>
          <a:xfrm>
            <a:off x="457200" y="1063750"/>
            <a:ext cx="2419800" cy="1624800"/>
            <a:chOff x="457200" y="1063750"/>
            <a:chExt cx="2419800" cy="1624800"/>
          </a:xfrm>
        </p:grpSpPr>
        <p:sp>
          <p:nvSpPr>
            <p:cNvPr id="665" name="Google Shape;665;p28"/>
            <p:cNvSpPr/>
            <p:nvPr/>
          </p:nvSpPr>
          <p:spPr>
            <a:xfrm>
              <a:off x="457200" y="1063750"/>
              <a:ext cx="2419800" cy="162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6" name="Google Shape;666;p28"/>
            <p:cNvGrpSpPr/>
            <p:nvPr/>
          </p:nvGrpSpPr>
          <p:grpSpPr>
            <a:xfrm>
              <a:off x="658763" y="1243750"/>
              <a:ext cx="2016625" cy="1236326"/>
              <a:chOff x="658763" y="1243750"/>
              <a:chExt cx="2016625" cy="1236326"/>
            </a:xfrm>
          </p:grpSpPr>
          <p:sp>
            <p:nvSpPr>
              <p:cNvPr id="667" name="Google Shape;667;p28"/>
              <p:cNvSpPr txBox="1"/>
              <p:nvPr/>
            </p:nvSpPr>
            <p:spPr>
              <a:xfrm>
                <a:off x="658788" y="1655463"/>
                <a:ext cx="20166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Mercury</a:t>
                </a:r>
                <a:endParaRPr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  <p:sp>
            <p:nvSpPr>
              <p:cNvPr id="668" name="Google Shape;668;p28"/>
              <p:cNvSpPr txBox="1"/>
              <p:nvPr/>
            </p:nvSpPr>
            <p:spPr>
              <a:xfrm>
                <a:off x="658763" y="1918476"/>
                <a:ext cx="2016600" cy="5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Mercury is the closest planet to the Sun</a:t>
                </a:r>
                <a:endParaRPr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  <p:sp>
            <p:nvSpPr>
              <p:cNvPr id="669" name="Google Shape;669;p28"/>
              <p:cNvSpPr txBox="1"/>
              <p:nvPr/>
            </p:nvSpPr>
            <p:spPr>
              <a:xfrm>
                <a:off x="658763" y="1243750"/>
                <a:ext cx="2016600" cy="43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dk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213</a:t>
                </a:r>
                <a:r>
                  <a:rPr lang="en" sz="2400">
                    <a:solidFill>
                      <a:schemeClr val="dk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,543</a:t>
                </a:r>
                <a:endParaRPr sz="24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</p:grpSp>
      </p:grpSp>
      <p:grpSp>
        <p:nvGrpSpPr>
          <p:cNvPr id="670" name="Google Shape;670;p28"/>
          <p:cNvGrpSpPr/>
          <p:nvPr/>
        </p:nvGrpSpPr>
        <p:grpSpPr>
          <a:xfrm>
            <a:off x="6266900" y="3107275"/>
            <a:ext cx="2419800" cy="1624800"/>
            <a:chOff x="6266900" y="3107275"/>
            <a:chExt cx="2419800" cy="1624800"/>
          </a:xfrm>
        </p:grpSpPr>
        <p:sp>
          <p:nvSpPr>
            <p:cNvPr id="671" name="Google Shape;671;p28"/>
            <p:cNvSpPr/>
            <p:nvPr/>
          </p:nvSpPr>
          <p:spPr>
            <a:xfrm>
              <a:off x="6266900" y="3107275"/>
              <a:ext cx="2419800" cy="162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2" name="Google Shape;672;p28"/>
            <p:cNvGrpSpPr/>
            <p:nvPr/>
          </p:nvGrpSpPr>
          <p:grpSpPr>
            <a:xfrm>
              <a:off x="6468463" y="3285350"/>
              <a:ext cx="2016613" cy="1236325"/>
              <a:chOff x="658763" y="3285350"/>
              <a:chExt cx="2016613" cy="1236325"/>
            </a:xfrm>
          </p:grpSpPr>
          <p:sp>
            <p:nvSpPr>
              <p:cNvPr id="673" name="Google Shape;673;p28"/>
              <p:cNvSpPr txBox="1"/>
              <p:nvPr/>
            </p:nvSpPr>
            <p:spPr>
              <a:xfrm>
                <a:off x="658763" y="3697075"/>
                <a:ext cx="20166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Mars</a:t>
                </a:r>
                <a:endParaRPr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  <p:sp>
            <p:nvSpPr>
              <p:cNvPr id="674" name="Google Shape;674;p28"/>
              <p:cNvSpPr txBox="1"/>
              <p:nvPr/>
            </p:nvSpPr>
            <p:spPr>
              <a:xfrm>
                <a:off x="658775" y="3960075"/>
                <a:ext cx="2016600" cy="5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Despite being red, Mars is a cold place</a:t>
                </a:r>
                <a:endParaRPr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  <p:sp>
            <p:nvSpPr>
              <p:cNvPr id="675" name="Google Shape;675;p28"/>
              <p:cNvSpPr txBox="1"/>
              <p:nvPr/>
            </p:nvSpPr>
            <p:spPr>
              <a:xfrm>
                <a:off x="658775" y="3285350"/>
                <a:ext cx="2016600" cy="43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dk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432</a:t>
                </a:r>
                <a:r>
                  <a:rPr lang="en" sz="2400">
                    <a:solidFill>
                      <a:schemeClr val="dk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,629</a:t>
                </a:r>
                <a:endParaRPr sz="24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</p:grpSp>
      </p:grpSp>
      <p:sp>
        <p:nvSpPr>
          <p:cNvPr id="676" name="Google Shape;676;p28"/>
          <p:cNvSpPr/>
          <p:nvPr/>
        </p:nvSpPr>
        <p:spPr>
          <a:xfrm>
            <a:off x="3549113" y="1489200"/>
            <a:ext cx="448800" cy="736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8"/>
          <p:cNvSpPr/>
          <p:nvPr/>
        </p:nvSpPr>
        <p:spPr>
          <a:xfrm>
            <a:off x="7698888" y="1489200"/>
            <a:ext cx="736500" cy="73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8"/>
          <p:cNvSpPr/>
          <p:nvPr/>
        </p:nvSpPr>
        <p:spPr>
          <a:xfrm rot="10800000">
            <a:off x="3720288" y="3532725"/>
            <a:ext cx="448800" cy="736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8"/>
          <p:cNvSpPr/>
          <p:nvPr/>
        </p:nvSpPr>
        <p:spPr>
          <a:xfrm>
            <a:off x="887805" y="3712003"/>
            <a:ext cx="377958" cy="377957"/>
          </a:xfrm>
          <a:custGeom>
            <a:rect b="b" l="l" r="r" t="t"/>
            <a:pathLst>
              <a:path extrusionOk="0" h="1992" w="1993">
                <a:moveTo>
                  <a:pt x="1750" y="1506"/>
                </a:moveTo>
                <a:lnTo>
                  <a:pt x="1667" y="1589"/>
                </a:lnTo>
                <a:lnTo>
                  <a:pt x="1769" y="1690"/>
                </a:lnTo>
                <a:lnTo>
                  <a:pt x="1506" y="1690"/>
                </a:lnTo>
                <a:lnTo>
                  <a:pt x="1506" y="1163"/>
                </a:lnTo>
                <a:lnTo>
                  <a:pt x="1177" y="1163"/>
                </a:lnTo>
                <a:lnTo>
                  <a:pt x="1177" y="914"/>
                </a:lnTo>
                <a:lnTo>
                  <a:pt x="848" y="914"/>
                </a:lnTo>
                <a:lnTo>
                  <a:pt x="848" y="638"/>
                </a:lnTo>
                <a:lnTo>
                  <a:pt x="403" y="638"/>
                </a:lnTo>
                <a:lnTo>
                  <a:pt x="403" y="1690"/>
                </a:lnTo>
                <a:lnTo>
                  <a:pt x="302" y="1690"/>
                </a:lnTo>
                <a:lnTo>
                  <a:pt x="302" y="223"/>
                </a:lnTo>
                <a:lnTo>
                  <a:pt x="404" y="324"/>
                </a:lnTo>
                <a:lnTo>
                  <a:pt x="486" y="242"/>
                </a:lnTo>
                <a:lnTo>
                  <a:pt x="244" y="0"/>
                </a:lnTo>
                <a:lnTo>
                  <a:pt x="2" y="242"/>
                </a:lnTo>
                <a:lnTo>
                  <a:pt x="85" y="324"/>
                </a:lnTo>
                <a:lnTo>
                  <a:pt x="186" y="223"/>
                </a:lnTo>
                <a:lnTo>
                  <a:pt x="186" y="1690"/>
                </a:lnTo>
                <a:lnTo>
                  <a:pt x="0" y="1690"/>
                </a:lnTo>
                <a:lnTo>
                  <a:pt x="0" y="1806"/>
                </a:lnTo>
                <a:lnTo>
                  <a:pt x="186" y="1806"/>
                </a:lnTo>
                <a:lnTo>
                  <a:pt x="186" y="1991"/>
                </a:lnTo>
                <a:lnTo>
                  <a:pt x="302" y="1991"/>
                </a:lnTo>
                <a:lnTo>
                  <a:pt x="302" y="1806"/>
                </a:lnTo>
                <a:lnTo>
                  <a:pt x="1769" y="1806"/>
                </a:lnTo>
                <a:lnTo>
                  <a:pt x="1667" y="1907"/>
                </a:lnTo>
                <a:lnTo>
                  <a:pt x="1750" y="1990"/>
                </a:lnTo>
                <a:lnTo>
                  <a:pt x="1992" y="1748"/>
                </a:lnTo>
                <a:lnTo>
                  <a:pt x="1750" y="1506"/>
                </a:lnTo>
                <a:close/>
                <a:moveTo>
                  <a:pt x="519" y="1690"/>
                </a:moveTo>
                <a:lnTo>
                  <a:pt x="519" y="755"/>
                </a:lnTo>
                <a:lnTo>
                  <a:pt x="731" y="755"/>
                </a:lnTo>
                <a:lnTo>
                  <a:pt x="731" y="1690"/>
                </a:lnTo>
                <a:lnTo>
                  <a:pt x="519" y="1690"/>
                </a:lnTo>
                <a:close/>
                <a:moveTo>
                  <a:pt x="849" y="1690"/>
                </a:moveTo>
                <a:lnTo>
                  <a:pt x="849" y="1030"/>
                </a:lnTo>
                <a:lnTo>
                  <a:pt x="1061" y="1030"/>
                </a:lnTo>
                <a:lnTo>
                  <a:pt x="1061" y="1690"/>
                </a:lnTo>
                <a:lnTo>
                  <a:pt x="849" y="1690"/>
                </a:lnTo>
                <a:close/>
                <a:moveTo>
                  <a:pt x="1178" y="1690"/>
                </a:moveTo>
                <a:lnTo>
                  <a:pt x="1178" y="1280"/>
                </a:lnTo>
                <a:lnTo>
                  <a:pt x="1390" y="1280"/>
                </a:lnTo>
                <a:lnTo>
                  <a:pt x="1390" y="1690"/>
                </a:lnTo>
                <a:lnTo>
                  <a:pt x="1178" y="169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28"/>
          <p:cNvSpPr/>
          <p:nvPr/>
        </p:nvSpPr>
        <p:spPr>
          <a:xfrm>
            <a:off x="7878179" y="1687169"/>
            <a:ext cx="377958" cy="377958"/>
          </a:xfrm>
          <a:custGeom>
            <a:rect b="b" l="l" r="r" t="t"/>
            <a:pathLst>
              <a:path extrusionOk="0" h="1993" w="1993">
                <a:moveTo>
                  <a:pt x="1888" y="1678"/>
                </a:moveTo>
                <a:lnTo>
                  <a:pt x="1888" y="1357"/>
                </a:lnTo>
                <a:lnTo>
                  <a:pt x="1736" y="1357"/>
                </a:lnTo>
                <a:cubicBezTo>
                  <a:pt x="1792" y="1244"/>
                  <a:pt x="1820" y="1121"/>
                  <a:pt x="1820" y="995"/>
                </a:cubicBezTo>
                <a:lnTo>
                  <a:pt x="1820" y="994"/>
                </a:lnTo>
                <a:cubicBezTo>
                  <a:pt x="1820" y="540"/>
                  <a:pt x="1451" y="171"/>
                  <a:pt x="997" y="171"/>
                </a:cubicBezTo>
                <a:cubicBezTo>
                  <a:pt x="720" y="171"/>
                  <a:pt x="475" y="308"/>
                  <a:pt x="325" y="518"/>
                </a:cubicBezTo>
                <a:lnTo>
                  <a:pt x="221" y="518"/>
                </a:lnTo>
                <a:lnTo>
                  <a:pt x="221" y="314"/>
                </a:lnTo>
                <a:cubicBezTo>
                  <a:pt x="229" y="311"/>
                  <a:pt x="236" y="307"/>
                  <a:pt x="244" y="303"/>
                </a:cubicBezTo>
                <a:cubicBezTo>
                  <a:pt x="268" y="288"/>
                  <a:pt x="289" y="267"/>
                  <a:pt x="303" y="243"/>
                </a:cubicBezTo>
                <a:cubicBezTo>
                  <a:pt x="317" y="218"/>
                  <a:pt x="325" y="191"/>
                  <a:pt x="325" y="162"/>
                </a:cubicBezTo>
                <a:cubicBezTo>
                  <a:pt x="325" y="133"/>
                  <a:pt x="317" y="105"/>
                  <a:pt x="303" y="81"/>
                </a:cubicBezTo>
                <a:cubicBezTo>
                  <a:pt x="289" y="56"/>
                  <a:pt x="268" y="35"/>
                  <a:pt x="244" y="21"/>
                </a:cubicBezTo>
                <a:cubicBezTo>
                  <a:pt x="219" y="6"/>
                  <a:pt x="191" y="0"/>
                  <a:pt x="163" y="0"/>
                </a:cubicBezTo>
                <a:cubicBezTo>
                  <a:pt x="134" y="0"/>
                  <a:pt x="105" y="6"/>
                  <a:pt x="81" y="21"/>
                </a:cubicBezTo>
                <a:cubicBezTo>
                  <a:pt x="56" y="35"/>
                  <a:pt x="36" y="56"/>
                  <a:pt x="22" y="81"/>
                </a:cubicBezTo>
                <a:cubicBezTo>
                  <a:pt x="8" y="105"/>
                  <a:pt x="0" y="133"/>
                  <a:pt x="0" y="162"/>
                </a:cubicBezTo>
                <a:cubicBezTo>
                  <a:pt x="0" y="191"/>
                  <a:pt x="8" y="218"/>
                  <a:pt x="22" y="243"/>
                </a:cubicBezTo>
                <a:cubicBezTo>
                  <a:pt x="36" y="267"/>
                  <a:pt x="57" y="288"/>
                  <a:pt x="81" y="303"/>
                </a:cubicBezTo>
                <a:cubicBezTo>
                  <a:pt x="89" y="307"/>
                  <a:pt x="96" y="311"/>
                  <a:pt x="104" y="314"/>
                </a:cubicBezTo>
                <a:lnTo>
                  <a:pt x="104" y="635"/>
                </a:lnTo>
                <a:lnTo>
                  <a:pt x="256" y="635"/>
                </a:lnTo>
                <a:cubicBezTo>
                  <a:pt x="202" y="747"/>
                  <a:pt x="174" y="869"/>
                  <a:pt x="174" y="993"/>
                </a:cubicBezTo>
                <a:cubicBezTo>
                  <a:pt x="174" y="994"/>
                  <a:pt x="174" y="994"/>
                  <a:pt x="174" y="994"/>
                </a:cubicBezTo>
                <a:cubicBezTo>
                  <a:pt x="174" y="1448"/>
                  <a:pt x="543" y="1818"/>
                  <a:pt x="997" y="1818"/>
                </a:cubicBezTo>
                <a:cubicBezTo>
                  <a:pt x="1272" y="1818"/>
                  <a:pt x="1517" y="1682"/>
                  <a:pt x="1666" y="1474"/>
                </a:cubicBezTo>
                <a:lnTo>
                  <a:pt x="1771" y="1474"/>
                </a:lnTo>
                <a:lnTo>
                  <a:pt x="1771" y="1678"/>
                </a:lnTo>
                <a:cubicBezTo>
                  <a:pt x="1763" y="1681"/>
                  <a:pt x="1756" y="1685"/>
                  <a:pt x="1749" y="1689"/>
                </a:cubicBezTo>
                <a:cubicBezTo>
                  <a:pt x="1724" y="1703"/>
                  <a:pt x="1703" y="1724"/>
                  <a:pt x="1689" y="1749"/>
                </a:cubicBezTo>
                <a:cubicBezTo>
                  <a:pt x="1675" y="1773"/>
                  <a:pt x="1667" y="1801"/>
                  <a:pt x="1667" y="1830"/>
                </a:cubicBezTo>
                <a:cubicBezTo>
                  <a:pt x="1667" y="1858"/>
                  <a:pt x="1675" y="1886"/>
                  <a:pt x="1689" y="1911"/>
                </a:cubicBezTo>
                <a:cubicBezTo>
                  <a:pt x="1703" y="1936"/>
                  <a:pt x="1724" y="1956"/>
                  <a:pt x="1749" y="1971"/>
                </a:cubicBezTo>
                <a:cubicBezTo>
                  <a:pt x="1773" y="1985"/>
                  <a:pt x="1801" y="1992"/>
                  <a:pt x="1830" y="1992"/>
                </a:cubicBezTo>
                <a:cubicBezTo>
                  <a:pt x="1858" y="1992"/>
                  <a:pt x="1886" y="1985"/>
                  <a:pt x="1911" y="1971"/>
                </a:cubicBezTo>
                <a:cubicBezTo>
                  <a:pt x="1936" y="1956"/>
                  <a:pt x="1955" y="1936"/>
                  <a:pt x="1970" y="1911"/>
                </a:cubicBezTo>
                <a:cubicBezTo>
                  <a:pt x="1984" y="1886"/>
                  <a:pt x="1992" y="1858"/>
                  <a:pt x="1992" y="1830"/>
                </a:cubicBezTo>
                <a:cubicBezTo>
                  <a:pt x="1992" y="1801"/>
                  <a:pt x="1984" y="1773"/>
                  <a:pt x="1970" y="1749"/>
                </a:cubicBezTo>
                <a:cubicBezTo>
                  <a:pt x="1955" y="1724"/>
                  <a:pt x="1936" y="1703"/>
                  <a:pt x="1911" y="1689"/>
                </a:cubicBezTo>
                <a:cubicBezTo>
                  <a:pt x="1904" y="1685"/>
                  <a:pt x="1896" y="1681"/>
                  <a:pt x="1888" y="1678"/>
                </a:cubicBezTo>
                <a:close/>
                <a:moveTo>
                  <a:pt x="163" y="116"/>
                </a:moveTo>
                <a:cubicBezTo>
                  <a:pt x="171" y="116"/>
                  <a:pt x="178" y="118"/>
                  <a:pt x="185" y="122"/>
                </a:cubicBezTo>
                <a:cubicBezTo>
                  <a:pt x="192" y="126"/>
                  <a:pt x="198" y="132"/>
                  <a:pt x="202" y="139"/>
                </a:cubicBezTo>
                <a:cubicBezTo>
                  <a:pt x="206" y="146"/>
                  <a:pt x="208" y="154"/>
                  <a:pt x="208" y="162"/>
                </a:cubicBezTo>
                <a:cubicBezTo>
                  <a:pt x="208" y="170"/>
                  <a:pt x="206" y="178"/>
                  <a:pt x="202" y="185"/>
                </a:cubicBezTo>
                <a:cubicBezTo>
                  <a:pt x="198" y="192"/>
                  <a:pt x="192" y="198"/>
                  <a:pt x="185" y="202"/>
                </a:cubicBezTo>
                <a:cubicBezTo>
                  <a:pt x="178" y="206"/>
                  <a:pt x="171" y="208"/>
                  <a:pt x="163" y="208"/>
                </a:cubicBezTo>
                <a:cubicBezTo>
                  <a:pt x="155" y="208"/>
                  <a:pt x="147" y="206"/>
                  <a:pt x="140" y="202"/>
                </a:cubicBezTo>
                <a:cubicBezTo>
                  <a:pt x="133" y="198"/>
                  <a:pt x="127" y="192"/>
                  <a:pt x="123" y="185"/>
                </a:cubicBezTo>
                <a:cubicBezTo>
                  <a:pt x="119" y="178"/>
                  <a:pt x="117" y="170"/>
                  <a:pt x="117" y="162"/>
                </a:cubicBezTo>
                <a:cubicBezTo>
                  <a:pt x="117" y="154"/>
                  <a:pt x="119" y="146"/>
                  <a:pt x="123" y="139"/>
                </a:cubicBezTo>
                <a:cubicBezTo>
                  <a:pt x="127" y="132"/>
                  <a:pt x="133" y="126"/>
                  <a:pt x="140" y="122"/>
                </a:cubicBezTo>
                <a:cubicBezTo>
                  <a:pt x="147" y="118"/>
                  <a:pt x="155" y="116"/>
                  <a:pt x="163" y="116"/>
                </a:cubicBezTo>
                <a:close/>
                <a:moveTo>
                  <a:pt x="1701" y="936"/>
                </a:moveTo>
                <a:lnTo>
                  <a:pt x="1056" y="936"/>
                </a:lnTo>
                <a:lnTo>
                  <a:pt x="1056" y="290"/>
                </a:lnTo>
                <a:cubicBezTo>
                  <a:pt x="1399" y="318"/>
                  <a:pt x="1673" y="593"/>
                  <a:pt x="1701" y="936"/>
                </a:cubicBezTo>
                <a:close/>
                <a:moveTo>
                  <a:pt x="939" y="1699"/>
                </a:moveTo>
                <a:cubicBezTo>
                  <a:pt x="835" y="1690"/>
                  <a:pt x="735" y="1659"/>
                  <a:pt x="645" y="1607"/>
                </a:cubicBezTo>
                <a:cubicBezTo>
                  <a:pt x="629" y="1598"/>
                  <a:pt x="614" y="1589"/>
                  <a:pt x="600" y="1579"/>
                </a:cubicBezTo>
                <a:lnTo>
                  <a:pt x="939" y="1159"/>
                </a:lnTo>
                <a:lnTo>
                  <a:pt x="939" y="1699"/>
                </a:lnTo>
                <a:close/>
                <a:moveTo>
                  <a:pt x="290" y="994"/>
                </a:moveTo>
                <a:lnTo>
                  <a:pt x="290" y="993"/>
                </a:lnTo>
                <a:cubicBezTo>
                  <a:pt x="290" y="870"/>
                  <a:pt x="323" y="749"/>
                  <a:pt x="384" y="642"/>
                </a:cubicBezTo>
                <a:cubicBezTo>
                  <a:pt x="386" y="640"/>
                  <a:pt x="387" y="637"/>
                  <a:pt x="389" y="635"/>
                </a:cubicBezTo>
                <a:lnTo>
                  <a:pt x="800" y="635"/>
                </a:lnTo>
                <a:lnTo>
                  <a:pt x="800" y="518"/>
                </a:lnTo>
                <a:lnTo>
                  <a:pt x="475" y="518"/>
                </a:lnTo>
                <a:cubicBezTo>
                  <a:pt x="524" y="464"/>
                  <a:pt x="581" y="418"/>
                  <a:pt x="644" y="382"/>
                </a:cubicBezTo>
                <a:cubicBezTo>
                  <a:pt x="734" y="330"/>
                  <a:pt x="835" y="298"/>
                  <a:pt x="939" y="290"/>
                </a:cubicBezTo>
                <a:lnTo>
                  <a:pt x="939" y="974"/>
                </a:lnTo>
                <a:lnTo>
                  <a:pt x="509" y="1505"/>
                </a:lnTo>
                <a:cubicBezTo>
                  <a:pt x="374" y="1376"/>
                  <a:pt x="290" y="1195"/>
                  <a:pt x="290" y="994"/>
                </a:cubicBezTo>
                <a:close/>
                <a:moveTo>
                  <a:pt x="1056" y="1699"/>
                </a:moveTo>
                <a:lnTo>
                  <a:pt x="1056" y="1053"/>
                </a:lnTo>
                <a:lnTo>
                  <a:pt x="1701" y="1053"/>
                </a:lnTo>
                <a:cubicBezTo>
                  <a:pt x="1693" y="1156"/>
                  <a:pt x="1661" y="1256"/>
                  <a:pt x="1609" y="1346"/>
                </a:cubicBezTo>
                <a:cubicBezTo>
                  <a:pt x="1607" y="1350"/>
                  <a:pt x="1605" y="1353"/>
                  <a:pt x="1603" y="1357"/>
                </a:cubicBezTo>
                <a:lnTo>
                  <a:pt x="1192" y="1357"/>
                </a:lnTo>
                <a:lnTo>
                  <a:pt x="1192" y="1474"/>
                </a:lnTo>
                <a:lnTo>
                  <a:pt x="1516" y="1474"/>
                </a:lnTo>
                <a:cubicBezTo>
                  <a:pt x="1467" y="1526"/>
                  <a:pt x="1411" y="1571"/>
                  <a:pt x="1350" y="1607"/>
                </a:cubicBezTo>
                <a:cubicBezTo>
                  <a:pt x="1260" y="1659"/>
                  <a:pt x="1159" y="1690"/>
                  <a:pt x="1056" y="1699"/>
                </a:cubicBezTo>
                <a:close/>
                <a:moveTo>
                  <a:pt x="1830" y="1875"/>
                </a:moveTo>
                <a:cubicBezTo>
                  <a:pt x="1822" y="1875"/>
                  <a:pt x="1814" y="1873"/>
                  <a:pt x="1807" y="1869"/>
                </a:cubicBezTo>
                <a:cubicBezTo>
                  <a:pt x="1800" y="1865"/>
                  <a:pt x="1794" y="1860"/>
                  <a:pt x="1790" y="1853"/>
                </a:cubicBezTo>
                <a:cubicBezTo>
                  <a:pt x="1786" y="1846"/>
                  <a:pt x="1784" y="1838"/>
                  <a:pt x="1784" y="1830"/>
                </a:cubicBezTo>
                <a:cubicBezTo>
                  <a:pt x="1784" y="1822"/>
                  <a:pt x="1786" y="1814"/>
                  <a:pt x="1790" y="1807"/>
                </a:cubicBezTo>
                <a:cubicBezTo>
                  <a:pt x="1794" y="1800"/>
                  <a:pt x="1800" y="1794"/>
                  <a:pt x="1807" y="1790"/>
                </a:cubicBezTo>
                <a:cubicBezTo>
                  <a:pt x="1814" y="1786"/>
                  <a:pt x="1822" y="1784"/>
                  <a:pt x="1830" y="1784"/>
                </a:cubicBezTo>
                <a:cubicBezTo>
                  <a:pt x="1838" y="1784"/>
                  <a:pt x="1846" y="1786"/>
                  <a:pt x="1853" y="1790"/>
                </a:cubicBezTo>
                <a:cubicBezTo>
                  <a:pt x="1859" y="1794"/>
                  <a:pt x="1865" y="1800"/>
                  <a:pt x="1869" y="1807"/>
                </a:cubicBezTo>
                <a:cubicBezTo>
                  <a:pt x="1873" y="1814"/>
                  <a:pt x="1875" y="1822"/>
                  <a:pt x="1875" y="1830"/>
                </a:cubicBezTo>
                <a:cubicBezTo>
                  <a:pt x="1875" y="1838"/>
                  <a:pt x="1873" y="1846"/>
                  <a:pt x="1869" y="1853"/>
                </a:cubicBezTo>
                <a:cubicBezTo>
                  <a:pt x="1865" y="1860"/>
                  <a:pt x="1859" y="1865"/>
                  <a:pt x="1852" y="1869"/>
                </a:cubicBezTo>
                <a:cubicBezTo>
                  <a:pt x="1846" y="1873"/>
                  <a:pt x="1838" y="1875"/>
                  <a:pt x="1830" y="187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9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Research Infographics</a:t>
            </a:r>
            <a:endParaRPr/>
          </a:p>
        </p:txBody>
      </p:sp>
      <p:sp>
        <p:nvSpPr>
          <p:cNvPr id="686" name="Google Shape;686;p29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87" name="Google Shape;687;p29"/>
          <p:cNvGrpSpPr/>
          <p:nvPr/>
        </p:nvGrpSpPr>
        <p:grpSpPr>
          <a:xfrm>
            <a:off x="686625" y="1642163"/>
            <a:ext cx="1970700" cy="3089913"/>
            <a:chOff x="686625" y="1642163"/>
            <a:chExt cx="1970700" cy="3089913"/>
          </a:xfrm>
        </p:grpSpPr>
        <p:sp>
          <p:nvSpPr>
            <p:cNvPr id="688" name="Google Shape;688;p29"/>
            <p:cNvSpPr txBox="1"/>
            <p:nvPr/>
          </p:nvSpPr>
          <p:spPr>
            <a:xfrm>
              <a:off x="686625" y="2008166"/>
              <a:ext cx="19707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89" name="Google Shape;689;p29"/>
            <p:cNvSpPr txBox="1"/>
            <p:nvPr/>
          </p:nvSpPr>
          <p:spPr>
            <a:xfrm>
              <a:off x="686625" y="1642163"/>
              <a:ext cx="1970700" cy="46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Mercury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690" name="Google Shape;690;p29"/>
            <p:cNvSpPr txBox="1"/>
            <p:nvPr/>
          </p:nvSpPr>
          <p:spPr>
            <a:xfrm>
              <a:off x="686625" y="3061288"/>
              <a:ext cx="1970700" cy="4638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Item 1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91" name="Google Shape;691;p29"/>
            <p:cNvSpPr txBox="1"/>
            <p:nvPr/>
          </p:nvSpPr>
          <p:spPr>
            <a:xfrm>
              <a:off x="686625" y="3664781"/>
              <a:ext cx="1970700" cy="4638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Item 2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92" name="Google Shape;692;p29"/>
            <p:cNvSpPr txBox="1"/>
            <p:nvPr/>
          </p:nvSpPr>
          <p:spPr>
            <a:xfrm>
              <a:off x="686625" y="4268275"/>
              <a:ext cx="1970700" cy="4638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Item 3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693" name="Google Shape;693;p29"/>
          <p:cNvSpPr/>
          <p:nvPr/>
        </p:nvSpPr>
        <p:spPr>
          <a:xfrm>
            <a:off x="1350363" y="998978"/>
            <a:ext cx="643200" cy="643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694" name="Google Shape;694;p29"/>
          <p:cNvGrpSpPr/>
          <p:nvPr/>
        </p:nvGrpSpPr>
        <p:grpSpPr>
          <a:xfrm>
            <a:off x="3586650" y="998978"/>
            <a:ext cx="1970700" cy="3129597"/>
            <a:chOff x="3586650" y="998978"/>
            <a:chExt cx="1970700" cy="3129597"/>
          </a:xfrm>
        </p:grpSpPr>
        <p:sp>
          <p:nvSpPr>
            <p:cNvPr id="695" name="Google Shape;695;p29"/>
            <p:cNvSpPr txBox="1"/>
            <p:nvPr/>
          </p:nvSpPr>
          <p:spPr>
            <a:xfrm>
              <a:off x="3586650" y="2008160"/>
              <a:ext cx="19707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96" name="Google Shape;696;p29"/>
            <p:cNvSpPr txBox="1"/>
            <p:nvPr/>
          </p:nvSpPr>
          <p:spPr>
            <a:xfrm>
              <a:off x="3586650" y="1642163"/>
              <a:ext cx="1970700" cy="46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Mars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697" name="Google Shape;697;p29"/>
            <p:cNvSpPr txBox="1"/>
            <p:nvPr/>
          </p:nvSpPr>
          <p:spPr>
            <a:xfrm>
              <a:off x="3586650" y="3664775"/>
              <a:ext cx="1970700" cy="4638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Item 4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4250388" y="998978"/>
              <a:ext cx="643200" cy="643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02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699" name="Google Shape;699;p29"/>
          <p:cNvGrpSpPr/>
          <p:nvPr/>
        </p:nvGrpSpPr>
        <p:grpSpPr>
          <a:xfrm>
            <a:off x="6486675" y="998978"/>
            <a:ext cx="1970700" cy="3733097"/>
            <a:chOff x="6486675" y="998978"/>
            <a:chExt cx="1970700" cy="3733097"/>
          </a:xfrm>
        </p:grpSpPr>
        <p:sp>
          <p:nvSpPr>
            <p:cNvPr id="700" name="Google Shape;700;p29"/>
            <p:cNvSpPr txBox="1"/>
            <p:nvPr/>
          </p:nvSpPr>
          <p:spPr>
            <a:xfrm>
              <a:off x="6486675" y="2008175"/>
              <a:ext cx="19707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701" name="Google Shape;701;p29"/>
            <p:cNvSpPr txBox="1"/>
            <p:nvPr/>
          </p:nvSpPr>
          <p:spPr>
            <a:xfrm>
              <a:off x="6486675" y="1642163"/>
              <a:ext cx="1970700" cy="46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Jupiter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702" name="Google Shape;702;p29"/>
            <p:cNvSpPr txBox="1"/>
            <p:nvPr/>
          </p:nvSpPr>
          <p:spPr>
            <a:xfrm>
              <a:off x="6486675" y="3664775"/>
              <a:ext cx="1970700" cy="4638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Item 5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703" name="Google Shape;703;p29"/>
            <p:cNvSpPr txBox="1"/>
            <p:nvPr/>
          </p:nvSpPr>
          <p:spPr>
            <a:xfrm>
              <a:off x="6486675" y="4268275"/>
              <a:ext cx="1970700" cy="4638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Item 6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7150413" y="998978"/>
              <a:ext cx="643200" cy="643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03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cxnSp>
        <p:nvCxnSpPr>
          <p:cNvPr id="705" name="Google Shape;705;p29"/>
          <p:cNvCxnSpPr>
            <a:stCxn id="695" idx="2"/>
            <a:endCxn id="697" idx="0"/>
          </p:cNvCxnSpPr>
          <p:nvPr/>
        </p:nvCxnSpPr>
        <p:spPr>
          <a:xfrm>
            <a:off x="4572000" y="2569760"/>
            <a:ext cx="0" cy="10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06" name="Google Shape;706;p29"/>
          <p:cNvCxnSpPr>
            <a:stCxn id="700" idx="2"/>
            <a:endCxn id="702" idx="0"/>
          </p:cNvCxnSpPr>
          <p:nvPr/>
        </p:nvCxnSpPr>
        <p:spPr>
          <a:xfrm>
            <a:off x="7472025" y="2569775"/>
            <a:ext cx="0" cy="10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07" name="Google Shape;707;p29"/>
          <p:cNvCxnSpPr>
            <a:stCxn id="688" idx="2"/>
            <a:endCxn id="690" idx="0"/>
          </p:cNvCxnSpPr>
          <p:nvPr/>
        </p:nvCxnSpPr>
        <p:spPr>
          <a:xfrm>
            <a:off x="1671975" y="2569766"/>
            <a:ext cx="0" cy="4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08" name="Google Shape;708;p29"/>
          <p:cNvCxnSpPr>
            <a:stCxn id="690" idx="3"/>
            <a:endCxn id="691" idx="3"/>
          </p:cNvCxnSpPr>
          <p:nvPr/>
        </p:nvCxnSpPr>
        <p:spPr>
          <a:xfrm>
            <a:off x="2657325" y="3293188"/>
            <a:ext cx="600" cy="6036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9" name="Google Shape;709;p29"/>
          <p:cNvCxnSpPr>
            <a:stCxn id="691" idx="1"/>
            <a:endCxn id="692" idx="1"/>
          </p:cNvCxnSpPr>
          <p:nvPr/>
        </p:nvCxnSpPr>
        <p:spPr>
          <a:xfrm>
            <a:off x="686625" y="3896681"/>
            <a:ext cx="600" cy="603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0" name="Google Shape;710;p29"/>
          <p:cNvCxnSpPr>
            <a:stCxn id="702" idx="3"/>
            <a:endCxn id="703" idx="3"/>
          </p:cNvCxnSpPr>
          <p:nvPr/>
        </p:nvCxnSpPr>
        <p:spPr>
          <a:xfrm>
            <a:off x="8457375" y="3896675"/>
            <a:ext cx="600" cy="6036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1" name="Google Shape;711;p29"/>
          <p:cNvCxnSpPr>
            <a:stCxn id="693" idx="6"/>
            <a:endCxn id="698" idx="2"/>
          </p:cNvCxnSpPr>
          <p:nvPr/>
        </p:nvCxnSpPr>
        <p:spPr>
          <a:xfrm>
            <a:off x="1993563" y="1320578"/>
            <a:ext cx="225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2" name="Google Shape;712;p29"/>
          <p:cNvCxnSpPr>
            <a:stCxn id="698" idx="6"/>
            <a:endCxn id="704" idx="2"/>
          </p:cNvCxnSpPr>
          <p:nvPr/>
        </p:nvCxnSpPr>
        <p:spPr>
          <a:xfrm>
            <a:off x="4893588" y="1320578"/>
            <a:ext cx="225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3" name="Google Shape;713;p29"/>
          <p:cNvCxnSpPr>
            <a:stCxn id="692" idx="3"/>
            <a:endCxn id="697" idx="1"/>
          </p:cNvCxnSpPr>
          <p:nvPr/>
        </p:nvCxnSpPr>
        <p:spPr>
          <a:xfrm flipH="1" rot="10800000">
            <a:off x="2657325" y="3896575"/>
            <a:ext cx="929400" cy="603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4" name="Google Shape;714;p29"/>
          <p:cNvCxnSpPr>
            <a:stCxn id="697" idx="3"/>
            <a:endCxn id="702" idx="1"/>
          </p:cNvCxnSpPr>
          <p:nvPr/>
        </p:nvCxnSpPr>
        <p:spPr>
          <a:xfrm>
            <a:off x="5557350" y="3896675"/>
            <a:ext cx="929400" cy="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0"/>
          <p:cNvSpPr/>
          <p:nvPr/>
        </p:nvSpPr>
        <p:spPr>
          <a:xfrm>
            <a:off x="7905888" y="1771449"/>
            <a:ext cx="168900" cy="168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20" name="Google Shape;720;p30"/>
          <p:cNvSpPr/>
          <p:nvPr/>
        </p:nvSpPr>
        <p:spPr>
          <a:xfrm>
            <a:off x="798675" y="3428950"/>
            <a:ext cx="949200" cy="948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21" name="Google Shape;721;p30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Research Infographics</a:t>
            </a:r>
            <a:endParaRPr/>
          </a:p>
        </p:txBody>
      </p:sp>
      <p:sp>
        <p:nvSpPr>
          <p:cNvPr id="722" name="Google Shape;722;p30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3" name="Google Shape;723;p30"/>
          <p:cNvCxnSpPr>
            <a:stCxn id="720" idx="0"/>
            <a:endCxn id="724" idx="2"/>
          </p:cNvCxnSpPr>
          <p:nvPr/>
        </p:nvCxnSpPr>
        <p:spPr>
          <a:xfrm rot="10800000">
            <a:off x="1273275" y="2177350"/>
            <a:ext cx="0" cy="125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30"/>
          <p:cNvCxnSpPr>
            <a:stCxn id="724" idx="3"/>
            <a:endCxn id="719" idx="2"/>
          </p:cNvCxnSpPr>
          <p:nvPr/>
        </p:nvCxnSpPr>
        <p:spPr>
          <a:xfrm>
            <a:off x="1594800" y="1855890"/>
            <a:ext cx="631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30"/>
          <p:cNvCxnSpPr>
            <a:stCxn id="727" idx="1"/>
            <a:endCxn id="720" idx="6"/>
          </p:cNvCxnSpPr>
          <p:nvPr/>
        </p:nvCxnSpPr>
        <p:spPr>
          <a:xfrm rot="10800000">
            <a:off x="1747788" y="3903478"/>
            <a:ext cx="580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30"/>
          <p:cNvCxnSpPr>
            <a:stCxn id="729" idx="4"/>
            <a:endCxn id="727" idx="0"/>
          </p:cNvCxnSpPr>
          <p:nvPr/>
        </p:nvCxnSpPr>
        <p:spPr>
          <a:xfrm>
            <a:off x="7870800" y="2964099"/>
            <a:ext cx="0" cy="6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30"/>
          <p:cNvCxnSpPr>
            <a:stCxn id="724" idx="0"/>
            <a:endCxn id="731" idx="1"/>
          </p:cNvCxnSpPr>
          <p:nvPr/>
        </p:nvCxnSpPr>
        <p:spPr>
          <a:xfrm rot="-5400000">
            <a:off x="1442400" y="1196190"/>
            <a:ext cx="168900" cy="507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30"/>
          <p:cNvCxnSpPr>
            <a:stCxn id="727" idx="2"/>
            <a:endCxn id="733" idx="3"/>
          </p:cNvCxnSpPr>
          <p:nvPr/>
        </p:nvCxnSpPr>
        <p:spPr>
          <a:xfrm rot="5400000">
            <a:off x="7532688" y="4055878"/>
            <a:ext cx="168900" cy="507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4" name="Google Shape;734;p30"/>
          <p:cNvGrpSpPr/>
          <p:nvPr/>
        </p:nvGrpSpPr>
        <p:grpSpPr>
          <a:xfrm>
            <a:off x="951600" y="1179700"/>
            <a:ext cx="6001475" cy="1553125"/>
            <a:chOff x="951600" y="1179700"/>
            <a:chExt cx="6001475" cy="1553125"/>
          </a:xfrm>
        </p:grpSpPr>
        <p:sp>
          <p:nvSpPr>
            <p:cNvPr id="724" name="Google Shape;724;p30"/>
            <p:cNvSpPr/>
            <p:nvPr/>
          </p:nvSpPr>
          <p:spPr>
            <a:xfrm>
              <a:off x="951600" y="1534290"/>
              <a:ext cx="643200" cy="643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A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731" name="Google Shape;731;p30"/>
            <p:cNvSpPr txBox="1"/>
            <p:nvPr/>
          </p:nvSpPr>
          <p:spPr>
            <a:xfrm>
              <a:off x="1780425" y="1179700"/>
              <a:ext cx="1926900" cy="3714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—Helena James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735" name="Google Shape;735;p30"/>
            <p:cNvSpPr txBox="1"/>
            <p:nvPr/>
          </p:nvSpPr>
          <p:spPr>
            <a:xfrm>
              <a:off x="2205875" y="2171225"/>
              <a:ext cx="47472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“</a:t>
              </a: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Mercury is the closest planet to the Sun and the smallest one of all the planets in the Solar System”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736" name="Google Shape;736;p30"/>
          <p:cNvSpPr/>
          <p:nvPr/>
        </p:nvSpPr>
        <p:spPr>
          <a:xfrm>
            <a:off x="4250400" y="1043790"/>
            <a:ext cx="643200" cy="64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7" name="Google Shape;737;p30"/>
          <p:cNvSpPr/>
          <p:nvPr/>
        </p:nvSpPr>
        <p:spPr>
          <a:xfrm>
            <a:off x="4250400" y="4072340"/>
            <a:ext cx="643200" cy="64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38" name="Google Shape;738;p30"/>
          <p:cNvCxnSpPr>
            <a:stCxn id="731" idx="3"/>
            <a:endCxn id="736" idx="1"/>
          </p:cNvCxnSpPr>
          <p:nvPr/>
        </p:nvCxnSpPr>
        <p:spPr>
          <a:xfrm>
            <a:off x="3707325" y="1365400"/>
            <a:ext cx="5430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30"/>
          <p:cNvCxnSpPr>
            <a:stCxn id="737" idx="3"/>
            <a:endCxn id="733" idx="1"/>
          </p:cNvCxnSpPr>
          <p:nvPr/>
        </p:nvCxnSpPr>
        <p:spPr>
          <a:xfrm>
            <a:off x="4893600" y="4393940"/>
            <a:ext cx="54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9" name="Google Shape;729;p30"/>
          <p:cNvSpPr/>
          <p:nvPr/>
        </p:nvSpPr>
        <p:spPr>
          <a:xfrm>
            <a:off x="7786350" y="2795199"/>
            <a:ext cx="168900" cy="168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40" name="Google Shape;740;p30"/>
          <p:cNvGrpSpPr/>
          <p:nvPr/>
        </p:nvGrpSpPr>
        <p:grpSpPr>
          <a:xfrm>
            <a:off x="4399461" y="4183586"/>
            <a:ext cx="312729" cy="377948"/>
            <a:chOff x="3407869" y="2682311"/>
            <a:chExt cx="382590" cy="462378"/>
          </a:xfrm>
        </p:grpSpPr>
        <p:sp>
          <p:nvSpPr>
            <p:cNvPr id="741" name="Google Shape;741;p30"/>
            <p:cNvSpPr/>
            <p:nvPr/>
          </p:nvSpPr>
          <p:spPr>
            <a:xfrm>
              <a:off x="3407869" y="2682311"/>
              <a:ext cx="382590" cy="462378"/>
            </a:xfrm>
            <a:custGeom>
              <a:rect b="b" l="l" r="r" t="t"/>
              <a:pathLst>
                <a:path extrusionOk="0" h="1992" w="1651">
                  <a:moveTo>
                    <a:pt x="1650" y="910"/>
                  </a:moveTo>
                  <a:cubicBezTo>
                    <a:pt x="1650" y="878"/>
                    <a:pt x="1642" y="847"/>
                    <a:pt x="1626" y="819"/>
                  </a:cubicBezTo>
                  <a:cubicBezTo>
                    <a:pt x="1610" y="792"/>
                    <a:pt x="1587" y="769"/>
                    <a:pt x="1560" y="753"/>
                  </a:cubicBezTo>
                  <a:cubicBezTo>
                    <a:pt x="1532" y="737"/>
                    <a:pt x="1501" y="728"/>
                    <a:pt x="1469" y="728"/>
                  </a:cubicBezTo>
                  <a:cubicBezTo>
                    <a:pt x="1437" y="728"/>
                    <a:pt x="1406" y="737"/>
                    <a:pt x="1378" y="753"/>
                  </a:cubicBezTo>
                  <a:cubicBezTo>
                    <a:pt x="1364" y="761"/>
                    <a:pt x="1352" y="770"/>
                    <a:pt x="1341" y="781"/>
                  </a:cubicBezTo>
                  <a:lnTo>
                    <a:pt x="1311" y="811"/>
                  </a:lnTo>
                  <a:lnTo>
                    <a:pt x="1311" y="187"/>
                  </a:lnTo>
                  <a:lnTo>
                    <a:pt x="1061" y="187"/>
                  </a:lnTo>
                  <a:lnTo>
                    <a:pt x="1061" y="0"/>
                  </a:lnTo>
                  <a:lnTo>
                    <a:pt x="945" y="0"/>
                  </a:lnTo>
                  <a:lnTo>
                    <a:pt x="945" y="187"/>
                  </a:lnTo>
                  <a:lnTo>
                    <a:pt x="830" y="187"/>
                  </a:lnTo>
                  <a:lnTo>
                    <a:pt x="830" y="0"/>
                  </a:lnTo>
                  <a:lnTo>
                    <a:pt x="714" y="0"/>
                  </a:lnTo>
                  <a:lnTo>
                    <a:pt x="714" y="187"/>
                  </a:lnTo>
                  <a:lnTo>
                    <a:pt x="598" y="187"/>
                  </a:lnTo>
                  <a:lnTo>
                    <a:pt x="598" y="0"/>
                  </a:lnTo>
                  <a:lnTo>
                    <a:pt x="482" y="0"/>
                  </a:lnTo>
                  <a:lnTo>
                    <a:pt x="482" y="187"/>
                  </a:lnTo>
                  <a:lnTo>
                    <a:pt x="366" y="187"/>
                  </a:lnTo>
                  <a:lnTo>
                    <a:pt x="366" y="0"/>
                  </a:lnTo>
                  <a:lnTo>
                    <a:pt x="251" y="0"/>
                  </a:lnTo>
                  <a:lnTo>
                    <a:pt x="251" y="187"/>
                  </a:lnTo>
                  <a:lnTo>
                    <a:pt x="0" y="187"/>
                  </a:lnTo>
                  <a:lnTo>
                    <a:pt x="0" y="1991"/>
                  </a:lnTo>
                  <a:lnTo>
                    <a:pt x="1311" y="1991"/>
                  </a:lnTo>
                  <a:lnTo>
                    <a:pt x="1311" y="1323"/>
                  </a:lnTo>
                  <a:lnTo>
                    <a:pt x="1597" y="1037"/>
                  </a:lnTo>
                  <a:cubicBezTo>
                    <a:pt x="1609" y="1026"/>
                    <a:pt x="1618" y="1013"/>
                    <a:pt x="1626" y="999"/>
                  </a:cubicBezTo>
                  <a:cubicBezTo>
                    <a:pt x="1642" y="972"/>
                    <a:pt x="1650" y="942"/>
                    <a:pt x="1650" y="910"/>
                  </a:cubicBezTo>
                  <a:close/>
                  <a:moveTo>
                    <a:pt x="887" y="1398"/>
                  </a:moveTo>
                  <a:lnTo>
                    <a:pt x="980" y="1491"/>
                  </a:lnTo>
                  <a:lnTo>
                    <a:pt x="926" y="1544"/>
                  </a:lnTo>
                  <a:lnTo>
                    <a:pt x="834" y="1544"/>
                  </a:lnTo>
                  <a:lnTo>
                    <a:pt x="834" y="1451"/>
                  </a:lnTo>
                  <a:lnTo>
                    <a:pt x="887" y="1398"/>
                  </a:lnTo>
                  <a:close/>
                  <a:moveTo>
                    <a:pt x="1062" y="1409"/>
                  </a:moveTo>
                  <a:lnTo>
                    <a:pt x="969" y="1316"/>
                  </a:lnTo>
                  <a:lnTo>
                    <a:pt x="1290" y="994"/>
                  </a:lnTo>
                  <a:lnTo>
                    <a:pt x="1383" y="1087"/>
                  </a:lnTo>
                  <a:lnTo>
                    <a:pt x="1062" y="1409"/>
                  </a:lnTo>
                  <a:close/>
                  <a:moveTo>
                    <a:pt x="1195" y="1876"/>
                  </a:moveTo>
                  <a:lnTo>
                    <a:pt x="116" y="1876"/>
                  </a:lnTo>
                  <a:lnTo>
                    <a:pt x="116" y="303"/>
                  </a:lnTo>
                  <a:lnTo>
                    <a:pt x="251" y="303"/>
                  </a:lnTo>
                  <a:lnTo>
                    <a:pt x="251" y="480"/>
                  </a:lnTo>
                  <a:lnTo>
                    <a:pt x="366" y="480"/>
                  </a:lnTo>
                  <a:lnTo>
                    <a:pt x="366" y="303"/>
                  </a:lnTo>
                  <a:lnTo>
                    <a:pt x="482" y="303"/>
                  </a:lnTo>
                  <a:lnTo>
                    <a:pt x="482" y="480"/>
                  </a:lnTo>
                  <a:lnTo>
                    <a:pt x="598" y="480"/>
                  </a:lnTo>
                  <a:lnTo>
                    <a:pt x="598" y="303"/>
                  </a:lnTo>
                  <a:lnTo>
                    <a:pt x="714" y="303"/>
                  </a:lnTo>
                  <a:lnTo>
                    <a:pt x="714" y="480"/>
                  </a:lnTo>
                  <a:lnTo>
                    <a:pt x="830" y="480"/>
                  </a:lnTo>
                  <a:lnTo>
                    <a:pt x="830" y="303"/>
                  </a:lnTo>
                  <a:lnTo>
                    <a:pt x="945" y="303"/>
                  </a:lnTo>
                  <a:lnTo>
                    <a:pt x="945" y="480"/>
                  </a:lnTo>
                  <a:lnTo>
                    <a:pt x="1061" y="480"/>
                  </a:lnTo>
                  <a:lnTo>
                    <a:pt x="1061" y="303"/>
                  </a:lnTo>
                  <a:lnTo>
                    <a:pt x="1196" y="303"/>
                  </a:lnTo>
                  <a:lnTo>
                    <a:pt x="1196" y="927"/>
                  </a:lnTo>
                  <a:lnTo>
                    <a:pt x="787" y="1334"/>
                  </a:lnTo>
                  <a:lnTo>
                    <a:pt x="578" y="1334"/>
                  </a:lnTo>
                  <a:lnTo>
                    <a:pt x="578" y="1450"/>
                  </a:lnTo>
                  <a:lnTo>
                    <a:pt x="718" y="1450"/>
                  </a:lnTo>
                  <a:lnTo>
                    <a:pt x="718" y="1660"/>
                  </a:lnTo>
                  <a:lnTo>
                    <a:pt x="974" y="1660"/>
                  </a:lnTo>
                  <a:lnTo>
                    <a:pt x="1195" y="1439"/>
                  </a:lnTo>
                  <a:lnTo>
                    <a:pt x="1195" y="1876"/>
                  </a:lnTo>
                  <a:close/>
                  <a:moveTo>
                    <a:pt x="1515" y="956"/>
                  </a:moveTo>
                  <a:lnTo>
                    <a:pt x="1465" y="1005"/>
                  </a:lnTo>
                  <a:lnTo>
                    <a:pt x="1372" y="913"/>
                  </a:lnTo>
                  <a:lnTo>
                    <a:pt x="1423" y="863"/>
                  </a:lnTo>
                  <a:cubicBezTo>
                    <a:pt x="1427" y="859"/>
                    <a:pt x="1431" y="856"/>
                    <a:pt x="1436" y="853"/>
                  </a:cubicBezTo>
                  <a:cubicBezTo>
                    <a:pt x="1446" y="847"/>
                    <a:pt x="1457" y="844"/>
                    <a:pt x="1469" y="844"/>
                  </a:cubicBezTo>
                  <a:cubicBezTo>
                    <a:pt x="1480" y="844"/>
                    <a:pt x="1492" y="847"/>
                    <a:pt x="1502" y="853"/>
                  </a:cubicBezTo>
                  <a:cubicBezTo>
                    <a:pt x="1512" y="859"/>
                    <a:pt x="1520" y="867"/>
                    <a:pt x="1526" y="877"/>
                  </a:cubicBezTo>
                  <a:cubicBezTo>
                    <a:pt x="1532" y="887"/>
                    <a:pt x="1535" y="898"/>
                    <a:pt x="1535" y="910"/>
                  </a:cubicBezTo>
                  <a:cubicBezTo>
                    <a:pt x="1535" y="921"/>
                    <a:pt x="1532" y="933"/>
                    <a:pt x="1526" y="942"/>
                  </a:cubicBezTo>
                  <a:cubicBezTo>
                    <a:pt x="1523" y="947"/>
                    <a:pt x="1519" y="952"/>
                    <a:pt x="1515" y="9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3454925" y="2837801"/>
              <a:ext cx="95134" cy="77745"/>
            </a:xfrm>
            <a:custGeom>
              <a:rect b="b" l="l" r="r" t="t"/>
              <a:pathLst>
                <a:path extrusionOk="0" h="335" w="410">
                  <a:moveTo>
                    <a:pt x="409" y="82"/>
                  </a:moveTo>
                  <a:lnTo>
                    <a:pt x="327" y="0"/>
                  </a:lnTo>
                  <a:lnTo>
                    <a:pt x="156" y="171"/>
                  </a:lnTo>
                  <a:lnTo>
                    <a:pt x="82" y="97"/>
                  </a:lnTo>
                  <a:lnTo>
                    <a:pt x="0" y="179"/>
                  </a:lnTo>
                  <a:lnTo>
                    <a:pt x="156" y="334"/>
                  </a:lnTo>
                  <a:lnTo>
                    <a:pt x="409" y="8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3454925" y="2940098"/>
              <a:ext cx="95134" cy="77745"/>
            </a:xfrm>
            <a:custGeom>
              <a:rect b="b" l="l" r="r" t="t"/>
              <a:pathLst>
                <a:path extrusionOk="0" h="336" w="410">
                  <a:moveTo>
                    <a:pt x="327" y="0"/>
                  </a:moveTo>
                  <a:lnTo>
                    <a:pt x="156" y="171"/>
                  </a:lnTo>
                  <a:lnTo>
                    <a:pt x="82" y="98"/>
                  </a:lnTo>
                  <a:lnTo>
                    <a:pt x="0" y="180"/>
                  </a:lnTo>
                  <a:lnTo>
                    <a:pt x="156" y="335"/>
                  </a:lnTo>
                  <a:lnTo>
                    <a:pt x="409" y="82"/>
                  </a:lnTo>
                  <a:lnTo>
                    <a:pt x="327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3541877" y="2889972"/>
              <a:ext cx="107411" cy="26597"/>
            </a:xfrm>
            <a:custGeom>
              <a:rect b="b" l="l" r="r" t="t"/>
              <a:pathLst>
                <a:path extrusionOk="0" h="116" w="464">
                  <a:moveTo>
                    <a:pt x="0" y="0"/>
                  </a:moveTo>
                  <a:lnTo>
                    <a:pt x="463" y="0"/>
                  </a:lnTo>
                  <a:lnTo>
                    <a:pt x="463" y="115"/>
                  </a:lnTo>
                  <a:lnTo>
                    <a:pt x="0" y="115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5" name="Google Shape;745;p30"/>
          <p:cNvGrpSpPr/>
          <p:nvPr/>
        </p:nvGrpSpPr>
        <p:grpSpPr>
          <a:xfrm>
            <a:off x="4393481" y="1176426"/>
            <a:ext cx="357044" cy="377948"/>
            <a:chOff x="6335590" y="1459871"/>
            <a:chExt cx="436804" cy="462379"/>
          </a:xfrm>
        </p:grpSpPr>
        <p:sp>
          <p:nvSpPr>
            <p:cNvPr id="746" name="Google Shape;746;p30"/>
            <p:cNvSpPr/>
            <p:nvPr/>
          </p:nvSpPr>
          <p:spPr>
            <a:xfrm>
              <a:off x="6440955" y="1513066"/>
              <a:ext cx="96159" cy="128892"/>
            </a:xfrm>
            <a:custGeom>
              <a:rect b="b" l="l" r="r" t="t"/>
              <a:pathLst>
                <a:path extrusionOk="0" h="554" w="413">
                  <a:moveTo>
                    <a:pt x="117" y="206"/>
                  </a:moveTo>
                  <a:cubicBezTo>
                    <a:pt x="117" y="191"/>
                    <a:pt x="121" y="175"/>
                    <a:pt x="129" y="162"/>
                  </a:cubicBezTo>
                  <a:cubicBezTo>
                    <a:pt x="137" y="148"/>
                    <a:pt x="149" y="136"/>
                    <a:pt x="162" y="129"/>
                  </a:cubicBezTo>
                  <a:cubicBezTo>
                    <a:pt x="176" y="121"/>
                    <a:pt x="191" y="117"/>
                    <a:pt x="206" y="117"/>
                  </a:cubicBezTo>
                  <a:cubicBezTo>
                    <a:pt x="222" y="117"/>
                    <a:pt x="238" y="121"/>
                    <a:pt x="251" y="129"/>
                  </a:cubicBezTo>
                  <a:cubicBezTo>
                    <a:pt x="265" y="136"/>
                    <a:pt x="275" y="148"/>
                    <a:pt x="283" y="162"/>
                  </a:cubicBezTo>
                  <a:cubicBezTo>
                    <a:pt x="291" y="175"/>
                    <a:pt x="295" y="191"/>
                    <a:pt x="295" y="206"/>
                  </a:cubicBezTo>
                  <a:lnTo>
                    <a:pt x="295" y="224"/>
                  </a:lnTo>
                  <a:cubicBezTo>
                    <a:pt x="295" y="239"/>
                    <a:pt x="291" y="255"/>
                    <a:pt x="283" y="268"/>
                  </a:cubicBezTo>
                  <a:cubicBezTo>
                    <a:pt x="275" y="282"/>
                    <a:pt x="264" y="293"/>
                    <a:pt x="251" y="301"/>
                  </a:cubicBezTo>
                  <a:cubicBezTo>
                    <a:pt x="237" y="309"/>
                    <a:pt x="222" y="313"/>
                    <a:pt x="206" y="313"/>
                  </a:cubicBezTo>
                  <a:lnTo>
                    <a:pt x="118" y="313"/>
                  </a:lnTo>
                  <a:lnTo>
                    <a:pt x="118" y="553"/>
                  </a:lnTo>
                  <a:lnTo>
                    <a:pt x="235" y="553"/>
                  </a:lnTo>
                  <a:lnTo>
                    <a:pt x="235" y="428"/>
                  </a:lnTo>
                  <a:cubicBezTo>
                    <a:pt x="261" y="424"/>
                    <a:pt x="286" y="415"/>
                    <a:pt x="309" y="402"/>
                  </a:cubicBezTo>
                  <a:cubicBezTo>
                    <a:pt x="340" y="384"/>
                    <a:pt x="366" y="358"/>
                    <a:pt x="384" y="327"/>
                  </a:cubicBezTo>
                  <a:cubicBezTo>
                    <a:pt x="402" y="295"/>
                    <a:pt x="412" y="260"/>
                    <a:pt x="412" y="224"/>
                  </a:cubicBezTo>
                  <a:lnTo>
                    <a:pt x="412" y="206"/>
                  </a:lnTo>
                  <a:lnTo>
                    <a:pt x="412" y="206"/>
                  </a:lnTo>
                  <a:cubicBezTo>
                    <a:pt x="412" y="170"/>
                    <a:pt x="402" y="134"/>
                    <a:pt x="384" y="103"/>
                  </a:cubicBezTo>
                  <a:cubicBezTo>
                    <a:pt x="366" y="71"/>
                    <a:pt x="340" y="46"/>
                    <a:pt x="309" y="28"/>
                  </a:cubicBezTo>
                  <a:cubicBezTo>
                    <a:pt x="278" y="10"/>
                    <a:pt x="242" y="0"/>
                    <a:pt x="206" y="0"/>
                  </a:cubicBezTo>
                  <a:cubicBezTo>
                    <a:pt x="170" y="0"/>
                    <a:pt x="135" y="10"/>
                    <a:pt x="103" y="28"/>
                  </a:cubicBezTo>
                  <a:cubicBezTo>
                    <a:pt x="72" y="46"/>
                    <a:pt x="46" y="71"/>
                    <a:pt x="28" y="103"/>
                  </a:cubicBezTo>
                  <a:cubicBezTo>
                    <a:pt x="10" y="134"/>
                    <a:pt x="0" y="170"/>
                    <a:pt x="0" y="206"/>
                  </a:cubicBezTo>
                  <a:lnTo>
                    <a:pt x="0" y="206"/>
                  </a:lnTo>
                  <a:lnTo>
                    <a:pt x="0" y="210"/>
                  </a:lnTo>
                  <a:lnTo>
                    <a:pt x="117" y="210"/>
                  </a:lnTo>
                  <a:lnTo>
                    <a:pt x="117" y="20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6468575" y="1657303"/>
              <a:ext cx="27620" cy="27620"/>
            </a:xfrm>
            <a:custGeom>
              <a:rect b="b" l="l" r="r" t="t"/>
              <a:pathLst>
                <a:path extrusionOk="0" h="118" w="121">
                  <a:moveTo>
                    <a:pt x="1" y="59"/>
                  </a:moveTo>
                  <a:cubicBezTo>
                    <a:pt x="2" y="91"/>
                    <a:pt x="27" y="117"/>
                    <a:pt x="59" y="117"/>
                  </a:cubicBezTo>
                  <a:cubicBezTo>
                    <a:pt x="90" y="117"/>
                    <a:pt x="120" y="91"/>
                    <a:pt x="118" y="59"/>
                  </a:cubicBezTo>
                  <a:cubicBezTo>
                    <a:pt x="117" y="27"/>
                    <a:pt x="92" y="0"/>
                    <a:pt x="59" y="0"/>
                  </a:cubicBezTo>
                  <a:cubicBezTo>
                    <a:pt x="29" y="0"/>
                    <a:pt x="0" y="27"/>
                    <a:pt x="1" y="5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6335590" y="1459871"/>
              <a:ext cx="436804" cy="462379"/>
            </a:xfrm>
            <a:custGeom>
              <a:rect b="b" l="l" r="r" t="t"/>
              <a:pathLst>
                <a:path extrusionOk="0" h="1994" w="1883">
                  <a:moveTo>
                    <a:pt x="1828" y="574"/>
                  </a:moveTo>
                  <a:cubicBezTo>
                    <a:pt x="1817" y="563"/>
                    <a:pt x="1804" y="553"/>
                    <a:pt x="1790" y="545"/>
                  </a:cubicBezTo>
                  <a:cubicBezTo>
                    <a:pt x="1762" y="529"/>
                    <a:pt x="1731" y="521"/>
                    <a:pt x="1699" y="521"/>
                  </a:cubicBezTo>
                  <a:cubicBezTo>
                    <a:pt x="1667" y="521"/>
                    <a:pt x="1635" y="529"/>
                    <a:pt x="1607" y="545"/>
                  </a:cubicBezTo>
                  <a:cubicBezTo>
                    <a:pt x="1593" y="553"/>
                    <a:pt x="1581" y="563"/>
                    <a:pt x="1569" y="574"/>
                  </a:cubicBezTo>
                  <a:lnTo>
                    <a:pt x="1538" y="605"/>
                  </a:lnTo>
                  <a:lnTo>
                    <a:pt x="1538" y="234"/>
                  </a:lnTo>
                  <a:lnTo>
                    <a:pt x="1304" y="234"/>
                  </a:lnTo>
                  <a:lnTo>
                    <a:pt x="1304" y="0"/>
                  </a:lnTo>
                  <a:lnTo>
                    <a:pt x="0" y="0"/>
                  </a:lnTo>
                  <a:lnTo>
                    <a:pt x="0" y="1472"/>
                  </a:lnTo>
                  <a:lnTo>
                    <a:pt x="273" y="1745"/>
                  </a:lnTo>
                  <a:lnTo>
                    <a:pt x="273" y="1993"/>
                  </a:lnTo>
                  <a:lnTo>
                    <a:pt x="1538" y="1993"/>
                  </a:lnTo>
                  <a:lnTo>
                    <a:pt x="1538" y="1123"/>
                  </a:lnTo>
                  <a:lnTo>
                    <a:pt x="1828" y="833"/>
                  </a:lnTo>
                  <a:cubicBezTo>
                    <a:pt x="1839" y="822"/>
                    <a:pt x="1849" y="809"/>
                    <a:pt x="1857" y="795"/>
                  </a:cubicBezTo>
                  <a:cubicBezTo>
                    <a:pt x="1873" y="768"/>
                    <a:pt x="1882" y="736"/>
                    <a:pt x="1882" y="704"/>
                  </a:cubicBezTo>
                  <a:cubicBezTo>
                    <a:pt x="1882" y="672"/>
                    <a:pt x="1873" y="640"/>
                    <a:pt x="1857" y="612"/>
                  </a:cubicBezTo>
                  <a:cubicBezTo>
                    <a:pt x="1849" y="598"/>
                    <a:pt x="1839" y="585"/>
                    <a:pt x="1828" y="574"/>
                  </a:cubicBezTo>
                  <a:close/>
                  <a:moveTo>
                    <a:pt x="1111" y="1198"/>
                  </a:moveTo>
                  <a:lnTo>
                    <a:pt x="1205" y="1292"/>
                  </a:lnTo>
                  <a:lnTo>
                    <a:pt x="1151" y="1345"/>
                  </a:lnTo>
                  <a:lnTo>
                    <a:pt x="1057" y="1345"/>
                  </a:lnTo>
                  <a:lnTo>
                    <a:pt x="1057" y="1251"/>
                  </a:lnTo>
                  <a:lnTo>
                    <a:pt x="1111" y="1198"/>
                  </a:lnTo>
                  <a:close/>
                  <a:moveTo>
                    <a:pt x="1287" y="1209"/>
                  </a:moveTo>
                  <a:lnTo>
                    <a:pt x="1194" y="1115"/>
                  </a:lnTo>
                  <a:lnTo>
                    <a:pt x="1519" y="790"/>
                  </a:lnTo>
                  <a:lnTo>
                    <a:pt x="1612" y="884"/>
                  </a:lnTo>
                  <a:lnTo>
                    <a:pt x="1287" y="1209"/>
                  </a:lnTo>
                  <a:close/>
                  <a:moveTo>
                    <a:pt x="1421" y="351"/>
                  </a:moveTo>
                  <a:lnTo>
                    <a:pt x="1421" y="722"/>
                  </a:lnTo>
                  <a:lnTo>
                    <a:pt x="1304" y="839"/>
                  </a:lnTo>
                  <a:lnTo>
                    <a:pt x="1304" y="351"/>
                  </a:lnTo>
                  <a:lnTo>
                    <a:pt x="1421" y="351"/>
                  </a:lnTo>
                  <a:close/>
                  <a:moveTo>
                    <a:pt x="1187" y="117"/>
                  </a:moveTo>
                  <a:lnTo>
                    <a:pt x="1187" y="956"/>
                  </a:lnTo>
                  <a:lnTo>
                    <a:pt x="1032" y="1112"/>
                  </a:lnTo>
                  <a:lnTo>
                    <a:pt x="267" y="1112"/>
                  </a:lnTo>
                  <a:lnTo>
                    <a:pt x="267" y="1229"/>
                  </a:lnTo>
                  <a:lnTo>
                    <a:pt x="940" y="1229"/>
                  </a:lnTo>
                  <a:lnTo>
                    <a:pt x="940" y="1345"/>
                  </a:lnTo>
                  <a:lnTo>
                    <a:pt x="659" y="1345"/>
                  </a:lnTo>
                  <a:lnTo>
                    <a:pt x="659" y="1462"/>
                  </a:lnTo>
                  <a:lnTo>
                    <a:pt x="1187" y="1462"/>
                  </a:lnTo>
                  <a:lnTo>
                    <a:pt x="1187" y="1642"/>
                  </a:lnTo>
                  <a:lnTo>
                    <a:pt x="390" y="1642"/>
                  </a:lnTo>
                  <a:lnTo>
                    <a:pt x="390" y="1345"/>
                  </a:lnTo>
                  <a:lnTo>
                    <a:pt x="117" y="1345"/>
                  </a:lnTo>
                  <a:lnTo>
                    <a:pt x="117" y="117"/>
                  </a:lnTo>
                  <a:lnTo>
                    <a:pt x="1187" y="117"/>
                  </a:lnTo>
                  <a:close/>
                  <a:moveTo>
                    <a:pt x="273" y="1580"/>
                  </a:moveTo>
                  <a:lnTo>
                    <a:pt x="155" y="1462"/>
                  </a:lnTo>
                  <a:lnTo>
                    <a:pt x="273" y="1462"/>
                  </a:lnTo>
                  <a:lnTo>
                    <a:pt x="273" y="1580"/>
                  </a:lnTo>
                  <a:close/>
                  <a:moveTo>
                    <a:pt x="1421" y="1876"/>
                  </a:moveTo>
                  <a:lnTo>
                    <a:pt x="390" y="1876"/>
                  </a:lnTo>
                  <a:lnTo>
                    <a:pt x="390" y="1759"/>
                  </a:lnTo>
                  <a:lnTo>
                    <a:pt x="1304" y="1759"/>
                  </a:lnTo>
                  <a:lnTo>
                    <a:pt x="1304" y="1357"/>
                  </a:lnTo>
                  <a:lnTo>
                    <a:pt x="1421" y="1240"/>
                  </a:lnTo>
                  <a:lnTo>
                    <a:pt x="1421" y="1876"/>
                  </a:lnTo>
                  <a:close/>
                  <a:moveTo>
                    <a:pt x="1746" y="751"/>
                  </a:moveTo>
                  <a:lnTo>
                    <a:pt x="1695" y="801"/>
                  </a:lnTo>
                  <a:lnTo>
                    <a:pt x="1601" y="707"/>
                  </a:lnTo>
                  <a:lnTo>
                    <a:pt x="1652" y="657"/>
                  </a:lnTo>
                  <a:cubicBezTo>
                    <a:pt x="1656" y="653"/>
                    <a:pt x="1660" y="650"/>
                    <a:pt x="1665" y="647"/>
                  </a:cubicBezTo>
                  <a:cubicBezTo>
                    <a:pt x="1675" y="641"/>
                    <a:pt x="1686" y="638"/>
                    <a:pt x="1698" y="638"/>
                  </a:cubicBezTo>
                  <a:cubicBezTo>
                    <a:pt x="1710" y="638"/>
                    <a:pt x="1721" y="641"/>
                    <a:pt x="1731" y="647"/>
                  </a:cubicBezTo>
                  <a:cubicBezTo>
                    <a:pt x="1741" y="653"/>
                    <a:pt x="1750" y="661"/>
                    <a:pt x="1755" y="671"/>
                  </a:cubicBezTo>
                  <a:cubicBezTo>
                    <a:pt x="1761" y="681"/>
                    <a:pt x="1764" y="692"/>
                    <a:pt x="1764" y="704"/>
                  </a:cubicBezTo>
                  <a:cubicBezTo>
                    <a:pt x="1764" y="715"/>
                    <a:pt x="1761" y="727"/>
                    <a:pt x="1755" y="737"/>
                  </a:cubicBezTo>
                  <a:cubicBezTo>
                    <a:pt x="1753" y="742"/>
                    <a:pt x="1749" y="747"/>
                    <a:pt x="1746" y="7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9" name="Google Shape;749;p30"/>
          <p:cNvGrpSpPr/>
          <p:nvPr/>
        </p:nvGrpSpPr>
        <p:grpSpPr>
          <a:xfrm>
            <a:off x="481397" y="2738716"/>
            <a:ext cx="1724503" cy="1966542"/>
            <a:chOff x="5200421" y="546337"/>
            <a:chExt cx="3041989" cy="3469552"/>
          </a:xfrm>
        </p:grpSpPr>
        <p:sp>
          <p:nvSpPr>
            <p:cNvPr id="750" name="Google Shape;750;p30"/>
            <p:cNvSpPr/>
            <p:nvPr/>
          </p:nvSpPr>
          <p:spPr>
            <a:xfrm>
              <a:off x="5608604" y="1317493"/>
              <a:ext cx="1041126" cy="858995"/>
            </a:xfrm>
            <a:custGeom>
              <a:rect b="b" l="l" r="r" t="t"/>
              <a:pathLst>
                <a:path extrusionOk="0" h="2934" w="3556">
                  <a:moveTo>
                    <a:pt x="939" y="802"/>
                  </a:moveTo>
                  <a:cubicBezTo>
                    <a:pt x="924" y="882"/>
                    <a:pt x="903" y="961"/>
                    <a:pt x="867" y="1033"/>
                  </a:cubicBezTo>
                  <a:cubicBezTo>
                    <a:pt x="731" y="1302"/>
                    <a:pt x="412" y="1422"/>
                    <a:pt x="212" y="1648"/>
                  </a:cubicBezTo>
                  <a:cubicBezTo>
                    <a:pt x="76" y="1802"/>
                    <a:pt x="0" y="2008"/>
                    <a:pt x="2" y="2213"/>
                  </a:cubicBezTo>
                  <a:cubicBezTo>
                    <a:pt x="7" y="2713"/>
                    <a:pt x="398" y="2864"/>
                    <a:pt x="826" y="2910"/>
                  </a:cubicBezTo>
                  <a:lnTo>
                    <a:pt x="826" y="2910"/>
                  </a:lnTo>
                  <a:cubicBezTo>
                    <a:pt x="972" y="2925"/>
                    <a:pt x="1118" y="2933"/>
                    <a:pt x="1265" y="2933"/>
                  </a:cubicBezTo>
                  <a:cubicBezTo>
                    <a:pt x="1647" y="2933"/>
                    <a:pt x="2027" y="2881"/>
                    <a:pt x="2395" y="2777"/>
                  </a:cubicBezTo>
                  <a:cubicBezTo>
                    <a:pt x="2626" y="2712"/>
                    <a:pt x="2858" y="2623"/>
                    <a:pt x="3033" y="2459"/>
                  </a:cubicBezTo>
                  <a:cubicBezTo>
                    <a:pt x="3205" y="2297"/>
                    <a:pt x="3308" y="2076"/>
                    <a:pt x="3399" y="1858"/>
                  </a:cubicBezTo>
                  <a:cubicBezTo>
                    <a:pt x="3480" y="1665"/>
                    <a:pt x="3555" y="1441"/>
                    <a:pt x="3464" y="1252"/>
                  </a:cubicBezTo>
                  <a:cubicBezTo>
                    <a:pt x="3393" y="1105"/>
                    <a:pt x="3240" y="1020"/>
                    <a:pt x="3117" y="912"/>
                  </a:cubicBezTo>
                  <a:cubicBezTo>
                    <a:pt x="2965" y="777"/>
                    <a:pt x="2857" y="600"/>
                    <a:pt x="2711" y="458"/>
                  </a:cubicBezTo>
                  <a:cubicBezTo>
                    <a:pt x="2478" y="229"/>
                    <a:pt x="2216" y="173"/>
                    <a:pt x="1909" y="136"/>
                  </a:cubicBezTo>
                  <a:cubicBezTo>
                    <a:pt x="1637" y="103"/>
                    <a:pt x="1329" y="0"/>
                    <a:pt x="1115" y="244"/>
                  </a:cubicBezTo>
                  <a:cubicBezTo>
                    <a:pt x="984" y="393"/>
                    <a:pt x="977" y="603"/>
                    <a:pt x="939" y="80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5444556" y="1809637"/>
              <a:ext cx="1758024" cy="2073215"/>
            </a:xfrm>
            <a:custGeom>
              <a:rect b="b" l="l" r="r" t="t"/>
              <a:pathLst>
                <a:path extrusionOk="0" h="7076" w="6003">
                  <a:moveTo>
                    <a:pt x="4579" y="93"/>
                  </a:moveTo>
                  <a:cubicBezTo>
                    <a:pt x="4494" y="74"/>
                    <a:pt x="4408" y="58"/>
                    <a:pt x="4322" y="47"/>
                  </a:cubicBezTo>
                  <a:cubicBezTo>
                    <a:pt x="4081" y="14"/>
                    <a:pt x="3813" y="34"/>
                    <a:pt x="3567" y="30"/>
                  </a:cubicBezTo>
                  <a:cubicBezTo>
                    <a:pt x="3296" y="26"/>
                    <a:pt x="2946" y="0"/>
                    <a:pt x="2676" y="24"/>
                  </a:cubicBezTo>
                  <a:cubicBezTo>
                    <a:pt x="2201" y="66"/>
                    <a:pt x="1728" y="193"/>
                    <a:pt x="1380" y="550"/>
                  </a:cubicBezTo>
                  <a:cubicBezTo>
                    <a:pt x="752" y="1193"/>
                    <a:pt x="499" y="2110"/>
                    <a:pt x="346" y="2995"/>
                  </a:cubicBezTo>
                  <a:cubicBezTo>
                    <a:pt x="115" y="4330"/>
                    <a:pt x="57" y="5688"/>
                    <a:pt x="0" y="7042"/>
                  </a:cubicBezTo>
                  <a:cubicBezTo>
                    <a:pt x="279" y="7075"/>
                    <a:pt x="561" y="7071"/>
                    <a:pt x="841" y="7067"/>
                  </a:cubicBezTo>
                  <a:lnTo>
                    <a:pt x="2579" y="7044"/>
                  </a:lnTo>
                  <a:cubicBezTo>
                    <a:pt x="2900" y="7040"/>
                    <a:pt x="6002" y="7015"/>
                    <a:pt x="6000" y="7003"/>
                  </a:cubicBezTo>
                  <a:cubicBezTo>
                    <a:pt x="5796" y="5473"/>
                    <a:pt x="5709" y="4091"/>
                    <a:pt x="5415" y="2494"/>
                  </a:cubicBezTo>
                  <a:lnTo>
                    <a:pt x="4579" y="9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7491927" y="1283908"/>
              <a:ext cx="564480" cy="604522"/>
            </a:xfrm>
            <a:custGeom>
              <a:rect b="b" l="l" r="r" t="t"/>
              <a:pathLst>
                <a:path extrusionOk="0" h="2062" w="1928">
                  <a:moveTo>
                    <a:pt x="203" y="1158"/>
                  </a:moveTo>
                  <a:cubicBezTo>
                    <a:pt x="135" y="1020"/>
                    <a:pt x="64" y="880"/>
                    <a:pt x="47" y="733"/>
                  </a:cubicBezTo>
                  <a:cubicBezTo>
                    <a:pt x="0" y="322"/>
                    <a:pt x="457" y="66"/>
                    <a:pt x="826" y="39"/>
                  </a:cubicBezTo>
                  <a:cubicBezTo>
                    <a:pt x="1369" y="0"/>
                    <a:pt x="1927" y="443"/>
                    <a:pt x="1633" y="985"/>
                  </a:cubicBezTo>
                  <a:cubicBezTo>
                    <a:pt x="1595" y="1054"/>
                    <a:pt x="1546" y="1117"/>
                    <a:pt x="1505" y="1185"/>
                  </a:cubicBezTo>
                  <a:cubicBezTo>
                    <a:pt x="1403" y="1350"/>
                    <a:pt x="1365" y="1534"/>
                    <a:pt x="1330" y="1721"/>
                  </a:cubicBezTo>
                  <a:cubicBezTo>
                    <a:pt x="1325" y="1749"/>
                    <a:pt x="1281" y="2057"/>
                    <a:pt x="1261" y="2058"/>
                  </a:cubicBezTo>
                  <a:lnTo>
                    <a:pt x="853" y="2061"/>
                  </a:lnTo>
                  <a:lnTo>
                    <a:pt x="845" y="2061"/>
                  </a:lnTo>
                  <a:cubicBezTo>
                    <a:pt x="706" y="2056"/>
                    <a:pt x="567" y="2052"/>
                    <a:pt x="429" y="2046"/>
                  </a:cubicBezTo>
                  <a:cubicBezTo>
                    <a:pt x="459" y="2047"/>
                    <a:pt x="315" y="1421"/>
                    <a:pt x="296" y="1367"/>
                  </a:cubicBezTo>
                  <a:cubicBezTo>
                    <a:pt x="271" y="1297"/>
                    <a:pt x="237" y="1228"/>
                    <a:pt x="203" y="11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5520767" y="811140"/>
              <a:ext cx="147256" cy="153714"/>
            </a:xfrm>
            <a:custGeom>
              <a:rect b="b" l="l" r="r" t="t"/>
              <a:pathLst>
                <a:path extrusionOk="0" h="523" w="503">
                  <a:moveTo>
                    <a:pt x="457" y="132"/>
                  </a:moveTo>
                  <a:cubicBezTo>
                    <a:pt x="410" y="35"/>
                    <a:pt x="293" y="0"/>
                    <a:pt x="194" y="29"/>
                  </a:cubicBezTo>
                  <a:cubicBezTo>
                    <a:pt x="100" y="57"/>
                    <a:pt x="20" y="143"/>
                    <a:pt x="19" y="245"/>
                  </a:cubicBezTo>
                  <a:cubicBezTo>
                    <a:pt x="19" y="246"/>
                    <a:pt x="19" y="248"/>
                    <a:pt x="19" y="250"/>
                  </a:cubicBezTo>
                  <a:cubicBezTo>
                    <a:pt x="19" y="252"/>
                    <a:pt x="18" y="253"/>
                    <a:pt x="18" y="255"/>
                  </a:cubicBezTo>
                  <a:cubicBezTo>
                    <a:pt x="0" y="362"/>
                    <a:pt x="77" y="453"/>
                    <a:pt x="173" y="490"/>
                  </a:cubicBezTo>
                  <a:cubicBezTo>
                    <a:pt x="258" y="522"/>
                    <a:pt x="370" y="502"/>
                    <a:pt x="429" y="429"/>
                  </a:cubicBezTo>
                  <a:cubicBezTo>
                    <a:pt x="494" y="348"/>
                    <a:pt x="502" y="224"/>
                    <a:pt x="457" y="13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5682232" y="3965513"/>
              <a:ext cx="151130" cy="7750"/>
            </a:xfrm>
            <a:custGeom>
              <a:rect b="b" l="l" r="r" t="t"/>
              <a:pathLst>
                <a:path extrusionOk="0" h="26" w="514">
                  <a:moveTo>
                    <a:pt x="257" y="22"/>
                  </a:moveTo>
                  <a:lnTo>
                    <a:pt x="0" y="25"/>
                  </a:lnTo>
                  <a:lnTo>
                    <a:pt x="0" y="7"/>
                  </a:lnTo>
                  <a:lnTo>
                    <a:pt x="513" y="0"/>
                  </a:lnTo>
                  <a:lnTo>
                    <a:pt x="513" y="18"/>
                  </a:lnTo>
                  <a:lnTo>
                    <a:pt x="257" y="2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6356508" y="3915136"/>
              <a:ext cx="151130" cy="7750"/>
            </a:xfrm>
            <a:custGeom>
              <a:rect b="b" l="l" r="r" t="t"/>
              <a:pathLst>
                <a:path extrusionOk="0" h="25" w="514">
                  <a:moveTo>
                    <a:pt x="256" y="21"/>
                  </a:moveTo>
                  <a:lnTo>
                    <a:pt x="0" y="24"/>
                  </a:lnTo>
                  <a:lnTo>
                    <a:pt x="0" y="6"/>
                  </a:lnTo>
                  <a:lnTo>
                    <a:pt x="513" y="0"/>
                  </a:lnTo>
                  <a:lnTo>
                    <a:pt x="513" y="18"/>
                  </a:lnTo>
                  <a:lnTo>
                    <a:pt x="256" y="2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5200421" y="3920303"/>
              <a:ext cx="1109580" cy="5167"/>
            </a:xfrm>
            <a:custGeom>
              <a:rect b="b" l="l" r="r" t="t"/>
              <a:pathLst>
                <a:path extrusionOk="0" h="19" w="3789">
                  <a:moveTo>
                    <a:pt x="0" y="0"/>
                  </a:moveTo>
                  <a:lnTo>
                    <a:pt x="3788" y="0"/>
                  </a:lnTo>
                  <a:lnTo>
                    <a:pt x="3788" y="18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5869531" y="3964221"/>
              <a:ext cx="1109579" cy="5167"/>
            </a:xfrm>
            <a:custGeom>
              <a:rect b="b" l="l" r="r" t="t"/>
              <a:pathLst>
                <a:path extrusionOk="0" h="19" w="3790">
                  <a:moveTo>
                    <a:pt x="0" y="0"/>
                  </a:moveTo>
                  <a:lnTo>
                    <a:pt x="3789" y="0"/>
                  </a:lnTo>
                  <a:lnTo>
                    <a:pt x="3789" y="18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6600642" y="3920303"/>
              <a:ext cx="1109580" cy="5167"/>
            </a:xfrm>
            <a:custGeom>
              <a:rect b="b" l="l" r="r" t="t"/>
              <a:pathLst>
                <a:path extrusionOk="0" h="19" w="3789">
                  <a:moveTo>
                    <a:pt x="0" y="0"/>
                  </a:moveTo>
                  <a:lnTo>
                    <a:pt x="3788" y="0"/>
                  </a:lnTo>
                  <a:lnTo>
                    <a:pt x="3788" y="18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7231000" y="3929345"/>
              <a:ext cx="317761" cy="31001"/>
            </a:xfrm>
            <a:custGeom>
              <a:rect b="b" l="l" r="r" t="t"/>
              <a:pathLst>
                <a:path extrusionOk="0" h="105" w="1085">
                  <a:moveTo>
                    <a:pt x="582" y="96"/>
                  </a:moveTo>
                  <a:cubicBezTo>
                    <a:pt x="388" y="96"/>
                    <a:pt x="194" y="70"/>
                    <a:pt x="0" y="18"/>
                  </a:cubicBezTo>
                  <a:lnTo>
                    <a:pt x="5" y="0"/>
                  </a:lnTo>
                  <a:cubicBezTo>
                    <a:pt x="364" y="97"/>
                    <a:pt x="725" y="104"/>
                    <a:pt x="1080" y="19"/>
                  </a:cubicBezTo>
                  <a:lnTo>
                    <a:pt x="1084" y="37"/>
                  </a:lnTo>
                  <a:lnTo>
                    <a:pt x="1084" y="37"/>
                  </a:lnTo>
                  <a:cubicBezTo>
                    <a:pt x="920" y="76"/>
                    <a:pt x="751" y="96"/>
                    <a:pt x="582" y="9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7243917" y="3788547"/>
              <a:ext cx="302261" cy="52960"/>
            </a:xfrm>
            <a:custGeom>
              <a:rect b="b" l="l" r="r" t="t"/>
              <a:pathLst>
                <a:path extrusionOk="0" h="182" w="1030">
                  <a:moveTo>
                    <a:pt x="544" y="158"/>
                  </a:moveTo>
                  <a:cubicBezTo>
                    <a:pt x="357" y="158"/>
                    <a:pt x="173" y="127"/>
                    <a:pt x="0" y="15"/>
                  </a:cubicBezTo>
                  <a:lnTo>
                    <a:pt x="10" y="0"/>
                  </a:lnTo>
                  <a:cubicBezTo>
                    <a:pt x="288" y="181"/>
                    <a:pt x="601" y="147"/>
                    <a:pt x="903" y="115"/>
                  </a:cubicBezTo>
                  <a:cubicBezTo>
                    <a:pt x="944" y="110"/>
                    <a:pt x="986" y="106"/>
                    <a:pt x="1028" y="102"/>
                  </a:cubicBezTo>
                  <a:lnTo>
                    <a:pt x="1029" y="120"/>
                  </a:lnTo>
                  <a:cubicBezTo>
                    <a:pt x="988" y="124"/>
                    <a:pt x="946" y="128"/>
                    <a:pt x="905" y="133"/>
                  </a:cubicBezTo>
                  <a:cubicBezTo>
                    <a:pt x="785" y="145"/>
                    <a:pt x="664" y="158"/>
                    <a:pt x="544" y="15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7232292" y="3860884"/>
              <a:ext cx="326803" cy="42626"/>
            </a:xfrm>
            <a:custGeom>
              <a:rect b="b" l="l" r="r" t="t"/>
              <a:pathLst>
                <a:path extrusionOk="0" h="147" w="1114">
                  <a:moveTo>
                    <a:pt x="553" y="125"/>
                  </a:moveTo>
                  <a:cubicBezTo>
                    <a:pt x="367" y="125"/>
                    <a:pt x="178" y="101"/>
                    <a:pt x="0" y="16"/>
                  </a:cubicBezTo>
                  <a:lnTo>
                    <a:pt x="7" y="0"/>
                  </a:lnTo>
                  <a:cubicBezTo>
                    <a:pt x="316" y="146"/>
                    <a:pt x="661" y="111"/>
                    <a:pt x="966" y="80"/>
                  </a:cubicBezTo>
                  <a:cubicBezTo>
                    <a:pt x="1016" y="74"/>
                    <a:pt x="1064" y="70"/>
                    <a:pt x="1112" y="65"/>
                  </a:cubicBezTo>
                  <a:lnTo>
                    <a:pt x="1113" y="83"/>
                  </a:lnTo>
                  <a:cubicBezTo>
                    <a:pt x="1066" y="87"/>
                    <a:pt x="1018" y="92"/>
                    <a:pt x="968" y="98"/>
                  </a:cubicBezTo>
                  <a:cubicBezTo>
                    <a:pt x="835" y="111"/>
                    <a:pt x="695" y="125"/>
                    <a:pt x="553" y="12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6710439" y="1817387"/>
              <a:ext cx="1517774" cy="1891080"/>
            </a:xfrm>
            <a:custGeom>
              <a:rect b="b" l="l" r="r" t="t"/>
              <a:pathLst>
                <a:path extrusionOk="0" h="6458" w="5181">
                  <a:moveTo>
                    <a:pt x="2314" y="6454"/>
                  </a:moveTo>
                  <a:cubicBezTo>
                    <a:pt x="2311" y="6453"/>
                    <a:pt x="2309" y="6452"/>
                    <a:pt x="2307" y="6451"/>
                  </a:cubicBezTo>
                  <a:cubicBezTo>
                    <a:pt x="2301" y="6448"/>
                    <a:pt x="2296" y="6443"/>
                    <a:pt x="2293" y="6437"/>
                  </a:cubicBezTo>
                  <a:cubicBezTo>
                    <a:pt x="2291" y="6434"/>
                    <a:pt x="2290" y="6431"/>
                    <a:pt x="2289" y="6428"/>
                  </a:cubicBezTo>
                  <a:cubicBezTo>
                    <a:pt x="2282" y="6404"/>
                    <a:pt x="2275" y="6380"/>
                    <a:pt x="2268" y="6356"/>
                  </a:cubicBezTo>
                  <a:lnTo>
                    <a:pt x="2249" y="6292"/>
                  </a:lnTo>
                  <a:lnTo>
                    <a:pt x="2246" y="6284"/>
                  </a:lnTo>
                  <a:lnTo>
                    <a:pt x="2255" y="6281"/>
                  </a:lnTo>
                  <a:cubicBezTo>
                    <a:pt x="2259" y="6280"/>
                    <a:pt x="2263" y="6278"/>
                    <a:pt x="2267" y="6275"/>
                  </a:cubicBezTo>
                  <a:lnTo>
                    <a:pt x="2267" y="6275"/>
                  </a:lnTo>
                  <a:cubicBezTo>
                    <a:pt x="2278" y="6269"/>
                    <a:pt x="2286" y="6261"/>
                    <a:pt x="2292" y="6250"/>
                  </a:cubicBezTo>
                  <a:cubicBezTo>
                    <a:pt x="2296" y="6244"/>
                    <a:pt x="2299" y="6237"/>
                    <a:pt x="2300" y="6230"/>
                  </a:cubicBezTo>
                  <a:cubicBezTo>
                    <a:pt x="2305" y="6206"/>
                    <a:pt x="2298" y="6178"/>
                    <a:pt x="2282" y="6156"/>
                  </a:cubicBezTo>
                  <a:cubicBezTo>
                    <a:pt x="2275" y="6146"/>
                    <a:pt x="2269" y="6137"/>
                    <a:pt x="2263" y="6127"/>
                  </a:cubicBezTo>
                  <a:cubicBezTo>
                    <a:pt x="2241" y="6088"/>
                    <a:pt x="2226" y="6046"/>
                    <a:pt x="2221" y="6002"/>
                  </a:cubicBezTo>
                  <a:cubicBezTo>
                    <a:pt x="2211" y="5932"/>
                    <a:pt x="2191" y="5860"/>
                    <a:pt x="2172" y="5790"/>
                  </a:cubicBezTo>
                  <a:cubicBezTo>
                    <a:pt x="2156" y="5730"/>
                    <a:pt x="2138" y="5667"/>
                    <a:pt x="2127" y="5604"/>
                  </a:cubicBezTo>
                  <a:cubicBezTo>
                    <a:pt x="2124" y="5584"/>
                    <a:pt x="2121" y="5562"/>
                    <a:pt x="2118" y="5539"/>
                  </a:cubicBezTo>
                  <a:cubicBezTo>
                    <a:pt x="2102" y="5419"/>
                    <a:pt x="2082" y="5270"/>
                    <a:pt x="1975" y="5221"/>
                  </a:cubicBezTo>
                  <a:cubicBezTo>
                    <a:pt x="1966" y="5216"/>
                    <a:pt x="1956" y="5214"/>
                    <a:pt x="1946" y="5212"/>
                  </a:cubicBezTo>
                  <a:lnTo>
                    <a:pt x="1940" y="5212"/>
                  </a:lnTo>
                  <a:lnTo>
                    <a:pt x="1934" y="5191"/>
                  </a:lnTo>
                  <a:cubicBezTo>
                    <a:pt x="1910" y="5103"/>
                    <a:pt x="1885" y="5013"/>
                    <a:pt x="1861" y="4924"/>
                  </a:cubicBezTo>
                  <a:lnTo>
                    <a:pt x="1859" y="4918"/>
                  </a:lnTo>
                  <a:lnTo>
                    <a:pt x="1864" y="4915"/>
                  </a:lnTo>
                  <a:cubicBezTo>
                    <a:pt x="2110" y="4726"/>
                    <a:pt x="2349" y="4523"/>
                    <a:pt x="2576" y="4311"/>
                  </a:cubicBezTo>
                  <a:cubicBezTo>
                    <a:pt x="2604" y="4285"/>
                    <a:pt x="2651" y="4246"/>
                    <a:pt x="2705" y="4201"/>
                  </a:cubicBezTo>
                  <a:cubicBezTo>
                    <a:pt x="2883" y="4052"/>
                    <a:pt x="3182" y="3804"/>
                    <a:pt x="3194" y="3678"/>
                  </a:cubicBezTo>
                  <a:cubicBezTo>
                    <a:pt x="3196" y="3656"/>
                    <a:pt x="3178" y="3615"/>
                    <a:pt x="3083" y="3548"/>
                  </a:cubicBezTo>
                  <a:cubicBezTo>
                    <a:pt x="3015" y="3499"/>
                    <a:pt x="2914" y="3442"/>
                    <a:pt x="2782" y="3378"/>
                  </a:cubicBezTo>
                  <a:cubicBezTo>
                    <a:pt x="2539" y="3259"/>
                    <a:pt x="2236" y="3135"/>
                    <a:pt x="1992" y="3036"/>
                  </a:cubicBezTo>
                  <a:cubicBezTo>
                    <a:pt x="1818" y="2965"/>
                    <a:pt x="1681" y="2909"/>
                    <a:pt x="1618" y="2876"/>
                  </a:cubicBezTo>
                  <a:cubicBezTo>
                    <a:pt x="1429" y="2777"/>
                    <a:pt x="1269" y="2634"/>
                    <a:pt x="1114" y="2497"/>
                  </a:cubicBezTo>
                  <a:cubicBezTo>
                    <a:pt x="1007" y="2401"/>
                    <a:pt x="897" y="2302"/>
                    <a:pt x="776" y="2217"/>
                  </a:cubicBezTo>
                  <a:cubicBezTo>
                    <a:pt x="734" y="2187"/>
                    <a:pt x="695" y="2162"/>
                    <a:pt x="658" y="2137"/>
                  </a:cubicBezTo>
                  <a:cubicBezTo>
                    <a:pt x="561" y="2073"/>
                    <a:pt x="485" y="2022"/>
                    <a:pt x="425" y="1951"/>
                  </a:cubicBezTo>
                  <a:cubicBezTo>
                    <a:pt x="360" y="1875"/>
                    <a:pt x="321" y="1782"/>
                    <a:pt x="298" y="1651"/>
                  </a:cubicBezTo>
                  <a:cubicBezTo>
                    <a:pt x="267" y="1479"/>
                    <a:pt x="262" y="1303"/>
                    <a:pt x="258" y="1132"/>
                  </a:cubicBezTo>
                  <a:cubicBezTo>
                    <a:pt x="252" y="921"/>
                    <a:pt x="246" y="703"/>
                    <a:pt x="191" y="493"/>
                  </a:cubicBezTo>
                  <a:cubicBezTo>
                    <a:pt x="183" y="462"/>
                    <a:pt x="177" y="432"/>
                    <a:pt x="172" y="404"/>
                  </a:cubicBezTo>
                  <a:cubicBezTo>
                    <a:pt x="163" y="352"/>
                    <a:pt x="154" y="303"/>
                    <a:pt x="131" y="251"/>
                  </a:cubicBezTo>
                  <a:cubicBezTo>
                    <a:pt x="53" y="69"/>
                    <a:pt x="13" y="19"/>
                    <a:pt x="3" y="18"/>
                  </a:cubicBezTo>
                  <a:lnTo>
                    <a:pt x="1" y="18"/>
                  </a:lnTo>
                  <a:lnTo>
                    <a:pt x="0" y="0"/>
                  </a:ln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178" y="0"/>
                    <a:pt x="344" y="24"/>
                    <a:pt x="513" y="72"/>
                  </a:cubicBezTo>
                  <a:cubicBezTo>
                    <a:pt x="665" y="115"/>
                    <a:pt x="815" y="177"/>
                    <a:pt x="973" y="261"/>
                  </a:cubicBezTo>
                  <a:cubicBezTo>
                    <a:pt x="1265" y="417"/>
                    <a:pt x="1538" y="628"/>
                    <a:pt x="1802" y="832"/>
                  </a:cubicBezTo>
                  <a:lnTo>
                    <a:pt x="1840" y="861"/>
                  </a:lnTo>
                  <a:cubicBezTo>
                    <a:pt x="2176" y="1120"/>
                    <a:pt x="2579" y="1325"/>
                    <a:pt x="2969" y="1523"/>
                  </a:cubicBezTo>
                  <a:cubicBezTo>
                    <a:pt x="3262" y="1671"/>
                    <a:pt x="3565" y="1825"/>
                    <a:pt x="3837" y="2001"/>
                  </a:cubicBezTo>
                  <a:cubicBezTo>
                    <a:pt x="4166" y="2213"/>
                    <a:pt x="4540" y="2470"/>
                    <a:pt x="4814" y="2821"/>
                  </a:cubicBezTo>
                  <a:cubicBezTo>
                    <a:pt x="4950" y="2996"/>
                    <a:pt x="5055" y="3192"/>
                    <a:pt x="5115" y="3389"/>
                  </a:cubicBezTo>
                  <a:cubicBezTo>
                    <a:pt x="5155" y="3518"/>
                    <a:pt x="5177" y="3644"/>
                    <a:pt x="5180" y="3768"/>
                  </a:cubicBezTo>
                  <a:lnTo>
                    <a:pt x="5180" y="3833"/>
                  </a:lnTo>
                  <a:cubicBezTo>
                    <a:pt x="5178" y="3896"/>
                    <a:pt x="5172" y="3959"/>
                    <a:pt x="5160" y="4021"/>
                  </a:cubicBezTo>
                  <a:cubicBezTo>
                    <a:pt x="5142" y="4113"/>
                    <a:pt x="5114" y="4203"/>
                    <a:pt x="5076" y="4289"/>
                  </a:cubicBezTo>
                  <a:cubicBezTo>
                    <a:pt x="5001" y="4462"/>
                    <a:pt x="4887" y="4628"/>
                    <a:pt x="4726" y="4799"/>
                  </a:cubicBezTo>
                  <a:cubicBezTo>
                    <a:pt x="4603" y="4930"/>
                    <a:pt x="4452" y="5063"/>
                    <a:pt x="4252" y="5218"/>
                  </a:cubicBezTo>
                  <a:cubicBezTo>
                    <a:pt x="3912" y="5481"/>
                    <a:pt x="3559" y="5725"/>
                    <a:pt x="3193" y="5950"/>
                  </a:cubicBezTo>
                  <a:cubicBezTo>
                    <a:pt x="3182" y="5957"/>
                    <a:pt x="3131" y="5987"/>
                    <a:pt x="3060" y="6028"/>
                  </a:cubicBezTo>
                  <a:cubicBezTo>
                    <a:pt x="2853" y="6149"/>
                    <a:pt x="2466" y="6373"/>
                    <a:pt x="2350" y="6450"/>
                  </a:cubicBezTo>
                  <a:cubicBezTo>
                    <a:pt x="2349" y="6451"/>
                    <a:pt x="2348" y="6451"/>
                    <a:pt x="2348" y="6451"/>
                  </a:cubicBezTo>
                  <a:cubicBezTo>
                    <a:pt x="2342" y="6455"/>
                    <a:pt x="2335" y="6457"/>
                    <a:pt x="2328" y="6457"/>
                  </a:cubicBezTo>
                  <a:lnTo>
                    <a:pt x="2327" y="6457"/>
                  </a:lnTo>
                  <a:cubicBezTo>
                    <a:pt x="2323" y="6457"/>
                    <a:pt x="2318" y="6456"/>
                    <a:pt x="2314" y="6454"/>
                  </a:cubicBezTo>
                  <a:close/>
                  <a:moveTo>
                    <a:pt x="2285" y="6351"/>
                  </a:moveTo>
                  <a:cubicBezTo>
                    <a:pt x="2292" y="6375"/>
                    <a:pt x="2299" y="6399"/>
                    <a:pt x="2306" y="6423"/>
                  </a:cubicBezTo>
                  <a:cubicBezTo>
                    <a:pt x="2306" y="6424"/>
                    <a:pt x="2307" y="6426"/>
                    <a:pt x="2308" y="6428"/>
                  </a:cubicBezTo>
                  <a:cubicBezTo>
                    <a:pt x="2310" y="6431"/>
                    <a:pt x="2313" y="6434"/>
                    <a:pt x="2316" y="6436"/>
                  </a:cubicBezTo>
                  <a:cubicBezTo>
                    <a:pt x="2317" y="6436"/>
                    <a:pt x="2318" y="6437"/>
                    <a:pt x="2320" y="6437"/>
                  </a:cubicBezTo>
                  <a:cubicBezTo>
                    <a:pt x="2322" y="6438"/>
                    <a:pt x="2325" y="6439"/>
                    <a:pt x="2327" y="6439"/>
                  </a:cubicBezTo>
                  <a:cubicBezTo>
                    <a:pt x="2331" y="6439"/>
                    <a:pt x="2335" y="6438"/>
                    <a:pt x="2338" y="6436"/>
                  </a:cubicBezTo>
                  <a:cubicBezTo>
                    <a:pt x="2339" y="6436"/>
                    <a:pt x="2339" y="6435"/>
                    <a:pt x="2339" y="6435"/>
                  </a:cubicBezTo>
                  <a:cubicBezTo>
                    <a:pt x="2456" y="6358"/>
                    <a:pt x="2843" y="6133"/>
                    <a:pt x="3051" y="6012"/>
                  </a:cubicBezTo>
                  <a:cubicBezTo>
                    <a:pt x="3121" y="5971"/>
                    <a:pt x="3172" y="5942"/>
                    <a:pt x="3183" y="5935"/>
                  </a:cubicBezTo>
                  <a:cubicBezTo>
                    <a:pt x="3549" y="5710"/>
                    <a:pt x="3901" y="5466"/>
                    <a:pt x="4240" y="5204"/>
                  </a:cubicBezTo>
                  <a:cubicBezTo>
                    <a:pt x="4552" y="4962"/>
                    <a:pt x="4893" y="4664"/>
                    <a:pt x="5060" y="4282"/>
                  </a:cubicBezTo>
                  <a:cubicBezTo>
                    <a:pt x="5097" y="4197"/>
                    <a:pt x="5124" y="4108"/>
                    <a:pt x="5142" y="4017"/>
                  </a:cubicBezTo>
                  <a:cubicBezTo>
                    <a:pt x="5179" y="3819"/>
                    <a:pt x="5165" y="3609"/>
                    <a:pt x="5098" y="3394"/>
                  </a:cubicBezTo>
                  <a:cubicBezTo>
                    <a:pt x="5038" y="3199"/>
                    <a:pt x="4935" y="3005"/>
                    <a:pt x="4800" y="2832"/>
                  </a:cubicBezTo>
                  <a:cubicBezTo>
                    <a:pt x="4527" y="2483"/>
                    <a:pt x="4155" y="2228"/>
                    <a:pt x="3827" y="2016"/>
                  </a:cubicBezTo>
                  <a:cubicBezTo>
                    <a:pt x="3556" y="1841"/>
                    <a:pt x="3254" y="1687"/>
                    <a:pt x="2961" y="1539"/>
                  </a:cubicBezTo>
                  <a:cubicBezTo>
                    <a:pt x="2570" y="1340"/>
                    <a:pt x="2166" y="1135"/>
                    <a:pt x="1829" y="875"/>
                  </a:cubicBezTo>
                  <a:lnTo>
                    <a:pt x="1791" y="846"/>
                  </a:lnTo>
                  <a:cubicBezTo>
                    <a:pt x="1528" y="642"/>
                    <a:pt x="1255" y="432"/>
                    <a:pt x="964" y="276"/>
                  </a:cubicBezTo>
                  <a:cubicBezTo>
                    <a:pt x="808" y="193"/>
                    <a:pt x="658" y="131"/>
                    <a:pt x="508" y="89"/>
                  </a:cubicBezTo>
                  <a:cubicBezTo>
                    <a:pt x="349" y="44"/>
                    <a:pt x="192" y="20"/>
                    <a:pt x="29" y="18"/>
                  </a:cubicBezTo>
                  <a:cubicBezTo>
                    <a:pt x="51" y="43"/>
                    <a:pt x="87" y="103"/>
                    <a:pt x="147" y="244"/>
                  </a:cubicBezTo>
                  <a:cubicBezTo>
                    <a:pt x="171" y="298"/>
                    <a:pt x="180" y="348"/>
                    <a:pt x="190" y="400"/>
                  </a:cubicBezTo>
                  <a:cubicBezTo>
                    <a:pt x="195" y="429"/>
                    <a:pt x="200" y="458"/>
                    <a:pt x="208" y="488"/>
                  </a:cubicBezTo>
                  <a:cubicBezTo>
                    <a:pt x="263" y="700"/>
                    <a:pt x="269" y="920"/>
                    <a:pt x="275" y="1132"/>
                  </a:cubicBezTo>
                  <a:cubicBezTo>
                    <a:pt x="280" y="1302"/>
                    <a:pt x="285" y="1477"/>
                    <a:pt x="315" y="1647"/>
                  </a:cubicBezTo>
                  <a:cubicBezTo>
                    <a:pt x="363" y="1920"/>
                    <a:pt x="478" y="1996"/>
                    <a:pt x="668" y="2122"/>
                  </a:cubicBezTo>
                  <a:cubicBezTo>
                    <a:pt x="705" y="2147"/>
                    <a:pt x="744" y="2173"/>
                    <a:pt x="786" y="2202"/>
                  </a:cubicBezTo>
                  <a:cubicBezTo>
                    <a:pt x="908" y="2288"/>
                    <a:pt x="1019" y="2387"/>
                    <a:pt x="1126" y="2483"/>
                  </a:cubicBezTo>
                  <a:cubicBezTo>
                    <a:pt x="1280" y="2620"/>
                    <a:pt x="1439" y="2762"/>
                    <a:pt x="1627" y="2860"/>
                  </a:cubicBezTo>
                  <a:cubicBezTo>
                    <a:pt x="1688" y="2893"/>
                    <a:pt x="1825" y="2949"/>
                    <a:pt x="1999" y="3019"/>
                  </a:cubicBezTo>
                  <a:cubicBezTo>
                    <a:pt x="2243" y="3119"/>
                    <a:pt x="2546" y="3243"/>
                    <a:pt x="2790" y="3362"/>
                  </a:cubicBezTo>
                  <a:cubicBezTo>
                    <a:pt x="3084" y="3506"/>
                    <a:pt x="3218" y="3607"/>
                    <a:pt x="3212" y="3680"/>
                  </a:cubicBezTo>
                  <a:cubicBezTo>
                    <a:pt x="3199" y="3813"/>
                    <a:pt x="2909" y="4055"/>
                    <a:pt x="2716" y="4215"/>
                  </a:cubicBezTo>
                  <a:cubicBezTo>
                    <a:pt x="2662" y="4259"/>
                    <a:pt x="2616" y="4298"/>
                    <a:pt x="2588" y="4324"/>
                  </a:cubicBezTo>
                  <a:cubicBezTo>
                    <a:pt x="2363" y="4535"/>
                    <a:pt x="2124" y="4737"/>
                    <a:pt x="1880" y="4925"/>
                  </a:cubicBezTo>
                  <a:cubicBezTo>
                    <a:pt x="1903" y="5012"/>
                    <a:pt x="1928" y="5101"/>
                    <a:pt x="1951" y="5186"/>
                  </a:cubicBezTo>
                  <a:lnTo>
                    <a:pt x="1954" y="5196"/>
                  </a:lnTo>
                  <a:cubicBezTo>
                    <a:pt x="1964" y="5197"/>
                    <a:pt x="1973" y="5200"/>
                    <a:pt x="1982" y="5205"/>
                  </a:cubicBezTo>
                  <a:cubicBezTo>
                    <a:pt x="2098" y="5258"/>
                    <a:pt x="2119" y="5412"/>
                    <a:pt x="2136" y="5536"/>
                  </a:cubicBezTo>
                  <a:cubicBezTo>
                    <a:pt x="2139" y="5560"/>
                    <a:pt x="2142" y="5582"/>
                    <a:pt x="2145" y="5601"/>
                  </a:cubicBezTo>
                  <a:cubicBezTo>
                    <a:pt x="2156" y="5663"/>
                    <a:pt x="2173" y="5726"/>
                    <a:pt x="2189" y="5786"/>
                  </a:cubicBezTo>
                  <a:cubicBezTo>
                    <a:pt x="2209" y="5856"/>
                    <a:pt x="2229" y="5928"/>
                    <a:pt x="2238" y="6000"/>
                  </a:cubicBezTo>
                  <a:cubicBezTo>
                    <a:pt x="2244" y="6041"/>
                    <a:pt x="2257" y="6082"/>
                    <a:pt x="2278" y="6118"/>
                  </a:cubicBezTo>
                  <a:cubicBezTo>
                    <a:pt x="2284" y="6127"/>
                    <a:pt x="2290" y="6136"/>
                    <a:pt x="2296" y="6145"/>
                  </a:cubicBezTo>
                  <a:cubicBezTo>
                    <a:pt x="2316" y="6172"/>
                    <a:pt x="2324" y="6205"/>
                    <a:pt x="2318" y="6233"/>
                  </a:cubicBezTo>
                  <a:cubicBezTo>
                    <a:pt x="2316" y="6243"/>
                    <a:pt x="2312" y="6251"/>
                    <a:pt x="2308" y="6259"/>
                  </a:cubicBezTo>
                  <a:cubicBezTo>
                    <a:pt x="2300" y="6272"/>
                    <a:pt x="2290" y="6283"/>
                    <a:pt x="2277" y="6291"/>
                  </a:cubicBezTo>
                  <a:cubicBezTo>
                    <a:pt x="2276" y="6291"/>
                    <a:pt x="2276" y="6291"/>
                    <a:pt x="2276" y="6291"/>
                  </a:cubicBezTo>
                  <a:cubicBezTo>
                    <a:pt x="2273" y="6292"/>
                    <a:pt x="2271" y="6294"/>
                    <a:pt x="2268" y="6295"/>
                  </a:cubicBezTo>
                  <a:cubicBezTo>
                    <a:pt x="2274" y="6314"/>
                    <a:pt x="2279" y="6332"/>
                    <a:pt x="2285" y="63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5440681" y="1809637"/>
              <a:ext cx="1763198" cy="2074495"/>
            </a:xfrm>
            <a:custGeom>
              <a:rect b="b" l="l" r="r" t="t"/>
              <a:pathLst>
                <a:path extrusionOk="0" h="7082" w="6020">
                  <a:moveTo>
                    <a:pt x="584" y="7081"/>
                  </a:moveTo>
                  <a:cubicBezTo>
                    <a:pt x="392" y="7081"/>
                    <a:pt x="199" y="7075"/>
                    <a:pt x="8" y="7053"/>
                  </a:cubicBezTo>
                  <a:lnTo>
                    <a:pt x="0" y="7052"/>
                  </a:lnTo>
                  <a:lnTo>
                    <a:pt x="0" y="7043"/>
                  </a:lnTo>
                  <a:cubicBezTo>
                    <a:pt x="56" y="5711"/>
                    <a:pt x="114" y="4333"/>
                    <a:pt x="346" y="2995"/>
                  </a:cubicBezTo>
                  <a:cubicBezTo>
                    <a:pt x="438" y="2463"/>
                    <a:pt x="546" y="2045"/>
                    <a:pt x="685" y="1681"/>
                  </a:cubicBezTo>
                  <a:cubicBezTo>
                    <a:pt x="864" y="1215"/>
                    <a:pt x="1092" y="843"/>
                    <a:pt x="1382" y="545"/>
                  </a:cubicBezTo>
                  <a:cubicBezTo>
                    <a:pt x="1547" y="377"/>
                    <a:pt x="1744" y="252"/>
                    <a:pt x="1986" y="162"/>
                  </a:cubicBezTo>
                  <a:cubicBezTo>
                    <a:pt x="2186" y="88"/>
                    <a:pt x="2415" y="41"/>
                    <a:pt x="2684" y="17"/>
                  </a:cubicBezTo>
                  <a:cubicBezTo>
                    <a:pt x="2876" y="0"/>
                    <a:pt x="3104" y="8"/>
                    <a:pt x="3323" y="16"/>
                  </a:cubicBezTo>
                  <a:cubicBezTo>
                    <a:pt x="3413" y="19"/>
                    <a:pt x="3497" y="22"/>
                    <a:pt x="3576" y="23"/>
                  </a:cubicBezTo>
                  <a:cubicBezTo>
                    <a:pt x="3652" y="24"/>
                    <a:pt x="3731" y="23"/>
                    <a:pt x="3808" y="22"/>
                  </a:cubicBezTo>
                  <a:cubicBezTo>
                    <a:pt x="3983" y="20"/>
                    <a:pt x="4165" y="17"/>
                    <a:pt x="4332" y="40"/>
                  </a:cubicBezTo>
                  <a:cubicBezTo>
                    <a:pt x="4414" y="51"/>
                    <a:pt x="4501" y="66"/>
                    <a:pt x="4590" y="86"/>
                  </a:cubicBezTo>
                  <a:lnTo>
                    <a:pt x="4586" y="103"/>
                  </a:lnTo>
                  <a:cubicBezTo>
                    <a:pt x="4497" y="84"/>
                    <a:pt x="4411" y="69"/>
                    <a:pt x="4330" y="58"/>
                  </a:cubicBezTo>
                  <a:cubicBezTo>
                    <a:pt x="4164" y="35"/>
                    <a:pt x="3983" y="38"/>
                    <a:pt x="3808" y="40"/>
                  </a:cubicBezTo>
                  <a:cubicBezTo>
                    <a:pt x="3731" y="41"/>
                    <a:pt x="3652" y="42"/>
                    <a:pt x="3576" y="41"/>
                  </a:cubicBezTo>
                  <a:cubicBezTo>
                    <a:pt x="3497" y="40"/>
                    <a:pt x="3412" y="37"/>
                    <a:pt x="3323" y="34"/>
                  </a:cubicBezTo>
                  <a:cubicBezTo>
                    <a:pt x="3103" y="26"/>
                    <a:pt x="2877" y="18"/>
                    <a:pt x="2686" y="35"/>
                  </a:cubicBezTo>
                  <a:cubicBezTo>
                    <a:pt x="2418" y="59"/>
                    <a:pt x="2191" y="106"/>
                    <a:pt x="1992" y="179"/>
                  </a:cubicBezTo>
                  <a:cubicBezTo>
                    <a:pt x="1753" y="267"/>
                    <a:pt x="1557" y="391"/>
                    <a:pt x="1395" y="558"/>
                  </a:cubicBezTo>
                  <a:cubicBezTo>
                    <a:pt x="1106" y="854"/>
                    <a:pt x="879" y="1224"/>
                    <a:pt x="702" y="1687"/>
                  </a:cubicBezTo>
                  <a:cubicBezTo>
                    <a:pt x="563" y="2050"/>
                    <a:pt x="455" y="2467"/>
                    <a:pt x="363" y="2998"/>
                  </a:cubicBezTo>
                  <a:cubicBezTo>
                    <a:pt x="133" y="4332"/>
                    <a:pt x="74" y="5706"/>
                    <a:pt x="18" y="7036"/>
                  </a:cubicBezTo>
                  <a:cubicBezTo>
                    <a:pt x="294" y="7068"/>
                    <a:pt x="577" y="7064"/>
                    <a:pt x="850" y="7060"/>
                  </a:cubicBezTo>
                  <a:lnTo>
                    <a:pt x="2588" y="7037"/>
                  </a:lnTo>
                  <a:cubicBezTo>
                    <a:pt x="2667" y="7036"/>
                    <a:pt x="2909" y="7034"/>
                    <a:pt x="3244" y="7031"/>
                  </a:cubicBezTo>
                  <a:cubicBezTo>
                    <a:pt x="4169" y="7022"/>
                    <a:pt x="5867" y="7006"/>
                    <a:pt x="5999" y="6997"/>
                  </a:cubicBezTo>
                  <a:cubicBezTo>
                    <a:pt x="5927" y="6455"/>
                    <a:pt x="5868" y="5925"/>
                    <a:pt x="5812" y="5412"/>
                  </a:cubicBezTo>
                  <a:cubicBezTo>
                    <a:pt x="5710" y="4484"/>
                    <a:pt x="5604" y="3525"/>
                    <a:pt x="5415" y="2497"/>
                  </a:cubicBezTo>
                  <a:lnTo>
                    <a:pt x="5433" y="2494"/>
                  </a:lnTo>
                  <a:cubicBezTo>
                    <a:pt x="5622" y="3523"/>
                    <a:pt x="5728" y="4482"/>
                    <a:pt x="5830" y="5410"/>
                  </a:cubicBezTo>
                  <a:cubicBezTo>
                    <a:pt x="5887" y="5926"/>
                    <a:pt x="5945" y="6459"/>
                    <a:pt x="6018" y="7004"/>
                  </a:cubicBezTo>
                  <a:lnTo>
                    <a:pt x="6019" y="7008"/>
                  </a:lnTo>
                  <a:lnTo>
                    <a:pt x="6016" y="7011"/>
                  </a:lnTo>
                  <a:cubicBezTo>
                    <a:pt x="6012" y="7015"/>
                    <a:pt x="6012" y="7015"/>
                    <a:pt x="5929" y="7017"/>
                  </a:cubicBezTo>
                  <a:cubicBezTo>
                    <a:pt x="5881" y="7019"/>
                    <a:pt x="5808" y="7020"/>
                    <a:pt x="5715" y="7022"/>
                  </a:cubicBezTo>
                  <a:cubicBezTo>
                    <a:pt x="5549" y="7024"/>
                    <a:pt x="5308" y="7028"/>
                    <a:pt x="5000" y="7031"/>
                  </a:cubicBezTo>
                  <a:cubicBezTo>
                    <a:pt x="4435" y="7037"/>
                    <a:pt x="3747" y="7044"/>
                    <a:pt x="3244" y="7049"/>
                  </a:cubicBezTo>
                  <a:cubicBezTo>
                    <a:pt x="2909" y="7052"/>
                    <a:pt x="2667" y="7054"/>
                    <a:pt x="2588" y="7055"/>
                  </a:cubicBezTo>
                  <a:lnTo>
                    <a:pt x="851" y="7078"/>
                  </a:lnTo>
                  <a:cubicBezTo>
                    <a:pt x="762" y="7079"/>
                    <a:pt x="673" y="7081"/>
                    <a:pt x="584" y="708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7632724" y="2361200"/>
              <a:ext cx="302261" cy="99462"/>
            </a:xfrm>
            <a:custGeom>
              <a:rect b="b" l="l" r="r" t="t"/>
              <a:pathLst>
                <a:path extrusionOk="0" h="341" w="1030">
                  <a:moveTo>
                    <a:pt x="2" y="340"/>
                  </a:moveTo>
                  <a:lnTo>
                    <a:pt x="0" y="322"/>
                  </a:lnTo>
                  <a:cubicBezTo>
                    <a:pt x="133" y="306"/>
                    <a:pt x="284" y="289"/>
                    <a:pt x="414" y="253"/>
                  </a:cubicBezTo>
                  <a:cubicBezTo>
                    <a:pt x="678" y="182"/>
                    <a:pt x="870" y="101"/>
                    <a:pt x="1019" y="0"/>
                  </a:cubicBezTo>
                  <a:lnTo>
                    <a:pt x="1029" y="14"/>
                  </a:lnTo>
                  <a:cubicBezTo>
                    <a:pt x="878" y="117"/>
                    <a:pt x="684" y="199"/>
                    <a:pt x="419" y="271"/>
                  </a:cubicBezTo>
                  <a:cubicBezTo>
                    <a:pt x="288" y="306"/>
                    <a:pt x="136" y="324"/>
                    <a:pt x="2" y="34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7639182" y="2306948"/>
              <a:ext cx="281596" cy="98170"/>
            </a:xfrm>
            <a:custGeom>
              <a:rect b="b" l="l" r="r" t="t"/>
              <a:pathLst>
                <a:path extrusionOk="0" h="334" w="963">
                  <a:moveTo>
                    <a:pt x="3" y="333"/>
                  </a:moveTo>
                  <a:lnTo>
                    <a:pt x="0" y="315"/>
                  </a:lnTo>
                  <a:cubicBezTo>
                    <a:pt x="166" y="287"/>
                    <a:pt x="338" y="258"/>
                    <a:pt x="507" y="211"/>
                  </a:cubicBezTo>
                  <a:cubicBezTo>
                    <a:pt x="656" y="170"/>
                    <a:pt x="789" y="107"/>
                    <a:pt x="952" y="0"/>
                  </a:cubicBezTo>
                  <a:lnTo>
                    <a:pt x="962" y="15"/>
                  </a:lnTo>
                  <a:cubicBezTo>
                    <a:pt x="797" y="123"/>
                    <a:pt x="662" y="187"/>
                    <a:pt x="511" y="229"/>
                  </a:cubicBezTo>
                  <a:cubicBezTo>
                    <a:pt x="342" y="276"/>
                    <a:pt x="169" y="305"/>
                    <a:pt x="3" y="3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7610765" y="2247529"/>
              <a:ext cx="289346" cy="103338"/>
            </a:xfrm>
            <a:custGeom>
              <a:rect b="b" l="l" r="r" t="t"/>
              <a:pathLst>
                <a:path extrusionOk="0" h="352" w="988">
                  <a:moveTo>
                    <a:pt x="1" y="351"/>
                  </a:moveTo>
                  <a:lnTo>
                    <a:pt x="0" y="333"/>
                  </a:lnTo>
                  <a:cubicBezTo>
                    <a:pt x="260" y="324"/>
                    <a:pt x="465" y="275"/>
                    <a:pt x="707" y="164"/>
                  </a:cubicBezTo>
                  <a:cubicBezTo>
                    <a:pt x="819" y="112"/>
                    <a:pt x="904" y="60"/>
                    <a:pt x="975" y="0"/>
                  </a:cubicBezTo>
                  <a:lnTo>
                    <a:pt x="987" y="14"/>
                  </a:lnTo>
                  <a:cubicBezTo>
                    <a:pt x="914" y="75"/>
                    <a:pt x="828" y="128"/>
                    <a:pt x="714" y="180"/>
                  </a:cubicBezTo>
                  <a:cubicBezTo>
                    <a:pt x="470" y="292"/>
                    <a:pt x="263" y="342"/>
                    <a:pt x="1" y="35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7666309" y="1927183"/>
              <a:ext cx="157589" cy="140797"/>
            </a:xfrm>
            <a:custGeom>
              <a:rect b="b" l="l" r="r" t="t"/>
              <a:pathLst>
                <a:path extrusionOk="0" h="481" w="537">
                  <a:moveTo>
                    <a:pt x="536" y="240"/>
                  </a:moveTo>
                  <a:cubicBezTo>
                    <a:pt x="536" y="282"/>
                    <a:pt x="525" y="323"/>
                    <a:pt x="501" y="360"/>
                  </a:cubicBezTo>
                  <a:cubicBezTo>
                    <a:pt x="478" y="396"/>
                    <a:pt x="443" y="427"/>
                    <a:pt x="402" y="448"/>
                  </a:cubicBezTo>
                  <a:cubicBezTo>
                    <a:pt x="362" y="469"/>
                    <a:pt x="315" y="480"/>
                    <a:pt x="268" y="480"/>
                  </a:cubicBezTo>
                  <a:cubicBezTo>
                    <a:pt x="221" y="480"/>
                    <a:pt x="175" y="469"/>
                    <a:pt x="134" y="448"/>
                  </a:cubicBezTo>
                  <a:cubicBezTo>
                    <a:pt x="93" y="427"/>
                    <a:pt x="60" y="396"/>
                    <a:pt x="36" y="360"/>
                  </a:cubicBezTo>
                  <a:cubicBezTo>
                    <a:pt x="13" y="323"/>
                    <a:pt x="0" y="282"/>
                    <a:pt x="0" y="240"/>
                  </a:cubicBezTo>
                  <a:cubicBezTo>
                    <a:pt x="0" y="198"/>
                    <a:pt x="12" y="157"/>
                    <a:pt x="36" y="120"/>
                  </a:cubicBezTo>
                  <a:cubicBezTo>
                    <a:pt x="59" y="84"/>
                    <a:pt x="93" y="53"/>
                    <a:pt x="134" y="32"/>
                  </a:cubicBezTo>
                  <a:cubicBezTo>
                    <a:pt x="175" y="11"/>
                    <a:pt x="221" y="0"/>
                    <a:pt x="268" y="0"/>
                  </a:cubicBezTo>
                  <a:cubicBezTo>
                    <a:pt x="315" y="0"/>
                    <a:pt x="362" y="11"/>
                    <a:pt x="402" y="32"/>
                  </a:cubicBezTo>
                  <a:cubicBezTo>
                    <a:pt x="443" y="53"/>
                    <a:pt x="477" y="84"/>
                    <a:pt x="501" y="120"/>
                  </a:cubicBezTo>
                  <a:cubicBezTo>
                    <a:pt x="524" y="157"/>
                    <a:pt x="536" y="198"/>
                    <a:pt x="536" y="24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7498386" y="1291659"/>
              <a:ext cx="499892" cy="598063"/>
            </a:xfrm>
            <a:custGeom>
              <a:rect b="b" l="l" r="r" t="t"/>
              <a:pathLst>
                <a:path extrusionOk="0" h="2043" w="1706">
                  <a:moveTo>
                    <a:pt x="823" y="2042"/>
                  </a:moveTo>
                  <a:lnTo>
                    <a:pt x="697" y="2038"/>
                  </a:lnTo>
                  <a:cubicBezTo>
                    <a:pt x="602" y="2034"/>
                    <a:pt x="503" y="2031"/>
                    <a:pt x="406" y="2027"/>
                  </a:cubicBezTo>
                  <a:lnTo>
                    <a:pt x="407" y="2009"/>
                  </a:lnTo>
                  <a:lnTo>
                    <a:pt x="406" y="2009"/>
                  </a:lnTo>
                  <a:cubicBezTo>
                    <a:pt x="405" y="2009"/>
                    <a:pt x="404" y="2009"/>
                    <a:pt x="403" y="2010"/>
                  </a:cubicBezTo>
                  <a:cubicBezTo>
                    <a:pt x="402" y="2010"/>
                    <a:pt x="402" y="2011"/>
                    <a:pt x="401" y="2012"/>
                  </a:cubicBezTo>
                  <a:cubicBezTo>
                    <a:pt x="406" y="2000"/>
                    <a:pt x="394" y="1907"/>
                    <a:pt x="346" y="1683"/>
                  </a:cubicBezTo>
                  <a:cubicBezTo>
                    <a:pt x="312" y="1525"/>
                    <a:pt x="274" y="1367"/>
                    <a:pt x="265" y="1342"/>
                  </a:cubicBezTo>
                  <a:cubicBezTo>
                    <a:pt x="241" y="1274"/>
                    <a:pt x="208" y="1204"/>
                    <a:pt x="173" y="1134"/>
                  </a:cubicBezTo>
                  <a:lnTo>
                    <a:pt x="164" y="1116"/>
                  </a:lnTo>
                  <a:cubicBezTo>
                    <a:pt x="100" y="985"/>
                    <a:pt x="33" y="849"/>
                    <a:pt x="16" y="706"/>
                  </a:cubicBezTo>
                  <a:cubicBezTo>
                    <a:pt x="0" y="564"/>
                    <a:pt x="41" y="434"/>
                    <a:pt x="137" y="318"/>
                  </a:cubicBezTo>
                  <a:cubicBezTo>
                    <a:pt x="210" y="230"/>
                    <a:pt x="314" y="153"/>
                    <a:pt x="439" y="96"/>
                  </a:cubicBezTo>
                  <a:cubicBezTo>
                    <a:pt x="554" y="44"/>
                    <a:pt x="683" y="11"/>
                    <a:pt x="803" y="2"/>
                  </a:cubicBezTo>
                  <a:cubicBezTo>
                    <a:pt x="826" y="0"/>
                    <a:pt x="849" y="0"/>
                    <a:pt x="873" y="0"/>
                  </a:cubicBezTo>
                  <a:cubicBezTo>
                    <a:pt x="1010" y="0"/>
                    <a:pt x="1146" y="29"/>
                    <a:pt x="1271" y="85"/>
                  </a:cubicBezTo>
                  <a:cubicBezTo>
                    <a:pt x="1419" y="150"/>
                    <a:pt x="1537" y="247"/>
                    <a:pt x="1612" y="364"/>
                  </a:cubicBezTo>
                  <a:cubicBezTo>
                    <a:pt x="1668" y="450"/>
                    <a:pt x="1698" y="543"/>
                    <a:pt x="1701" y="640"/>
                  </a:cubicBezTo>
                  <a:cubicBezTo>
                    <a:pt x="1705" y="746"/>
                    <a:pt x="1677" y="854"/>
                    <a:pt x="1619" y="961"/>
                  </a:cubicBezTo>
                  <a:cubicBezTo>
                    <a:pt x="1596" y="1003"/>
                    <a:pt x="1569" y="1043"/>
                    <a:pt x="1543" y="1082"/>
                  </a:cubicBezTo>
                  <a:cubicBezTo>
                    <a:pt x="1525" y="1108"/>
                    <a:pt x="1507" y="1134"/>
                    <a:pt x="1490" y="1161"/>
                  </a:cubicBezTo>
                  <a:cubicBezTo>
                    <a:pt x="1392" y="1321"/>
                    <a:pt x="1354" y="1498"/>
                    <a:pt x="1317" y="1695"/>
                  </a:cubicBezTo>
                  <a:cubicBezTo>
                    <a:pt x="1316" y="1699"/>
                    <a:pt x="1314" y="1712"/>
                    <a:pt x="1311" y="1730"/>
                  </a:cubicBezTo>
                  <a:cubicBezTo>
                    <a:pt x="1305" y="1774"/>
                    <a:pt x="1293" y="1849"/>
                    <a:pt x="1281" y="1913"/>
                  </a:cubicBezTo>
                  <a:cubicBezTo>
                    <a:pt x="1274" y="1949"/>
                    <a:pt x="1268" y="1977"/>
                    <a:pt x="1263" y="1997"/>
                  </a:cubicBezTo>
                  <a:cubicBezTo>
                    <a:pt x="1255" y="2028"/>
                    <a:pt x="1249" y="2038"/>
                    <a:pt x="1239" y="2038"/>
                  </a:cubicBezTo>
                  <a:lnTo>
                    <a:pt x="831" y="2042"/>
                  </a:lnTo>
                  <a:lnTo>
                    <a:pt x="823" y="2042"/>
                  </a:lnTo>
                  <a:close/>
                  <a:moveTo>
                    <a:pt x="698" y="2020"/>
                  </a:moveTo>
                  <a:lnTo>
                    <a:pt x="824" y="2024"/>
                  </a:lnTo>
                  <a:lnTo>
                    <a:pt x="831" y="2024"/>
                  </a:lnTo>
                  <a:lnTo>
                    <a:pt x="1236" y="2021"/>
                  </a:lnTo>
                  <a:cubicBezTo>
                    <a:pt x="1247" y="2004"/>
                    <a:pt x="1266" y="1905"/>
                    <a:pt x="1294" y="1727"/>
                  </a:cubicBezTo>
                  <a:cubicBezTo>
                    <a:pt x="1297" y="1708"/>
                    <a:pt x="1299" y="1696"/>
                    <a:pt x="1299" y="1692"/>
                  </a:cubicBezTo>
                  <a:cubicBezTo>
                    <a:pt x="1336" y="1493"/>
                    <a:pt x="1375" y="1315"/>
                    <a:pt x="1475" y="1152"/>
                  </a:cubicBezTo>
                  <a:cubicBezTo>
                    <a:pt x="1492" y="1125"/>
                    <a:pt x="1510" y="1098"/>
                    <a:pt x="1528" y="1072"/>
                  </a:cubicBezTo>
                  <a:cubicBezTo>
                    <a:pt x="1554" y="1034"/>
                    <a:pt x="1581" y="994"/>
                    <a:pt x="1603" y="952"/>
                  </a:cubicBezTo>
                  <a:cubicBezTo>
                    <a:pt x="1660" y="848"/>
                    <a:pt x="1687" y="743"/>
                    <a:pt x="1683" y="641"/>
                  </a:cubicBezTo>
                  <a:cubicBezTo>
                    <a:pt x="1680" y="547"/>
                    <a:pt x="1651" y="457"/>
                    <a:pt x="1597" y="374"/>
                  </a:cubicBezTo>
                  <a:cubicBezTo>
                    <a:pt x="1523" y="260"/>
                    <a:pt x="1408" y="165"/>
                    <a:pt x="1264" y="101"/>
                  </a:cubicBezTo>
                  <a:cubicBezTo>
                    <a:pt x="1141" y="46"/>
                    <a:pt x="1008" y="17"/>
                    <a:pt x="873" y="17"/>
                  </a:cubicBezTo>
                  <a:cubicBezTo>
                    <a:pt x="850" y="17"/>
                    <a:pt x="827" y="18"/>
                    <a:pt x="805" y="20"/>
                  </a:cubicBezTo>
                  <a:cubicBezTo>
                    <a:pt x="686" y="29"/>
                    <a:pt x="559" y="61"/>
                    <a:pt x="447" y="113"/>
                  </a:cubicBezTo>
                  <a:cubicBezTo>
                    <a:pt x="324" y="168"/>
                    <a:pt x="222" y="243"/>
                    <a:pt x="150" y="329"/>
                  </a:cubicBezTo>
                  <a:cubicBezTo>
                    <a:pt x="58" y="441"/>
                    <a:pt x="19" y="567"/>
                    <a:pt x="34" y="704"/>
                  </a:cubicBezTo>
                  <a:cubicBezTo>
                    <a:pt x="50" y="844"/>
                    <a:pt x="117" y="978"/>
                    <a:pt x="180" y="1109"/>
                  </a:cubicBezTo>
                  <a:lnTo>
                    <a:pt x="189" y="1126"/>
                  </a:lnTo>
                  <a:cubicBezTo>
                    <a:pt x="224" y="1197"/>
                    <a:pt x="257" y="1267"/>
                    <a:pt x="282" y="1336"/>
                  </a:cubicBezTo>
                  <a:cubicBezTo>
                    <a:pt x="292" y="1362"/>
                    <a:pt x="331" y="1523"/>
                    <a:pt x="365" y="1685"/>
                  </a:cubicBezTo>
                  <a:cubicBezTo>
                    <a:pt x="414" y="1915"/>
                    <a:pt x="421" y="1986"/>
                    <a:pt x="419" y="2010"/>
                  </a:cubicBezTo>
                  <a:cubicBezTo>
                    <a:pt x="512" y="2013"/>
                    <a:pt x="607" y="2017"/>
                    <a:pt x="698" y="2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7641766" y="1578420"/>
              <a:ext cx="201508" cy="351346"/>
            </a:xfrm>
            <a:custGeom>
              <a:rect b="b" l="l" r="r" t="t"/>
              <a:pathLst>
                <a:path extrusionOk="0" h="1199" w="690">
                  <a:moveTo>
                    <a:pt x="513" y="1198"/>
                  </a:moveTo>
                  <a:lnTo>
                    <a:pt x="495" y="1197"/>
                  </a:lnTo>
                  <a:cubicBezTo>
                    <a:pt x="502" y="874"/>
                    <a:pt x="532" y="533"/>
                    <a:pt x="584" y="184"/>
                  </a:cubicBezTo>
                  <a:cubicBezTo>
                    <a:pt x="542" y="199"/>
                    <a:pt x="495" y="200"/>
                    <a:pt x="457" y="185"/>
                  </a:cubicBezTo>
                  <a:cubicBezTo>
                    <a:pt x="450" y="182"/>
                    <a:pt x="443" y="179"/>
                    <a:pt x="437" y="176"/>
                  </a:cubicBezTo>
                  <a:cubicBezTo>
                    <a:pt x="432" y="173"/>
                    <a:pt x="428" y="170"/>
                    <a:pt x="423" y="167"/>
                  </a:cubicBezTo>
                  <a:cubicBezTo>
                    <a:pt x="401" y="192"/>
                    <a:pt x="371" y="206"/>
                    <a:pt x="340" y="207"/>
                  </a:cubicBezTo>
                  <a:lnTo>
                    <a:pt x="339" y="207"/>
                  </a:lnTo>
                  <a:cubicBezTo>
                    <a:pt x="306" y="207"/>
                    <a:pt x="274" y="191"/>
                    <a:pt x="250" y="163"/>
                  </a:cubicBezTo>
                  <a:cubicBezTo>
                    <a:pt x="243" y="170"/>
                    <a:pt x="235" y="176"/>
                    <a:pt x="226" y="181"/>
                  </a:cubicBezTo>
                  <a:cubicBezTo>
                    <a:pt x="214" y="188"/>
                    <a:pt x="200" y="193"/>
                    <a:pt x="186" y="196"/>
                  </a:cubicBezTo>
                  <a:cubicBezTo>
                    <a:pt x="178" y="197"/>
                    <a:pt x="169" y="198"/>
                    <a:pt x="161" y="198"/>
                  </a:cubicBezTo>
                  <a:cubicBezTo>
                    <a:pt x="153" y="198"/>
                    <a:pt x="145" y="197"/>
                    <a:pt x="136" y="196"/>
                  </a:cubicBezTo>
                  <a:cubicBezTo>
                    <a:pt x="209" y="499"/>
                    <a:pt x="246" y="809"/>
                    <a:pt x="246" y="1121"/>
                  </a:cubicBezTo>
                  <a:cubicBezTo>
                    <a:pt x="246" y="1134"/>
                    <a:pt x="246" y="1148"/>
                    <a:pt x="246" y="1162"/>
                  </a:cubicBezTo>
                  <a:lnTo>
                    <a:pt x="228" y="1162"/>
                  </a:lnTo>
                  <a:cubicBezTo>
                    <a:pt x="228" y="1148"/>
                    <a:pt x="228" y="1134"/>
                    <a:pt x="228" y="1121"/>
                  </a:cubicBezTo>
                  <a:cubicBezTo>
                    <a:pt x="228" y="808"/>
                    <a:pt x="191" y="495"/>
                    <a:pt x="117" y="191"/>
                  </a:cubicBezTo>
                  <a:cubicBezTo>
                    <a:pt x="105" y="187"/>
                    <a:pt x="93" y="182"/>
                    <a:pt x="82" y="176"/>
                  </a:cubicBezTo>
                  <a:cubicBezTo>
                    <a:pt x="55" y="160"/>
                    <a:pt x="33" y="138"/>
                    <a:pt x="17" y="110"/>
                  </a:cubicBezTo>
                  <a:cubicBezTo>
                    <a:pt x="16" y="109"/>
                    <a:pt x="15" y="107"/>
                    <a:pt x="14" y="105"/>
                  </a:cubicBezTo>
                  <a:cubicBezTo>
                    <a:pt x="8" y="94"/>
                    <a:pt x="0" y="77"/>
                    <a:pt x="6" y="59"/>
                  </a:cubicBezTo>
                  <a:cubicBezTo>
                    <a:pt x="10" y="48"/>
                    <a:pt x="19" y="39"/>
                    <a:pt x="32" y="35"/>
                  </a:cubicBezTo>
                  <a:cubicBezTo>
                    <a:pt x="37" y="33"/>
                    <a:pt x="42" y="33"/>
                    <a:pt x="47" y="33"/>
                  </a:cubicBezTo>
                  <a:cubicBezTo>
                    <a:pt x="57" y="33"/>
                    <a:pt x="66" y="35"/>
                    <a:pt x="74" y="40"/>
                  </a:cubicBezTo>
                  <a:cubicBezTo>
                    <a:pt x="76" y="41"/>
                    <a:pt x="78" y="42"/>
                    <a:pt x="80" y="44"/>
                  </a:cubicBezTo>
                  <a:cubicBezTo>
                    <a:pt x="100" y="60"/>
                    <a:pt x="108" y="86"/>
                    <a:pt x="115" y="112"/>
                  </a:cubicBezTo>
                  <a:cubicBezTo>
                    <a:pt x="121" y="133"/>
                    <a:pt x="126" y="155"/>
                    <a:pt x="132" y="177"/>
                  </a:cubicBezTo>
                  <a:cubicBezTo>
                    <a:pt x="141" y="179"/>
                    <a:pt x="151" y="180"/>
                    <a:pt x="161" y="180"/>
                  </a:cubicBezTo>
                  <a:cubicBezTo>
                    <a:pt x="168" y="180"/>
                    <a:pt x="175" y="180"/>
                    <a:pt x="183" y="178"/>
                  </a:cubicBezTo>
                  <a:cubicBezTo>
                    <a:pt x="195" y="176"/>
                    <a:pt x="206" y="171"/>
                    <a:pt x="217" y="165"/>
                  </a:cubicBezTo>
                  <a:cubicBezTo>
                    <a:pt x="225" y="161"/>
                    <a:pt x="233" y="155"/>
                    <a:pt x="239" y="149"/>
                  </a:cubicBezTo>
                  <a:lnTo>
                    <a:pt x="239" y="148"/>
                  </a:lnTo>
                  <a:cubicBezTo>
                    <a:pt x="214" y="110"/>
                    <a:pt x="208" y="63"/>
                    <a:pt x="225" y="26"/>
                  </a:cubicBezTo>
                  <a:cubicBezTo>
                    <a:pt x="231" y="12"/>
                    <a:pt x="240" y="3"/>
                    <a:pt x="250" y="1"/>
                  </a:cubicBezTo>
                  <a:cubicBezTo>
                    <a:pt x="252" y="0"/>
                    <a:pt x="254" y="0"/>
                    <a:pt x="257" y="0"/>
                  </a:cubicBezTo>
                  <a:cubicBezTo>
                    <a:pt x="261" y="0"/>
                    <a:pt x="266" y="1"/>
                    <a:pt x="270" y="3"/>
                  </a:cubicBezTo>
                  <a:cubicBezTo>
                    <a:pt x="271" y="4"/>
                    <a:pt x="271" y="4"/>
                    <a:pt x="272" y="4"/>
                  </a:cubicBezTo>
                  <a:cubicBezTo>
                    <a:pt x="284" y="12"/>
                    <a:pt x="291" y="27"/>
                    <a:pt x="293" y="38"/>
                  </a:cubicBezTo>
                  <a:cubicBezTo>
                    <a:pt x="301" y="70"/>
                    <a:pt x="294" y="105"/>
                    <a:pt x="274" y="135"/>
                  </a:cubicBezTo>
                  <a:cubicBezTo>
                    <a:pt x="270" y="140"/>
                    <a:pt x="267" y="145"/>
                    <a:pt x="263" y="150"/>
                  </a:cubicBezTo>
                  <a:cubicBezTo>
                    <a:pt x="283" y="175"/>
                    <a:pt x="311" y="189"/>
                    <a:pt x="339" y="189"/>
                  </a:cubicBezTo>
                  <a:cubicBezTo>
                    <a:pt x="365" y="188"/>
                    <a:pt x="390" y="176"/>
                    <a:pt x="410" y="155"/>
                  </a:cubicBezTo>
                  <a:cubicBezTo>
                    <a:pt x="382" y="126"/>
                    <a:pt x="373" y="84"/>
                    <a:pt x="386" y="36"/>
                  </a:cubicBezTo>
                  <a:cubicBezTo>
                    <a:pt x="389" y="25"/>
                    <a:pt x="397" y="10"/>
                    <a:pt x="409" y="4"/>
                  </a:cubicBezTo>
                  <a:cubicBezTo>
                    <a:pt x="413" y="1"/>
                    <a:pt x="417" y="0"/>
                    <a:pt x="422" y="0"/>
                  </a:cubicBezTo>
                  <a:cubicBezTo>
                    <a:pt x="425" y="0"/>
                    <a:pt x="427" y="1"/>
                    <a:pt x="430" y="2"/>
                  </a:cubicBezTo>
                  <a:cubicBezTo>
                    <a:pt x="441" y="6"/>
                    <a:pt x="447" y="16"/>
                    <a:pt x="451" y="23"/>
                  </a:cubicBezTo>
                  <a:cubicBezTo>
                    <a:pt x="468" y="60"/>
                    <a:pt x="463" y="107"/>
                    <a:pt x="439" y="146"/>
                  </a:cubicBezTo>
                  <a:cubicBezTo>
                    <a:pt x="438" y="148"/>
                    <a:pt x="436" y="150"/>
                    <a:pt x="434" y="153"/>
                  </a:cubicBezTo>
                  <a:cubicBezTo>
                    <a:pt x="438" y="155"/>
                    <a:pt x="442" y="158"/>
                    <a:pt x="446" y="160"/>
                  </a:cubicBezTo>
                  <a:cubicBezTo>
                    <a:pt x="451" y="163"/>
                    <a:pt x="457" y="166"/>
                    <a:pt x="463" y="168"/>
                  </a:cubicBezTo>
                  <a:cubicBezTo>
                    <a:pt x="500" y="182"/>
                    <a:pt x="547" y="181"/>
                    <a:pt x="587" y="164"/>
                  </a:cubicBezTo>
                  <a:cubicBezTo>
                    <a:pt x="592" y="134"/>
                    <a:pt x="596" y="105"/>
                    <a:pt x="601" y="76"/>
                  </a:cubicBezTo>
                  <a:cubicBezTo>
                    <a:pt x="606" y="49"/>
                    <a:pt x="620" y="20"/>
                    <a:pt x="647" y="19"/>
                  </a:cubicBezTo>
                  <a:cubicBezTo>
                    <a:pt x="667" y="19"/>
                    <a:pt x="683" y="38"/>
                    <a:pt x="686" y="56"/>
                  </a:cubicBezTo>
                  <a:cubicBezTo>
                    <a:pt x="689" y="70"/>
                    <a:pt x="685" y="87"/>
                    <a:pt x="676" y="106"/>
                  </a:cubicBezTo>
                  <a:cubicBezTo>
                    <a:pt x="659" y="137"/>
                    <a:pt x="633" y="161"/>
                    <a:pt x="604" y="176"/>
                  </a:cubicBezTo>
                  <a:cubicBezTo>
                    <a:pt x="550" y="528"/>
                    <a:pt x="520" y="872"/>
                    <a:pt x="513" y="1198"/>
                  </a:cubicBezTo>
                  <a:close/>
                  <a:moveTo>
                    <a:pt x="47" y="51"/>
                  </a:moveTo>
                  <a:cubicBezTo>
                    <a:pt x="44" y="51"/>
                    <a:pt x="40" y="51"/>
                    <a:pt x="37" y="52"/>
                  </a:cubicBezTo>
                  <a:cubicBezTo>
                    <a:pt x="35" y="53"/>
                    <a:pt x="34" y="53"/>
                    <a:pt x="32" y="54"/>
                  </a:cubicBezTo>
                  <a:cubicBezTo>
                    <a:pt x="29" y="56"/>
                    <a:pt x="26" y="58"/>
                    <a:pt x="25" y="62"/>
                  </a:cubicBezTo>
                  <a:cubicBezTo>
                    <a:pt x="24" y="63"/>
                    <a:pt x="23" y="64"/>
                    <a:pt x="23" y="65"/>
                  </a:cubicBezTo>
                  <a:cubicBezTo>
                    <a:pt x="20" y="73"/>
                    <a:pt x="23" y="83"/>
                    <a:pt x="30" y="97"/>
                  </a:cubicBezTo>
                  <a:cubicBezTo>
                    <a:pt x="31" y="98"/>
                    <a:pt x="32" y="100"/>
                    <a:pt x="32" y="102"/>
                  </a:cubicBezTo>
                  <a:cubicBezTo>
                    <a:pt x="47" y="126"/>
                    <a:pt x="67" y="147"/>
                    <a:pt x="92" y="161"/>
                  </a:cubicBezTo>
                  <a:cubicBezTo>
                    <a:pt x="98" y="164"/>
                    <a:pt x="105" y="168"/>
                    <a:pt x="112" y="171"/>
                  </a:cubicBezTo>
                  <a:cubicBezTo>
                    <a:pt x="107" y="152"/>
                    <a:pt x="103" y="134"/>
                    <a:pt x="98" y="116"/>
                  </a:cubicBezTo>
                  <a:cubicBezTo>
                    <a:pt x="92" y="93"/>
                    <a:pt x="85" y="70"/>
                    <a:pt x="68" y="58"/>
                  </a:cubicBezTo>
                  <a:cubicBezTo>
                    <a:pt x="67" y="57"/>
                    <a:pt x="66" y="56"/>
                    <a:pt x="65" y="55"/>
                  </a:cubicBezTo>
                  <a:cubicBezTo>
                    <a:pt x="60" y="52"/>
                    <a:pt x="54" y="51"/>
                    <a:pt x="47" y="51"/>
                  </a:cubicBezTo>
                  <a:close/>
                  <a:moveTo>
                    <a:pt x="648" y="37"/>
                  </a:moveTo>
                  <a:lnTo>
                    <a:pt x="647" y="37"/>
                  </a:lnTo>
                  <a:cubicBezTo>
                    <a:pt x="631" y="37"/>
                    <a:pt x="622" y="59"/>
                    <a:pt x="619" y="78"/>
                  </a:cubicBezTo>
                  <a:cubicBezTo>
                    <a:pt x="615" y="103"/>
                    <a:pt x="611" y="128"/>
                    <a:pt x="607" y="153"/>
                  </a:cubicBezTo>
                  <a:cubicBezTo>
                    <a:pt x="628" y="141"/>
                    <a:pt x="645" y="124"/>
                    <a:pt x="657" y="103"/>
                  </a:cubicBezTo>
                  <a:cubicBezTo>
                    <a:pt x="658" y="101"/>
                    <a:pt x="659" y="99"/>
                    <a:pt x="660" y="97"/>
                  </a:cubicBezTo>
                  <a:cubicBezTo>
                    <a:pt x="668" y="82"/>
                    <a:pt x="671" y="69"/>
                    <a:pt x="669" y="59"/>
                  </a:cubicBezTo>
                  <a:cubicBezTo>
                    <a:pt x="667" y="48"/>
                    <a:pt x="658" y="37"/>
                    <a:pt x="648" y="37"/>
                  </a:cubicBezTo>
                  <a:close/>
                  <a:moveTo>
                    <a:pt x="422" y="18"/>
                  </a:moveTo>
                  <a:cubicBezTo>
                    <a:pt x="420" y="18"/>
                    <a:pt x="419" y="19"/>
                    <a:pt x="418" y="19"/>
                  </a:cubicBezTo>
                  <a:cubicBezTo>
                    <a:pt x="412" y="23"/>
                    <a:pt x="406" y="31"/>
                    <a:pt x="404" y="41"/>
                  </a:cubicBezTo>
                  <a:cubicBezTo>
                    <a:pt x="391" y="89"/>
                    <a:pt x="403" y="120"/>
                    <a:pt x="421" y="140"/>
                  </a:cubicBezTo>
                  <a:cubicBezTo>
                    <a:pt x="422" y="139"/>
                    <a:pt x="423" y="138"/>
                    <a:pt x="424" y="136"/>
                  </a:cubicBezTo>
                  <a:cubicBezTo>
                    <a:pt x="445" y="103"/>
                    <a:pt x="449" y="62"/>
                    <a:pt x="434" y="31"/>
                  </a:cubicBezTo>
                  <a:cubicBezTo>
                    <a:pt x="431" y="24"/>
                    <a:pt x="428" y="20"/>
                    <a:pt x="424" y="19"/>
                  </a:cubicBezTo>
                  <a:cubicBezTo>
                    <a:pt x="424" y="18"/>
                    <a:pt x="423" y="18"/>
                    <a:pt x="422" y="18"/>
                  </a:cubicBezTo>
                  <a:close/>
                  <a:moveTo>
                    <a:pt x="257" y="18"/>
                  </a:moveTo>
                  <a:lnTo>
                    <a:pt x="257" y="18"/>
                  </a:lnTo>
                  <a:cubicBezTo>
                    <a:pt x="256" y="18"/>
                    <a:pt x="255" y="18"/>
                    <a:pt x="254" y="18"/>
                  </a:cubicBezTo>
                  <a:cubicBezTo>
                    <a:pt x="248" y="19"/>
                    <a:pt x="244" y="27"/>
                    <a:pt x="241" y="33"/>
                  </a:cubicBezTo>
                  <a:cubicBezTo>
                    <a:pt x="228" y="64"/>
                    <a:pt x="232" y="102"/>
                    <a:pt x="252" y="135"/>
                  </a:cubicBezTo>
                  <a:cubicBezTo>
                    <a:pt x="254" y="132"/>
                    <a:pt x="257" y="129"/>
                    <a:pt x="259" y="125"/>
                  </a:cubicBezTo>
                  <a:cubicBezTo>
                    <a:pt x="276" y="99"/>
                    <a:pt x="282" y="69"/>
                    <a:pt x="276" y="42"/>
                  </a:cubicBezTo>
                  <a:cubicBezTo>
                    <a:pt x="274" y="32"/>
                    <a:pt x="268" y="23"/>
                    <a:pt x="262" y="19"/>
                  </a:cubicBezTo>
                  <a:lnTo>
                    <a:pt x="262" y="19"/>
                  </a:lnTo>
                  <a:cubicBezTo>
                    <a:pt x="260" y="18"/>
                    <a:pt x="258" y="18"/>
                    <a:pt x="257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7604306" y="1867764"/>
              <a:ext cx="273844" cy="46502"/>
            </a:xfrm>
            <a:custGeom>
              <a:rect b="b" l="l" r="r" t="t"/>
              <a:pathLst>
                <a:path extrusionOk="0" h="160" w="934">
                  <a:moveTo>
                    <a:pt x="854" y="159"/>
                  </a:moveTo>
                  <a:lnTo>
                    <a:pt x="79" y="159"/>
                  </a:lnTo>
                  <a:lnTo>
                    <a:pt x="79" y="159"/>
                  </a:lnTo>
                  <a:cubicBezTo>
                    <a:pt x="65" y="159"/>
                    <a:pt x="53" y="155"/>
                    <a:pt x="40" y="148"/>
                  </a:cubicBezTo>
                  <a:cubicBezTo>
                    <a:pt x="28" y="141"/>
                    <a:pt x="18" y="131"/>
                    <a:pt x="11" y="119"/>
                  </a:cubicBezTo>
                  <a:cubicBezTo>
                    <a:pt x="5" y="107"/>
                    <a:pt x="0" y="93"/>
                    <a:pt x="0" y="79"/>
                  </a:cubicBezTo>
                  <a:lnTo>
                    <a:pt x="0" y="79"/>
                  </a:lnTo>
                  <a:lnTo>
                    <a:pt x="0" y="79"/>
                  </a:lnTo>
                  <a:cubicBezTo>
                    <a:pt x="0" y="66"/>
                    <a:pt x="5" y="52"/>
                    <a:pt x="11" y="40"/>
                  </a:cubicBezTo>
                  <a:cubicBezTo>
                    <a:pt x="18" y="28"/>
                    <a:pt x="28" y="18"/>
                    <a:pt x="40" y="11"/>
                  </a:cubicBezTo>
                  <a:cubicBezTo>
                    <a:pt x="53" y="4"/>
                    <a:pt x="65" y="0"/>
                    <a:pt x="79" y="0"/>
                  </a:cubicBezTo>
                  <a:lnTo>
                    <a:pt x="854" y="0"/>
                  </a:lnTo>
                  <a:lnTo>
                    <a:pt x="854" y="0"/>
                  </a:lnTo>
                  <a:cubicBezTo>
                    <a:pt x="868" y="0"/>
                    <a:pt x="881" y="4"/>
                    <a:pt x="893" y="11"/>
                  </a:cubicBezTo>
                  <a:cubicBezTo>
                    <a:pt x="905" y="18"/>
                    <a:pt x="915" y="28"/>
                    <a:pt x="922" y="40"/>
                  </a:cubicBezTo>
                  <a:cubicBezTo>
                    <a:pt x="929" y="52"/>
                    <a:pt x="933" y="66"/>
                    <a:pt x="933" y="79"/>
                  </a:cubicBezTo>
                  <a:lnTo>
                    <a:pt x="933" y="79"/>
                  </a:lnTo>
                  <a:lnTo>
                    <a:pt x="933" y="79"/>
                  </a:lnTo>
                  <a:lnTo>
                    <a:pt x="933" y="79"/>
                  </a:lnTo>
                  <a:cubicBezTo>
                    <a:pt x="933" y="93"/>
                    <a:pt x="929" y="107"/>
                    <a:pt x="922" y="119"/>
                  </a:cubicBezTo>
                  <a:cubicBezTo>
                    <a:pt x="915" y="131"/>
                    <a:pt x="905" y="141"/>
                    <a:pt x="893" y="148"/>
                  </a:cubicBezTo>
                  <a:cubicBezTo>
                    <a:pt x="881" y="155"/>
                    <a:pt x="868" y="159"/>
                    <a:pt x="854" y="15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7604306" y="1911683"/>
              <a:ext cx="273844" cy="46502"/>
            </a:xfrm>
            <a:custGeom>
              <a:rect b="b" l="l" r="r" t="t"/>
              <a:pathLst>
                <a:path extrusionOk="0" h="160" w="934">
                  <a:moveTo>
                    <a:pt x="854" y="159"/>
                  </a:moveTo>
                  <a:lnTo>
                    <a:pt x="79" y="159"/>
                  </a:lnTo>
                  <a:lnTo>
                    <a:pt x="79" y="159"/>
                  </a:lnTo>
                  <a:cubicBezTo>
                    <a:pt x="65" y="159"/>
                    <a:pt x="53" y="155"/>
                    <a:pt x="40" y="148"/>
                  </a:cubicBezTo>
                  <a:cubicBezTo>
                    <a:pt x="28" y="141"/>
                    <a:pt x="18" y="131"/>
                    <a:pt x="11" y="119"/>
                  </a:cubicBezTo>
                  <a:cubicBezTo>
                    <a:pt x="5" y="107"/>
                    <a:pt x="0" y="93"/>
                    <a:pt x="0" y="79"/>
                  </a:cubicBezTo>
                  <a:lnTo>
                    <a:pt x="0" y="79"/>
                  </a:lnTo>
                  <a:lnTo>
                    <a:pt x="0" y="79"/>
                  </a:lnTo>
                  <a:cubicBezTo>
                    <a:pt x="0" y="66"/>
                    <a:pt x="5" y="52"/>
                    <a:pt x="11" y="40"/>
                  </a:cubicBezTo>
                  <a:cubicBezTo>
                    <a:pt x="18" y="28"/>
                    <a:pt x="28" y="18"/>
                    <a:pt x="40" y="11"/>
                  </a:cubicBezTo>
                  <a:cubicBezTo>
                    <a:pt x="53" y="4"/>
                    <a:pt x="65" y="0"/>
                    <a:pt x="79" y="0"/>
                  </a:cubicBezTo>
                  <a:lnTo>
                    <a:pt x="854" y="0"/>
                  </a:lnTo>
                  <a:lnTo>
                    <a:pt x="854" y="0"/>
                  </a:lnTo>
                  <a:cubicBezTo>
                    <a:pt x="868" y="0"/>
                    <a:pt x="881" y="4"/>
                    <a:pt x="893" y="11"/>
                  </a:cubicBezTo>
                  <a:cubicBezTo>
                    <a:pt x="905" y="18"/>
                    <a:pt x="915" y="28"/>
                    <a:pt x="922" y="40"/>
                  </a:cubicBezTo>
                  <a:cubicBezTo>
                    <a:pt x="929" y="52"/>
                    <a:pt x="933" y="66"/>
                    <a:pt x="933" y="79"/>
                  </a:cubicBezTo>
                  <a:lnTo>
                    <a:pt x="933" y="79"/>
                  </a:lnTo>
                  <a:lnTo>
                    <a:pt x="933" y="79"/>
                  </a:lnTo>
                  <a:lnTo>
                    <a:pt x="933" y="79"/>
                  </a:lnTo>
                  <a:cubicBezTo>
                    <a:pt x="933" y="93"/>
                    <a:pt x="929" y="107"/>
                    <a:pt x="922" y="119"/>
                  </a:cubicBezTo>
                  <a:cubicBezTo>
                    <a:pt x="915" y="131"/>
                    <a:pt x="905" y="141"/>
                    <a:pt x="893" y="148"/>
                  </a:cubicBezTo>
                  <a:cubicBezTo>
                    <a:pt x="881" y="155"/>
                    <a:pt x="868" y="159"/>
                    <a:pt x="854" y="15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7604306" y="1954309"/>
              <a:ext cx="273844" cy="46502"/>
            </a:xfrm>
            <a:custGeom>
              <a:rect b="b" l="l" r="r" t="t"/>
              <a:pathLst>
                <a:path extrusionOk="0" h="160" w="934">
                  <a:moveTo>
                    <a:pt x="854" y="159"/>
                  </a:moveTo>
                  <a:lnTo>
                    <a:pt x="79" y="159"/>
                  </a:lnTo>
                  <a:lnTo>
                    <a:pt x="79" y="159"/>
                  </a:lnTo>
                  <a:cubicBezTo>
                    <a:pt x="65" y="159"/>
                    <a:pt x="53" y="155"/>
                    <a:pt x="40" y="148"/>
                  </a:cubicBezTo>
                  <a:cubicBezTo>
                    <a:pt x="28" y="141"/>
                    <a:pt x="18" y="131"/>
                    <a:pt x="11" y="119"/>
                  </a:cubicBezTo>
                  <a:cubicBezTo>
                    <a:pt x="5" y="107"/>
                    <a:pt x="0" y="93"/>
                    <a:pt x="0" y="79"/>
                  </a:cubicBezTo>
                  <a:lnTo>
                    <a:pt x="0" y="79"/>
                  </a:lnTo>
                  <a:lnTo>
                    <a:pt x="0" y="79"/>
                  </a:lnTo>
                  <a:cubicBezTo>
                    <a:pt x="0" y="66"/>
                    <a:pt x="5" y="52"/>
                    <a:pt x="11" y="40"/>
                  </a:cubicBezTo>
                  <a:cubicBezTo>
                    <a:pt x="18" y="28"/>
                    <a:pt x="28" y="18"/>
                    <a:pt x="40" y="11"/>
                  </a:cubicBezTo>
                  <a:cubicBezTo>
                    <a:pt x="53" y="4"/>
                    <a:pt x="65" y="0"/>
                    <a:pt x="79" y="0"/>
                  </a:cubicBezTo>
                  <a:lnTo>
                    <a:pt x="854" y="0"/>
                  </a:lnTo>
                  <a:lnTo>
                    <a:pt x="854" y="0"/>
                  </a:lnTo>
                  <a:cubicBezTo>
                    <a:pt x="868" y="0"/>
                    <a:pt x="881" y="4"/>
                    <a:pt x="893" y="11"/>
                  </a:cubicBezTo>
                  <a:cubicBezTo>
                    <a:pt x="905" y="18"/>
                    <a:pt x="915" y="28"/>
                    <a:pt x="922" y="40"/>
                  </a:cubicBezTo>
                  <a:cubicBezTo>
                    <a:pt x="929" y="52"/>
                    <a:pt x="933" y="66"/>
                    <a:pt x="933" y="79"/>
                  </a:cubicBezTo>
                  <a:lnTo>
                    <a:pt x="933" y="79"/>
                  </a:lnTo>
                  <a:lnTo>
                    <a:pt x="933" y="79"/>
                  </a:lnTo>
                  <a:lnTo>
                    <a:pt x="933" y="79"/>
                  </a:lnTo>
                  <a:cubicBezTo>
                    <a:pt x="933" y="93"/>
                    <a:pt x="929" y="107"/>
                    <a:pt x="922" y="119"/>
                  </a:cubicBezTo>
                  <a:cubicBezTo>
                    <a:pt x="915" y="131"/>
                    <a:pt x="905" y="141"/>
                    <a:pt x="893" y="148"/>
                  </a:cubicBezTo>
                  <a:cubicBezTo>
                    <a:pt x="881" y="155"/>
                    <a:pt x="868" y="159"/>
                    <a:pt x="854" y="15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7922069" y="1387246"/>
              <a:ext cx="41335" cy="142088"/>
            </a:xfrm>
            <a:custGeom>
              <a:rect b="b" l="l" r="r" t="t"/>
              <a:pathLst>
                <a:path extrusionOk="0" h="487" w="139">
                  <a:moveTo>
                    <a:pt x="98" y="486"/>
                  </a:moveTo>
                  <a:lnTo>
                    <a:pt x="81" y="480"/>
                  </a:lnTo>
                  <a:cubicBezTo>
                    <a:pt x="110" y="393"/>
                    <a:pt x="120" y="309"/>
                    <a:pt x="110" y="232"/>
                  </a:cubicBezTo>
                  <a:cubicBezTo>
                    <a:pt x="98" y="144"/>
                    <a:pt x="59" y="67"/>
                    <a:pt x="0" y="14"/>
                  </a:cubicBezTo>
                  <a:lnTo>
                    <a:pt x="12" y="0"/>
                  </a:lnTo>
                  <a:cubicBezTo>
                    <a:pt x="74" y="56"/>
                    <a:pt x="115" y="138"/>
                    <a:pt x="127" y="230"/>
                  </a:cubicBezTo>
                  <a:cubicBezTo>
                    <a:pt x="138" y="310"/>
                    <a:pt x="128" y="396"/>
                    <a:pt x="98" y="48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7925943" y="1544835"/>
              <a:ext cx="16792" cy="24542"/>
            </a:xfrm>
            <a:custGeom>
              <a:rect b="b" l="l" r="r" t="t"/>
              <a:pathLst>
                <a:path extrusionOk="0" h="82" w="56">
                  <a:moveTo>
                    <a:pt x="0" y="69"/>
                  </a:moveTo>
                  <a:cubicBezTo>
                    <a:pt x="8" y="60"/>
                    <a:pt x="15" y="51"/>
                    <a:pt x="21" y="40"/>
                  </a:cubicBezTo>
                  <a:cubicBezTo>
                    <a:pt x="28" y="28"/>
                    <a:pt x="34" y="14"/>
                    <a:pt x="38" y="0"/>
                  </a:cubicBezTo>
                  <a:lnTo>
                    <a:pt x="55" y="4"/>
                  </a:lnTo>
                  <a:cubicBezTo>
                    <a:pt x="51" y="20"/>
                    <a:pt x="45" y="35"/>
                    <a:pt x="36" y="49"/>
                  </a:cubicBezTo>
                  <a:cubicBezTo>
                    <a:pt x="30" y="61"/>
                    <a:pt x="22" y="71"/>
                    <a:pt x="13" y="81"/>
                  </a:cubicBezTo>
                  <a:lnTo>
                    <a:pt x="0" y="6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7876858" y="1590045"/>
              <a:ext cx="38751" cy="96878"/>
            </a:xfrm>
            <a:custGeom>
              <a:rect b="b" l="l" r="r" t="t"/>
              <a:pathLst>
                <a:path extrusionOk="0" h="329" w="131">
                  <a:moveTo>
                    <a:pt x="0" y="327"/>
                  </a:moveTo>
                  <a:cubicBezTo>
                    <a:pt x="9" y="225"/>
                    <a:pt x="39" y="127"/>
                    <a:pt x="90" y="40"/>
                  </a:cubicBezTo>
                  <a:cubicBezTo>
                    <a:pt x="98" y="26"/>
                    <a:pt x="106" y="13"/>
                    <a:pt x="115" y="0"/>
                  </a:cubicBezTo>
                  <a:lnTo>
                    <a:pt x="130" y="10"/>
                  </a:lnTo>
                  <a:cubicBezTo>
                    <a:pt x="121" y="22"/>
                    <a:pt x="113" y="35"/>
                    <a:pt x="105" y="48"/>
                  </a:cubicBezTo>
                  <a:cubicBezTo>
                    <a:pt x="56" y="134"/>
                    <a:pt x="26" y="230"/>
                    <a:pt x="18" y="328"/>
                  </a:cubicBezTo>
                  <a:lnTo>
                    <a:pt x="0" y="32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7348547" y="1425997"/>
              <a:ext cx="94295" cy="9042"/>
            </a:xfrm>
            <a:custGeom>
              <a:rect b="b" l="l" r="r" t="t"/>
              <a:pathLst>
                <a:path extrusionOk="0" h="31" w="324">
                  <a:moveTo>
                    <a:pt x="323" y="22"/>
                  </a:moveTo>
                  <a:lnTo>
                    <a:pt x="322" y="30"/>
                  </a:lnTo>
                  <a:lnTo>
                    <a:pt x="0" y="18"/>
                  </a:lnTo>
                  <a:lnTo>
                    <a:pt x="1" y="0"/>
                  </a:lnTo>
                  <a:lnTo>
                    <a:pt x="323" y="13"/>
                  </a:lnTo>
                  <a:lnTo>
                    <a:pt x="323" y="2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7424757" y="1286492"/>
              <a:ext cx="87836" cy="33585"/>
            </a:xfrm>
            <a:custGeom>
              <a:rect b="b" l="l" r="r" t="t"/>
              <a:pathLst>
                <a:path extrusionOk="0" h="113" w="301">
                  <a:moveTo>
                    <a:pt x="297" y="103"/>
                  </a:moveTo>
                  <a:lnTo>
                    <a:pt x="294" y="112"/>
                  </a:lnTo>
                  <a:lnTo>
                    <a:pt x="0" y="17"/>
                  </a:lnTo>
                  <a:lnTo>
                    <a:pt x="5" y="0"/>
                  </a:lnTo>
                  <a:lnTo>
                    <a:pt x="300" y="95"/>
                  </a:lnTo>
                  <a:lnTo>
                    <a:pt x="297" y="10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7587514" y="1159903"/>
              <a:ext cx="32292" cy="81378"/>
            </a:xfrm>
            <a:custGeom>
              <a:rect b="b" l="l" r="r" t="t"/>
              <a:pathLst>
                <a:path extrusionOk="0" h="277" w="111">
                  <a:moveTo>
                    <a:pt x="95" y="276"/>
                  </a:moveTo>
                  <a:cubicBezTo>
                    <a:pt x="48" y="191"/>
                    <a:pt x="16" y="98"/>
                    <a:pt x="0" y="3"/>
                  </a:cubicBezTo>
                  <a:lnTo>
                    <a:pt x="17" y="0"/>
                  </a:lnTo>
                  <a:cubicBezTo>
                    <a:pt x="33" y="93"/>
                    <a:pt x="65" y="184"/>
                    <a:pt x="110" y="267"/>
                  </a:cubicBezTo>
                  <a:lnTo>
                    <a:pt x="95" y="27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7789022" y="1156028"/>
              <a:ext cx="15501" cy="73627"/>
            </a:xfrm>
            <a:custGeom>
              <a:rect b="b" l="l" r="r" t="t"/>
              <a:pathLst>
                <a:path extrusionOk="0" h="251" w="55">
                  <a:moveTo>
                    <a:pt x="36" y="126"/>
                  </a:moveTo>
                  <a:lnTo>
                    <a:pt x="17" y="250"/>
                  </a:lnTo>
                  <a:lnTo>
                    <a:pt x="0" y="247"/>
                  </a:lnTo>
                  <a:lnTo>
                    <a:pt x="36" y="0"/>
                  </a:lnTo>
                  <a:lnTo>
                    <a:pt x="54" y="2"/>
                  </a:lnTo>
                  <a:lnTo>
                    <a:pt x="36" y="12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7953070" y="1206405"/>
              <a:ext cx="59419" cy="82670"/>
            </a:xfrm>
            <a:custGeom>
              <a:rect b="b" l="l" r="r" t="t"/>
              <a:pathLst>
                <a:path extrusionOk="0" h="284" w="201">
                  <a:moveTo>
                    <a:pt x="0" y="271"/>
                  </a:moveTo>
                  <a:cubicBezTo>
                    <a:pt x="56" y="208"/>
                    <a:pt x="106" y="140"/>
                    <a:pt x="148" y="67"/>
                  </a:cubicBezTo>
                  <a:cubicBezTo>
                    <a:pt x="161" y="45"/>
                    <a:pt x="173" y="23"/>
                    <a:pt x="184" y="0"/>
                  </a:cubicBezTo>
                  <a:lnTo>
                    <a:pt x="200" y="8"/>
                  </a:lnTo>
                  <a:cubicBezTo>
                    <a:pt x="188" y="31"/>
                    <a:pt x="176" y="54"/>
                    <a:pt x="163" y="76"/>
                  </a:cubicBezTo>
                  <a:cubicBezTo>
                    <a:pt x="121" y="150"/>
                    <a:pt x="71" y="219"/>
                    <a:pt x="14" y="283"/>
                  </a:cubicBezTo>
                  <a:lnTo>
                    <a:pt x="0" y="27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8026697" y="1369162"/>
              <a:ext cx="103338" cy="31001"/>
            </a:xfrm>
            <a:custGeom>
              <a:rect b="b" l="l" r="r" t="t"/>
              <a:pathLst>
                <a:path extrusionOk="0" h="105" w="352">
                  <a:moveTo>
                    <a:pt x="177" y="61"/>
                  </a:moveTo>
                  <a:lnTo>
                    <a:pt x="4" y="104"/>
                  </a:lnTo>
                  <a:lnTo>
                    <a:pt x="0" y="87"/>
                  </a:lnTo>
                  <a:lnTo>
                    <a:pt x="346" y="0"/>
                  </a:lnTo>
                  <a:lnTo>
                    <a:pt x="351" y="18"/>
                  </a:lnTo>
                  <a:lnTo>
                    <a:pt x="177" y="6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8038323" y="1520292"/>
              <a:ext cx="63294" cy="12917"/>
            </a:xfrm>
            <a:custGeom>
              <a:rect b="b" l="l" r="r" t="t"/>
              <a:pathLst>
                <a:path extrusionOk="0" h="46" w="214">
                  <a:moveTo>
                    <a:pt x="211" y="36"/>
                  </a:moveTo>
                  <a:lnTo>
                    <a:pt x="210" y="45"/>
                  </a:lnTo>
                  <a:lnTo>
                    <a:pt x="0" y="18"/>
                  </a:lnTo>
                  <a:lnTo>
                    <a:pt x="2" y="0"/>
                  </a:lnTo>
                  <a:lnTo>
                    <a:pt x="213" y="27"/>
                  </a:lnTo>
                  <a:lnTo>
                    <a:pt x="211" y="3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7975029" y="1641714"/>
              <a:ext cx="43918" cy="29709"/>
            </a:xfrm>
            <a:custGeom>
              <a:rect b="b" l="l" r="r" t="t"/>
              <a:pathLst>
                <a:path extrusionOk="0" h="100" w="149">
                  <a:moveTo>
                    <a:pt x="143" y="91"/>
                  </a:moveTo>
                  <a:lnTo>
                    <a:pt x="138" y="99"/>
                  </a:lnTo>
                  <a:lnTo>
                    <a:pt x="0" y="15"/>
                  </a:lnTo>
                  <a:lnTo>
                    <a:pt x="9" y="0"/>
                  </a:lnTo>
                  <a:lnTo>
                    <a:pt x="148" y="83"/>
                  </a:lnTo>
                  <a:lnTo>
                    <a:pt x="143" y="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7453175" y="1619755"/>
              <a:ext cx="28418" cy="19375"/>
            </a:xfrm>
            <a:custGeom>
              <a:rect b="b" l="l" r="r" t="t"/>
              <a:pathLst>
                <a:path extrusionOk="0" h="66" w="96">
                  <a:moveTo>
                    <a:pt x="52" y="40"/>
                  </a:moveTo>
                  <a:lnTo>
                    <a:pt x="8" y="65"/>
                  </a:lnTo>
                  <a:lnTo>
                    <a:pt x="0" y="49"/>
                  </a:lnTo>
                  <a:lnTo>
                    <a:pt x="86" y="0"/>
                  </a:lnTo>
                  <a:lnTo>
                    <a:pt x="95" y="15"/>
                  </a:lnTo>
                  <a:lnTo>
                    <a:pt x="52" y="4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5201714" y="772388"/>
              <a:ext cx="791818" cy="232509"/>
            </a:xfrm>
            <a:custGeom>
              <a:rect b="b" l="l" r="r" t="t"/>
              <a:pathLst>
                <a:path extrusionOk="0" h="792" w="2701">
                  <a:moveTo>
                    <a:pt x="1350" y="791"/>
                  </a:moveTo>
                  <a:cubicBezTo>
                    <a:pt x="991" y="791"/>
                    <a:pt x="654" y="751"/>
                    <a:pt x="400" y="677"/>
                  </a:cubicBezTo>
                  <a:cubicBezTo>
                    <a:pt x="142" y="603"/>
                    <a:pt x="0" y="503"/>
                    <a:pt x="0" y="396"/>
                  </a:cubicBezTo>
                  <a:cubicBezTo>
                    <a:pt x="0" y="288"/>
                    <a:pt x="142" y="188"/>
                    <a:pt x="400" y="114"/>
                  </a:cubicBezTo>
                  <a:cubicBezTo>
                    <a:pt x="654" y="41"/>
                    <a:pt x="991" y="0"/>
                    <a:pt x="1350" y="0"/>
                  </a:cubicBezTo>
                  <a:cubicBezTo>
                    <a:pt x="1709" y="0"/>
                    <a:pt x="2047" y="41"/>
                    <a:pt x="2301" y="114"/>
                  </a:cubicBezTo>
                  <a:cubicBezTo>
                    <a:pt x="2558" y="188"/>
                    <a:pt x="2700" y="288"/>
                    <a:pt x="2700" y="396"/>
                  </a:cubicBezTo>
                  <a:cubicBezTo>
                    <a:pt x="2700" y="503"/>
                    <a:pt x="2558" y="603"/>
                    <a:pt x="2301" y="678"/>
                  </a:cubicBezTo>
                  <a:cubicBezTo>
                    <a:pt x="2047" y="751"/>
                    <a:pt x="1709" y="791"/>
                    <a:pt x="1350" y="791"/>
                  </a:cubicBezTo>
                  <a:close/>
                  <a:moveTo>
                    <a:pt x="1350" y="18"/>
                  </a:moveTo>
                  <a:cubicBezTo>
                    <a:pt x="993" y="18"/>
                    <a:pt x="657" y="58"/>
                    <a:pt x="405" y="131"/>
                  </a:cubicBezTo>
                  <a:cubicBezTo>
                    <a:pt x="282" y="166"/>
                    <a:pt x="186" y="207"/>
                    <a:pt x="120" y="252"/>
                  </a:cubicBezTo>
                  <a:cubicBezTo>
                    <a:pt x="52" y="298"/>
                    <a:pt x="18" y="346"/>
                    <a:pt x="18" y="396"/>
                  </a:cubicBezTo>
                  <a:cubicBezTo>
                    <a:pt x="18" y="445"/>
                    <a:pt x="52" y="493"/>
                    <a:pt x="120" y="539"/>
                  </a:cubicBezTo>
                  <a:cubicBezTo>
                    <a:pt x="186" y="584"/>
                    <a:pt x="282" y="625"/>
                    <a:pt x="405" y="660"/>
                  </a:cubicBezTo>
                  <a:cubicBezTo>
                    <a:pt x="657" y="733"/>
                    <a:pt x="993" y="773"/>
                    <a:pt x="1350" y="773"/>
                  </a:cubicBezTo>
                  <a:cubicBezTo>
                    <a:pt x="1708" y="773"/>
                    <a:pt x="2043" y="733"/>
                    <a:pt x="2296" y="660"/>
                  </a:cubicBezTo>
                  <a:cubicBezTo>
                    <a:pt x="2418" y="625"/>
                    <a:pt x="2514" y="584"/>
                    <a:pt x="2581" y="539"/>
                  </a:cubicBezTo>
                  <a:cubicBezTo>
                    <a:pt x="2648" y="493"/>
                    <a:pt x="2682" y="445"/>
                    <a:pt x="2682" y="396"/>
                  </a:cubicBezTo>
                  <a:cubicBezTo>
                    <a:pt x="2682" y="346"/>
                    <a:pt x="2648" y="298"/>
                    <a:pt x="2581" y="252"/>
                  </a:cubicBezTo>
                  <a:cubicBezTo>
                    <a:pt x="2514" y="207"/>
                    <a:pt x="2418" y="166"/>
                    <a:pt x="2296" y="131"/>
                  </a:cubicBezTo>
                  <a:cubicBezTo>
                    <a:pt x="2043" y="58"/>
                    <a:pt x="1708" y="18"/>
                    <a:pt x="1350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5339927" y="550213"/>
              <a:ext cx="515393" cy="666527"/>
            </a:xfrm>
            <a:custGeom>
              <a:rect b="b" l="l" r="r" t="t"/>
              <a:pathLst>
                <a:path extrusionOk="0" h="2276" w="1758">
                  <a:moveTo>
                    <a:pt x="173" y="2275"/>
                  </a:moveTo>
                  <a:cubicBezTo>
                    <a:pt x="139" y="2275"/>
                    <a:pt x="110" y="2267"/>
                    <a:pt x="87" y="2250"/>
                  </a:cubicBezTo>
                  <a:cubicBezTo>
                    <a:pt x="0" y="2187"/>
                    <a:pt x="2" y="2013"/>
                    <a:pt x="93" y="1761"/>
                  </a:cubicBezTo>
                  <a:cubicBezTo>
                    <a:pt x="182" y="1513"/>
                    <a:pt x="347" y="1215"/>
                    <a:pt x="558" y="925"/>
                  </a:cubicBezTo>
                  <a:cubicBezTo>
                    <a:pt x="769" y="634"/>
                    <a:pt x="999" y="384"/>
                    <a:pt x="1207" y="221"/>
                  </a:cubicBezTo>
                  <a:cubicBezTo>
                    <a:pt x="1419" y="56"/>
                    <a:pt x="1583" y="0"/>
                    <a:pt x="1670" y="63"/>
                  </a:cubicBezTo>
                  <a:lnTo>
                    <a:pt x="1670" y="63"/>
                  </a:lnTo>
                  <a:cubicBezTo>
                    <a:pt x="1757" y="126"/>
                    <a:pt x="1755" y="300"/>
                    <a:pt x="1664" y="552"/>
                  </a:cubicBezTo>
                  <a:cubicBezTo>
                    <a:pt x="1574" y="800"/>
                    <a:pt x="1410" y="1097"/>
                    <a:pt x="1199" y="1388"/>
                  </a:cubicBezTo>
                  <a:cubicBezTo>
                    <a:pt x="989" y="1678"/>
                    <a:pt x="757" y="1929"/>
                    <a:pt x="549" y="2092"/>
                  </a:cubicBezTo>
                  <a:cubicBezTo>
                    <a:pt x="395" y="2213"/>
                    <a:pt x="265" y="2275"/>
                    <a:pt x="173" y="2275"/>
                  </a:cubicBezTo>
                  <a:close/>
                  <a:moveTo>
                    <a:pt x="1584" y="56"/>
                  </a:moveTo>
                  <a:cubicBezTo>
                    <a:pt x="1555" y="56"/>
                    <a:pt x="1522" y="62"/>
                    <a:pt x="1484" y="76"/>
                  </a:cubicBezTo>
                  <a:cubicBezTo>
                    <a:pt x="1408" y="103"/>
                    <a:pt x="1319" y="157"/>
                    <a:pt x="1218" y="235"/>
                  </a:cubicBezTo>
                  <a:cubicBezTo>
                    <a:pt x="1011" y="397"/>
                    <a:pt x="782" y="645"/>
                    <a:pt x="572" y="935"/>
                  </a:cubicBezTo>
                  <a:cubicBezTo>
                    <a:pt x="363" y="1224"/>
                    <a:pt x="198" y="1520"/>
                    <a:pt x="109" y="1767"/>
                  </a:cubicBezTo>
                  <a:cubicBezTo>
                    <a:pt x="66" y="1887"/>
                    <a:pt x="43" y="1989"/>
                    <a:pt x="41" y="2069"/>
                  </a:cubicBezTo>
                  <a:cubicBezTo>
                    <a:pt x="39" y="2151"/>
                    <a:pt x="57" y="2206"/>
                    <a:pt x="97" y="2235"/>
                  </a:cubicBezTo>
                  <a:cubicBezTo>
                    <a:pt x="137" y="2263"/>
                    <a:pt x="196" y="2265"/>
                    <a:pt x="272" y="2237"/>
                  </a:cubicBezTo>
                  <a:cubicBezTo>
                    <a:pt x="348" y="2210"/>
                    <a:pt x="438" y="2156"/>
                    <a:pt x="538" y="2078"/>
                  </a:cubicBezTo>
                  <a:cubicBezTo>
                    <a:pt x="745" y="1916"/>
                    <a:pt x="974" y="1667"/>
                    <a:pt x="1184" y="1378"/>
                  </a:cubicBezTo>
                  <a:cubicBezTo>
                    <a:pt x="1394" y="1088"/>
                    <a:pt x="1558" y="793"/>
                    <a:pt x="1647" y="546"/>
                  </a:cubicBezTo>
                  <a:cubicBezTo>
                    <a:pt x="1690" y="426"/>
                    <a:pt x="1713" y="324"/>
                    <a:pt x="1716" y="244"/>
                  </a:cubicBezTo>
                  <a:cubicBezTo>
                    <a:pt x="1718" y="162"/>
                    <a:pt x="1699" y="106"/>
                    <a:pt x="1659" y="78"/>
                  </a:cubicBezTo>
                  <a:cubicBezTo>
                    <a:pt x="1639" y="63"/>
                    <a:pt x="1614" y="56"/>
                    <a:pt x="1584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5346386" y="546337"/>
              <a:ext cx="505063" cy="674279"/>
            </a:xfrm>
            <a:custGeom>
              <a:rect b="b" l="l" r="r" t="t"/>
              <a:pathLst>
                <a:path extrusionOk="0" h="2301" w="1722">
                  <a:moveTo>
                    <a:pt x="1549" y="2300"/>
                  </a:moveTo>
                  <a:cubicBezTo>
                    <a:pt x="1456" y="2300"/>
                    <a:pt x="1326" y="2235"/>
                    <a:pt x="1172" y="2110"/>
                  </a:cubicBezTo>
                  <a:cubicBezTo>
                    <a:pt x="967" y="1943"/>
                    <a:pt x="741" y="1688"/>
                    <a:pt x="536" y="1394"/>
                  </a:cubicBezTo>
                  <a:cubicBezTo>
                    <a:pt x="331" y="1099"/>
                    <a:pt x="171" y="800"/>
                    <a:pt x="86" y="549"/>
                  </a:cubicBezTo>
                  <a:cubicBezTo>
                    <a:pt x="0" y="296"/>
                    <a:pt x="1" y="122"/>
                    <a:pt x="89" y="61"/>
                  </a:cubicBezTo>
                  <a:cubicBezTo>
                    <a:pt x="178" y="0"/>
                    <a:pt x="341" y="58"/>
                    <a:pt x="549" y="227"/>
                  </a:cubicBezTo>
                  <a:cubicBezTo>
                    <a:pt x="754" y="394"/>
                    <a:pt x="980" y="648"/>
                    <a:pt x="1185" y="943"/>
                  </a:cubicBezTo>
                  <a:cubicBezTo>
                    <a:pt x="1390" y="1237"/>
                    <a:pt x="1550" y="1537"/>
                    <a:pt x="1635" y="1788"/>
                  </a:cubicBezTo>
                  <a:cubicBezTo>
                    <a:pt x="1721" y="2042"/>
                    <a:pt x="1720" y="2215"/>
                    <a:pt x="1631" y="2276"/>
                  </a:cubicBezTo>
                  <a:cubicBezTo>
                    <a:pt x="1609" y="2292"/>
                    <a:pt x="1581" y="2300"/>
                    <a:pt x="1549" y="2300"/>
                  </a:cubicBezTo>
                  <a:close/>
                  <a:moveTo>
                    <a:pt x="172" y="55"/>
                  </a:moveTo>
                  <a:cubicBezTo>
                    <a:pt x="143" y="55"/>
                    <a:pt x="119" y="62"/>
                    <a:pt x="99" y="75"/>
                  </a:cubicBezTo>
                  <a:cubicBezTo>
                    <a:pt x="59" y="103"/>
                    <a:pt x="39" y="159"/>
                    <a:pt x="40" y="240"/>
                  </a:cubicBezTo>
                  <a:cubicBezTo>
                    <a:pt x="41" y="321"/>
                    <a:pt x="62" y="423"/>
                    <a:pt x="103" y="544"/>
                  </a:cubicBezTo>
                  <a:cubicBezTo>
                    <a:pt x="187" y="792"/>
                    <a:pt x="346" y="1090"/>
                    <a:pt x="550" y="1384"/>
                  </a:cubicBezTo>
                  <a:cubicBezTo>
                    <a:pt x="754" y="1677"/>
                    <a:pt x="979" y="1930"/>
                    <a:pt x="1183" y="2096"/>
                  </a:cubicBezTo>
                  <a:cubicBezTo>
                    <a:pt x="1282" y="2176"/>
                    <a:pt x="1370" y="2231"/>
                    <a:pt x="1446" y="2260"/>
                  </a:cubicBezTo>
                  <a:cubicBezTo>
                    <a:pt x="1522" y="2289"/>
                    <a:pt x="1581" y="2290"/>
                    <a:pt x="1621" y="2262"/>
                  </a:cubicBezTo>
                  <a:lnTo>
                    <a:pt x="1621" y="2262"/>
                  </a:lnTo>
                  <a:cubicBezTo>
                    <a:pt x="1661" y="2234"/>
                    <a:pt x="1681" y="2178"/>
                    <a:pt x="1681" y="2097"/>
                  </a:cubicBezTo>
                  <a:cubicBezTo>
                    <a:pt x="1680" y="2016"/>
                    <a:pt x="1659" y="1914"/>
                    <a:pt x="1618" y="1794"/>
                  </a:cubicBezTo>
                  <a:cubicBezTo>
                    <a:pt x="1533" y="1545"/>
                    <a:pt x="1374" y="1246"/>
                    <a:pt x="1170" y="953"/>
                  </a:cubicBezTo>
                  <a:cubicBezTo>
                    <a:pt x="966" y="660"/>
                    <a:pt x="741" y="407"/>
                    <a:pt x="537" y="241"/>
                  </a:cubicBezTo>
                  <a:cubicBezTo>
                    <a:pt x="439" y="161"/>
                    <a:pt x="350" y="106"/>
                    <a:pt x="275" y="77"/>
                  </a:cubicBezTo>
                  <a:cubicBezTo>
                    <a:pt x="236" y="62"/>
                    <a:pt x="202" y="55"/>
                    <a:pt x="172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5540143" y="843432"/>
              <a:ext cx="38751" cy="96878"/>
            </a:xfrm>
            <a:custGeom>
              <a:rect b="b" l="l" r="r" t="t"/>
              <a:pathLst>
                <a:path extrusionOk="0" h="329" w="131">
                  <a:moveTo>
                    <a:pt x="125" y="328"/>
                  </a:moveTo>
                  <a:cubicBezTo>
                    <a:pt x="76" y="314"/>
                    <a:pt x="34" y="272"/>
                    <a:pt x="16" y="220"/>
                  </a:cubicBezTo>
                  <a:cubicBezTo>
                    <a:pt x="0" y="173"/>
                    <a:pt x="1" y="118"/>
                    <a:pt x="20" y="66"/>
                  </a:cubicBezTo>
                  <a:cubicBezTo>
                    <a:pt x="30" y="40"/>
                    <a:pt x="43" y="17"/>
                    <a:pt x="58" y="0"/>
                  </a:cubicBezTo>
                  <a:lnTo>
                    <a:pt x="72" y="12"/>
                  </a:lnTo>
                  <a:cubicBezTo>
                    <a:pt x="58" y="28"/>
                    <a:pt x="46" y="48"/>
                    <a:pt x="37" y="72"/>
                  </a:cubicBezTo>
                  <a:cubicBezTo>
                    <a:pt x="19" y="121"/>
                    <a:pt x="18" y="171"/>
                    <a:pt x="33" y="214"/>
                  </a:cubicBezTo>
                  <a:cubicBezTo>
                    <a:pt x="49" y="261"/>
                    <a:pt x="87" y="298"/>
                    <a:pt x="130" y="311"/>
                  </a:cubicBezTo>
                  <a:lnTo>
                    <a:pt x="125" y="32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6976532" y="3332572"/>
              <a:ext cx="610982" cy="682026"/>
            </a:xfrm>
            <a:custGeom>
              <a:rect b="b" l="l" r="r" t="t"/>
              <a:pathLst>
                <a:path extrusionOk="0" h="2327" w="2084">
                  <a:moveTo>
                    <a:pt x="495" y="383"/>
                  </a:moveTo>
                  <a:cubicBezTo>
                    <a:pt x="7" y="820"/>
                    <a:pt x="0" y="1525"/>
                    <a:pt x="427" y="2008"/>
                  </a:cubicBezTo>
                  <a:cubicBezTo>
                    <a:pt x="503" y="2095"/>
                    <a:pt x="591" y="2173"/>
                    <a:pt x="694" y="2225"/>
                  </a:cubicBezTo>
                  <a:cubicBezTo>
                    <a:pt x="847" y="2302"/>
                    <a:pt x="1024" y="2315"/>
                    <a:pt x="1196" y="2321"/>
                  </a:cubicBezTo>
                  <a:cubicBezTo>
                    <a:pt x="1329" y="2326"/>
                    <a:pt x="1821" y="2306"/>
                    <a:pt x="1911" y="2239"/>
                  </a:cubicBezTo>
                  <a:cubicBezTo>
                    <a:pt x="1960" y="2203"/>
                    <a:pt x="2019" y="2103"/>
                    <a:pt x="1948" y="2063"/>
                  </a:cubicBezTo>
                  <a:cubicBezTo>
                    <a:pt x="1988" y="2049"/>
                    <a:pt x="2028" y="2018"/>
                    <a:pt x="2035" y="1970"/>
                  </a:cubicBezTo>
                  <a:cubicBezTo>
                    <a:pt x="2040" y="1931"/>
                    <a:pt x="2019" y="1885"/>
                    <a:pt x="1983" y="1878"/>
                  </a:cubicBezTo>
                  <a:cubicBezTo>
                    <a:pt x="2040" y="1865"/>
                    <a:pt x="2083" y="1799"/>
                    <a:pt x="2066" y="1741"/>
                  </a:cubicBezTo>
                  <a:cubicBezTo>
                    <a:pt x="2058" y="1713"/>
                    <a:pt x="2038" y="1690"/>
                    <a:pt x="2012" y="1676"/>
                  </a:cubicBezTo>
                  <a:cubicBezTo>
                    <a:pt x="1982" y="1660"/>
                    <a:pt x="1945" y="1655"/>
                    <a:pt x="1912" y="1667"/>
                  </a:cubicBezTo>
                  <a:cubicBezTo>
                    <a:pt x="1948" y="1654"/>
                    <a:pt x="1976" y="1599"/>
                    <a:pt x="1963" y="1562"/>
                  </a:cubicBezTo>
                  <a:cubicBezTo>
                    <a:pt x="1946" y="1514"/>
                    <a:pt x="1887" y="1510"/>
                    <a:pt x="1843" y="1510"/>
                  </a:cubicBezTo>
                  <a:cubicBezTo>
                    <a:pt x="1739" y="1513"/>
                    <a:pt x="1635" y="1512"/>
                    <a:pt x="1531" y="1509"/>
                  </a:cubicBezTo>
                  <a:cubicBezTo>
                    <a:pt x="1416" y="1505"/>
                    <a:pt x="1295" y="1496"/>
                    <a:pt x="1195" y="1437"/>
                  </a:cubicBezTo>
                  <a:cubicBezTo>
                    <a:pt x="1158" y="1414"/>
                    <a:pt x="1124" y="1383"/>
                    <a:pt x="1105" y="1344"/>
                  </a:cubicBezTo>
                  <a:cubicBezTo>
                    <a:pt x="1080" y="1290"/>
                    <a:pt x="1088" y="1225"/>
                    <a:pt x="1113" y="1171"/>
                  </a:cubicBezTo>
                  <a:cubicBezTo>
                    <a:pt x="1139" y="1117"/>
                    <a:pt x="1181" y="1072"/>
                    <a:pt x="1225" y="1033"/>
                  </a:cubicBezTo>
                  <a:cubicBezTo>
                    <a:pt x="1323" y="945"/>
                    <a:pt x="1436" y="876"/>
                    <a:pt x="1539" y="794"/>
                  </a:cubicBezTo>
                  <a:cubicBezTo>
                    <a:pt x="1643" y="713"/>
                    <a:pt x="1739" y="616"/>
                    <a:pt x="1787" y="493"/>
                  </a:cubicBezTo>
                  <a:cubicBezTo>
                    <a:pt x="1835" y="371"/>
                    <a:pt x="1826" y="220"/>
                    <a:pt x="1738" y="123"/>
                  </a:cubicBezTo>
                  <a:cubicBezTo>
                    <a:pt x="1626" y="0"/>
                    <a:pt x="1434" y="0"/>
                    <a:pt x="1271" y="29"/>
                  </a:cubicBezTo>
                  <a:cubicBezTo>
                    <a:pt x="1032" y="71"/>
                    <a:pt x="798" y="156"/>
                    <a:pt x="601" y="297"/>
                  </a:cubicBezTo>
                  <a:lnTo>
                    <a:pt x="601" y="297"/>
                  </a:lnTo>
                  <a:cubicBezTo>
                    <a:pt x="564" y="324"/>
                    <a:pt x="529" y="352"/>
                    <a:pt x="495" y="38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7006241" y="3327405"/>
              <a:ext cx="581273" cy="688484"/>
            </a:xfrm>
            <a:custGeom>
              <a:rect b="b" l="l" r="r" t="t"/>
              <a:pathLst>
                <a:path extrusionOk="0" h="2351" w="1985">
                  <a:moveTo>
                    <a:pt x="1138" y="2350"/>
                  </a:moveTo>
                  <a:cubicBezTo>
                    <a:pt x="1121" y="2350"/>
                    <a:pt x="1107" y="2350"/>
                    <a:pt x="1096" y="2349"/>
                  </a:cubicBezTo>
                  <a:cubicBezTo>
                    <a:pt x="926" y="2343"/>
                    <a:pt x="747" y="2330"/>
                    <a:pt x="591" y="2252"/>
                  </a:cubicBezTo>
                  <a:cubicBezTo>
                    <a:pt x="498" y="2206"/>
                    <a:pt x="410" y="2134"/>
                    <a:pt x="321" y="2033"/>
                  </a:cubicBezTo>
                  <a:cubicBezTo>
                    <a:pt x="111" y="1795"/>
                    <a:pt x="0" y="1498"/>
                    <a:pt x="10" y="1197"/>
                  </a:cubicBezTo>
                  <a:cubicBezTo>
                    <a:pt x="20" y="891"/>
                    <a:pt x="155" y="606"/>
                    <a:pt x="390" y="395"/>
                  </a:cubicBezTo>
                  <a:lnTo>
                    <a:pt x="390" y="395"/>
                  </a:lnTo>
                  <a:cubicBezTo>
                    <a:pt x="424" y="364"/>
                    <a:pt x="460" y="336"/>
                    <a:pt x="497" y="309"/>
                  </a:cubicBezTo>
                  <a:cubicBezTo>
                    <a:pt x="683" y="176"/>
                    <a:pt x="909" y="85"/>
                    <a:pt x="1170" y="39"/>
                  </a:cubicBezTo>
                  <a:cubicBezTo>
                    <a:pt x="1392" y="0"/>
                    <a:pt x="1552" y="33"/>
                    <a:pt x="1645" y="135"/>
                  </a:cubicBezTo>
                  <a:cubicBezTo>
                    <a:pt x="1689" y="183"/>
                    <a:pt x="1716" y="245"/>
                    <a:pt x="1724" y="317"/>
                  </a:cubicBezTo>
                  <a:cubicBezTo>
                    <a:pt x="1731" y="382"/>
                    <a:pt x="1721" y="453"/>
                    <a:pt x="1697" y="516"/>
                  </a:cubicBezTo>
                  <a:cubicBezTo>
                    <a:pt x="1655" y="622"/>
                    <a:pt x="1575" y="719"/>
                    <a:pt x="1446" y="821"/>
                  </a:cubicBezTo>
                  <a:cubicBezTo>
                    <a:pt x="1405" y="853"/>
                    <a:pt x="1361" y="884"/>
                    <a:pt x="1319" y="914"/>
                  </a:cubicBezTo>
                  <a:cubicBezTo>
                    <a:pt x="1256" y="959"/>
                    <a:pt x="1191" y="1006"/>
                    <a:pt x="1132" y="1058"/>
                  </a:cubicBezTo>
                  <a:cubicBezTo>
                    <a:pt x="1095" y="1091"/>
                    <a:pt x="1049" y="1137"/>
                    <a:pt x="1022" y="1193"/>
                  </a:cubicBezTo>
                  <a:cubicBezTo>
                    <a:pt x="995" y="1250"/>
                    <a:pt x="992" y="1312"/>
                    <a:pt x="1015" y="1359"/>
                  </a:cubicBezTo>
                  <a:cubicBezTo>
                    <a:pt x="1030" y="1393"/>
                    <a:pt x="1059" y="1423"/>
                    <a:pt x="1101" y="1448"/>
                  </a:cubicBezTo>
                  <a:cubicBezTo>
                    <a:pt x="1199" y="1507"/>
                    <a:pt x="1318" y="1515"/>
                    <a:pt x="1433" y="1519"/>
                  </a:cubicBezTo>
                  <a:cubicBezTo>
                    <a:pt x="1536" y="1522"/>
                    <a:pt x="1641" y="1523"/>
                    <a:pt x="1744" y="1520"/>
                  </a:cubicBezTo>
                  <a:cubicBezTo>
                    <a:pt x="1790" y="1520"/>
                    <a:pt x="1853" y="1524"/>
                    <a:pt x="1872" y="1578"/>
                  </a:cubicBezTo>
                  <a:cubicBezTo>
                    <a:pt x="1882" y="1606"/>
                    <a:pt x="1871" y="1645"/>
                    <a:pt x="1849" y="1671"/>
                  </a:cubicBezTo>
                  <a:lnTo>
                    <a:pt x="1849" y="1671"/>
                  </a:lnTo>
                  <a:cubicBezTo>
                    <a:pt x="1850" y="1671"/>
                    <a:pt x="1850" y="1671"/>
                    <a:pt x="1851" y="1671"/>
                  </a:cubicBezTo>
                  <a:cubicBezTo>
                    <a:pt x="1874" y="1671"/>
                    <a:pt x="1897" y="1676"/>
                    <a:pt x="1918" y="1688"/>
                  </a:cubicBezTo>
                  <a:cubicBezTo>
                    <a:pt x="1947" y="1704"/>
                    <a:pt x="1968" y="1728"/>
                    <a:pt x="1976" y="1757"/>
                  </a:cubicBezTo>
                  <a:cubicBezTo>
                    <a:pt x="1984" y="1786"/>
                    <a:pt x="1979" y="1819"/>
                    <a:pt x="1963" y="1847"/>
                  </a:cubicBezTo>
                  <a:lnTo>
                    <a:pt x="1963" y="1847"/>
                  </a:lnTo>
                  <a:lnTo>
                    <a:pt x="1963" y="1847"/>
                  </a:lnTo>
                  <a:cubicBezTo>
                    <a:pt x="1951" y="1867"/>
                    <a:pt x="1935" y="1883"/>
                    <a:pt x="1916" y="1894"/>
                  </a:cubicBezTo>
                  <a:cubicBezTo>
                    <a:pt x="1913" y="1896"/>
                    <a:pt x="1911" y="1897"/>
                    <a:pt x="1908" y="1898"/>
                  </a:cubicBezTo>
                  <a:cubicBezTo>
                    <a:pt x="1932" y="1915"/>
                    <a:pt x="1950" y="1950"/>
                    <a:pt x="1945" y="1991"/>
                  </a:cubicBezTo>
                  <a:cubicBezTo>
                    <a:pt x="1939" y="2030"/>
                    <a:pt x="1911" y="2065"/>
                    <a:pt x="1868" y="2084"/>
                  </a:cubicBezTo>
                  <a:lnTo>
                    <a:pt x="1868" y="2084"/>
                  </a:lnTo>
                  <a:cubicBezTo>
                    <a:pt x="1873" y="2089"/>
                    <a:pt x="1878" y="2095"/>
                    <a:pt x="1882" y="2102"/>
                  </a:cubicBezTo>
                  <a:cubicBezTo>
                    <a:pt x="1887" y="2111"/>
                    <a:pt x="1890" y="2121"/>
                    <a:pt x="1891" y="2132"/>
                  </a:cubicBezTo>
                  <a:cubicBezTo>
                    <a:pt x="1893" y="2169"/>
                    <a:pt x="1866" y="2229"/>
                    <a:pt x="1817" y="2266"/>
                  </a:cubicBezTo>
                  <a:cubicBezTo>
                    <a:pt x="1730" y="2330"/>
                    <a:pt x="1303" y="2350"/>
                    <a:pt x="1138" y="2350"/>
                  </a:cubicBezTo>
                  <a:close/>
                  <a:moveTo>
                    <a:pt x="1338" y="41"/>
                  </a:moveTo>
                  <a:cubicBezTo>
                    <a:pt x="1288" y="41"/>
                    <a:pt x="1233" y="46"/>
                    <a:pt x="1174" y="57"/>
                  </a:cubicBezTo>
                  <a:cubicBezTo>
                    <a:pt x="915" y="103"/>
                    <a:pt x="691" y="192"/>
                    <a:pt x="508" y="324"/>
                  </a:cubicBezTo>
                  <a:lnTo>
                    <a:pt x="508" y="324"/>
                  </a:lnTo>
                  <a:cubicBezTo>
                    <a:pt x="471" y="350"/>
                    <a:pt x="436" y="378"/>
                    <a:pt x="402" y="409"/>
                  </a:cubicBezTo>
                  <a:lnTo>
                    <a:pt x="402" y="409"/>
                  </a:lnTo>
                  <a:cubicBezTo>
                    <a:pt x="171" y="616"/>
                    <a:pt x="38" y="896"/>
                    <a:pt x="28" y="1198"/>
                  </a:cubicBezTo>
                  <a:cubicBezTo>
                    <a:pt x="18" y="1494"/>
                    <a:pt x="127" y="1786"/>
                    <a:pt x="334" y="2021"/>
                  </a:cubicBezTo>
                  <a:cubicBezTo>
                    <a:pt x="422" y="2120"/>
                    <a:pt x="508" y="2191"/>
                    <a:pt x="599" y="2236"/>
                  </a:cubicBezTo>
                  <a:cubicBezTo>
                    <a:pt x="752" y="2313"/>
                    <a:pt x="929" y="2325"/>
                    <a:pt x="1097" y="2332"/>
                  </a:cubicBezTo>
                  <a:cubicBezTo>
                    <a:pt x="1235" y="2337"/>
                    <a:pt x="1720" y="2316"/>
                    <a:pt x="1806" y="2251"/>
                  </a:cubicBezTo>
                  <a:cubicBezTo>
                    <a:pt x="1840" y="2226"/>
                    <a:pt x="1875" y="2174"/>
                    <a:pt x="1873" y="2134"/>
                  </a:cubicBezTo>
                  <a:cubicBezTo>
                    <a:pt x="1872" y="2115"/>
                    <a:pt x="1862" y="2100"/>
                    <a:pt x="1845" y="2090"/>
                  </a:cubicBezTo>
                  <a:lnTo>
                    <a:pt x="1827" y="2080"/>
                  </a:lnTo>
                  <a:lnTo>
                    <a:pt x="1846" y="2074"/>
                  </a:lnTo>
                  <a:cubicBezTo>
                    <a:pt x="1863" y="2068"/>
                    <a:pt x="1919" y="2044"/>
                    <a:pt x="1927" y="1988"/>
                  </a:cubicBezTo>
                  <a:cubicBezTo>
                    <a:pt x="1933" y="1946"/>
                    <a:pt x="1908" y="1911"/>
                    <a:pt x="1882" y="1906"/>
                  </a:cubicBezTo>
                  <a:lnTo>
                    <a:pt x="1841" y="1898"/>
                  </a:lnTo>
                  <a:lnTo>
                    <a:pt x="1882" y="1889"/>
                  </a:lnTo>
                  <a:cubicBezTo>
                    <a:pt x="1908" y="1883"/>
                    <a:pt x="1932" y="1864"/>
                    <a:pt x="1947" y="1838"/>
                  </a:cubicBezTo>
                  <a:cubicBezTo>
                    <a:pt x="1962" y="1814"/>
                    <a:pt x="1966" y="1786"/>
                    <a:pt x="1959" y="1763"/>
                  </a:cubicBezTo>
                  <a:cubicBezTo>
                    <a:pt x="1952" y="1738"/>
                    <a:pt x="1934" y="1717"/>
                    <a:pt x="1909" y="1703"/>
                  </a:cubicBezTo>
                  <a:cubicBezTo>
                    <a:pt x="1880" y="1687"/>
                    <a:pt x="1845" y="1684"/>
                    <a:pt x="1816" y="1695"/>
                  </a:cubicBezTo>
                  <a:lnTo>
                    <a:pt x="1810" y="1678"/>
                  </a:lnTo>
                  <a:cubicBezTo>
                    <a:pt x="1842" y="1666"/>
                    <a:pt x="1866" y="1615"/>
                    <a:pt x="1855" y="1584"/>
                  </a:cubicBezTo>
                  <a:cubicBezTo>
                    <a:pt x="1840" y="1542"/>
                    <a:pt x="1785" y="1538"/>
                    <a:pt x="1745" y="1539"/>
                  </a:cubicBezTo>
                  <a:cubicBezTo>
                    <a:pt x="1641" y="1541"/>
                    <a:pt x="1536" y="1540"/>
                    <a:pt x="1432" y="1537"/>
                  </a:cubicBezTo>
                  <a:cubicBezTo>
                    <a:pt x="1315" y="1533"/>
                    <a:pt x="1193" y="1524"/>
                    <a:pt x="1092" y="1463"/>
                  </a:cubicBezTo>
                  <a:cubicBezTo>
                    <a:pt x="1047" y="1436"/>
                    <a:pt x="1016" y="1404"/>
                    <a:pt x="998" y="1367"/>
                  </a:cubicBezTo>
                  <a:cubicBezTo>
                    <a:pt x="974" y="1315"/>
                    <a:pt x="977" y="1247"/>
                    <a:pt x="1006" y="1186"/>
                  </a:cubicBezTo>
                  <a:cubicBezTo>
                    <a:pt x="1034" y="1126"/>
                    <a:pt x="1082" y="1079"/>
                    <a:pt x="1120" y="1045"/>
                  </a:cubicBezTo>
                  <a:cubicBezTo>
                    <a:pt x="1180" y="992"/>
                    <a:pt x="1245" y="945"/>
                    <a:pt x="1309" y="900"/>
                  </a:cubicBezTo>
                  <a:cubicBezTo>
                    <a:pt x="1351" y="870"/>
                    <a:pt x="1394" y="839"/>
                    <a:pt x="1435" y="807"/>
                  </a:cubicBezTo>
                  <a:cubicBezTo>
                    <a:pt x="1561" y="707"/>
                    <a:pt x="1639" y="613"/>
                    <a:pt x="1680" y="509"/>
                  </a:cubicBezTo>
                  <a:cubicBezTo>
                    <a:pt x="1704" y="449"/>
                    <a:pt x="1713" y="381"/>
                    <a:pt x="1706" y="319"/>
                  </a:cubicBezTo>
                  <a:cubicBezTo>
                    <a:pt x="1698" y="252"/>
                    <a:pt x="1673" y="192"/>
                    <a:pt x="1632" y="148"/>
                  </a:cubicBezTo>
                  <a:cubicBezTo>
                    <a:pt x="1568" y="77"/>
                    <a:pt x="1469" y="41"/>
                    <a:pt x="1338" y="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6710439" y="1819971"/>
              <a:ext cx="1531972" cy="1887206"/>
            </a:xfrm>
            <a:custGeom>
              <a:rect b="b" l="l" r="r" t="t"/>
              <a:pathLst>
                <a:path extrusionOk="0" h="6444" w="5230">
                  <a:moveTo>
                    <a:pt x="4806" y="2821"/>
                  </a:moveTo>
                  <a:cubicBezTo>
                    <a:pt x="4544" y="2486"/>
                    <a:pt x="4189" y="2235"/>
                    <a:pt x="3831" y="2003"/>
                  </a:cubicBezTo>
                  <a:cubicBezTo>
                    <a:pt x="3198" y="1594"/>
                    <a:pt x="2422" y="1318"/>
                    <a:pt x="1834" y="863"/>
                  </a:cubicBezTo>
                  <a:cubicBezTo>
                    <a:pt x="1285" y="440"/>
                    <a:pt x="738" y="4"/>
                    <a:pt x="0" y="4"/>
                  </a:cubicBezTo>
                  <a:cubicBezTo>
                    <a:pt x="35" y="0"/>
                    <a:pt x="125" y="212"/>
                    <a:pt x="138" y="243"/>
                  </a:cubicBezTo>
                  <a:cubicBezTo>
                    <a:pt x="174" y="326"/>
                    <a:pt x="94" y="518"/>
                    <a:pt x="116" y="603"/>
                  </a:cubicBezTo>
                  <a:cubicBezTo>
                    <a:pt x="215" y="983"/>
                    <a:pt x="123" y="1447"/>
                    <a:pt x="191" y="1830"/>
                  </a:cubicBezTo>
                  <a:cubicBezTo>
                    <a:pt x="249" y="2159"/>
                    <a:pt x="485" y="2126"/>
                    <a:pt x="745" y="2310"/>
                  </a:cubicBezTo>
                  <a:cubicBezTo>
                    <a:pt x="1042" y="2519"/>
                    <a:pt x="1303" y="2696"/>
                    <a:pt x="1621" y="2863"/>
                  </a:cubicBezTo>
                  <a:cubicBezTo>
                    <a:pt x="1857" y="2986"/>
                    <a:pt x="3221" y="3466"/>
                    <a:pt x="3202" y="3674"/>
                  </a:cubicBezTo>
                  <a:cubicBezTo>
                    <a:pt x="3186" y="3841"/>
                    <a:pt x="2704" y="4197"/>
                    <a:pt x="2581" y="4312"/>
                  </a:cubicBezTo>
                  <a:cubicBezTo>
                    <a:pt x="2353" y="4525"/>
                    <a:pt x="2116" y="4727"/>
                    <a:pt x="1869" y="4917"/>
                  </a:cubicBezTo>
                  <a:cubicBezTo>
                    <a:pt x="1894" y="5011"/>
                    <a:pt x="1920" y="5105"/>
                    <a:pt x="1946" y="5198"/>
                  </a:cubicBezTo>
                  <a:lnTo>
                    <a:pt x="1946" y="5198"/>
                  </a:lnTo>
                  <a:cubicBezTo>
                    <a:pt x="1957" y="5200"/>
                    <a:pt x="1968" y="5203"/>
                    <a:pt x="1978" y="5207"/>
                  </a:cubicBezTo>
                  <a:cubicBezTo>
                    <a:pt x="2111" y="5269"/>
                    <a:pt x="2114" y="5475"/>
                    <a:pt x="2135" y="5598"/>
                  </a:cubicBezTo>
                  <a:cubicBezTo>
                    <a:pt x="2158" y="5732"/>
                    <a:pt x="2211" y="5864"/>
                    <a:pt x="2228" y="5996"/>
                  </a:cubicBezTo>
                  <a:lnTo>
                    <a:pt x="2228" y="5996"/>
                  </a:lnTo>
                  <a:cubicBezTo>
                    <a:pt x="2234" y="6039"/>
                    <a:pt x="2248" y="6080"/>
                    <a:pt x="2269" y="6117"/>
                  </a:cubicBezTo>
                  <a:cubicBezTo>
                    <a:pt x="2275" y="6127"/>
                    <a:pt x="2281" y="6136"/>
                    <a:pt x="2288" y="6145"/>
                  </a:cubicBezTo>
                  <a:cubicBezTo>
                    <a:pt x="2320" y="6189"/>
                    <a:pt x="2319" y="6250"/>
                    <a:pt x="2270" y="6278"/>
                  </a:cubicBezTo>
                  <a:lnTo>
                    <a:pt x="2270" y="6278"/>
                  </a:lnTo>
                  <a:cubicBezTo>
                    <a:pt x="2266" y="6281"/>
                    <a:pt x="2261" y="6283"/>
                    <a:pt x="2256" y="6284"/>
                  </a:cubicBezTo>
                  <a:cubicBezTo>
                    <a:pt x="2270" y="6330"/>
                    <a:pt x="2283" y="6375"/>
                    <a:pt x="2296" y="6420"/>
                  </a:cubicBezTo>
                  <a:lnTo>
                    <a:pt x="2296" y="6420"/>
                  </a:lnTo>
                  <a:cubicBezTo>
                    <a:pt x="2297" y="6423"/>
                    <a:pt x="2298" y="6425"/>
                    <a:pt x="2299" y="6427"/>
                  </a:cubicBezTo>
                  <a:cubicBezTo>
                    <a:pt x="2302" y="6432"/>
                    <a:pt x="2307" y="6436"/>
                    <a:pt x="2311" y="6438"/>
                  </a:cubicBezTo>
                  <a:cubicBezTo>
                    <a:pt x="2316" y="6441"/>
                    <a:pt x="2321" y="6443"/>
                    <a:pt x="2326" y="6443"/>
                  </a:cubicBezTo>
                  <a:cubicBezTo>
                    <a:pt x="2332" y="6443"/>
                    <a:pt x="2337" y="6441"/>
                    <a:pt x="2342" y="6438"/>
                  </a:cubicBezTo>
                  <a:cubicBezTo>
                    <a:pt x="2343" y="6438"/>
                    <a:pt x="2343" y="6438"/>
                    <a:pt x="2344" y="6438"/>
                  </a:cubicBezTo>
                  <a:cubicBezTo>
                    <a:pt x="2500" y="6334"/>
                    <a:pt x="3143" y="5965"/>
                    <a:pt x="3187" y="5937"/>
                  </a:cubicBezTo>
                  <a:lnTo>
                    <a:pt x="3187" y="5937"/>
                  </a:lnTo>
                  <a:cubicBezTo>
                    <a:pt x="3553" y="5713"/>
                    <a:pt x="3906" y="5469"/>
                    <a:pt x="4245" y="5206"/>
                  </a:cubicBezTo>
                  <a:cubicBezTo>
                    <a:pt x="4574" y="4951"/>
                    <a:pt x="4904" y="4653"/>
                    <a:pt x="5067" y="4280"/>
                  </a:cubicBezTo>
                  <a:lnTo>
                    <a:pt x="5067" y="4280"/>
                  </a:lnTo>
                  <a:cubicBezTo>
                    <a:pt x="5104" y="4195"/>
                    <a:pt x="5132" y="4105"/>
                    <a:pt x="5150" y="4014"/>
                  </a:cubicBezTo>
                  <a:cubicBezTo>
                    <a:pt x="5229" y="3595"/>
                    <a:pt x="5068" y="3158"/>
                    <a:pt x="4806" y="282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6211836" y="979063"/>
              <a:ext cx="714322" cy="985576"/>
            </a:xfrm>
            <a:custGeom>
              <a:rect b="b" l="l" r="r" t="t"/>
              <a:pathLst>
                <a:path extrusionOk="0" h="3364" w="2440">
                  <a:moveTo>
                    <a:pt x="2357" y="499"/>
                  </a:moveTo>
                  <a:cubicBezTo>
                    <a:pt x="2350" y="411"/>
                    <a:pt x="2352" y="317"/>
                    <a:pt x="2299" y="241"/>
                  </a:cubicBezTo>
                  <a:cubicBezTo>
                    <a:pt x="2257" y="180"/>
                    <a:pt x="2188" y="143"/>
                    <a:pt x="2122" y="115"/>
                  </a:cubicBezTo>
                  <a:cubicBezTo>
                    <a:pt x="2044" y="83"/>
                    <a:pt x="1962" y="62"/>
                    <a:pt x="1878" y="52"/>
                  </a:cubicBezTo>
                  <a:cubicBezTo>
                    <a:pt x="1650" y="23"/>
                    <a:pt x="1414" y="0"/>
                    <a:pt x="1187" y="48"/>
                  </a:cubicBezTo>
                  <a:cubicBezTo>
                    <a:pt x="311" y="236"/>
                    <a:pt x="526" y="1267"/>
                    <a:pt x="565" y="1921"/>
                  </a:cubicBezTo>
                  <a:cubicBezTo>
                    <a:pt x="580" y="2194"/>
                    <a:pt x="610" y="2724"/>
                    <a:pt x="279" y="2823"/>
                  </a:cubicBezTo>
                  <a:cubicBezTo>
                    <a:pt x="198" y="2848"/>
                    <a:pt x="113" y="2849"/>
                    <a:pt x="29" y="2847"/>
                  </a:cubicBezTo>
                  <a:cubicBezTo>
                    <a:pt x="11" y="2846"/>
                    <a:pt x="0" y="2867"/>
                    <a:pt x="11" y="2881"/>
                  </a:cubicBezTo>
                  <a:cubicBezTo>
                    <a:pt x="241" y="3179"/>
                    <a:pt x="614" y="3363"/>
                    <a:pt x="991" y="3362"/>
                  </a:cubicBezTo>
                  <a:cubicBezTo>
                    <a:pt x="1166" y="3361"/>
                    <a:pt x="1343" y="3330"/>
                    <a:pt x="1507" y="3265"/>
                  </a:cubicBezTo>
                  <a:cubicBezTo>
                    <a:pt x="1661" y="3204"/>
                    <a:pt x="1829" y="3107"/>
                    <a:pt x="1934" y="2976"/>
                  </a:cubicBezTo>
                  <a:lnTo>
                    <a:pt x="1934" y="2976"/>
                  </a:lnTo>
                  <a:cubicBezTo>
                    <a:pt x="1959" y="2944"/>
                    <a:pt x="1982" y="2911"/>
                    <a:pt x="2003" y="2875"/>
                  </a:cubicBezTo>
                  <a:cubicBezTo>
                    <a:pt x="1931" y="2860"/>
                    <a:pt x="1849" y="2867"/>
                    <a:pt x="1777" y="2843"/>
                  </a:cubicBezTo>
                  <a:cubicBezTo>
                    <a:pt x="1719" y="2823"/>
                    <a:pt x="1712" y="2794"/>
                    <a:pt x="1722" y="2738"/>
                  </a:cubicBezTo>
                  <a:lnTo>
                    <a:pt x="1803" y="2283"/>
                  </a:lnTo>
                  <a:cubicBezTo>
                    <a:pt x="1873" y="2282"/>
                    <a:pt x="1971" y="2288"/>
                    <a:pt x="2034" y="2256"/>
                  </a:cubicBezTo>
                  <a:cubicBezTo>
                    <a:pt x="2242" y="2152"/>
                    <a:pt x="2348" y="1905"/>
                    <a:pt x="2390" y="1689"/>
                  </a:cubicBezTo>
                  <a:cubicBezTo>
                    <a:pt x="2439" y="1439"/>
                    <a:pt x="2437" y="1182"/>
                    <a:pt x="2413" y="929"/>
                  </a:cubicBezTo>
                  <a:cubicBezTo>
                    <a:pt x="2401" y="800"/>
                    <a:pt x="2379" y="673"/>
                    <a:pt x="2361" y="545"/>
                  </a:cubicBezTo>
                  <a:cubicBezTo>
                    <a:pt x="2359" y="530"/>
                    <a:pt x="2358" y="515"/>
                    <a:pt x="2357" y="49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6211836" y="976480"/>
              <a:ext cx="718195" cy="990743"/>
            </a:xfrm>
            <a:custGeom>
              <a:rect b="b" l="l" r="r" t="t"/>
              <a:pathLst>
                <a:path extrusionOk="0" h="3381" w="2453">
                  <a:moveTo>
                    <a:pt x="989" y="3380"/>
                  </a:moveTo>
                  <a:cubicBezTo>
                    <a:pt x="804" y="3380"/>
                    <a:pt x="616" y="3335"/>
                    <a:pt x="444" y="3250"/>
                  </a:cubicBezTo>
                  <a:cubicBezTo>
                    <a:pt x="271" y="3166"/>
                    <a:pt x="120" y="3043"/>
                    <a:pt x="6" y="2895"/>
                  </a:cubicBezTo>
                  <a:lnTo>
                    <a:pt x="6" y="2895"/>
                  </a:lnTo>
                  <a:cubicBezTo>
                    <a:pt x="5" y="2894"/>
                    <a:pt x="5" y="2893"/>
                    <a:pt x="4" y="2892"/>
                  </a:cubicBezTo>
                  <a:cubicBezTo>
                    <a:pt x="2" y="2886"/>
                    <a:pt x="0" y="2882"/>
                    <a:pt x="0" y="2877"/>
                  </a:cubicBezTo>
                  <a:cubicBezTo>
                    <a:pt x="0" y="2872"/>
                    <a:pt x="1" y="2868"/>
                    <a:pt x="3" y="2863"/>
                  </a:cubicBezTo>
                  <a:lnTo>
                    <a:pt x="3" y="2863"/>
                  </a:lnTo>
                  <a:lnTo>
                    <a:pt x="4" y="2862"/>
                  </a:lnTo>
                  <a:cubicBezTo>
                    <a:pt x="7" y="2857"/>
                    <a:pt x="10" y="2853"/>
                    <a:pt x="15" y="2851"/>
                  </a:cubicBezTo>
                  <a:cubicBezTo>
                    <a:pt x="20" y="2848"/>
                    <a:pt x="25" y="2847"/>
                    <a:pt x="30" y="2847"/>
                  </a:cubicBezTo>
                  <a:lnTo>
                    <a:pt x="31" y="2847"/>
                  </a:lnTo>
                  <a:cubicBezTo>
                    <a:pt x="125" y="2849"/>
                    <a:pt x="203" y="2846"/>
                    <a:pt x="278" y="2824"/>
                  </a:cubicBezTo>
                  <a:cubicBezTo>
                    <a:pt x="353" y="2801"/>
                    <a:pt x="414" y="2754"/>
                    <a:pt x="460" y="2683"/>
                  </a:cubicBezTo>
                  <a:cubicBezTo>
                    <a:pt x="499" y="2622"/>
                    <a:pt x="528" y="2542"/>
                    <a:pt x="545" y="2445"/>
                  </a:cubicBezTo>
                  <a:cubicBezTo>
                    <a:pt x="577" y="2265"/>
                    <a:pt x="565" y="2064"/>
                    <a:pt x="558" y="1931"/>
                  </a:cubicBezTo>
                  <a:cubicBezTo>
                    <a:pt x="553" y="1849"/>
                    <a:pt x="545" y="1763"/>
                    <a:pt x="538" y="1671"/>
                  </a:cubicBezTo>
                  <a:cubicBezTo>
                    <a:pt x="510" y="1351"/>
                    <a:pt x="479" y="988"/>
                    <a:pt x="551" y="684"/>
                  </a:cubicBezTo>
                  <a:cubicBezTo>
                    <a:pt x="634" y="330"/>
                    <a:pt x="843" y="123"/>
                    <a:pt x="1187" y="49"/>
                  </a:cubicBezTo>
                  <a:cubicBezTo>
                    <a:pt x="1414" y="0"/>
                    <a:pt x="1655" y="24"/>
                    <a:pt x="1881" y="52"/>
                  </a:cubicBezTo>
                  <a:cubicBezTo>
                    <a:pt x="1969" y="63"/>
                    <a:pt x="2052" y="85"/>
                    <a:pt x="2128" y="116"/>
                  </a:cubicBezTo>
                  <a:cubicBezTo>
                    <a:pt x="2183" y="139"/>
                    <a:pt x="2262" y="177"/>
                    <a:pt x="2309" y="245"/>
                  </a:cubicBezTo>
                  <a:cubicBezTo>
                    <a:pt x="2356" y="312"/>
                    <a:pt x="2360" y="392"/>
                    <a:pt x="2365" y="470"/>
                  </a:cubicBezTo>
                  <a:cubicBezTo>
                    <a:pt x="2366" y="482"/>
                    <a:pt x="2367" y="495"/>
                    <a:pt x="2368" y="508"/>
                  </a:cubicBezTo>
                  <a:lnTo>
                    <a:pt x="2368" y="508"/>
                  </a:lnTo>
                  <a:cubicBezTo>
                    <a:pt x="2369" y="525"/>
                    <a:pt x="2370" y="540"/>
                    <a:pt x="2372" y="553"/>
                  </a:cubicBezTo>
                  <a:cubicBezTo>
                    <a:pt x="2378" y="594"/>
                    <a:pt x="2384" y="635"/>
                    <a:pt x="2390" y="675"/>
                  </a:cubicBezTo>
                  <a:cubicBezTo>
                    <a:pt x="2403" y="761"/>
                    <a:pt x="2416" y="849"/>
                    <a:pt x="2424" y="937"/>
                  </a:cubicBezTo>
                  <a:cubicBezTo>
                    <a:pt x="2452" y="1229"/>
                    <a:pt x="2444" y="1478"/>
                    <a:pt x="2401" y="1700"/>
                  </a:cubicBezTo>
                  <a:cubicBezTo>
                    <a:pt x="2377" y="1822"/>
                    <a:pt x="2336" y="1935"/>
                    <a:pt x="2284" y="2028"/>
                  </a:cubicBezTo>
                  <a:cubicBezTo>
                    <a:pt x="2219" y="2142"/>
                    <a:pt x="2137" y="2225"/>
                    <a:pt x="2040" y="2273"/>
                  </a:cubicBezTo>
                  <a:cubicBezTo>
                    <a:pt x="1985" y="2301"/>
                    <a:pt x="1904" y="2301"/>
                    <a:pt x="1839" y="2301"/>
                  </a:cubicBezTo>
                  <a:cubicBezTo>
                    <a:pt x="1830" y="2301"/>
                    <a:pt x="1821" y="2301"/>
                    <a:pt x="1812" y="2301"/>
                  </a:cubicBezTo>
                  <a:lnTo>
                    <a:pt x="1733" y="2749"/>
                  </a:lnTo>
                  <a:cubicBezTo>
                    <a:pt x="1723" y="2803"/>
                    <a:pt x="1729" y="2825"/>
                    <a:pt x="1782" y="2843"/>
                  </a:cubicBezTo>
                  <a:cubicBezTo>
                    <a:pt x="1822" y="2857"/>
                    <a:pt x="1867" y="2861"/>
                    <a:pt x="1911" y="2864"/>
                  </a:cubicBezTo>
                  <a:cubicBezTo>
                    <a:pt x="1943" y="2866"/>
                    <a:pt x="1976" y="2869"/>
                    <a:pt x="2007" y="2876"/>
                  </a:cubicBezTo>
                  <a:lnTo>
                    <a:pt x="2019" y="2878"/>
                  </a:lnTo>
                  <a:lnTo>
                    <a:pt x="2013" y="2889"/>
                  </a:lnTo>
                  <a:lnTo>
                    <a:pt x="2013" y="2889"/>
                  </a:lnTo>
                  <a:cubicBezTo>
                    <a:pt x="1992" y="2925"/>
                    <a:pt x="1969" y="2959"/>
                    <a:pt x="1943" y="2991"/>
                  </a:cubicBezTo>
                  <a:cubicBezTo>
                    <a:pt x="1818" y="3146"/>
                    <a:pt x="1619" y="3240"/>
                    <a:pt x="1512" y="3282"/>
                  </a:cubicBezTo>
                  <a:cubicBezTo>
                    <a:pt x="1350" y="3346"/>
                    <a:pt x="1175" y="3379"/>
                    <a:pt x="992" y="3380"/>
                  </a:cubicBezTo>
                  <a:lnTo>
                    <a:pt x="989" y="3380"/>
                  </a:lnTo>
                  <a:close/>
                  <a:moveTo>
                    <a:pt x="30" y="2864"/>
                  </a:moveTo>
                  <a:lnTo>
                    <a:pt x="30" y="2864"/>
                  </a:lnTo>
                  <a:lnTo>
                    <a:pt x="30" y="2864"/>
                  </a:lnTo>
                  <a:cubicBezTo>
                    <a:pt x="28" y="2864"/>
                    <a:pt x="26" y="2865"/>
                    <a:pt x="24" y="2866"/>
                  </a:cubicBezTo>
                  <a:cubicBezTo>
                    <a:pt x="22" y="2867"/>
                    <a:pt x="20" y="2869"/>
                    <a:pt x="19" y="2871"/>
                  </a:cubicBezTo>
                  <a:lnTo>
                    <a:pt x="19" y="2871"/>
                  </a:lnTo>
                  <a:lnTo>
                    <a:pt x="19" y="2871"/>
                  </a:lnTo>
                  <a:cubicBezTo>
                    <a:pt x="18" y="2873"/>
                    <a:pt x="18" y="2875"/>
                    <a:pt x="18" y="2877"/>
                  </a:cubicBezTo>
                  <a:cubicBezTo>
                    <a:pt x="18" y="2879"/>
                    <a:pt x="18" y="2881"/>
                    <a:pt x="19" y="2883"/>
                  </a:cubicBezTo>
                  <a:lnTo>
                    <a:pt x="20" y="2884"/>
                  </a:lnTo>
                  <a:cubicBezTo>
                    <a:pt x="132" y="3030"/>
                    <a:pt x="281" y="3151"/>
                    <a:pt x="452" y="3234"/>
                  </a:cubicBezTo>
                  <a:cubicBezTo>
                    <a:pt x="621" y="3318"/>
                    <a:pt x="807" y="3362"/>
                    <a:pt x="989" y="3362"/>
                  </a:cubicBezTo>
                  <a:lnTo>
                    <a:pt x="992" y="3362"/>
                  </a:lnTo>
                  <a:cubicBezTo>
                    <a:pt x="1173" y="3361"/>
                    <a:pt x="1345" y="3329"/>
                    <a:pt x="1505" y="3266"/>
                  </a:cubicBezTo>
                  <a:cubicBezTo>
                    <a:pt x="1611" y="3224"/>
                    <a:pt x="1807" y="3131"/>
                    <a:pt x="1929" y="2980"/>
                  </a:cubicBezTo>
                  <a:lnTo>
                    <a:pt x="1929" y="2980"/>
                  </a:lnTo>
                  <a:cubicBezTo>
                    <a:pt x="1951" y="2951"/>
                    <a:pt x="1972" y="2922"/>
                    <a:pt x="1991" y="2891"/>
                  </a:cubicBezTo>
                  <a:cubicBezTo>
                    <a:pt x="1965" y="2886"/>
                    <a:pt x="1938" y="2884"/>
                    <a:pt x="1909" y="2882"/>
                  </a:cubicBezTo>
                  <a:cubicBezTo>
                    <a:pt x="1865" y="2878"/>
                    <a:pt x="1819" y="2875"/>
                    <a:pt x="1776" y="2860"/>
                  </a:cubicBezTo>
                  <a:cubicBezTo>
                    <a:pt x="1745" y="2849"/>
                    <a:pt x="1727" y="2836"/>
                    <a:pt x="1718" y="2817"/>
                  </a:cubicBezTo>
                  <a:cubicBezTo>
                    <a:pt x="1710" y="2800"/>
                    <a:pt x="1709" y="2779"/>
                    <a:pt x="1715" y="2746"/>
                  </a:cubicBezTo>
                  <a:lnTo>
                    <a:pt x="1797" y="2283"/>
                  </a:lnTo>
                  <a:lnTo>
                    <a:pt x="1805" y="2283"/>
                  </a:lnTo>
                  <a:cubicBezTo>
                    <a:pt x="1816" y="2283"/>
                    <a:pt x="1827" y="2283"/>
                    <a:pt x="1839" y="2283"/>
                  </a:cubicBezTo>
                  <a:cubicBezTo>
                    <a:pt x="1902" y="2283"/>
                    <a:pt x="1980" y="2283"/>
                    <a:pt x="2032" y="2257"/>
                  </a:cubicBezTo>
                  <a:cubicBezTo>
                    <a:pt x="2126" y="2211"/>
                    <a:pt x="2205" y="2130"/>
                    <a:pt x="2268" y="2019"/>
                  </a:cubicBezTo>
                  <a:cubicBezTo>
                    <a:pt x="2320" y="1928"/>
                    <a:pt x="2360" y="1816"/>
                    <a:pt x="2383" y="1697"/>
                  </a:cubicBezTo>
                  <a:cubicBezTo>
                    <a:pt x="2426" y="1477"/>
                    <a:pt x="2434" y="1229"/>
                    <a:pt x="2406" y="939"/>
                  </a:cubicBezTo>
                  <a:cubicBezTo>
                    <a:pt x="2398" y="851"/>
                    <a:pt x="2385" y="763"/>
                    <a:pt x="2372" y="678"/>
                  </a:cubicBezTo>
                  <a:cubicBezTo>
                    <a:pt x="2366" y="638"/>
                    <a:pt x="2360" y="596"/>
                    <a:pt x="2354" y="556"/>
                  </a:cubicBezTo>
                  <a:cubicBezTo>
                    <a:pt x="2353" y="542"/>
                    <a:pt x="2351" y="527"/>
                    <a:pt x="2350" y="509"/>
                  </a:cubicBezTo>
                  <a:lnTo>
                    <a:pt x="2350" y="509"/>
                  </a:lnTo>
                  <a:cubicBezTo>
                    <a:pt x="2349" y="497"/>
                    <a:pt x="2348" y="484"/>
                    <a:pt x="2347" y="471"/>
                  </a:cubicBezTo>
                  <a:cubicBezTo>
                    <a:pt x="2343" y="396"/>
                    <a:pt x="2338" y="318"/>
                    <a:pt x="2294" y="255"/>
                  </a:cubicBezTo>
                  <a:cubicBezTo>
                    <a:pt x="2250" y="192"/>
                    <a:pt x="2174" y="155"/>
                    <a:pt x="2121" y="133"/>
                  </a:cubicBezTo>
                  <a:cubicBezTo>
                    <a:pt x="2046" y="102"/>
                    <a:pt x="1965" y="81"/>
                    <a:pt x="1879" y="70"/>
                  </a:cubicBezTo>
                  <a:cubicBezTo>
                    <a:pt x="1468" y="19"/>
                    <a:pt x="1314" y="40"/>
                    <a:pt x="1191" y="66"/>
                  </a:cubicBezTo>
                  <a:cubicBezTo>
                    <a:pt x="854" y="139"/>
                    <a:pt x="650" y="342"/>
                    <a:pt x="568" y="689"/>
                  </a:cubicBezTo>
                  <a:cubicBezTo>
                    <a:pt x="497" y="990"/>
                    <a:pt x="528" y="1351"/>
                    <a:pt x="555" y="1670"/>
                  </a:cubicBezTo>
                  <a:cubicBezTo>
                    <a:pt x="563" y="1761"/>
                    <a:pt x="571" y="1848"/>
                    <a:pt x="575" y="1930"/>
                  </a:cubicBezTo>
                  <a:cubicBezTo>
                    <a:pt x="583" y="2064"/>
                    <a:pt x="595" y="2266"/>
                    <a:pt x="563" y="2448"/>
                  </a:cubicBezTo>
                  <a:cubicBezTo>
                    <a:pt x="524" y="2665"/>
                    <a:pt x="430" y="2797"/>
                    <a:pt x="283" y="2841"/>
                  </a:cubicBezTo>
                  <a:cubicBezTo>
                    <a:pt x="206" y="2864"/>
                    <a:pt x="126" y="2867"/>
                    <a:pt x="31" y="2865"/>
                  </a:cubicBezTo>
                  <a:lnTo>
                    <a:pt x="30" y="286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5875990" y="882184"/>
              <a:ext cx="1092791" cy="930036"/>
            </a:xfrm>
            <a:custGeom>
              <a:rect b="b" l="l" r="r" t="t"/>
              <a:pathLst>
                <a:path extrusionOk="0" h="3176" w="3731">
                  <a:moveTo>
                    <a:pt x="2078" y="1612"/>
                  </a:moveTo>
                  <a:cubicBezTo>
                    <a:pt x="2010" y="1702"/>
                    <a:pt x="1972" y="1812"/>
                    <a:pt x="1944" y="1921"/>
                  </a:cubicBezTo>
                  <a:cubicBezTo>
                    <a:pt x="1888" y="2139"/>
                    <a:pt x="1860" y="2364"/>
                    <a:pt x="1800" y="2581"/>
                  </a:cubicBezTo>
                  <a:cubicBezTo>
                    <a:pt x="1761" y="2724"/>
                    <a:pt x="1707" y="2864"/>
                    <a:pt x="1626" y="2989"/>
                  </a:cubicBezTo>
                  <a:cubicBezTo>
                    <a:pt x="1527" y="3141"/>
                    <a:pt x="1456" y="3175"/>
                    <a:pt x="1276" y="3156"/>
                  </a:cubicBezTo>
                  <a:cubicBezTo>
                    <a:pt x="1150" y="3143"/>
                    <a:pt x="1026" y="3124"/>
                    <a:pt x="903" y="3099"/>
                  </a:cubicBezTo>
                  <a:cubicBezTo>
                    <a:pt x="795" y="3077"/>
                    <a:pt x="687" y="3050"/>
                    <a:pt x="590" y="2998"/>
                  </a:cubicBezTo>
                  <a:cubicBezTo>
                    <a:pt x="400" y="2895"/>
                    <a:pt x="270" y="2711"/>
                    <a:pt x="155" y="2535"/>
                  </a:cubicBezTo>
                  <a:cubicBezTo>
                    <a:pt x="0" y="2296"/>
                    <a:pt x="25" y="1972"/>
                    <a:pt x="157" y="1720"/>
                  </a:cubicBezTo>
                  <a:cubicBezTo>
                    <a:pt x="306" y="1435"/>
                    <a:pt x="582" y="1195"/>
                    <a:pt x="867" y="1051"/>
                  </a:cubicBezTo>
                  <a:cubicBezTo>
                    <a:pt x="1003" y="982"/>
                    <a:pt x="1149" y="918"/>
                    <a:pt x="1244" y="800"/>
                  </a:cubicBezTo>
                  <a:cubicBezTo>
                    <a:pt x="1333" y="689"/>
                    <a:pt x="1367" y="546"/>
                    <a:pt x="1438" y="424"/>
                  </a:cubicBezTo>
                  <a:cubicBezTo>
                    <a:pt x="1534" y="259"/>
                    <a:pt x="1699" y="138"/>
                    <a:pt x="1882" y="81"/>
                  </a:cubicBezTo>
                  <a:cubicBezTo>
                    <a:pt x="2065" y="24"/>
                    <a:pt x="2265" y="30"/>
                    <a:pt x="2449" y="81"/>
                  </a:cubicBezTo>
                  <a:cubicBezTo>
                    <a:pt x="2516" y="100"/>
                    <a:pt x="2582" y="124"/>
                    <a:pt x="2651" y="122"/>
                  </a:cubicBezTo>
                  <a:cubicBezTo>
                    <a:pt x="2722" y="119"/>
                    <a:pt x="2788" y="88"/>
                    <a:pt x="2855" y="64"/>
                  </a:cubicBezTo>
                  <a:cubicBezTo>
                    <a:pt x="3006" y="12"/>
                    <a:pt x="3174" y="0"/>
                    <a:pt x="3327" y="46"/>
                  </a:cubicBezTo>
                  <a:cubicBezTo>
                    <a:pt x="3480" y="92"/>
                    <a:pt x="3617" y="199"/>
                    <a:pt x="3685" y="344"/>
                  </a:cubicBezTo>
                  <a:cubicBezTo>
                    <a:pt x="3714" y="404"/>
                    <a:pt x="3730" y="471"/>
                    <a:pt x="3722" y="537"/>
                  </a:cubicBezTo>
                  <a:cubicBezTo>
                    <a:pt x="3686" y="818"/>
                    <a:pt x="3334" y="817"/>
                    <a:pt x="3125" y="787"/>
                  </a:cubicBezTo>
                  <a:cubicBezTo>
                    <a:pt x="3022" y="773"/>
                    <a:pt x="2918" y="764"/>
                    <a:pt x="2815" y="771"/>
                  </a:cubicBezTo>
                  <a:cubicBezTo>
                    <a:pt x="2729" y="776"/>
                    <a:pt x="2602" y="788"/>
                    <a:pt x="2528" y="834"/>
                  </a:cubicBezTo>
                  <a:cubicBezTo>
                    <a:pt x="2439" y="891"/>
                    <a:pt x="2377" y="989"/>
                    <a:pt x="2366" y="1094"/>
                  </a:cubicBezTo>
                  <a:cubicBezTo>
                    <a:pt x="2356" y="1191"/>
                    <a:pt x="2386" y="1288"/>
                    <a:pt x="2382" y="1386"/>
                  </a:cubicBezTo>
                  <a:cubicBezTo>
                    <a:pt x="2382" y="1406"/>
                    <a:pt x="2378" y="1428"/>
                    <a:pt x="2363" y="1441"/>
                  </a:cubicBezTo>
                  <a:cubicBezTo>
                    <a:pt x="2331" y="1467"/>
                    <a:pt x="2268" y="1447"/>
                    <a:pt x="2228" y="1466"/>
                  </a:cubicBezTo>
                  <a:cubicBezTo>
                    <a:pt x="2190" y="1484"/>
                    <a:pt x="2141" y="1541"/>
                    <a:pt x="2113" y="1571"/>
                  </a:cubicBezTo>
                  <a:lnTo>
                    <a:pt x="2113" y="1571"/>
                  </a:lnTo>
                  <a:cubicBezTo>
                    <a:pt x="2101" y="1584"/>
                    <a:pt x="2089" y="1597"/>
                    <a:pt x="2078" y="161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6408177" y="1251615"/>
              <a:ext cx="151131" cy="167923"/>
            </a:xfrm>
            <a:custGeom>
              <a:rect b="b" l="l" r="r" t="t"/>
              <a:pathLst>
                <a:path extrusionOk="0" h="572" w="517">
                  <a:moveTo>
                    <a:pt x="304" y="550"/>
                  </a:moveTo>
                  <a:cubicBezTo>
                    <a:pt x="176" y="571"/>
                    <a:pt x="55" y="477"/>
                    <a:pt x="32" y="341"/>
                  </a:cubicBezTo>
                  <a:cubicBezTo>
                    <a:pt x="0" y="150"/>
                    <a:pt x="185" y="0"/>
                    <a:pt x="349" y="50"/>
                  </a:cubicBezTo>
                  <a:cubicBezTo>
                    <a:pt x="424" y="73"/>
                    <a:pt x="488" y="137"/>
                    <a:pt x="516" y="215"/>
                  </a:cubicBezTo>
                  <a:lnTo>
                    <a:pt x="304" y="55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6410760" y="1256782"/>
              <a:ext cx="151131" cy="160172"/>
            </a:xfrm>
            <a:custGeom>
              <a:rect b="b" l="l" r="r" t="t"/>
              <a:pathLst>
                <a:path extrusionOk="0" h="546" w="517">
                  <a:moveTo>
                    <a:pt x="260" y="545"/>
                  </a:moveTo>
                  <a:cubicBezTo>
                    <a:pt x="142" y="545"/>
                    <a:pt x="36" y="453"/>
                    <a:pt x="15" y="325"/>
                  </a:cubicBezTo>
                  <a:cubicBezTo>
                    <a:pt x="0" y="234"/>
                    <a:pt x="33" y="142"/>
                    <a:pt x="104" y="81"/>
                  </a:cubicBezTo>
                  <a:cubicBezTo>
                    <a:pt x="172" y="20"/>
                    <a:pt x="262" y="0"/>
                    <a:pt x="344" y="25"/>
                  </a:cubicBezTo>
                  <a:cubicBezTo>
                    <a:pt x="421" y="49"/>
                    <a:pt x="487" y="114"/>
                    <a:pt x="516" y="195"/>
                  </a:cubicBezTo>
                  <a:lnTo>
                    <a:pt x="500" y="201"/>
                  </a:lnTo>
                  <a:cubicBezTo>
                    <a:pt x="472" y="125"/>
                    <a:pt x="410" y="64"/>
                    <a:pt x="338" y="42"/>
                  </a:cubicBezTo>
                  <a:cubicBezTo>
                    <a:pt x="263" y="19"/>
                    <a:pt x="180" y="38"/>
                    <a:pt x="115" y="94"/>
                  </a:cubicBezTo>
                  <a:cubicBezTo>
                    <a:pt x="50" y="152"/>
                    <a:pt x="19" y="237"/>
                    <a:pt x="33" y="322"/>
                  </a:cubicBezTo>
                  <a:cubicBezTo>
                    <a:pt x="55" y="454"/>
                    <a:pt x="172" y="545"/>
                    <a:pt x="294" y="524"/>
                  </a:cubicBezTo>
                  <a:lnTo>
                    <a:pt x="297" y="542"/>
                  </a:lnTo>
                  <a:lnTo>
                    <a:pt x="297" y="542"/>
                  </a:lnTo>
                  <a:cubicBezTo>
                    <a:pt x="285" y="544"/>
                    <a:pt x="272" y="545"/>
                    <a:pt x="260" y="5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6603226" y="2476163"/>
              <a:ext cx="777614" cy="727233"/>
            </a:xfrm>
            <a:custGeom>
              <a:rect b="b" l="l" r="r" t="t"/>
              <a:pathLst>
                <a:path extrusionOk="0" h="2483" w="2653">
                  <a:moveTo>
                    <a:pt x="2143" y="556"/>
                  </a:moveTo>
                  <a:lnTo>
                    <a:pt x="2301" y="801"/>
                  </a:lnTo>
                  <a:cubicBezTo>
                    <a:pt x="2385" y="929"/>
                    <a:pt x="2466" y="1058"/>
                    <a:pt x="2578" y="1163"/>
                  </a:cubicBezTo>
                  <a:cubicBezTo>
                    <a:pt x="2619" y="1201"/>
                    <a:pt x="2652" y="1202"/>
                    <a:pt x="2634" y="1258"/>
                  </a:cubicBezTo>
                  <a:cubicBezTo>
                    <a:pt x="2617" y="1313"/>
                    <a:pt x="2458" y="1396"/>
                    <a:pt x="2411" y="1432"/>
                  </a:cubicBezTo>
                  <a:cubicBezTo>
                    <a:pt x="2115" y="1657"/>
                    <a:pt x="1811" y="1872"/>
                    <a:pt x="1500" y="2078"/>
                  </a:cubicBezTo>
                  <a:cubicBezTo>
                    <a:pt x="1334" y="2188"/>
                    <a:pt x="1165" y="2296"/>
                    <a:pt x="976" y="2360"/>
                  </a:cubicBezTo>
                  <a:cubicBezTo>
                    <a:pt x="611" y="2482"/>
                    <a:pt x="264" y="2397"/>
                    <a:pt x="100" y="2033"/>
                  </a:cubicBezTo>
                  <a:cubicBezTo>
                    <a:pt x="39" y="1898"/>
                    <a:pt x="0" y="1746"/>
                    <a:pt x="31" y="1601"/>
                  </a:cubicBezTo>
                  <a:cubicBezTo>
                    <a:pt x="59" y="1473"/>
                    <a:pt x="139" y="1362"/>
                    <a:pt x="228" y="1265"/>
                  </a:cubicBezTo>
                  <a:cubicBezTo>
                    <a:pt x="454" y="1020"/>
                    <a:pt x="741" y="844"/>
                    <a:pt x="1009" y="650"/>
                  </a:cubicBezTo>
                  <a:cubicBezTo>
                    <a:pt x="1146" y="551"/>
                    <a:pt x="1226" y="377"/>
                    <a:pt x="1345" y="258"/>
                  </a:cubicBezTo>
                  <a:cubicBezTo>
                    <a:pt x="1429" y="171"/>
                    <a:pt x="1595" y="0"/>
                    <a:pt x="1731" y="29"/>
                  </a:cubicBezTo>
                  <a:cubicBezTo>
                    <a:pt x="1909" y="67"/>
                    <a:pt x="2053" y="418"/>
                    <a:pt x="2143" y="5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6595475" y="1621046"/>
              <a:ext cx="147255" cy="126588"/>
            </a:xfrm>
            <a:custGeom>
              <a:rect b="b" l="l" r="r" t="t"/>
              <a:pathLst>
                <a:path extrusionOk="0" h="433" w="502">
                  <a:moveTo>
                    <a:pt x="97" y="3"/>
                  </a:moveTo>
                  <a:cubicBezTo>
                    <a:pt x="62" y="0"/>
                    <a:pt x="31" y="4"/>
                    <a:pt x="14" y="24"/>
                  </a:cubicBezTo>
                  <a:lnTo>
                    <a:pt x="14" y="24"/>
                  </a:lnTo>
                  <a:cubicBezTo>
                    <a:pt x="11" y="27"/>
                    <a:pt x="10" y="30"/>
                    <a:pt x="8" y="33"/>
                  </a:cubicBezTo>
                  <a:cubicBezTo>
                    <a:pt x="2" y="42"/>
                    <a:pt x="0" y="52"/>
                    <a:pt x="0" y="63"/>
                  </a:cubicBezTo>
                  <a:cubicBezTo>
                    <a:pt x="0" y="74"/>
                    <a:pt x="2" y="85"/>
                    <a:pt x="8" y="94"/>
                  </a:cubicBezTo>
                  <a:cubicBezTo>
                    <a:pt x="8" y="94"/>
                    <a:pt x="9" y="95"/>
                    <a:pt x="9" y="96"/>
                  </a:cubicBezTo>
                  <a:cubicBezTo>
                    <a:pt x="42" y="146"/>
                    <a:pt x="127" y="123"/>
                    <a:pt x="173" y="162"/>
                  </a:cubicBezTo>
                  <a:cubicBezTo>
                    <a:pt x="199" y="184"/>
                    <a:pt x="209" y="223"/>
                    <a:pt x="239" y="238"/>
                  </a:cubicBezTo>
                  <a:cubicBezTo>
                    <a:pt x="258" y="248"/>
                    <a:pt x="281" y="245"/>
                    <a:pt x="301" y="250"/>
                  </a:cubicBezTo>
                  <a:cubicBezTo>
                    <a:pt x="352" y="261"/>
                    <a:pt x="357" y="299"/>
                    <a:pt x="374" y="338"/>
                  </a:cubicBezTo>
                  <a:cubicBezTo>
                    <a:pt x="378" y="347"/>
                    <a:pt x="439" y="432"/>
                    <a:pt x="443" y="423"/>
                  </a:cubicBezTo>
                  <a:cubicBezTo>
                    <a:pt x="465" y="381"/>
                    <a:pt x="463" y="311"/>
                    <a:pt x="471" y="262"/>
                  </a:cubicBezTo>
                  <a:cubicBezTo>
                    <a:pt x="482" y="262"/>
                    <a:pt x="499" y="113"/>
                    <a:pt x="501" y="102"/>
                  </a:cubicBezTo>
                  <a:lnTo>
                    <a:pt x="501" y="102"/>
                  </a:lnTo>
                  <a:cubicBezTo>
                    <a:pt x="501" y="100"/>
                    <a:pt x="501" y="99"/>
                    <a:pt x="501" y="98"/>
                  </a:cubicBezTo>
                  <a:cubicBezTo>
                    <a:pt x="501" y="96"/>
                    <a:pt x="501" y="94"/>
                    <a:pt x="500" y="93"/>
                  </a:cubicBezTo>
                  <a:cubicBezTo>
                    <a:pt x="498" y="89"/>
                    <a:pt x="493" y="88"/>
                    <a:pt x="488" y="87"/>
                  </a:cubicBezTo>
                  <a:cubicBezTo>
                    <a:pt x="421" y="81"/>
                    <a:pt x="356" y="75"/>
                    <a:pt x="291" y="58"/>
                  </a:cubicBezTo>
                  <a:cubicBezTo>
                    <a:pt x="252" y="47"/>
                    <a:pt x="166" y="10"/>
                    <a:pt x="97" y="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6581267" y="1836763"/>
              <a:ext cx="249300" cy="164048"/>
            </a:xfrm>
            <a:custGeom>
              <a:rect b="b" l="l" r="r" t="t"/>
              <a:pathLst>
                <a:path extrusionOk="0" h="562" w="849">
                  <a:moveTo>
                    <a:pt x="2" y="561"/>
                  </a:moveTo>
                  <a:lnTo>
                    <a:pt x="0" y="544"/>
                  </a:lnTo>
                  <a:cubicBezTo>
                    <a:pt x="179" y="524"/>
                    <a:pt x="349" y="466"/>
                    <a:pt x="491" y="376"/>
                  </a:cubicBezTo>
                  <a:cubicBezTo>
                    <a:pt x="642" y="281"/>
                    <a:pt x="760" y="151"/>
                    <a:pt x="832" y="0"/>
                  </a:cubicBezTo>
                  <a:lnTo>
                    <a:pt x="848" y="8"/>
                  </a:lnTo>
                  <a:cubicBezTo>
                    <a:pt x="775" y="162"/>
                    <a:pt x="654" y="295"/>
                    <a:pt x="500" y="392"/>
                  </a:cubicBezTo>
                  <a:cubicBezTo>
                    <a:pt x="356" y="483"/>
                    <a:pt x="183" y="541"/>
                    <a:pt x="2" y="56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6417218" y="1987894"/>
              <a:ext cx="126588" cy="16792"/>
            </a:xfrm>
            <a:custGeom>
              <a:rect b="b" l="l" r="r" t="t"/>
              <a:pathLst>
                <a:path extrusionOk="0" h="57" w="432">
                  <a:moveTo>
                    <a:pt x="387" y="56"/>
                  </a:moveTo>
                  <a:lnTo>
                    <a:pt x="387" y="56"/>
                  </a:lnTo>
                  <a:cubicBezTo>
                    <a:pt x="257" y="56"/>
                    <a:pt x="128" y="43"/>
                    <a:pt x="0" y="18"/>
                  </a:cubicBezTo>
                  <a:lnTo>
                    <a:pt x="4" y="0"/>
                  </a:lnTo>
                  <a:lnTo>
                    <a:pt x="4" y="0"/>
                  </a:lnTo>
                  <a:cubicBezTo>
                    <a:pt x="130" y="25"/>
                    <a:pt x="258" y="38"/>
                    <a:pt x="387" y="38"/>
                  </a:cubicBezTo>
                  <a:cubicBezTo>
                    <a:pt x="401" y="38"/>
                    <a:pt x="416" y="38"/>
                    <a:pt x="431" y="37"/>
                  </a:cubicBezTo>
                  <a:lnTo>
                    <a:pt x="431" y="55"/>
                  </a:lnTo>
                  <a:cubicBezTo>
                    <a:pt x="416" y="56"/>
                    <a:pt x="402" y="56"/>
                    <a:pt x="387" y="5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6166625" y="1814804"/>
              <a:ext cx="198925" cy="160172"/>
            </a:xfrm>
            <a:custGeom>
              <a:rect b="b" l="l" r="r" t="t"/>
              <a:pathLst>
                <a:path extrusionOk="0" h="549" w="677">
                  <a:moveTo>
                    <a:pt x="669" y="548"/>
                  </a:moveTo>
                  <a:cubicBezTo>
                    <a:pt x="402" y="439"/>
                    <a:pt x="164" y="248"/>
                    <a:pt x="0" y="10"/>
                  </a:cubicBezTo>
                  <a:lnTo>
                    <a:pt x="15" y="0"/>
                  </a:lnTo>
                  <a:cubicBezTo>
                    <a:pt x="177" y="235"/>
                    <a:pt x="412" y="424"/>
                    <a:pt x="676" y="531"/>
                  </a:cubicBezTo>
                  <a:lnTo>
                    <a:pt x="669" y="54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6285463" y="736220"/>
              <a:ext cx="304846" cy="218299"/>
            </a:xfrm>
            <a:custGeom>
              <a:rect b="b" l="l" r="r" t="t"/>
              <a:pathLst>
                <a:path extrusionOk="0" h="744" w="1041">
                  <a:moveTo>
                    <a:pt x="160" y="203"/>
                  </a:moveTo>
                  <a:cubicBezTo>
                    <a:pt x="232" y="102"/>
                    <a:pt x="351" y="45"/>
                    <a:pt x="472" y="20"/>
                  </a:cubicBezTo>
                  <a:cubicBezTo>
                    <a:pt x="574" y="0"/>
                    <a:pt x="688" y="2"/>
                    <a:pt x="770" y="66"/>
                  </a:cubicBezTo>
                  <a:cubicBezTo>
                    <a:pt x="1040" y="274"/>
                    <a:pt x="732" y="639"/>
                    <a:pt x="489" y="689"/>
                  </a:cubicBezTo>
                  <a:cubicBezTo>
                    <a:pt x="228" y="743"/>
                    <a:pt x="0" y="428"/>
                    <a:pt x="160" y="20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7095370" y="2428370"/>
              <a:ext cx="307427" cy="426269"/>
            </a:xfrm>
            <a:custGeom>
              <a:rect b="b" l="l" r="r" t="t"/>
              <a:pathLst>
                <a:path extrusionOk="0" h="1454" w="1050">
                  <a:moveTo>
                    <a:pt x="430" y="655"/>
                  </a:moveTo>
                  <a:cubicBezTo>
                    <a:pt x="576" y="895"/>
                    <a:pt x="683" y="1150"/>
                    <a:pt x="847" y="1377"/>
                  </a:cubicBezTo>
                  <a:cubicBezTo>
                    <a:pt x="862" y="1398"/>
                    <a:pt x="879" y="1421"/>
                    <a:pt x="901" y="1435"/>
                  </a:cubicBezTo>
                  <a:cubicBezTo>
                    <a:pt x="924" y="1450"/>
                    <a:pt x="954" y="1453"/>
                    <a:pt x="976" y="1439"/>
                  </a:cubicBezTo>
                  <a:cubicBezTo>
                    <a:pt x="1001" y="1423"/>
                    <a:pt x="1007" y="1390"/>
                    <a:pt x="1010" y="1361"/>
                  </a:cubicBezTo>
                  <a:cubicBezTo>
                    <a:pt x="1049" y="1025"/>
                    <a:pt x="812" y="765"/>
                    <a:pt x="614" y="513"/>
                  </a:cubicBezTo>
                  <a:cubicBezTo>
                    <a:pt x="532" y="412"/>
                    <a:pt x="451" y="309"/>
                    <a:pt x="369" y="206"/>
                  </a:cubicBezTo>
                  <a:cubicBezTo>
                    <a:pt x="338" y="166"/>
                    <a:pt x="311" y="120"/>
                    <a:pt x="279" y="82"/>
                  </a:cubicBezTo>
                  <a:cubicBezTo>
                    <a:pt x="239" y="36"/>
                    <a:pt x="154" y="10"/>
                    <a:pt x="95" y="3"/>
                  </a:cubicBezTo>
                  <a:cubicBezTo>
                    <a:pt x="73" y="0"/>
                    <a:pt x="50" y="3"/>
                    <a:pt x="31" y="15"/>
                  </a:cubicBezTo>
                  <a:cubicBezTo>
                    <a:pt x="12" y="27"/>
                    <a:pt x="0" y="50"/>
                    <a:pt x="3" y="72"/>
                  </a:cubicBezTo>
                  <a:cubicBezTo>
                    <a:pt x="5" y="85"/>
                    <a:pt x="13" y="97"/>
                    <a:pt x="21" y="109"/>
                  </a:cubicBezTo>
                  <a:cubicBezTo>
                    <a:pt x="147" y="289"/>
                    <a:pt x="302" y="448"/>
                    <a:pt x="418" y="635"/>
                  </a:cubicBezTo>
                  <a:cubicBezTo>
                    <a:pt x="422" y="641"/>
                    <a:pt x="426" y="648"/>
                    <a:pt x="430" y="65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7148330" y="2190694"/>
              <a:ext cx="806029" cy="510229"/>
            </a:xfrm>
            <a:custGeom>
              <a:rect b="b" l="l" r="r" t="t"/>
              <a:pathLst>
                <a:path extrusionOk="0" h="1740" w="2751">
                  <a:moveTo>
                    <a:pt x="565" y="1739"/>
                  </a:moveTo>
                  <a:cubicBezTo>
                    <a:pt x="370" y="1504"/>
                    <a:pt x="215" y="1208"/>
                    <a:pt x="0" y="992"/>
                  </a:cubicBezTo>
                  <a:cubicBezTo>
                    <a:pt x="16" y="962"/>
                    <a:pt x="31" y="934"/>
                    <a:pt x="45" y="908"/>
                  </a:cubicBezTo>
                  <a:lnTo>
                    <a:pt x="181" y="656"/>
                  </a:lnTo>
                  <a:cubicBezTo>
                    <a:pt x="221" y="583"/>
                    <a:pt x="263" y="558"/>
                    <a:pt x="316" y="499"/>
                  </a:cubicBezTo>
                  <a:cubicBezTo>
                    <a:pt x="332" y="481"/>
                    <a:pt x="339" y="456"/>
                    <a:pt x="357" y="437"/>
                  </a:cubicBezTo>
                  <a:cubicBezTo>
                    <a:pt x="399" y="394"/>
                    <a:pt x="458" y="368"/>
                    <a:pt x="515" y="351"/>
                  </a:cubicBezTo>
                  <a:cubicBezTo>
                    <a:pt x="815" y="262"/>
                    <a:pt x="1130" y="296"/>
                    <a:pt x="1438" y="300"/>
                  </a:cubicBezTo>
                  <a:cubicBezTo>
                    <a:pt x="1581" y="301"/>
                    <a:pt x="1737" y="306"/>
                    <a:pt x="1877" y="279"/>
                  </a:cubicBezTo>
                  <a:cubicBezTo>
                    <a:pt x="2021" y="251"/>
                    <a:pt x="2155" y="185"/>
                    <a:pt x="2289" y="126"/>
                  </a:cubicBezTo>
                  <a:cubicBezTo>
                    <a:pt x="2357" y="97"/>
                    <a:pt x="2531" y="0"/>
                    <a:pt x="2567" y="124"/>
                  </a:cubicBezTo>
                  <a:cubicBezTo>
                    <a:pt x="2575" y="154"/>
                    <a:pt x="2564" y="188"/>
                    <a:pt x="2541" y="208"/>
                  </a:cubicBezTo>
                  <a:cubicBezTo>
                    <a:pt x="2570" y="190"/>
                    <a:pt x="2608" y="186"/>
                    <a:pt x="2641" y="196"/>
                  </a:cubicBezTo>
                  <a:cubicBezTo>
                    <a:pt x="2669" y="204"/>
                    <a:pt x="2694" y="222"/>
                    <a:pt x="2708" y="247"/>
                  </a:cubicBezTo>
                  <a:cubicBezTo>
                    <a:pt x="2736" y="301"/>
                    <a:pt x="2708" y="375"/>
                    <a:pt x="2655" y="400"/>
                  </a:cubicBezTo>
                  <a:cubicBezTo>
                    <a:pt x="2692" y="399"/>
                    <a:pt x="2729" y="439"/>
                    <a:pt x="2725" y="479"/>
                  </a:cubicBezTo>
                  <a:cubicBezTo>
                    <a:pt x="2721" y="521"/>
                    <a:pt x="2712" y="567"/>
                    <a:pt x="2680" y="589"/>
                  </a:cubicBezTo>
                  <a:cubicBezTo>
                    <a:pt x="2675" y="592"/>
                    <a:pt x="2677" y="597"/>
                    <a:pt x="2682" y="598"/>
                  </a:cubicBezTo>
                  <a:cubicBezTo>
                    <a:pt x="2750" y="626"/>
                    <a:pt x="2722" y="689"/>
                    <a:pt x="2693" y="730"/>
                  </a:cubicBezTo>
                  <a:cubicBezTo>
                    <a:pt x="2622" y="832"/>
                    <a:pt x="2253" y="984"/>
                    <a:pt x="2121" y="1019"/>
                  </a:cubicBezTo>
                  <a:cubicBezTo>
                    <a:pt x="1864" y="1086"/>
                    <a:pt x="1609" y="1088"/>
                    <a:pt x="1347" y="1093"/>
                  </a:cubicBezTo>
                  <a:cubicBezTo>
                    <a:pt x="917" y="1102"/>
                    <a:pt x="734" y="1404"/>
                    <a:pt x="565" y="173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7144455" y="2201027"/>
              <a:ext cx="806033" cy="505059"/>
            </a:xfrm>
            <a:custGeom>
              <a:rect b="b" l="l" r="r" t="t"/>
              <a:pathLst>
                <a:path extrusionOk="0" h="1723" w="2752">
                  <a:moveTo>
                    <a:pt x="578" y="1722"/>
                  </a:moveTo>
                  <a:lnTo>
                    <a:pt x="569" y="1711"/>
                  </a:lnTo>
                  <a:cubicBezTo>
                    <a:pt x="488" y="1613"/>
                    <a:pt x="413" y="1503"/>
                    <a:pt x="340" y="1396"/>
                  </a:cubicBezTo>
                  <a:cubicBezTo>
                    <a:pt x="237" y="1246"/>
                    <a:pt x="130" y="1090"/>
                    <a:pt x="5" y="964"/>
                  </a:cubicBezTo>
                  <a:lnTo>
                    <a:pt x="0" y="959"/>
                  </a:lnTo>
                  <a:lnTo>
                    <a:pt x="3" y="954"/>
                  </a:lnTo>
                  <a:cubicBezTo>
                    <a:pt x="14" y="934"/>
                    <a:pt x="24" y="915"/>
                    <a:pt x="34" y="897"/>
                  </a:cubicBezTo>
                  <a:cubicBezTo>
                    <a:pt x="39" y="888"/>
                    <a:pt x="43" y="879"/>
                    <a:pt x="48" y="870"/>
                  </a:cubicBezTo>
                  <a:lnTo>
                    <a:pt x="184" y="618"/>
                  </a:lnTo>
                  <a:cubicBezTo>
                    <a:pt x="212" y="567"/>
                    <a:pt x="240" y="540"/>
                    <a:pt x="273" y="508"/>
                  </a:cubicBezTo>
                  <a:cubicBezTo>
                    <a:pt x="288" y="493"/>
                    <a:pt x="303" y="478"/>
                    <a:pt x="320" y="459"/>
                  </a:cubicBezTo>
                  <a:cubicBezTo>
                    <a:pt x="327" y="451"/>
                    <a:pt x="332" y="442"/>
                    <a:pt x="337" y="432"/>
                  </a:cubicBezTo>
                  <a:cubicBezTo>
                    <a:pt x="344" y="420"/>
                    <a:pt x="351" y="408"/>
                    <a:pt x="362" y="397"/>
                  </a:cubicBezTo>
                  <a:cubicBezTo>
                    <a:pt x="399" y="359"/>
                    <a:pt x="453" y="329"/>
                    <a:pt x="523" y="309"/>
                  </a:cubicBezTo>
                  <a:cubicBezTo>
                    <a:pt x="764" y="237"/>
                    <a:pt x="1018" y="245"/>
                    <a:pt x="1263" y="252"/>
                  </a:cubicBezTo>
                  <a:cubicBezTo>
                    <a:pt x="1324" y="254"/>
                    <a:pt x="1387" y="256"/>
                    <a:pt x="1449" y="257"/>
                  </a:cubicBezTo>
                  <a:cubicBezTo>
                    <a:pt x="1464" y="257"/>
                    <a:pt x="1479" y="257"/>
                    <a:pt x="1494" y="257"/>
                  </a:cubicBezTo>
                  <a:cubicBezTo>
                    <a:pt x="1626" y="259"/>
                    <a:pt x="1762" y="261"/>
                    <a:pt x="1886" y="236"/>
                  </a:cubicBezTo>
                  <a:cubicBezTo>
                    <a:pt x="2008" y="212"/>
                    <a:pt x="2125" y="161"/>
                    <a:pt x="2237" y="110"/>
                  </a:cubicBezTo>
                  <a:cubicBezTo>
                    <a:pt x="2257" y="102"/>
                    <a:pt x="2277" y="93"/>
                    <a:pt x="2296" y="84"/>
                  </a:cubicBezTo>
                  <a:cubicBezTo>
                    <a:pt x="2303" y="81"/>
                    <a:pt x="2311" y="78"/>
                    <a:pt x="2319" y="74"/>
                  </a:cubicBezTo>
                  <a:cubicBezTo>
                    <a:pt x="2379" y="46"/>
                    <a:pt x="2477" y="0"/>
                    <a:pt x="2539" y="28"/>
                  </a:cubicBezTo>
                  <a:cubicBezTo>
                    <a:pt x="2562" y="39"/>
                    <a:pt x="2578" y="59"/>
                    <a:pt x="2586" y="88"/>
                  </a:cubicBezTo>
                  <a:lnTo>
                    <a:pt x="2586" y="88"/>
                  </a:lnTo>
                  <a:cubicBezTo>
                    <a:pt x="2588" y="95"/>
                    <a:pt x="2589" y="104"/>
                    <a:pt x="2589" y="112"/>
                  </a:cubicBezTo>
                  <a:cubicBezTo>
                    <a:pt x="2589" y="126"/>
                    <a:pt x="2586" y="140"/>
                    <a:pt x="2580" y="152"/>
                  </a:cubicBezTo>
                  <a:lnTo>
                    <a:pt x="2580" y="152"/>
                  </a:lnTo>
                  <a:cubicBezTo>
                    <a:pt x="2591" y="149"/>
                    <a:pt x="2603" y="148"/>
                    <a:pt x="2615" y="148"/>
                  </a:cubicBezTo>
                  <a:cubicBezTo>
                    <a:pt x="2629" y="148"/>
                    <a:pt x="2642" y="150"/>
                    <a:pt x="2655" y="153"/>
                  </a:cubicBezTo>
                  <a:cubicBezTo>
                    <a:pt x="2687" y="163"/>
                    <a:pt x="2712" y="183"/>
                    <a:pt x="2727" y="209"/>
                  </a:cubicBezTo>
                  <a:cubicBezTo>
                    <a:pt x="2741" y="236"/>
                    <a:pt x="2743" y="269"/>
                    <a:pt x="2733" y="300"/>
                  </a:cubicBezTo>
                  <a:lnTo>
                    <a:pt x="2733" y="300"/>
                  </a:lnTo>
                  <a:cubicBezTo>
                    <a:pt x="2730" y="309"/>
                    <a:pt x="2726" y="316"/>
                    <a:pt x="2721" y="325"/>
                  </a:cubicBezTo>
                  <a:cubicBezTo>
                    <a:pt x="2713" y="338"/>
                    <a:pt x="2703" y="351"/>
                    <a:pt x="2690" y="361"/>
                  </a:cubicBezTo>
                  <a:lnTo>
                    <a:pt x="2690" y="361"/>
                  </a:lnTo>
                  <a:cubicBezTo>
                    <a:pt x="2694" y="363"/>
                    <a:pt x="2698" y="364"/>
                    <a:pt x="2702" y="367"/>
                  </a:cubicBezTo>
                  <a:cubicBezTo>
                    <a:pt x="2709" y="370"/>
                    <a:pt x="2716" y="377"/>
                    <a:pt x="2722" y="383"/>
                  </a:cubicBezTo>
                  <a:cubicBezTo>
                    <a:pt x="2739" y="401"/>
                    <a:pt x="2747" y="424"/>
                    <a:pt x="2745" y="446"/>
                  </a:cubicBezTo>
                  <a:cubicBezTo>
                    <a:pt x="2742" y="482"/>
                    <a:pt x="2733" y="531"/>
                    <a:pt x="2701" y="558"/>
                  </a:cubicBezTo>
                  <a:cubicBezTo>
                    <a:pt x="2722" y="568"/>
                    <a:pt x="2736" y="582"/>
                    <a:pt x="2741" y="600"/>
                  </a:cubicBezTo>
                  <a:cubicBezTo>
                    <a:pt x="2751" y="634"/>
                    <a:pt x="2730" y="674"/>
                    <a:pt x="2711" y="701"/>
                  </a:cubicBezTo>
                  <a:cubicBezTo>
                    <a:pt x="2639" y="805"/>
                    <a:pt x="2266" y="959"/>
                    <a:pt x="2134" y="994"/>
                  </a:cubicBezTo>
                  <a:cubicBezTo>
                    <a:pt x="1888" y="1058"/>
                    <a:pt x="1647" y="1063"/>
                    <a:pt x="1392" y="1067"/>
                  </a:cubicBezTo>
                  <a:lnTo>
                    <a:pt x="1358" y="1068"/>
                  </a:lnTo>
                  <a:cubicBezTo>
                    <a:pt x="1165" y="1072"/>
                    <a:pt x="1007" y="1137"/>
                    <a:pt x="875" y="1266"/>
                  </a:cubicBezTo>
                  <a:cubicBezTo>
                    <a:pt x="751" y="1388"/>
                    <a:pt x="659" y="1559"/>
                    <a:pt x="584" y="1709"/>
                  </a:cubicBezTo>
                  <a:lnTo>
                    <a:pt x="578" y="1722"/>
                  </a:lnTo>
                  <a:close/>
                  <a:moveTo>
                    <a:pt x="22" y="956"/>
                  </a:moveTo>
                  <a:cubicBezTo>
                    <a:pt x="147" y="1083"/>
                    <a:pt x="252" y="1237"/>
                    <a:pt x="355" y="1386"/>
                  </a:cubicBezTo>
                  <a:cubicBezTo>
                    <a:pt x="425" y="1489"/>
                    <a:pt x="497" y="1594"/>
                    <a:pt x="574" y="1689"/>
                  </a:cubicBezTo>
                  <a:cubicBezTo>
                    <a:pt x="610" y="1617"/>
                    <a:pt x="653" y="1535"/>
                    <a:pt x="701" y="1459"/>
                  </a:cubicBezTo>
                  <a:cubicBezTo>
                    <a:pt x="754" y="1375"/>
                    <a:pt x="807" y="1308"/>
                    <a:pt x="863" y="1254"/>
                  </a:cubicBezTo>
                  <a:cubicBezTo>
                    <a:pt x="998" y="1121"/>
                    <a:pt x="1159" y="1054"/>
                    <a:pt x="1357" y="1050"/>
                  </a:cubicBezTo>
                  <a:lnTo>
                    <a:pt x="1392" y="1050"/>
                  </a:lnTo>
                  <a:cubicBezTo>
                    <a:pt x="1646" y="1045"/>
                    <a:pt x="1885" y="1040"/>
                    <a:pt x="2130" y="976"/>
                  </a:cubicBezTo>
                  <a:cubicBezTo>
                    <a:pt x="2259" y="942"/>
                    <a:pt x="2626" y="792"/>
                    <a:pt x="2696" y="691"/>
                  </a:cubicBezTo>
                  <a:cubicBezTo>
                    <a:pt x="2713" y="667"/>
                    <a:pt x="2732" y="632"/>
                    <a:pt x="2724" y="605"/>
                  </a:cubicBezTo>
                  <a:cubicBezTo>
                    <a:pt x="2720" y="591"/>
                    <a:pt x="2708" y="581"/>
                    <a:pt x="2689" y="573"/>
                  </a:cubicBezTo>
                  <a:lnTo>
                    <a:pt x="2689" y="573"/>
                  </a:lnTo>
                  <a:cubicBezTo>
                    <a:pt x="2689" y="573"/>
                    <a:pt x="2688" y="572"/>
                    <a:pt x="2687" y="572"/>
                  </a:cubicBezTo>
                  <a:cubicBezTo>
                    <a:pt x="2685" y="570"/>
                    <a:pt x="2683" y="568"/>
                    <a:pt x="2681" y="566"/>
                  </a:cubicBezTo>
                  <a:cubicBezTo>
                    <a:pt x="2680" y="564"/>
                    <a:pt x="2679" y="562"/>
                    <a:pt x="2679" y="560"/>
                  </a:cubicBezTo>
                  <a:lnTo>
                    <a:pt x="2679" y="560"/>
                  </a:lnTo>
                  <a:lnTo>
                    <a:pt x="2679" y="559"/>
                  </a:lnTo>
                  <a:cubicBezTo>
                    <a:pt x="2679" y="557"/>
                    <a:pt x="2680" y="553"/>
                    <a:pt x="2681" y="552"/>
                  </a:cubicBezTo>
                  <a:cubicBezTo>
                    <a:pt x="2682" y="550"/>
                    <a:pt x="2683" y="549"/>
                    <a:pt x="2685" y="548"/>
                  </a:cubicBezTo>
                  <a:cubicBezTo>
                    <a:pt x="2716" y="527"/>
                    <a:pt x="2724" y="478"/>
                    <a:pt x="2727" y="444"/>
                  </a:cubicBezTo>
                  <a:cubicBezTo>
                    <a:pt x="2729" y="428"/>
                    <a:pt x="2722" y="410"/>
                    <a:pt x="2709" y="396"/>
                  </a:cubicBezTo>
                  <a:cubicBezTo>
                    <a:pt x="2697" y="382"/>
                    <a:pt x="2681" y="375"/>
                    <a:pt x="2666" y="375"/>
                  </a:cubicBezTo>
                  <a:lnTo>
                    <a:pt x="2624" y="376"/>
                  </a:lnTo>
                  <a:lnTo>
                    <a:pt x="2662" y="358"/>
                  </a:lnTo>
                  <a:cubicBezTo>
                    <a:pt x="2686" y="346"/>
                    <a:pt x="2706" y="323"/>
                    <a:pt x="2715" y="295"/>
                  </a:cubicBezTo>
                  <a:cubicBezTo>
                    <a:pt x="2724" y="268"/>
                    <a:pt x="2722" y="240"/>
                    <a:pt x="2711" y="218"/>
                  </a:cubicBezTo>
                  <a:cubicBezTo>
                    <a:pt x="2698" y="196"/>
                    <a:pt x="2677" y="179"/>
                    <a:pt x="2649" y="171"/>
                  </a:cubicBezTo>
                  <a:cubicBezTo>
                    <a:pt x="2617" y="161"/>
                    <a:pt x="2583" y="165"/>
                    <a:pt x="2557" y="182"/>
                  </a:cubicBezTo>
                  <a:lnTo>
                    <a:pt x="2546" y="167"/>
                  </a:lnTo>
                  <a:cubicBezTo>
                    <a:pt x="2567" y="149"/>
                    <a:pt x="2576" y="119"/>
                    <a:pt x="2569" y="93"/>
                  </a:cubicBezTo>
                  <a:cubicBezTo>
                    <a:pt x="2562" y="69"/>
                    <a:pt x="2550" y="53"/>
                    <a:pt x="2531" y="45"/>
                  </a:cubicBezTo>
                  <a:cubicBezTo>
                    <a:pt x="2477" y="20"/>
                    <a:pt x="2383" y="64"/>
                    <a:pt x="2327" y="90"/>
                  </a:cubicBezTo>
                  <a:cubicBezTo>
                    <a:pt x="2318" y="94"/>
                    <a:pt x="2310" y="98"/>
                    <a:pt x="2303" y="101"/>
                  </a:cubicBezTo>
                  <a:cubicBezTo>
                    <a:pt x="2284" y="109"/>
                    <a:pt x="2264" y="118"/>
                    <a:pt x="2244" y="127"/>
                  </a:cubicBezTo>
                  <a:cubicBezTo>
                    <a:pt x="2131" y="177"/>
                    <a:pt x="2014" y="230"/>
                    <a:pt x="1890" y="254"/>
                  </a:cubicBezTo>
                  <a:cubicBezTo>
                    <a:pt x="1763" y="279"/>
                    <a:pt x="1626" y="277"/>
                    <a:pt x="1493" y="275"/>
                  </a:cubicBezTo>
                  <a:cubicBezTo>
                    <a:pt x="1478" y="275"/>
                    <a:pt x="1463" y="275"/>
                    <a:pt x="1449" y="275"/>
                  </a:cubicBezTo>
                  <a:cubicBezTo>
                    <a:pt x="1387" y="274"/>
                    <a:pt x="1323" y="272"/>
                    <a:pt x="1262" y="270"/>
                  </a:cubicBezTo>
                  <a:cubicBezTo>
                    <a:pt x="1018" y="263"/>
                    <a:pt x="766" y="255"/>
                    <a:pt x="528" y="326"/>
                  </a:cubicBezTo>
                  <a:cubicBezTo>
                    <a:pt x="461" y="346"/>
                    <a:pt x="410" y="374"/>
                    <a:pt x="375" y="409"/>
                  </a:cubicBezTo>
                  <a:cubicBezTo>
                    <a:pt x="366" y="419"/>
                    <a:pt x="359" y="430"/>
                    <a:pt x="353" y="441"/>
                  </a:cubicBezTo>
                  <a:cubicBezTo>
                    <a:pt x="347" y="451"/>
                    <a:pt x="341" y="462"/>
                    <a:pt x="333" y="471"/>
                  </a:cubicBezTo>
                  <a:cubicBezTo>
                    <a:pt x="316" y="490"/>
                    <a:pt x="300" y="506"/>
                    <a:pt x="285" y="521"/>
                  </a:cubicBezTo>
                  <a:cubicBezTo>
                    <a:pt x="254" y="551"/>
                    <a:pt x="226" y="578"/>
                    <a:pt x="200" y="627"/>
                  </a:cubicBezTo>
                  <a:lnTo>
                    <a:pt x="64" y="879"/>
                  </a:lnTo>
                  <a:cubicBezTo>
                    <a:pt x="59" y="887"/>
                    <a:pt x="54" y="896"/>
                    <a:pt x="49" y="905"/>
                  </a:cubicBezTo>
                  <a:cubicBezTo>
                    <a:pt x="41" y="922"/>
                    <a:pt x="31" y="939"/>
                    <a:pt x="22" y="9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7201291" y="2129983"/>
              <a:ext cx="369432" cy="253176"/>
            </a:xfrm>
            <a:custGeom>
              <a:rect b="b" l="l" r="r" t="t"/>
              <a:pathLst>
                <a:path extrusionOk="0" h="863" w="1260">
                  <a:moveTo>
                    <a:pt x="0" y="862"/>
                  </a:moveTo>
                  <a:cubicBezTo>
                    <a:pt x="115" y="618"/>
                    <a:pt x="287" y="452"/>
                    <a:pt x="456" y="390"/>
                  </a:cubicBezTo>
                  <a:cubicBezTo>
                    <a:pt x="520" y="367"/>
                    <a:pt x="587" y="352"/>
                    <a:pt x="656" y="326"/>
                  </a:cubicBezTo>
                  <a:cubicBezTo>
                    <a:pt x="821" y="265"/>
                    <a:pt x="959" y="142"/>
                    <a:pt x="1093" y="33"/>
                  </a:cubicBezTo>
                  <a:cubicBezTo>
                    <a:pt x="1114" y="17"/>
                    <a:pt x="1136" y="0"/>
                    <a:pt x="1162" y="0"/>
                  </a:cubicBezTo>
                  <a:cubicBezTo>
                    <a:pt x="1200" y="1"/>
                    <a:pt x="1226" y="41"/>
                    <a:pt x="1235" y="78"/>
                  </a:cubicBezTo>
                  <a:cubicBezTo>
                    <a:pt x="1259" y="186"/>
                    <a:pt x="1182" y="276"/>
                    <a:pt x="1105" y="340"/>
                  </a:cubicBezTo>
                  <a:cubicBezTo>
                    <a:pt x="1009" y="421"/>
                    <a:pt x="1023" y="416"/>
                    <a:pt x="935" y="502"/>
                  </a:cubicBezTo>
                  <a:lnTo>
                    <a:pt x="0" y="8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7198707" y="2127399"/>
              <a:ext cx="373304" cy="257051"/>
            </a:xfrm>
            <a:custGeom>
              <a:rect b="b" l="l" r="r" t="t"/>
              <a:pathLst>
                <a:path extrusionOk="0" h="876" w="1273">
                  <a:moveTo>
                    <a:pt x="16" y="875"/>
                  </a:moveTo>
                  <a:lnTo>
                    <a:pt x="0" y="868"/>
                  </a:lnTo>
                  <a:cubicBezTo>
                    <a:pt x="56" y="748"/>
                    <a:pt x="127" y="645"/>
                    <a:pt x="209" y="561"/>
                  </a:cubicBezTo>
                  <a:cubicBezTo>
                    <a:pt x="287" y="481"/>
                    <a:pt x="374" y="422"/>
                    <a:pt x="461" y="391"/>
                  </a:cubicBezTo>
                  <a:cubicBezTo>
                    <a:pt x="492" y="379"/>
                    <a:pt x="523" y="370"/>
                    <a:pt x="556" y="361"/>
                  </a:cubicBezTo>
                  <a:cubicBezTo>
                    <a:pt x="590" y="350"/>
                    <a:pt x="625" y="340"/>
                    <a:pt x="661" y="327"/>
                  </a:cubicBezTo>
                  <a:cubicBezTo>
                    <a:pt x="805" y="273"/>
                    <a:pt x="929" y="171"/>
                    <a:pt x="1049" y="73"/>
                  </a:cubicBezTo>
                  <a:cubicBezTo>
                    <a:pt x="1065" y="61"/>
                    <a:pt x="1080" y="48"/>
                    <a:pt x="1096" y="35"/>
                  </a:cubicBezTo>
                  <a:cubicBezTo>
                    <a:pt x="1118" y="17"/>
                    <a:pt x="1141" y="0"/>
                    <a:pt x="1169" y="0"/>
                  </a:cubicBezTo>
                  <a:lnTo>
                    <a:pt x="1170" y="0"/>
                  </a:lnTo>
                  <a:cubicBezTo>
                    <a:pt x="1214" y="2"/>
                    <a:pt x="1242" y="44"/>
                    <a:pt x="1251" y="85"/>
                  </a:cubicBezTo>
                  <a:cubicBezTo>
                    <a:pt x="1272" y="176"/>
                    <a:pt x="1228" y="264"/>
                    <a:pt x="1119" y="356"/>
                  </a:cubicBezTo>
                  <a:cubicBezTo>
                    <a:pt x="1055" y="410"/>
                    <a:pt x="1040" y="425"/>
                    <a:pt x="1011" y="456"/>
                  </a:cubicBezTo>
                  <a:cubicBezTo>
                    <a:pt x="996" y="471"/>
                    <a:pt x="979" y="489"/>
                    <a:pt x="950" y="517"/>
                  </a:cubicBezTo>
                  <a:lnTo>
                    <a:pt x="937" y="505"/>
                  </a:lnTo>
                  <a:cubicBezTo>
                    <a:pt x="966" y="476"/>
                    <a:pt x="983" y="458"/>
                    <a:pt x="998" y="443"/>
                  </a:cubicBezTo>
                  <a:cubicBezTo>
                    <a:pt x="1027" y="412"/>
                    <a:pt x="1042" y="397"/>
                    <a:pt x="1107" y="342"/>
                  </a:cubicBezTo>
                  <a:cubicBezTo>
                    <a:pt x="1211" y="255"/>
                    <a:pt x="1252" y="172"/>
                    <a:pt x="1234" y="88"/>
                  </a:cubicBezTo>
                  <a:cubicBezTo>
                    <a:pt x="1226" y="55"/>
                    <a:pt x="1203" y="19"/>
                    <a:pt x="1170" y="18"/>
                  </a:cubicBezTo>
                  <a:cubicBezTo>
                    <a:pt x="1148" y="18"/>
                    <a:pt x="1127" y="32"/>
                    <a:pt x="1107" y="49"/>
                  </a:cubicBezTo>
                  <a:cubicBezTo>
                    <a:pt x="1092" y="62"/>
                    <a:pt x="1076" y="74"/>
                    <a:pt x="1061" y="87"/>
                  </a:cubicBezTo>
                  <a:cubicBezTo>
                    <a:pt x="940" y="186"/>
                    <a:pt x="814" y="289"/>
                    <a:pt x="667" y="343"/>
                  </a:cubicBezTo>
                  <a:cubicBezTo>
                    <a:pt x="631" y="357"/>
                    <a:pt x="595" y="367"/>
                    <a:pt x="561" y="378"/>
                  </a:cubicBezTo>
                  <a:cubicBezTo>
                    <a:pt x="528" y="387"/>
                    <a:pt x="497" y="396"/>
                    <a:pt x="467" y="407"/>
                  </a:cubicBezTo>
                  <a:cubicBezTo>
                    <a:pt x="383" y="438"/>
                    <a:pt x="298" y="495"/>
                    <a:pt x="222" y="573"/>
                  </a:cubicBezTo>
                  <a:cubicBezTo>
                    <a:pt x="141" y="656"/>
                    <a:pt x="72" y="757"/>
                    <a:pt x="16" y="87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7418299" y="2275947"/>
              <a:ext cx="62002" cy="1291"/>
            </a:xfrm>
            <a:custGeom>
              <a:rect b="b" l="l" r="r" t="t"/>
              <a:pathLst>
                <a:path extrusionOk="0" h="6" w="210">
                  <a:moveTo>
                    <a:pt x="209" y="5"/>
                  </a:moveTo>
                  <a:cubicBezTo>
                    <a:pt x="139" y="1"/>
                    <a:pt x="70" y="0"/>
                    <a:pt x="0" y="1"/>
                  </a:cubicBezTo>
                  <a:lnTo>
                    <a:pt x="209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7418299" y="2273364"/>
              <a:ext cx="62002" cy="6458"/>
            </a:xfrm>
            <a:custGeom>
              <a:rect b="b" l="l" r="r" t="t"/>
              <a:pathLst>
                <a:path extrusionOk="0" h="24" w="210">
                  <a:moveTo>
                    <a:pt x="208" y="23"/>
                  </a:moveTo>
                  <a:cubicBezTo>
                    <a:pt x="139" y="19"/>
                    <a:pt x="69" y="18"/>
                    <a:pt x="0" y="19"/>
                  </a:cubicBezTo>
                  <a:lnTo>
                    <a:pt x="0" y="1"/>
                  </a:lnTo>
                  <a:cubicBezTo>
                    <a:pt x="69" y="0"/>
                    <a:pt x="140" y="1"/>
                    <a:pt x="209" y="5"/>
                  </a:cubicBezTo>
                  <a:lnTo>
                    <a:pt x="208" y="2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7329170" y="3559914"/>
              <a:ext cx="82669" cy="155007"/>
            </a:xfrm>
            <a:custGeom>
              <a:rect b="b" l="l" r="r" t="t"/>
              <a:pathLst>
                <a:path extrusionOk="0" h="527" w="281">
                  <a:moveTo>
                    <a:pt x="149" y="508"/>
                  </a:moveTo>
                  <a:cubicBezTo>
                    <a:pt x="163" y="517"/>
                    <a:pt x="178" y="526"/>
                    <a:pt x="195" y="526"/>
                  </a:cubicBezTo>
                  <a:cubicBezTo>
                    <a:pt x="234" y="525"/>
                    <a:pt x="255" y="480"/>
                    <a:pt x="260" y="442"/>
                  </a:cubicBezTo>
                  <a:cubicBezTo>
                    <a:pt x="280" y="299"/>
                    <a:pt x="212" y="119"/>
                    <a:pt x="135" y="0"/>
                  </a:cubicBezTo>
                  <a:lnTo>
                    <a:pt x="135" y="0"/>
                  </a:lnTo>
                  <a:cubicBezTo>
                    <a:pt x="135" y="52"/>
                    <a:pt x="122" y="103"/>
                    <a:pt x="98" y="149"/>
                  </a:cubicBezTo>
                  <a:cubicBezTo>
                    <a:pt x="75" y="192"/>
                    <a:pt x="18" y="229"/>
                    <a:pt x="12" y="276"/>
                  </a:cubicBezTo>
                  <a:cubicBezTo>
                    <a:pt x="0" y="357"/>
                    <a:pt x="88" y="465"/>
                    <a:pt x="149" y="50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7237459" y="3257652"/>
              <a:ext cx="153714" cy="393973"/>
            </a:xfrm>
            <a:custGeom>
              <a:rect b="b" l="l" r="r" t="t"/>
              <a:pathLst>
                <a:path extrusionOk="0" h="1344" w="523">
                  <a:moveTo>
                    <a:pt x="497" y="1195"/>
                  </a:moveTo>
                  <a:cubicBezTo>
                    <a:pt x="487" y="1154"/>
                    <a:pt x="476" y="1113"/>
                    <a:pt x="465" y="1072"/>
                  </a:cubicBezTo>
                  <a:cubicBezTo>
                    <a:pt x="443" y="990"/>
                    <a:pt x="421" y="909"/>
                    <a:pt x="399" y="827"/>
                  </a:cubicBezTo>
                  <a:cubicBezTo>
                    <a:pt x="357" y="669"/>
                    <a:pt x="320" y="507"/>
                    <a:pt x="265" y="353"/>
                  </a:cubicBezTo>
                  <a:lnTo>
                    <a:pt x="265" y="353"/>
                  </a:lnTo>
                  <a:cubicBezTo>
                    <a:pt x="245" y="295"/>
                    <a:pt x="221" y="238"/>
                    <a:pt x="194" y="183"/>
                  </a:cubicBezTo>
                  <a:cubicBezTo>
                    <a:pt x="179" y="133"/>
                    <a:pt x="160" y="85"/>
                    <a:pt x="130" y="42"/>
                  </a:cubicBezTo>
                  <a:cubicBezTo>
                    <a:pt x="122" y="30"/>
                    <a:pt x="112" y="18"/>
                    <a:pt x="98" y="10"/>
                  </a:cubicBezTo>
                  <a:cubicBezTo>
                    <a:pt x="85" y="3"/>
                    <a:pt x="67" y="0"/>
                    <a:pt x="55" y="9"/>
                  </a:cubicBezTo>
                  <a:cubicBezTo>
                    <a:pt x="43" y="16"/>
                    <a:pt x="37" y="31"/>
                    <a:pt x="33" y="44"/>
                  </a:cubicBezTo>
                  <a:lnTo>
                    <a:pt x="33" y="44"/>
                  </a:lnTo>
                  <a:cubicBezTo>
                    <a:pt x="16" y="97"/>
                    <a:pt x="7" y="153"/>
                    <a:pt x="7" y="209"/>
                  </a:cubicBezTo>
                  <a:cubicBezTo>
                    <a:pt x="7" y="228"/>
                    <a:pt x="8" y="246"/>
                    <a:pt x="10" y="264"/>
                  </a:cubicBezTo>
                  <a:cubicBezTo>
                    <a:pt x="14" y="311"/>
                    <a:pt x="42" y="358"/>
                    <a:pt x="0" y="394"/>
                  </a:cubicBezTo>
                  <a:cubicBezTo>
                    <a:pt x="17" y="384"/>
                    <a:pt x="188" y="322"/>
                    <a:pt x="220" y="337"/>
                  </a:cubicBezTo>
                  <a:cubicBezTo>
                    <a:pt x="243" y="413"/>
                    <a:pt x="263" y="489"/>
                    <a:pt x="284" y="565"/>
                  </a:cubicBezTo>
                  <a:cubicBezTo>
                    <a:pt x="327" y="727"/>
                    <a:pt x="370" y="888"/>
                    <a:pt x="413" y="1049"/>
                  </a:cubicBezTo>
                  <a:cubicBezTo>
                    <a:pt x="425" y="1093"/>
                    <a:pt x="437" y="1137"/>
                    <a:pt x="448" y="1181"/>
                  </a:cubicBezTo>
                  <a:cubicBezTo>
                    <a:pt x="459" y="1227"/>
                    <a:pt x="466" y="1277"/>
                    <a:pt x="481" y="1322"/>
                  </a:cubicBezTo>
                  <a:cubicBezTo>
                    <a:pt x="488" y="1343"/>
                    <a:pt x="522" y="1341"/>
                    <a:pt x="521" y="1316"/>
                  </a:cubicBezTo>
                  <a:cubicBezTo>
                    <a:pt x="520" y="1276"/>
                    <a:pt x="507" y="1234"/>
                    <a:pt x="497" y="119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7644349" y="2846886"/>
              <a:ext cx="170507" cy="47793"/>
            </a:xfrm>
            <a:custGeom>
              <a:rect b="b" l="l" r="r" t="t"/>
              <a:pathLst>
                <a:path extrusionOk="0" h="162" w="582">
                  <a:moveTo>
                    <a:pt x="569" y="1"/>
                  </a:moveTo>
                  <a:cubicBezTo>
                    <a:pt x="378" y="23"/>
                    <a:pt x="187" y="69"/>
                    <a:pt x="9" y="142"/>
                  </a:cubicBezTo>
                  <a:cubicBezTo>
                    <a:pt x="0" y="146"/>
                    <a:pt x="4" y="161"/>
                    <a:pt x="13" y="157"/>
                  </a:cubicBezTo>
                  <a:cubicBezTo>
                    <a:pt x="195" y="92"/>
                    <a:pt x="380" y="44"/>
                    <a:pt x="571" y="19"/>
                  </a:cubicBezTo>
                  <a:cubicBezTo>
                    <a:pt x="581" y="17"/>
                    <a:pt x="579" y="0"/>
                    <a:pt x="569" y="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5607313" y="2712547"/>
              <a:ext cx="1747700" cy="736278"/>
            </a:xfrm>
            <a:custGeom>
              <a:rect b="b" l="l" r="r" t="t"/>
              <a:pathLst>
                <a:path extrusionOk="0" h="2513" w="5965">
                  <a:moveTo>
                    <a:pt x="2252" y="2512"/>
                  </a:moveTo>
                  <a:cubicBezTo>
                    <a:pt x="2240" y="2512"/>
                    <a:pt x="2229" y="2512"/>
                    <a:pt x="2218" y="2512"/>
                  </a:cubicBezTo>
                  <a:cubicBezTo>
                    <a:pt x="1925" y="2507"/>
                    <a:pt x="1656" y="2446"/>
                    <a:pt x="1419" y="2330"/>
                  </a:cubicBezTo>
                  <a:cubicBezTo>
                    <a:pt x="936" y="2094"/>
                    <a:pt x="633" y="1654"/>
                    <a:pt x="463" y="1328"/>
                  </a:cubicBezTo>
                  <a:cubicBezTo>
                    <a:pt x="247" y="910"/>
                    <a:pt x="121" y="450"/>
                    <a:pt x="0" y="5"/>
                  </a:cubicBezTo>
                  <a:lnTo>
                    <a:pt x="17" y="0"/>
                  </a:lnTo>
                  <a:cubicBezTo>
                    <a:pt x="138" y="444"/>
                    <a:pt x="264" y="903"/>
                    <a:pt x="479" y="1319"/>
                  </a:cubicBezTo>
                  <a:cubicBezTo>
                    <a:pt x="648" y="1644"/>
                    <a:pt x="949" y="2080"/>
                    <a:pt x="1427" y="2314"/>
                  </a:cubicBezTo>
                  <a:cubicBezTo>
                    <a:pt x="1662" y="2429"/>
                    <a:pt x="1928" y="2489"/>
                    <a:pt x="2218" y="2494"/>
                  </a:cubicBezTo>
                  <a:cubicBezTo>
                    <a:pt x="2483" y="2498"/>
                    <a:pt x="2758" y="2455"/>
                    <a:pt x="3032" y="2367"/>
                  </a:cubicBezTo>
                  <a:cubicBezTo>
                    <a:pt x="3572" y="2194"/>
                    <a:pt x="4061" y="1870"/>
                    <a:pt x="4477" y="1580"/>
                  </a:cubicBezTo>
                  <a:cubicBezTo>
                    <a:pt x="4715" y="1414"/>
                    <a:pt x="4955" y="1241"/>
                    <a:pt x="5187" y="1067"/>
                  </a:cubicBezTo>
                  <a:cubicBezTo>
                    <a:pt x="5311" y="975"/>
                    <a:pt x="5436" y="884"/>
                    <a:pt x="5557" y="796"/>
                  </a:cubicBezTo>
                  <a:cubicBezTo>
                    <a:pt x="5687" y="702"/>
                    <a:pt x="5821" y="605"/>
                    <a:pt x="5953" y="506"/>
                  </a:cubicBezTo>
                  <a:lnTo>
                    <a:pt x="5964" y="520"/>
                  </a:lnTo>
                  <a:cubicBezTo>
                    <a:pt x="5831" y="620"/>
                    <a:pt x="5697" y="717"/>
                    <a:pt x="5568" y="811"/>
                  </a:cubicBezTo>
                  <a:cubicBezTo>
                    <a:pt x="5447" y="898"/>
                    <a:pt x="5322" y="989"/>
                    <a:pt x="5198" y="1082"/>
                  </a:cubicBezTo>
                  <a:cubicBezTo>
                    <a:pt x="4965" y="1256"/>
                    <a:pt x="4726" y="1428"/>
                    <a:pt x="4487" y="1595"/>
                  </a:cubicBezTo>
                  <a:cubicBezTo>
                    <a:pt x="4070" y="1885"/>
                    <a:pt x="3579" y="2210"/>
                    <a:pt x="3038" y="2384"/>
                  </a:cubicBezTo>
                  <a:cubicBezTo>
                    <a:pt x="2773" y="2469"/>
                    <a:pt x="2509" y="2512"/>
                    <a:pt x="2252" y="251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6045204" y="2101565"/>
              <a:ext cx="1054038" cy="750490"/>
            </a:xfrm>
            <a:custGeom>
              <a:rect b="b" l="l" r="r" t="t"/>
              <a:pathLst>
                <a:path extrusionOk="0" h="2560" w="3597">
                  <a:moveTo>
                    <a:pt x="1332" y="2559"/>
                  </a:moveTo>
                  <a:cubicBezTo>
                    <a:pt x="1322" y="2559"/>
                    <a:pt x="1313" y="2559"/>
                    <a:pt x="1304" y="2558"/>
                  </a:cubicBezTo>
                  <a:cubicBezTo>
                    <a:pt x="1103" y="2554"/>
                    <a:pt x="936" y="2507"/>
                    <a:pt x="807" y="2416"/>
                  </a:cubicBezTo>
                  <a:cubicBezTo>
                    <a:pt x="583" y="2259"/>
                    <a:pt x="482" y="1980"/>
                    <a:pt x="405" y="1730"/>
                  </a:cubicBezTo>
                  <a:lnTo>
                    <a:pt x="405" y="1730"/>
                  </a:lnTo>
                  <a:cubicBezTo>
                    <a:pt x="231" y="1165"/>
                    <a:pt x="96" y="587"/>
                    <a:pt x="0" y="2"/>
                  </a:cubicBezTo>
                  <a:lnTo>
                    <a:pt x="17" y="0"/>
                  </a:lnTo>
                  <a:lnTo>
                    <a:pt x="17" y="0"/>
                  </a:lnTo>
                  <a:cubicBezTo>
                    <a:pt x="113" y="583"/>
                    <a:pt x="248" y="1160"/>
                    <a:pt x="423" y="1725"/>
                  </a:cubicBezTo>
                  <a:cubicBezTo>
                    <a:pt x="499" y="1972"/>
                    <a:pt x="598" y="2248"/>
                    <a:pt x="817" y="2402"/>
                  </a:cubicBezTo>
                  <a:cubicBezTo>
                    <a:pt x="943" y="2490"/>
                    <a:pt x="1107" y="2537"/>
                    <a:pt x="1304" y="2541"/>
                  </a:cubicBezTo>
                  <a:cubicBezTo>
                    <a:pt x="1893" y="2552"/>
                    <a:pt x="2422" y="2191"/>
                    <a:pt x="2817" y="1875"/>
                  </a:cubicBezTo>
                  <a:lnTo>
                    <a:pt x="2817" y="1875"/>
                  </a:lnTo>
                  <a:cubicBezTo>
                    <a:pt x="3085" y="1661"/>
                    <a:pt x="3341" y="1433"/>
                    <a:pt x="3584" y="1192"/>
                  </a:cubicBezTo>
                  <a:lnTo>
                    <a:pt x="3596" y="1204"/>
                  </a:lnTo>
                  <a:lnTo>
                    <a:pt x="3596" y="1204"/>
                  </a:lnTo>
                  <a:cubicBezTo>
                    <a:pt x="3353" y="1447"/>
                    <a:pt x="3096" y="1675"/>
                    <a:pt x="2828" y="1889"/>
                  </a:cubicBezTo>
                  <a:cubicBezTo>
                    <a:pt x="2437" y="2202"/>
                    <a:pt x="1915" y="2559"/>
                    <a:pt x="1332" y="255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7019158" y="2230737"/>
              <a:ext cx="19375" cy="284178"/>
            </a:xfrm>
            <a:custGeom>
              <a:rect b="b" l="l" r="r" t="t"/>
              <a:pathLst>
                <a:path extrusionOk="0" h="968" w="68">
                  <a:moveTo>
                    <a:pt x="59" y="967"/>
                  </a:moveTo>
                  <a:lnTo>
                    <a:pt x="41" y="966"/>
                  </a:lnTo>
                  <a:lnTo>
                    <a:pt x="41" y="966"/>
                  </a:lnTo>
                  <a:cubicBezTo>
                    <a:pt x="46" y="877"/>
                    <a:pt x="49" y="788"/>
                    <a:pt x="49" y="698"/>
                  </a:cubicBezTo>
                  <a:cubicBezTo>
                    <a:pt x="49" y="465"/>
                    <a:pt x="32" y="233"/>
                    <a:pt x="0" y="2"/>
                  </a:cubicBezTo>
                  <a:lnTo>
                    <a:pt x="17" y="0"/>
                  </a:lnTo>
                  <a:lnTo>
                    <a:pt x="17" y="0"/>
                  </a:lnTo>
                  <a:cubicBezTo>
                    <a:pt x="50" y="231"/>
                    <a:pt x="67" y="464"/>
                    <a:pt x="67" y="698"/>
                  </a:cubicBezTo>
                  <a:cubicBezTo>
                    <a:pt x="67" y="788"/>
                    <a:pt x="64" y="878"/>
                    <a:pt x="59" y="96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6592892" y="1221906"/>
              <a:ext cx="167923" cy="167923"/>
            </a:xfrm>
            <a:custGeom>
              <a:rect b="b" l="l" r="r" t="t"/>
              <a:pathLst>
                <a:path extrusionOk="0" h="575" w="575">
                  <a:moveTo>
                    <a:pt x="287" y="574"/>
                  </a:moveTo>
                  <a:lnTo>
                    <a:pt x="287" y="574"/>
                  </a:lnTo>
                  <a:cubicBezTo>
                    <a:pt x="237" y="574"/>
                    <a:pt x="187" y="560"/>
                    <a:pt x="144" y="535"/>
                  </a:cubicBezTo>
                  <a:cubicBezTo>
                    <a:pt x="100" y="510"/>
                    <a:pt x="64" y="473"/>
                    <a:pt x="39" y="430"/>
                  </a:cubicBezTo>
                  <a:cubicBezTo>
                    <a:pt x="14" y="386"/>
                    <a:pt x="0" y="337"/>
                    <a:pt x="0" y="287"/>
                  </a:cubicBezTo>
                  <a:cubicBezTo>
                    <a:pt x="0" y="237"/>
                    <a:pt x="14" y="187"/>
                    <a:pt x="39" y="144"/>
                  </a:cubicBezTo>
                  <a:cubicBezTo>
                    <a:pt x="64" y="100"/>
                    <a:pt x="101" y="64"/>
                    <a:pt x="144" y="39"/>
                  </a:cubicBezTo>
                  <a:cubicBezTo>
                    <a:pt x="188" y="14"/>
                    <a:pt x="237" y="0"/>
                    <a:pt x="287" y="0"/>
                  </a:cubicBezTo>
                  <a:cubicBezTo>
                    <a:pt x="337" y="0"/>
                    <a:pt x="387" y="14"/>
                    <a:pt x="430" y="39"/>
                  </a:cubicBezTo>
                  <a:cubicBezTo>
                    <a:pt x="474" y="64"/>
                    <a:pt x="510" y="100"/>
                    <a:pt x="535" y="144"/>
                  </a:cubicBezTo>
                  <a:cubicBezTo>
                    <a:pt x="560" y="187"/>
                    <a:pt x="574" y="237"/>
                    <a:pt x="574" y="287"/>
                  </a:cubicBezTo>
                  <a:lnTo>
                    <a:pt x="574" y="287"/>
                  </a:lnTo>
                  <a:lnTo>
                    <a:pt x="574" y="287"/>
                  </a:lnTo>
                  <a:cubicBezTo>
                    <a:pt x="573" y="337"/>
                    <a:pt x="560" y="387"/>
                    <a:pt x="535" y="430"/>
                  </a:cubicBezTo>
                  <a:cubicBezTo>
                    <a:pt x="510" y="474"/>
                    <a:pt x="474" y="510"/>
                    <a:pt x="430" y="535"/>
                  </a:cubicBezTo>
                  <a:cubicBezTo>
                    <a:pt x="387" y="560"/>
                    <a:pt x="337" y="574"/>
                    <a:pt x="287" y="574"/>
                  </a:cubicBezTo>
                  <a:close/>
                  <a:moveTo>
                    <a:pt x="287" y="72"/>
                  </a:moveTo>
                  <a:lnTo>
                    <a:pt x="287" y="72"/>
                  </a:lnTo>
                  <a:lnTo>
                    <a:pt x="287" y="72"/>
                  </a:lnTo>
                  <a:cubicBezTo>
                    <a:pt x="249" y="72"/>
                    <a:pt x="213" y="82"/>
                    <a:pt x="180" y="101"/>
                  </a:cubicBezTo>
                  <a:cubicBezTo>
                    <a:pt x="148" y="120"/>
                    <a:pt x="120" y="147"/>
                    <a:pt x="101" y="180"/>
                  </a:cubicBezTo>
                  <a:cubicBezTo>
                    <a:pt x="82" y="212"/>
                    <a:pt x="72" y="249"/>
                    <a:pt x="72" y="287"/>
                  </a:cubicBezTo>
                  <a:cubicBezTo>
                    <a:pt x="72" y="325"/>
                    <a:pt x="82" y="361"/>
                    <a:pt x="101" y="394"/>
                  </a:cubicBezTo>
                  <a:cubicBezTo>
                    <a:pt x="120" y="426"/>
                    <a:pt x="148" y="454"/>
                    <a:pt x="180" y="473"/>
                  </a:cubicBezTo>
                  <a:cubicBezTo>
                    <a:pt x="213" y="492"/>
                    <a:pt x="249" y="502"/>
                    <a:pt x="287" y="502"/>
                  </a:cubicBezTo>
                  <a:cubicBezTo>
                    <a:pt x="325" y="502"/>
                    <a:pt x="362" y="492"/>
                    <a:pt x="394" y="473"/>
                  </a:cubicBezTo>
                  <a:cubicBezTo>
                    <a:pt x="427" y="454"/>
                    <a:pt x="454" y="427"/>
                    <a:pt x="473" y="394"/>
                  </a:cubicBezTo>
                  <a:cubicBezTo>
                    <a:pt x="492" y="362"/>
                    <a:pt x="502" y="325"/>
                    <a:pt x="502" y="287"/>
                  </a:cubicBezTo>
                  <a:lnTo>
                    <a:pt x="502" y="287"/>
                  </a:lnTo>
                  <a:cubicBezTo>
                    <a:pt x="502" y="249"/>
                    <a:pt x="492" y="212"/>
                    <a:pt x="473" y="180"/>
                  </a:cubicBezTo>
                  <a:cubicBezTo>
                    <a:pt x="454" y="147"/>
                    <a:pt x="427" y="120"/>
                    <a:pt x="394" y="101"/>
                  </a:cubicBezTo>
                  <a:cubicBezTo>
                    <a:pt x="362" y="82"/>
                    <a:pt x="325" y="72"/>
                    <a:pt x="287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6809900" y="1207697"/>
              <a:ext cx="167922" cy="167922"/>
            </a:xfrm>
            <a:custGeom>
              <a:rect b="b" l="l" r="r" t="t"/>
              <a:pathLst>
                <a:path extrusionOk="0" h="574" w="574">
                  <a:moveTo>
                    <a:pt x="287" y="573"/>
                  </a:moveTo>
                  <a:lnTo>
                    <a:pt x="287" y="573"/>
                  </a:lnTo>
                  <a:cubicBezTo>
                    <a:pt x="236" y="573"/>
                    <a:pt x="187" y="560"/>
                    <a:pt x="144" y="535"/>
                  </a:cubicBezTo>
                  <a:cubicBezTo>
                    <a:pt x="100" y="510"/>
                    <a:pt x="65" y="473"/>
                    <a:pt x="39" y="430"/>
                  </a:cubicBezTo>
                  <a:cubicBezTo>
                    <a:pt x="14" y="386"/>
                    <a:pt x="0" y="337"/>
                    <a:pt x="0" y="287"/>
                  </a:cubicBezTo>
                  <a:cubicBezTo>
                    <a:pt x="0" y="236"/>
                    <a:pt x="14" y="186"/>
                    <a:pt x="39" y="143"/>
                  </a:cubicBezTo>
                  <a:cubicBezTo>
                    <a:pt x="65" y="99"/>
                    <a:pt x="101" y="63"/>
                    <a:pt x="144" y="38"/>
                  </a:cubicBezTo>
                  <a:cubicBezTo>
                    <a:pt x="188" y="12"/>
                    <a:pt x="237" y="0"/>
                    <a:pt x="287" y="0"/>
                  </a:cubicBezTo>
                  <a:cubicBezTo>
                    <a:pt x="338" y="0"/>
                    <a:pt x="387" y="12"/>
                    <a:pt x="430" y="38"/>
                  </a:cubicBezTo>
                  <a:cubicBezTo>
                    <a:pt x="474" y="63"/>
                    <a:pt x="510" y="99"/>
                    <a:pt x="535" y="143"/>
                  </a:cubicBezTo>
                  <a:cubicBezTo>
                    <a:pt x="560" y="186"/>
                    <a:pt x="573" y="236"/>
                    <a:pt x="573" y="287"/>
                  </a:cubicBezTo>
                  <a:lnTo>
                    <a:pt x="573" y="287"/>
                  </a:lnTo>
                  <a:lnTo>
                    <a:pt x="573" y="287"/>
                  </a:lnTo>
                  <a:cubicBezTo>
                    <a:pt x="573" y="337"/>
                    <a:pt x="560" y="386"/>
                    <a:pt x="535" y="430"/>
                  </a:cubicBezTo>
                  <a:cubicBezTo>
                    <a:pt x="510" y="473"/>
                    <a:pt x="474" y="510"/>
                    <a:pt x="430" y="535"/>
                  </a:cubicBezTo>
                  <a:cubicBezTo>
                    <a:pt x="386" y="560"/>
                    <a:pt x="337" y="573"/>
                    <a:pt x="287" y="573"/>
                  </a:cubicBezTo>
                  <a:close/>
                  <a:moveTo>
                    <a:pt x="287" y="72"/>
                  </a:moveTo>
                  <a:lnTo>
                    <a:pt x="287" y="72"/>
                  </a:lnTo>
                  <a:lnTo>
                    <a:pt x="287" y="72"/>
                  </a:lnTo>
                  <a:cubicBezTo>
                    <a:pt x="249" y="72"/>
                    <a:pt x="212" y="82"/>
                    <a:pt x="179" y="101"/>
                  </a:cubicBezTo>
                  <a:cubicBezTo>
                    <a:pt x="147" y="119"/>
                    <a:pt x="120" y="146"/>
                    <a:pt x="101" y="179"/>
                  </a:cubicBezTo>
                  <a:cubicBezTo>
                    <a:pt x="82" y="211"/>
                    <a:pt x="72" y="249"/>
                    <a:pt x="72" y="287"/>
                  </a:cubicBezTo>
                  <a:cubicBezTo>
                    <a:pt x="72" y="324"/>
                    <a:pt x="82" y="361"/>
                    <a:pt x="101" y="394"/>
                  </a:cubicBezTo>
                  <a:cubicBezTo>
                    <a:pt x="120" y="427"/>
                    <a:pt x="147" y="454"/>
                    <a:pt x="179" y="473"/>
                  </a:cubicBezTo>
                  <a:cubicBezTo>
                    <a:pt x="212" y="492"/>
                    <a:pt x="249" y="501"/>
                    <a:pt x="287" y="501"/>
                  </a:cubicBezTo>
                  <a:cubicBezTo>
                    <a:pt x="325" y="501"/>
                    <a:pt x="362" y="492"/>
                    <a:pt x="394" y="473"/>
                  </a:cubicBezTo>
                  <a:cubicBezTo>
                    <a:pt x="427" y="454"/>
                    <a:pt x="454" y="427"/>
                    <a:pt x="473" y="394"/>
                  </a:cubicBezTo>
                  <a:cubicBezTo>
                    <a:pt x="492" y="361"/>
                    <a:pt x="502" y="324"/>
                    <a:pt x="502" y="287"/>
                  </a:cubicBezTo>
                  <a:lnTo>
                    <a:pt x="502" y="287"/>
                  </a:lnTo>
                  <a:cubicBezTo>
                    <a:pt x="502" y="249"/>
                    <a:pt x="492" y="212"/>
                    <a:pt x="473" y="179"/>
                  </a:cubicBezTo>
                  <a:cubicBezTo>
                    <a:pt x="454" y="147"/>
                    <a:pt x="427" y="119"/>
                    <a:pt x="394" y="101"/>
                  </a:cubicBezTo>
                  <a:cubicBezTo>
                    <a:pt x="361" y="82"/>
                    <a:pt x="324" y="72"/>
                    <a:pt x="287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6749190" y="1292950"/>
              <a:ext cx="72336" cy="24542"/>
            </a:xfrm>
            <a:custGeom>
              <a:rect b="b" l="l" r="r" t="t"/>
              <a:pathLst>
                <a:path extrusionOk="0" h="82" w="245">
                  <a:moveTo>
                    <a:pt x="123" y="77"/>
                  </a:moveTo>
                  <a:lnTo>
                    <a:pt x="2" y="81"/>
                  </a:lnTo>
                  <a:lnTo>
                    <a:pt x="0" y="10"/>
                  </a:lnTo>
                  <a:lnTo>
                    <a:pt x="241" y="0"/>
                  </a:lnTo>
                  <a:lnTo>
                    <a:pt x="244" y="72"/>
                  </a:lnTo>
                  <a:lnTo>
                    <a:pt x="123" y="7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6453387" y="1296825"/>
              <a:ext cx="85254" cy="71044"/>
            </a:xfrm>
            <a:custGeom>
              <a:rect b="b" l="l" r="r" t="t"/>
              <a:pathLst>
                <a:path extrusionOk="0" h="241" w="291">
                  <a:moveTo>
                    <a:pt x="266" y="240"/>
                  </a:moveTo>
                  <a:lnTo>
                    <a:pt x="249" y="234"/>
                  </a:lnTo>
                  <a:cubicBezTo>
                    <a:pt x="270" y="172"/>
                    <a:pt x="246" y="97"/>
                    <a:pt x="194" y="59"/>
                  </a:cubicBezTo>
                  <a:cubicBezTo>
                    <a:pt x="142" y="20"/>
                    <a:pt x="63" y="20"/>
                    <a:pt x="11" y="59"/>
                  </a:cubicBezTo>
                  <a:lnTo>
                    <a:pt x="0" y="44"/>
                  </a:lnTo>
                  <a:cubicBezTo>
                    <a:pt x="59" y="1"/>
                    <a:pt x="146" y="0"/>
                    <a:pt x="205" y="44"/>
                  </a:cubicBezTo>
                  <a:cubicBezTo>
                    <a:pt x="265" y="87"/>
                    <a:pt x="290" y="170"/>
                    <a:pt x="266" y="24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8115826" y="3030310"/>
              <a:ext cx="41335" cy="78795"/>
            </a:xfrm>
            <a:custGeom>
              <a:rect b="b" l="l" r="r" t="t"/>
              <a:pathLst>
                <a:path extrusionOk="0" h="268" w="142">
                  <a:moveTo>
                    <a:pt x="13" y="267"/>
                  </a:moveTo>
                  <a:lnTo>
                    <a:pt x="0" y="255"/>
                  </a:lnTo>
                  <a:lnTo>
                    <a:pt x="0" y="255"/>
                  </a:lnTo>
                  <a:cubicBezTo>
                    <a:pt x="21" y="229"/>
                    <a:pt x="41" y="202"/>
                    <a:pt x="58" y="172"/>
                  </a:cubicBezTo>
                  <a:cubicBezTo>
                    <a:pt x="89" y="119"/>
                    <a:pt x="111" y="61"/>
                    <a:pt x="123" y="0"/>
                  </a:cubicBezTo>
                  <a:lnTo>
                    <a:pt x="141" y="4"/>
                  </a:lnTo>
                  <a:lnTo>
                    <a:pt x="141" y="4"/>
                  </a:lnTo>
                  <a:cubicBezTo>
                    <a:pt x="128" y="66"/>
                    <a:pt x="105" y="126"/>
                    <a:pt x="73" y="181"/>
                  </a:cubicBezTo>
                  <a:cubicBezTo>
                    <a:pt x="56" y="212"/>
                    <a:pt x="36" y="240"/>
                    <a:pt x="13" y="26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6410760" y="1581003"/>
              <a:ext cx="51669" cy="125296"/>
            </a:xfrm>
            <a:custGeom>
              <a:rect b="b" l="l" r="r" t="t"/>
              <a:pathLst>
                <a:path extrusionOk="0" h="427" w="177">
                  <a:moveTo>
                    <a:pt x="16" y="426"/>
                  </a:moveTo>
                  <a:lnTo>
                    <a:pt x="0" y="418"/>
                  </a:lnTo>
                  <a:lnTo>
                    <a:pt x="0" y="418"/>
                  </a:lnTo>
                  <a:cubicBezTo>
                    <a:pt x="66" y="284"/>
                    <a:pt x="119" y="144"/>
                    <a:pt x="158" y="0"/>
                  </a:cubicBezTo>
                  <a:lnTo>
                    <a:pt x="176" y="5"/>
                  </a:lnTo>
                  <a:lnTo>
                    <a:pt x="176" y="5"/>
                  </a:lnTo>
                  <a:cubicBezTo>
                    <a:pt x="136" y="150"/>
                    <a:pt x="83" y="291"/>
                    <a:pt x="16" y="42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6462429" y="1511251"/>
              <a:ext cx="10334" cy="40043"/>
            </a:xfrm>
            <a:custGeom>
              <a:rect b="b" l="l" r="r" t="t"/>
              <a:pathLst>
                <a:path extrusionOk="0" h="137" w="36">
                  <a:moveTo>
                    <a:pt x="18" y="136"/>
                  </a:moveTo>
                  <a:lnTo>
                    <a:pt x="0" y="133"/>
                  </a:lnTo>
                  <a:cubicBezTo>
                    <a:pt x="7" y="89"/>
                    <a:pt x="13" y="44"/>
                    <a:pt x="17" y="0"/>
                  </a:cubicBezTo>
                  <a:lnTo>
                    <a:pt x="35" y="2"/>
                  </a:lnTo>
                  <a:cubicBezTo>
                    <a:pt x="31" y="46"/>
                    <a:pt x="25" y="91"/>
                    <a:pt x="18" y="13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5888907" y="3194358"/>
              <a:ext cx="188590" cy="149840"/>
            </a:xfrm>
            <a:custGeom>
              <a:rect b="b" l="l" r="r" t="t"/>
              <a:pathLst>
                <a:path extrusionOk="0" h="513" w="645">
                  <a:moveTo>
                    <a:pt x="636" y="512"/>
                  </a:moveTo>
                  <a:cubicBezTo>
                    <a:pt x="397" y="387"/>
                    <a:pt x="183" y="219"/>
                    <a:pt x="0" y="12"/>
                  </a:cubicBezTo>
                  <a:lnTo>
                    <a:pt x="14" y="0"/>
                  </a:lnTo>
                  <a:cubicBezTo>
                    <a:pt x="195" y="205"/>
                    <a:pt x="407" y="372"/>
                    <a:pt x="644" y="497"/>
                  </a:cubicBezTo>
                  <a:lnTo>
                    <a:pt x="636" y="51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972868" y="3221484"/>
              <a:ext cx="69753" cy="62003"/>
            </a:xfrm>
            <a:custGeom>
              <a:rect b="b" l="l" r="r" t="t"/>
              <a:pathLst>
                <a:path extrusionOk="0" h="212" w="236">
                  <a:moveTo>
                    <a:pt x="226" y="211"/>
                  </a:moveTo>
                  <a:lnTo>
                    <a:pt x="226" y="211"/>
                  </a:lnTo>
                  <a:cubicBezTo>
                    <a:pt x="221" y="208"/>
                    <a:pt x="216" y="205"/>
                    <a:pt x="211" y="203"/>
                  </a:cubicBezTo>
                  <a:cubicBezTo>
                    <a:pt x="128" y="154"/>
                    <a:pt x="56" y="89"/>
                    <a:pt x="0" y="10"/>
                  </a:cubicBezTo>
                  <a:lnTo>
                    <a:pt x="14" y="0"/>
                  </a:lnTo>
                  <a:lnTo>
                    <a:pt x="14" y="0"/>
                  </a:lnTo>
                  <a:cubicBezTo>
                    <a:pt x="69" y="76"/>
                    <a:pt x="139" y="140"/>
                    <a:pt x="220" y="187"/>
                  </a:cubicBezTo>
                  <a:cubicBezTo>
                    <a:pt x="225" y="190"/>
                    <a:pt x="230" y="193"/>
                    <a:pt x="235" y="195"/>
                  </a:cubicBezTo>
                  <a:lnTo>
                    <a:pt x="226" y="21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6431428" y="3351947"/>
              <a:ext cx="77503" cy="27126"/>
            </a:xfrm>
            <a:custGeom>
              <a:rect b="b" l="l" r="r" t="t"/>
              <a:pathLst>
                <a:path extrusionOk="0" h="93" w="266">
                  <a:moveTo>
                    <a:pt x="135" y="55"/>
                  </a:moveTo>
                  <a:lnTo>
                    <a:pt x="5" y="92"/>
                  </a:lnTo>
                  <a:lnTo>
                    <a:pt x="0" y="75"/>
                  </a:lnTo>
                  <a:lnTo>
                    <a:pt x="260" y="0"/>
                  </a:lnTo>
                  <a:lnTo>
                    <a:pt x="265" y="17"/>
                  </a:lnTo>
                  <a:lnTo>
                    <a:pt x="135" y="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6" name="Google Shape;826;p30"/>
          <p:cNvGrpSpPr/>
          <p:nvPr/>
        </p:nvGrpSpPr>
        <p:grpSpPr>
          <a:xfrm>
            <a:off x="7149263" y="994209"/>
            <a:ext cx="1526059" cy="1976792"/>
            <a:chOff x="901589" y="1109526"/>
            <a:chExt cx="2691938" cy="3487636"/>
          </a:xfrm>
        </p:grpSpPr>
        <p:sp>
          <p:nvSpPr>
            <p:cNvPr id="827" name="Google Shape;827;p30"/>
            <p:cNvSpPr/>
            <p:nvPr/>
          </p:nvSpPr>
          <p:spPr>
            <a:xfrm>
              <a:off x="1486737" y="1909099"/>
              <a:ext cx="1528092" cy="1519055"/>
            </a:xfrm>
            <a:custGeom>
              <a:rect b="b" l="l" r="r" t="t"/>
              <a:pathLst>
                <a:path extrusionOk="0" h="5184" w="5216">
                  <a:moveTo>
                    <a:pt x="1402" y="602"/>
                  </a:moveTo>
                  <a:cubicBezTo>
                    <a:pt x="1349" y="664"/>
                    <a:pt x="1302" y="731"/>
                    <a:pt x="1262" y="802"/>
                  </a:cubicBezTo>
                  <a:cubicBezTo>
                    <a:pt x="1236" y="845"/>
                    <a:pt x="1214" y="891"/>
                    <a:pt x="1193" y="937"/>
                  </a:cubicBezTo>
                  <a:cubicBezTo>
                    <a:pt x="1145" y="1045"/>
                    <a:pt x="1110" y="1160"/>
                    <a:pt x="1042" y="1257"/>
                  </a:cubicBezTo>
                  <a:cubicBezTo>
                    <a:pt x="989" y="1331"/>
                    <a:pt x="918" y="1391"/>
                    <a:pt x="854" y="1456"/>
                  </a:cubicBezTo>
                  <a:cubicBezTo>
                    <a:pt x="654" y="1658"/>
                    <a:pt x="504" y="1927"/>
                    <a:pt x="511" y="2211"/>
                  </a:cubicBezTo>
                  <a:cubicBezTo>
                    <a:pt x="514" y="2362"/>
                    <a:pt x="562" y="2508"/>
                    <a:pt x="590" y="2657"/>
                  </a:cubicBezTo>
                  <a:cubicBezTo>
                    <a:pt x="630" y="2868"/>
                    <a:pt x="603" y="3079"/>
                    <a:pt x="488" y="3262"/>
                  </a:cubicBezTo>
                  <a:cubicBezTo>
                    <a:pt x="291" y="3577"/>
                    <a:pt x="0" y="3974"/>
                    <a:pt x="10" y="4362"/>
                  </a:cubicBezTo>
                  <a:cubicBezTo>
                    <a:pt x="15" y="4597"/>
                    <a:pt x="162" y="4815"/>
                    <a:pt x="358" y="4946"/>
                  </a:cubicBezTo>
                  <a:cubicBezTo>
                    <a:pt x="664" y="5150"/>
                    <a:pt x="1117" y="5183"/>
                    <a:pt x="1475" y="5161"/>
                  </a:cubicBezTo>
                  <a:cubicBezTo>
                    <a:pt x="2183" y="5117"/>
                    <a:pt x="2855" y="4808"/>
                    <a:pt x="3563" y="4770"/>
                  </a:cubicBezTo>
                  <a:cubicBezTo>
                    <a:pt x="3805" y="4757"/>
                    <a:pt x="4047" y="4775"/>
                    <a:pt x="4288" y="4756"/>
                  </a:cubicBezTo>
                  <a:cubicBezTo>
                    <a:pt x="4555" y="4734"/>
                    <a:pt x="4937" y="4647"/>
                    <a:pt x="5079" y="4388"/>
                  </a:cubicBezTo>
                  <a:cubicBezTo>
                    <a:pt x="5215" y="4138"/>
                    <a:pt x="5201" y="3835"/>
                    <a:pt x="5081" y="3584"/>
                  </a:cubicBezTo>
                  <a:cubicBezTo>
                    <a:pt x="5020" y="3455"/>
                    <a:pt x="4948" y="3326"/>
                    <a:pt x="4839" y="3235"/>
                  </a:cubicBezTo>
                  <a:cubicBezTo>
                    <a:pt x="4738" y="3149"/>
                    <a:pt x="4664" y="3083"/>
                    <a:pt x="4642" y="2940"/>
                  </a:cubicBezTo>
                  <a:cubicBezTo>
                    <a:pt x="4619" y="2796"/>
                    <a:pt x="4664" y="2652"/>
                    <a:pt x="4699" y="2510"/>
                  </a:cubicBezTo>
                  <a:cubicBezTo>
                    <a:pt x="4748" y="2313"/>
                    <a:pt x="4776" y="2107"/>
                    <a:pt x="4741" y="1907"/>
                  </a:cubicBezTo>
                  <a:cubicBezTo>
                    <a:pt x="4705" y="1707"/>
                    <a:pt x="4598" y="1512"/>
                    <a:pt x="4425" y="1406"/>
                  </a:cubicBezTo>
                  <a:cubicBezTo>
                    <a:pt x="4369" y="1372"/>
                    <a:pt x="4306" y="1347"/>
                    <a:pt x="4255" y="1306"/>
                  </a:cubicBezTo>
                  <a:cubicBezTo>
                    <a:pt x="4109" y="1188"/>
                    <a:pt x="4095" y="982"/>
                    <a:pt x="4034" y="817"/>
                  </a:cubicBezTo>
                  <a:cubicBezTo>
                    <a:pt x="3979" y="670"/>
                    <a:pt x="3883" y="541"/>
                    <a:pt x="3775" y="429"/>
                  </a:cubicBezTo>
                  <a:cubicBezTo>
                    <a:pt x="3529" y="173"/>
                    <a:pt x="3194" y="54"/>
                    <a:pt x="2845" y="33"/>
                  </a:cubicBezTo>
                  <a:cubicBezTo>
                    <a:pt x="2309" y="0"/>
                    <a:pt x="1747" y="191"/>
                    <a:pt x="1402" y="60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2079634" y="1109526"/>
              <a:ext cx="409476" cy="533478"/>
            </a:xfrm>
            <a:custGeom>
              <a:rect b="b" l="l" r="r" t="t"/>
              <a:pathLst>
                <a:path extrusionOk="0" h="1820" w="1400">
                  <a:moveTo>
                    <a:pt x="1396" y="654"/>
                  </a:moveTo>
                  <a:cubicBezTo>
                    <a:pt x="1390" y="289"/>
                    <a:pt x="1055" y="0"/>
                    <a:pt x="658" y="26"/>
                  </a:cubicBezTo>
                  <a:cubicBezTo>
                    <a:pt x="322" y="48"/>
                    <a:pt x="47" y="299"/>
                    <a:pt x="19" y="610"/>
                  </a:cubicBezTo>
                  <a:cubicBezTo>
                    <a:pt x="0" y="834"/>
                    <a:pt x="104" y="1035"/>
                    <a:pt x="275" y="1162"/>
                  </a:cubicBezTo>
                  <a:cubicBezTo>
                    <a:pt x="379" y="1241"/>
                    <a:pt x="451" y="1351"/>
                    <a:pt x="467" y="1474"/>
                  </a:cubicBezTo>
                  <a:lnTo>
                    <a:pt x="511" y="1819"/>
                  </a:lnTo>
                  <a:lnTo>
                    <a:pt x="940" y="1812"/>
                  </a:lnTo>
                  <a:lnTo>
                    <a:pt x="973" y="1467"/>
                  </a:lnTo>
                  <a:cubicBezTo>
                    <a:pt x="985" y="1343"/>
                    <a:pt x="1051" y="1231"/>
                    <a:pt x="1153" y="1151"/>
                  </a:cubicBezTo>
                  <a:cubicBezTo>
                    <a:pt x="1304" y="1032"/>
                    <a:pt x="1399" y="853"/>
                    <a:pt x="1396" y="65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944216" y="1701133"/>
              <a:ext cx="753075" cy="454683"/>
            </a:xfrm>
            <a:custGeom>
              <a:rect b="b" l="l" r="r" t="t"/>
              <a:pathLst>
                <a:path extrusionOk="0" h="1551" w="2572">
                  <a:moveTo>
                    <a:pt x="2382" y="675"/>
                  </a:moveTo>
                  <a:cubicBezTo>
                    <a:pt x="2331" y="643"/>
                    <a:pt x="2270" y="625"/>
                    <a:pt x="2201" y="624"/>
                  </a:cubicBezTo>
                  <a:cubicBezTo>
                    <a:pt x="2201" y="622"/>
                    <a:pt x="2201" y="619"/>
                    <a:pt x="2201" y="617"/>
                  </a:cubicBezTo>
                  <a:cubicBezTo>
                    <a:pt x="2202" y="554"/>
                    <a:pt x="2185" y="496"/>
                    <a:pt x="2157" y="441"/>
                  </a:cubicBezTo>
                  <a:cubicBezTo>
                    <a:pt x="2104" y="339"/>
                    <a:pt x="2001" y="265"/>
                    <a:pt x="1891" y="240"/>
                  </a:cubicBezTo>
                  <a:cubicBezTo>
                    <a:pt x="1782" y="215"/>
                    <a:pt x="1671" y="236"/>
                    <a:pt x="1575" y="293"/>
                  </a:cubicBezTo>
                  <a:cubicBezTo>
                    <a:pt x="1522" y="202"/>
                    <a:pt x="1436" y="130"/>
                    <a:pt x="1337" y="96"/>
                  </a:cubicBezTo>
                  <a:cubicBezTo>
                    <a:pt x="1054" y="0"/>
                    <a:pt x="698" y="203"/>
                    <a:pt x="702" y="522"/>
                  </a:cubicBezTo>
                  <a:cubicBezTo>
                    <a:pt x="702" y="505"/>
                    <a:pt x="556" y="501"/>
                    <a:pt x="541" y="502"/>
                  </a:cubicBezTo>
                  <a:lnTo>
                    <a:pt x="541" y="502"/>
                  </a:lnTo>
                  <a:cubicBezTo>
                    <a:pt x="479" y="504"/>
                    <a:pt x="418" y="517"/>
                    <a:pt x="360" y="539"/>
                  </a:cubicBezTo>
                  <a:cubicBezTo>
                    <a:pt x="249" y="583"/>
                    <a:pt x="171" y="664"/>
                    <a:pt x="113" y="770"/>
                  </a:cubicBezTo>
                  <a:cubicBezTo>
                    <a:pt x="0" y="975"/>
                    <a:pt x="68" y="1265"/>
                    <a:pt x="300" y="1349"/>
                  </a:cubicBezTo>
                  <a:cubicBezTo>
                    <a:pt x="471" y="1411"/>
                    <a:pt x="675" y="1367"/>
                    <a:pt x="827" y="1276"/>
                  </a:cubicBezTo>
                  <a:cubicBezTo>
                    <a:pt x="893" y="1425"/>
                    <a:pt x="1054" y="1519"/>
                    <a:pt x="1213" y="1536"/>
                  </a:cubicBezTo>
                  <a:cubicBezTo>
                    <a:pt x="1339" y="1550"/>
                    <a:pt x="1474" y="1522"/>
                    <a:pt x="1572" y="1437"/>
                  </a:cubicBezTo>
                  <a:lnTo>
                    <a:pt x="1572" y="1437"/>
                  </a:lnTo>
                  <a:cubicBezTo>
                    <a:pt x="1587" y="1424"/>
                    <a:pt x="1600" y="1410"/>
                    <a:pt x="1612" y="1395"/>
                  </a:cubicBezTo>
                  <a:cubicBezTo>
                    <a:pt x="1639" y="1422"/>
                    <a:pt x="1679" y="1444"/>
                    <a:pt x="1702" y="1455"/>
                  </a:cubicBezTo>
                  <a:cubicBezTo>
                    <a:pt x="1768" y="1486"/>
                    <a:pt x="1840" y="1501"/>
                    <a:pt x="1913" y="1504"/>
                  </a:cubicBezTo>
                  <a:cubicBezTo>
                    <a:pt x="2049" y="1511"/>
                    <a:pt x="2196" y="1487"/>
                    <a:pt x="2317" y="1420"/>
                  </a:cubicBezTo>
                  <a:cubicBezTo>
                    <a:pt x="2443" y="1351"/>
                    <a:pt x="2526" y="1224"/>
                    <a:pt x="2547" y="1080"/>
                  </a:cubicBezTo>
                  <a:cubicBezTo>
                    <a:pt x="2571" y="909"/>
                    <a:pt x="2506" y="752"/>
                    <a:pt x="2382" y="67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27538" y="1884556"/>
              <a:ext cx="753075" cy="454683"/>
            </a:xfrm>
            <a:custGeom>
              <a:rect b="b" l="l" r="r" t="t"/>
              <a:pathLst>
                <a:path extrusionOk="0" h="1551" w="2572">
                  <a:moveTo>
                    <a:pt x="2381" y="675"/>
                  </a:moveTo>
                  <a:cubicBezTo>
                    <a:pt x="2330" y="643"/>
                    <a:pt x="2269" y="625"/>
                    <a:pt x="2200" y="624"/>
                  </a:cubicBezTo>
                  <a:cubicBezTo>
                    <a:pt x="2200" y="622"/>
                    <a:pt x="2201" y="619"/>
                    <a:pt x="2201" y="616"/>
                  </a:cubicBezTo>
                  <a:cubicBezTo>
                    <a:pt x="2202" y="554"/>
                    <a:pt x="2185" y="496"/>
                    <a:pt x="2157" y="441"/>
                  </a:cubicBezTo>
                  <a:cubicBezTo>
                    <a:pt x="2104" y="339"/>
                    <a:pt x="2001" y="265"/>
                    <a:pt x="1890" y="240"/>
                  </a:cubicBezTo>
                  <a:cubicBezTo>
                    <a:pt x="1781" y="215"/>
                    <a:pt x="1670" y="236"/>
                    <a:pt x="1575" y="292"/>
                  </a:cubicBezTo>
                  <a:cubicBezTo>
                    <a:pt x="1522" y="202"/>
                    <a:pt x="1436" y="130"/>
                    <a:pt x="1337" y="96"/>
                  </a:cubicBezTo>
                  <a:cubicBezTo>
                    <a:pt x="1054" y="0"/>
                    <a:pt x="698" y="203"/>
                    <a:pt x="702" y="522"/>
                  </a:cubicBezTo>
                  <a:cubicBezTo>
                    <a:pt x="702" y="505"/>
                    <a:pt x="556" y="501"/>
                    <a:pt x="540" y="502"/>
                  </a:cubicBezTo>
                  <a:lnTo>
                    <a:pt x="540" y="502"/>
                  </a:lnTo>
                  <a:cubicBezTo>
                    <a:pt x="478" y="504"/>
                    <a:pt x="417" y="516"/>
                    <a:pt x="360" y="539"/>
                  </a:cubicBezTo>
                  <a:cubicBezTo>
                    <a:pt x="249" y="583"/>
                    <a:pt x="171" y="664"/>
                    <a:pt x="112" y="770"/>
                  </a:cubicBezTo>
                  <a:cubicBezTo>
                    <a:pt x="0" y="975"/>
                    <a:pt x="67" y="1265"/>
                    <a:pt x="300" y="1349"/>
                  </a:cubicBezTo>
                  <a:cubicBezTo>
                    <a:pt x="470" y="1410"/>
                    <a:pt x="674" y="1366"/>
                    <a:pt x="827" y="1276"/>
                  </a:cubicBezTo>
                  <a:cubicBezTo>
                    <a:pt x="892" y="1424"/>
                    <a:pt x="1054" y="1519"/>
                    <a:pt x="1212" y="1536"/>
                  </a:cubicBezTo>
                  <a:cubicBezTo>
                    <a:pt x="1339" y="1550"/>
                    <a:pt x="1474" y="1522"/>
                    <a:pt x="1572" y="1437"/>
                  </a:cubicBezTo>
                  <a:lnTo>
                    <a:pt x="1572" y="1437"/>
                  </a:lnTo>
                  <a:cubicBezTo>
                    <a:pt x="1587" y="1424"/>
                    <a:pt x="1600" y="1410"/>
                    <a:pt x="1612" y="1395"/>
                  </a:cubicBezTo>
                  <a:cubicBezTo>
                    <a:pt x="1639" y="1422"/>
                    <a:pt x="1679" y="1444"/>
                    <a:pt x="1702" y="1455"/>
                  </a:cubicBezTo>
                  <a:cubicBezTo>
                    <a:pt x="1768" y="1486"/>
                    <a:pt x="1840" y="1500"/>
                    <a:pt x="1913" y="1504"/>
                  </a:cubicBezTo>
                  <a:cubicBezTo>
                    <a:pt x="2048" y="1511"/>
                    <a:pt x="2196" y="1487"/>
                    <a:pt x="2316" y="1420"/>
                  </a:cubicBezTo>
                  <a:cubicBezTo>
                    <a:pt x="2442" y="1351"/>
                    <a:pt x="2526" y="1223"/>
                    <a:pt x="2546" y="1080"/>
                  </a:cubicBezTo>
                  <a:cubicBezTo>
                    <a:pt x="2571" y="908"/>
                    <a:pt x="2506" y="752"/>
                    <a:pt x="2381" y="67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953257" y="1711466"/>
              <a:ext cx="742737" cy="443059"/>
            </a:xfrm>
            <a:custGeom>
              <a:rect b="b" l="l" r="r" t="t"/>
              <a:pathLst>
                <a:path extrusionOk="0" h="1513" w="2536">
                  <a:moveTo>
                    <a:pt x="1241" y="1512"/>
                  </a:moveTo>
                  <a:cubicBezTo>
                    <a:pt x="1220" y="1512"/>
                    <a:pt x="1199" y="1511"/>
                    <a:pt x="1179" y="1508"/>
                  </a:cubicBezTo>
                  <a:cubicBezTo>
                    <a:pt x="1105" y="1500"/>
                    <a:pt x="1033" y="1476"/>
                    <a:pt x="969" y="1439"/>
                  </a:cubicBezTo>
                  <a:cubicBezTo>
                    <a:pt x="961" y="1435"/>
                    <a:pt x="954" y="1431"/>
                    <a:pt x="947" y="1426"/>
                  </a:cubicBezTo>
                  <a:cubicBezTo>
                    <a:pt x="877" y="1380"/>
                    <a:pt x="823" y="1320"/>
                    <a:pt x="790" y="1252"/>
                  </a:cubicBezTo>
                  <a:cubicBezTo>
                    <a:pt x="655" y="1330"/>
                    <a:pt x="448" y="1387"/>
                    <a:pt x="264" y="1321"/>
                  </a:cubicBezTo>
                  <a:cubicBezTo>
                    <a:pt x="163" y="1284"/>
                    <a:pt x="86" y="1206"/>
                    <a:pt x="46" y="1102"/>
                  </a:cubicBezTo>
                  <a:cubicBezTo>
                    <a:pt x="0" y="981"/>
                    <a:pt x="10" y="842"/>
                    <a:pt x="72" y="729"/>
                  </a:cubicBezTo>
                  <a:cubicBezTo>
                    <a:pt x="135" y="613"/>
                    <a:pt x="218" y="536"/>
                    <a:pt x="324" y="494"/>
                  </a:cubicBezTo>
                  <a:cubicBezTo>
                    <a:pt x="382" y="471"/>
                    <a:pt x="444" y="458"/>
                    <a:pt x="507" y="456"/>
                  </a:cubicBezTo>
                  <a:cubicBezTo>
                    <a:pt x="509" y="456"/>
                    <a:pt x="618" y="456"/>
                    <a:pt x="660" y="469"/>
                  </a:cubicBezTo>
                  <a:cubicBezTo>
                    <a:pt x="664" y="335"/>
                    <a:pt x="732" y="211"/>
                    <a:pt x="848" y="127"/>
                  </a:cubicBezTo>
                  <a:cubicBezTo>
                    <a:pt x="983" y="29"/>
                    <a:pt x="1158" y="0"/>
                    <a:pt x="1307" y="51"/>
                  </a:cubicBezTo>
                  <a:cubicBezTo>
                    <a:pt x="1404" y="84"/>
                    <a:pt x="1490" y="154"/>
                    <a:pt x="1546" y="243"/>
                  </a:cubicBezTo>
                  <a:cubicBezTo>
                    <a:pt x="1644" y="188"/>
                    <a:pt x="1755" y="171"/>
                    <a:pt x="1860" y="194"/>
                  </a:cubicBezTo>
                  <a:cubicBezTo>
                    <a:pt x="1976" y="220"/>
                    <a:pt x="2080" y="299"/>
                    <a:pt x="2132" y="400"/>
                  </a:cubicBezTo>
                  <a:cubicBezTo>
                    <a:pt x="2163" y="461"/>
                    <a:pt x="2178" y="519"/>
                    <a:pt x="2177" y="579"/>
                  </a:cubicBezTo>
                  <a:cubicBezTo>
                    <a:pt x="2242" y="581"/>
                    <a:pt x="2301" y="598"/>
                    <a:pt x="2353" y="630"/>
                  </a:cubicBezTo>
                  <a:cubicBezTo>
                    <a:pt x="2416" y="669"/>
                    <a:pt x="2465" y="729"/>
                    <a:pt x="2495" y="802"/>
                  </a:cubicBezTo>
                  <a:cubicBezTo>
                    <a:pt x="2525" y="875"/>
                    <a:pt x="2535" y="959"/>
                    <a:pt x="2523" y="1045"/>
                  </a:cubicBezTo>
                  <a:cubicBezTo>
                    <a:pt x="2502" y="1192"/>
                    <a:pt x="2414" y="1322"/>
                    <a:pt x="2288" y="1392"/>
                  </a:cubicBezTo>
                  <a:cubicBezTo>
                    <a:pt x="2176" y="1454"/>
                    <a:pt x="2031" y="1484"/>
                    <a:pt x="1880" y="1476"/>
                  </a:cubicBezTo>
                  <a:cubicBezTo>
                    <a:pt x="1799" y="1473"/>
                    <a:pt x="1727" y="1456"/>
                    <a:pt x="1665" y="1426"/>
                  </a:cubicBezTo>
                  <a:cubicBezTo>
                    <a:pt x="1645" y="1416"/>
                    <a:pt x="1608" y="1397"/>
                    <a:pt x="1580" y="1371"/>
                  </a:cubicBezTo>
                  <a:cubicBezTo>
                    <a:pt x="1570" y="1384"/>
                    <a:pt x="1558" y="1396"/>
                    <a:pt x="1545" y="1407"/>
                  </a:cubicBezTo>
                  <a:cubicBezTo>
                    <a:pt x="1467" y="1475"/>
                    <a:pt x="1359" y="1512"/>
                    <a:pt x="1241" y="1512"/>
                  </a:cubicBezTo>
                  <a:close/>
                  <a:moveTo>
                    <a:pt x="798" y="1227"/>
                  </a:moveTo>
                  <a:lnTo>
                    <a:pt x="802" y="1236"/>
                  </a:lnTo>
                  <a:cubicBezTo>
                    <a:pt x="833" y="1305"/>
                    <a:pt x="886" y="1365"/>
                    <a:pt x="957" y="1411"/>
                  </a:cubicBezTo>
                  <a:cubicBezTo>
                    <a:pt x="964" y="1415"/>
                    <a:pt x="970" y="1420"/>
                    <a:pt x="977" y="1424"/>
                  </a:cubicBezTo>
                  <a:cubicBezTo>
                    <a:pt x="1040" y="1460"/>
                    <a:pt x="1109" y="1482"/>
                    <a:pt x="1181" y="1490"/>
                  </a:cubicBezTo>
                  <a:cubicBezTo>
                    <a:pt x="1317" y="1505"/>
                    <a:pt x="1446" y="1470"/>
                    <a:pt x="1534" y="1393"/>
                  </a:cubicBezTo>
                  <a:cubicBezTo>
                    <a:pt x="1548" y="1381"/>
                    <a:pt x="1561" y="1367"/>
                    <a:pt x="1573" y="1353"/>
                  </a:cubicBezTo>
                  <a:lnTo>
                    <a:pt x="1579" y="1345"/>
                  </a:lnTo>
                  <a:lnTo>
                    <a:pt x="1586" y="1352"/>
                  </a:lnTo>
                  <a:cubicBezTo>
                    <a:pt x="1612" y="1379"/>
                    <a:pt x="1652" y="1400"/>
                    <a:pt x="1673" y="1410"/>
                  </a:cubicBezTo>
                  <a:cubicBezTo>
                    <a:pt x="1732" y="1438"/>
                    <a:pt x="1802" y="1455"/>
                    <a:pt x="1880" y="1458"/>
                  </a:cubicBezTo>
                  <a:cubicBezTo>
                    <a:pt x="2028" y="1466"/>
                    <a:pt x="2170" y="1436"/>
                    <a:pt x="2279" y="1376"/>
                  </a:cubicBezTo>
                  <a:cubicBezTo>
                    <a:pt x="2400" y="1309"/>
                    <a:pt x="2485" y="1184"/>
                    <a:pt x="2505" y="1042"/>
                  </a:cubicBezTo>
                  <a:cubicBezTo>
                    <a:pt x="2517" y="960"/>
                    <a:pt x="2508" y="879"/>
                    <a:pt x="2479" y="809"/>
                  </a:cubicBezTo>
                  <a:cubicBezTo>
                    <a:pt x="2450" y="739"/>
                    <a:pt x="2404" y="682"/>
                    <a:pt x="2344" y="645"/>
                  </a:cubicBezTo>
                  <a:cubicBezTo>
                    <a:pt x="2292" y="613"/>
                    <a:pt x="2233" y="597"/>
                    <a:pt x="2168" y="596"/>
                  </a:cubicBezTo>
                  <a:lnTo>
                    <a:pt x="2158" y="596"/>
                  </a:lnTo>
                  <a:lnTo>
                    <a:pt x="2159" y="587"/>
                  </a:lnTo>
                  <a:cubicBezTo>
                    <a:pt x="2159" y="586"/>
                    <a:pt x="2159" y="585"/>
                    <a:pt x="2159" y="584"/>
                  </a:cubicBezTo>
                  <a:cubicBezTo>
                    <a:pt x="2159" y="583"/>
                    <a:pt x="2159" y="581"/>
                    <a:pt x="2159" y="579"/>
                  </a:cubicBezTo>
                  <a:cubicBezTo>
                    <a:pt x="2160" y="523"/>
                    <a:pt x="2146" y="467"/>
                    <a:pt x="2116" y="408"/>
                  </a:cubicBezTo>
                  <a:cubicBezTo>
                    <a:pt x="2066" y="312"/>
                    <a:pt x="1967" y="237"/>
                    <a:pt x="1856" y="212"/>
                  </a:cubicBezTo>
                  <a:cubicBezTo>
                    <a:pt x="1753" y="188"/>
                    <a:pt x="1643" y="207"/>
                    <a:pt x="1547" y="263"/>
                  </a:cubicBezTo>
                  <a:lnTo>
                    <a:pt x="1539" y="268"/>
                  </a:lnTo>
                  <a:lnTo>
                    <a:pt x="1535" y="260"/>
                  </a:lnTo>
                  <a:cubicBezTo>
                    <a:pt x="1482" y="170"/>
                    <a:pt x="1397" y="100"/>
                    <a:pt x="1301" y="68"/>
                  </a:cubicBezTo>
                  <a:cubicBezTo>
                    <a:pt x="1158" y="19"/>
                    <a:pt x="989" y="47"/>
                    <a:pt x="859" y="141"/>
                  </a:cubicBezTo>
                  <a:cubicBezTo>
                    <a:pt x="742" y="225"/>
                    <a:pt x="677" y="351"/>
                    <a:pt x="678" y="485"/>
                  </a:cubicBezTo>
                  <a:lnTo>
                    <a:pt x="660" y="485"/>
                  </a:lnTo>
                  <a:lnTo>
                    <a:pt x="660" y="485"/>
                  </a:lnTo>
                  <a:cubicBezTo>
                    <a:pt x="660" y="486"/>
                    <a:pt x="660" y="487"/>
                    <a:pt x="661" y="488"/>
                  </a:cubicBezTo>
                  <a:cubicBezTo>
                    <a:pt x="661" y="488"/>
                    <a:pt x="661" y="489"/>
                    <a:pt x="662" y="489"/>
                  </a:cubicBezTo>
                  <a:cubicBezTo>
                    <a:pt x="649" y="478"/>
                    <a:pt x="533" y="473"/>
                    <a:pt x="508" y="474"/>
                  </a:cubicBezTo>
                  <a:cubicBezTo>
                    <a:pt x="447" y="476"/>
                    <a:pt x="387" y="488"/>
                    <a:pt x="330" y="511"/>
                  </a:cubicBezTo>
                  <a:cubicBezTo>
                    <a:pt x="228" y="551"/>
                    <a:pt x="149" y="625"/>
                    <a:pt x="88" y="737"/>
                  </a:cubicBezTo>
                  <a:cubicBezTo>
                    <a:pt x="28" y="846"/>
                    <a:pt x="19" y="980"/>
                    <a:pt x="63" y="1095"/>
                  </a:cubicBezTo>
                  <a:cubicBezTo>
                    <a:pt x="100" y="1195"/>
                    <a:pt x="174" y="1269"/>
                    <a:pt x="270" y="1304"/>
                  </a:cubicBezTo>
                  <a:cubicBezTo>
                    <a:pt x="452" y="1370"/>
                    <a:pt x="658" y="1310"/>
                    <a:pt x="790" y="1232"/>
                  </a:cubicBezTo>
                  <a:lnTo>
                    <a:pt x="798" y="12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1187058" y="1751510"/>
              <a:ext cx="94295" cy="73627"/>
            </a:xfrm>
            <a:custGeom>
              <a:rect b="b" l="l" r="r" t="t"/>
              <a:pathLst>
                <a:path extrusionOk="0" h="252" w="320">
                  <a:moveTo>
                    <a:pt x="17" y="251"/>
                  </a:moveTo>
                  <a:lnTo>
                    <a:pt x="0" y="246"/>
                  </a:lnTo>
                  <a:cubicBezTo>
                    <a:pt x="43" y="109"/>
                    <a:pt x="177" y="6"/>
                    <a:pt x="318" y="0"/>
                  </a:cubicBezTo>
                  <a:lnTo>
                    <a:pt x="319" y="18"/>
                  </a:lnTo>
                  <a:cubicBezTo>
                    <a:pt x="185" y="24"/>
                    <a:pt x="58" y="121"/>
                    <a:pt x="17" y="25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995884" y="1902640"/>
              <a:ext cx="38751" cy="49085"/>
            </a:xfrm>
            <a:custGeom>
              <a:rect b="b" l="l" r="r" t="t"/>
              <a:pathLst>
                <a:path extrusionOk="0" h="166" w="131">
                  <a:moveTo>
                    <a:pt x="17" y="165"/>
                  </a:moveTo>
                  <a:lnTo>
                    <a:pt x="0" y="158"/>
                  </a:lnTo>
                  <a:cubicBezTo>
                    <a:pt x="21" y="102"/>
                    <a:pt x="61" y="49"/>
                    <a:pt x="118" y="0"/>
                  </a:cubicBezTo>
                  <a:lnTo>
                    <a:pt x="130" y="13"/>
                  </a:lnTo>
                  <a:cubicBezTo>
                    <a:pt x="75" y="60"/>
                    <a:pt x="37" y="111"/>
                    <a:pt x="17" y="16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1060470" y="1874223"/>
              <a:ext cx="32292" cy="14209"/>
            </a:xfrm>
            <a:custGeom>
              <a:rect b="b" l="l" r="r" t="t"/>
              <a:pathLst>
                <a:path extrusionOk="0" h="49" w="109">
                  <a:moveTo>
                    <a:pt x="8" y="48"/>
                  </a:moveTo>
                  <a:lnTo>
                    <a:pt x="0" y="32"/>
                  </a:lnTo>
                  <a:cubicBezTo>
                    <a:pt x="33" y="15"/>
                    <a:pt x="69" y="4"/>
                    <a:pt x="106" y="0"/>
                  </a:cubicBezTo>
                  <a:lnTo>
                    <a:pt x="108" y="18"/>
                  </a:lnTo>
                  <a:cubicBezTo>
                    <a:pt x="73" y="22"/>
                    <a:pt x="39" y="32"/>
                    <a:pt x="8" y="4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1455735" y="1799303"/>
              <a:ext cx="69752" cy="12917"/>
            </a:xfrm>
            <a:custGeom>
              <a:rect b="b" l="l" r="r" t="t"/>
              <a:pathLst>
                <a:path extrusionOk="0" h="46" w="240">
                  <a:moveTo>
                    <a:pt x="231" y="45"/>
                  </a:moveTo>
                  <a:cubicBezTo>
                    <a:pt x="192" y="27"/>
                    <a:pt x="150" y="18"/>
                    <a:pt x="106" y="18"/>
                  </a:cubicBezTo>
                  <a:cubicBezTo>
                    <a:pt x="72" y="18"/>
                    <a:pt x="39" y="24"/>
                    <a:pt x="7" y="35"/>
                  </a:cubicBezTo>
                  <a:lnTo>
                    <a:pt x="0" y="18"/>
                  </a:lnTo>
                  <a:cubicBezTo>
                    <a:pt x="34" y="6"/>
                    <a:pt x="70" y="0"/>
                    <a:pt x="106" y="0"/>
                  </a:cubicBezTo>
                  <a:cubicBezTo>
                    <a:pt x="152" y="0"/>
                    <a:pt x="197" y="10"/>
                    <a:pt x="239" y="29"/>
                  </a:cubicBezTo>
                  <a:lnTo>
                    <a:pt x="231" y="4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416984" y="2042146"/>
              <a:ext cx="227343" cy="69753"/>
            </a:xfrm>
            <a:custGeom>
              <a:rect b="b" l="l" r="r" t="t"/>
              <a:pathLst>
                <a:path extrusionOk="0" h="236" w="774">
                  <a:moveTo>
                    <a:pt x="53" y="160"/>
                  </a:moveTo>
                  <a:cubicBezTo>
                    <a:pt x="35" y="150"/>
                    <a:pt x="17" y="138"/>
                    <a:pt x="0" y="126"/>
                  </a:cubicBezTo>
                  <a:lnTo>
                    <a:pt x="11" y="111"/>
                  </a:lnTo>
                  <a:cubicBezTo>
                    <a:pt x="28" y="124"/>
                    <a:pt x="45" y="135"/>
                    <a:pt x="63" y="145"/>
                  </a:cubicBezTo>
                  <a:cubicBezTo>
                    <a:pt x="144" y="192"/>
                    <a:pt x="235" y="217"/>
                    <a:pt x="329" y="217"/>
                  </a:cubicBezTo>
                  <a:cubicBezTo>
                    <a:pt x="422" y="217"/>
                    <a:pt x="515" y="191"/>
                    <a:pt x="596" y="145"/>
                  </a:cubicBezTo>
                  <a:cubicBezTo>
                    <a:pt x="660" y="108"/>
                    <a:pt x="715" y="59"/>
                    <a:pt x="758" y="0"/>
                  </a:cubicBezTo>
                  <a:lnTo>
                    <a:pt x="773" y="11"/>
                  </a:lnTo>
                  <a:cubicBezTo>
                    <a:pt x="728" y="72"/>
                    <a:pt x="670" y="123"/>
                    <a:pt x="605" y="161"/>
                  </a:cubicBezTo>
                  <a:cubicBezTo>
                    <a:pt x="545" y="195"/>
                    <a:pt x="479" y="218"/>
                    <a:pt x="411" y="229"/>
                  </a:cubicBezTo>
                  <a:cubicBezTo>
                    <a:pt x="384" y="233"/>
                    <a:pt x="358" y="235"/>
                    <a:pt x="331" y="235"/>
                  </a:cubicBezTo>
                  <a:lnTo>
                    <a:pt x="331" y="235"/>
                  </a:lnTo>
                  <a:cubicBezTo>
                    <a:pt x="233" y="235"/>
                    <a:pt x="138" y="209"/>
                    <a:pt x="53" y="16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1652076" y="1954309"/>
              <a:ext cx="14208" cy="67169"/>
            </a:xfrm>
            <a:custGeom>
              <a:rect b="b" l="l" r="r" t="t"/>
              <a:pathLst>
                <a:path extrusionOk="0" h="228" w="47">
                  <a:moveTo>
                    <a:pt x="16" y="227"/>
                  </a:moveTo>
                  <a:lnTo>
                    <a:pt x="0" y="219"/>
                  </a:lnTo>
                  <a:lnTo>
                    <a:pt x="0" y="219"/>
                  </a:lnTo>
                  <a:cubicBezTo>
                    <a:pt x="19" y="182"/>
                    <a:pt x="28" y="142"/>
                    <a:pt x="28" y="100"/>
                  </a:cubicBezTo>
                  <a:cubicBezTo>
                    <a:pt x="28" y="68"/>
                    <a:pt x="22" y="37"/>
                    <a:pt x="11" y="7"/>
                  </a:cubicBezTo>
                  <a:lnTo>
                    <a:pt x="28" y="0"/>
                  </a:lnTo>
                  <a:lnTo>
                    <a:pt x="28" y="0"/>
                  </a:lnTo>
                  <a:cubicBezTo>
                    <a:pt x="40" y="32"/>
                    <a:pt x="46" y="66"/>
                    <a:pt x="46" y="100"/>
                  </a:cubicBezTo>
                  <a:cubicBezTo>
                    <a:pt x="46" y="144"/>
                    <a:pt x="36" y="188"/>
                    <a:pt x="16" y="22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2836580" y="1894890"/>
              <a:ext cx="742737" cy="443058"/>
            </a:xfrm>
            <a:custGeom>
              <a:rect b="b" l="l" r="r" t="t"/>
              <a:pathLst>
                <a:path extrusionOk="0" h="1512" w="2536">
                  <a:moveTo>
                    <a:pt x="1241" y="1511"/>
                  </a:moveTo>
                  <a:cubicBezTo>
                    <a:pt x="1220" y="1511"/>
                    <a:pt x="1199" y="1510"/>
                    <a:pt x="1178" y="1508"/>
                  </a:cubicBezTo>
                  <a:cubicBezTo>
                    <a:pt x="1104" y="1500"/>
                    <a:pt x="1033" y="1476"/>
                    <a:pt x="968" y="1439"/>
                  </a:cubicBezTo>
                  <a:cubicBezTo>
                    <a:pt x="961" y="1435"/>
                    <a:pt x="954" y="1430"/>
                    <a:pt x="947" y="1426"/>
                  </a:cubicBezTo>
                  <a:cubicBezTo>
                    <a:pt x="876" y="1380"/>
                    <a:pt x="822" y="1320"/>
                    <a:pt x="790" y="1252"/>
                  </a:cubicBezTo>
                  <a:cubicBezTo>
                    <a:pt x="654" y="1329"/>
                    <a:pt x="448" y="1387"/>
                    <a:pt x="264" y="1321"/>
                  </a:cubicBezTo>
                  <a:cubicBezTo>
                    <a:pt x="163" y="1284"/>
                    <a:pt x="85" y="1206"/>
                    <a:pt x="46" y="1101"/>
                  </a:cubicBezTo>
                  <a:cubicBezTo>
                    <a:pt x="0" y="981"/>
                    <a:pt x="10" y="841"/>
                    <a:pt x="72" y="728"/>
                  </a:cubicBezTo>
                  <a:cubicBezTo>
                    <a:pt x="135" y="612"/>
                    <a:pt x="218" y="536"/>
                    <a:pt x="323" y="494"/>
                  </a:cubicBezTo>
                  <a:cubicBezTo>
                    <a:pt x="382" y="471"/>
                    <a:pt x="444" y="458"/>
                    <a:pt x="507" y="456"/>
                  </a:cubicBezTo>
                  <a:cubicBezTo>
                    <a:pt x="508" y="456"/>
                    <a:pt x="618" y="456"/>
                    <a:pt x="660" y="469"/>
                  </a:cubicBezTo>
                  <a:cubicBezTo>
                    <a:pt x="663" y="335"/>
                    <a:pt x="731" y="211"/>
                    <a:pt x="848" y="126"/>
                  </a:cubicBezTo>
                  <a:cubicBezTo>
                    <a:pt x="982" y="29"/>
                    <a:pt x="1158" y="0"/>
                    <a:pt x="1307" y="50"/>
                  </a:cubicBezTo>
                  <a:cubicBezTo>
                    <a:pt x="1403" y="83"/>
                    <a:pt x="1490" y="153"/>
                    <a:pt x="1545" y="243"/>
                  </a:cubicBezTo>
                  <a:cubicBezTo>
                    <a:pt x="1643" y="188"/>
                    <a:pt x="1755" y="170"/>
                    <a:pt x="1859" y="194"/>
                  </a:cubicBezTo>
                  <a:cubicBezTo>
                    <a:pt x="1975" y="220"/>
                    <a:pt x="2080" y="299"/>
                    <a:pt x="2132" y="400"/>
                  </a:cubicBezTo>
                  <a:cubicBezTo>
                    <a:pt x="2163" y="461"/>
                    <a:pt x="2178" y="519"/>
                    <a:pt x="2177" y="579"/>
                  </a:cubicBezTo>
                  <a:cubicBezTo>
                    <a:pt x="2242" y="581"/>
                    <a:pt x="2301" y="598"/>
                    <a:pt x="2353" y="630"/>
                  </a:cubicBezTo>
                  <a:cubicBezTo>
                    <a:pt x="2416" y="669"/>
                    <a:pt x="2465" y="729"/>
                    <a:pt x="2495" y="802"/>
                  </a:cubicBezTo>
                  <a:cubicBezTo>
                    <a:pt x="2525" y="875"/>
                    <a:pt x="2535" y="959"/>
                    <a:pt x="2522" y="1045"/>
                  </a:cubicBezTo>
                  <a:cubicBezTo>
                    <a:pt x="2501" y="1192"/>
                    <a:pt x="2414" y="1322"/>
                    <a:pt x="2288" y="1391"/>
                  </a:cubicBezTo>
                  <a:cubicBezTo>
                    <a:pt x="2176" y="1453"/>
                    <a:pt x="2031" y="1484"/>
                    <a:pt x="1879" y="1476"/>
                  </a:cubicBezTo>
                  <a:cubicBezTo>
                    <a:pt x="1799" y="1472"/>
                    <a:pt x="1726" y="1455"/>
                    <a:pt x="1665" y="1426"/>
                  </a:cubicBezTo>
                  <a:cubicBezTo>
                    <a:pt x="1645" y="1416"/>
                    <a:pt x="1608" y="1397"/>
                    <a:pt x="1580" y="1371"/>
                  </a:cubicBezTo>
                  <a:cubicBezTo>
                    <a:pt x="1569" y="1384"/>
                    <a:pt x="1558" y="1396"/>
                    <a:pt x="1545" y="1407"/>
                  </a:cubicBezTo>
                  <a:cubicBezTo>
                    <a:pt x="1467" y="1475"/>
                    <a:pt x="1359" y="1511"/>
                    <a:pt x="1241" y="1511"/>
                  </a:cubicBezTo>
                  <a:close/>
                  <a:moveTo>
                    <a:pt x="798" y="1226"/>
                  </a:moveTo>
                  <a:lnTo>
                    <a:pt x="802" y="1236"/>
                  </a:lnTo>
                  <a:cubicBezTo>
                    <a:pt x="832" y="1304"/>
                    <a:pt x="886" y="1365"/>
                    <a:pt x="957" y="1411"/>
                  </a:cubicBezTo>
                  <a:cubicBezTo>
                    <a:pt x="963" y="1415"/>
                    <a:pt x="970" y="1419"/>
                    <a:pt x="977" y="1423"/>
                  </a:cubicBezTo>
                  <a:cubicBezTo>
                    <a:pt x="1040" y="1459"/>
                    <a:pt x="1109" y="1482"/>
                    <a:pt x="1180" y="1490"/>
                  </a:cubicBezTo>
                  <a:cubicBezTo>
                    <a:pt x="1317" y="1505"/>
                    <a:pt x="1445" y="1470"/>
                    <a:pt x="1533" y="1393"/>
                  </a:cubicBezTo>
                  <a:cubicBezTo>
                    <a:pt x="1547" y="1381"/>
                    <a:pt x="1560" y="1367"/>
                    <a:pt x="1572" y="1352"/>
                  </a:cubicBezTo>
                  <a:lnTo>
                    <a:pt x="1578" y="1345"/>
                  </a:lnTo>
                  <a:lnTo>
                    <a:pt x="1586" y="1352"/>
                  </a:lnTo>
                  <a:cubicBezTo>
                    <a:pt x="1612" y="1378"/>
                    <a:pt x="1652" y="1399"/>
                    <a:pt x="1673" y="1410"/>
                  </a:cubicBezTo>
                  <a:cubicBezTo>
                    <a:pt x="1732" y="1438"/>
                    <a:pt x="1802" y="1454"/>
                    <a:pt x="1880" y="1458"/>
                  </a:cubicBezTo>
                  <a:cubicBezTo>
                    <a:pt x="2028" y="1465"/>
                    <a:pt x="2170" y="1436"/>
                    <a:pt x="2279" y="1376"/>
                  </a:cubicBezTo>
                  <a:cubicBezTo>
                    <a:pt x="2400" y="1309"/>
                    <a:pt x="2484" y="1184"/>
                    <a:pt x="2505" y="1042"/>
                  </a:cubicBezTo>
                  <a:cubicBezTo>
                    <a:pt x="2516" y="960"/>
                    <a:pt x="2507" y="879"/>
                    <a:pt x="2478" y="808"/>
                  </a:cubicBezTo>
                  <a:cubicBezTo>
                    <a:pt x="2450" y="739"/>
                    <a:pt x="2403" y="682"/>
                    <a:pt x="2344" y="645"/>
                  </a:cubicBezTo>
                  <a:cubicBezTo>
                    <a:pt x="2292" y="613"/>
                    <a:pt x="2233" y="597"/>
                    <a:pt x="2167" y="596"/>
                  </a:cubicBezTo>
                  <a:lnTo>
                    <a:pt x="2158" y="596"/>
                  </a:lnTo>
                  <a:lnTo>
                    <a:pt x="2159" y="587"/>
                  </a:lnTo>
                  <a:cubicBezTo>
                    <a:pt x="2159" y="586"/>
                    <a:pt x="2159" y="584"/>
                    <a:pt x="2159" y="583"/>
                  </a:cubicBezTo>
                  <a:cubicBezTo>
                    <a:pt x="2159" y="581"/>
                    <a:pt x="2159" y="581"/>
                    <a:pt x="2159" y="579"/>
                  </a:cubicBezTo>
                  <a:cubicBezTo>
                    <a:pt x="2160" y="522"/>
                    <a:pt x="2146" y="467"/>
                    <a:pt x="2116" y="408"/>
                  </a:cubicBezTo>
                  <a:cubicBezTo>
                    <a:pt x="2066" y="312"/>
                    <a:pt x="1966" y="237"/>
                    <a:pt x="1855" y="212"/>
                  </a:cubicBezTo>
                  <a:cubicBezTo>
                    <a:pt x="1752" y="188"/>
                    <a:pt x="1643" y="207"/>
                    <a:pt x="1547" y="263"/>
                  </a:cubicBezTo>
                  <a:lnTo>
                    <a:pt x="1539" y="268"/>
                  </a:lnTo>
                  <a:lnTo>
                    <a:pt x="1534" y="260"/>
                  </a:lnTo>
                  <a:cubicBezTo>
                    <a:pt x="1482" y="170"/>
                    <a:pt x="1396" y="100"/>
                    <a:pt x="1301" y="67"/>
                  </a:cubicBezTo>
                  <a:cubicBezTo>
                    <a:pt x="1158" y="19"/>
                    <a:pt x="988" y="47"/>
                    <a:pt x="858" y="141"/>
                  </a:cubicBezTo>
                  <a:cubicBezTo>
                    <a:pt x="742" y="225"/>
                    <a:pt x="676" y="351"/>
                    <a:pt x="678" y="485"/>
                  </a:cubicBezTo>
                  <a:lnTo>
                    <a:pt x="660" y="485"/>
                  </a:lnTo>
                  <a:lnTo>
                    <a:pt x="660" y="485"/>
                  </a:lnTo>
                  <a:cubicBezTo>
                    <a:pt x="660" y="486"/>
                    <a:pt x="660" y="487"/>
                    <a:pt x="661" y="488"/>
                  </a:cubicBezTo>
                  <a:lnTo>
                    <a:pt x="661" y="489"/>
                  </a:lnTo>
                  <a:cubicBezTo>
                    <a:pt x="649" y="478"/>
                    <a:pt x="532" y="473"/>
                    <a:pt x="508" y="474"/>
                  </a:cubicBezTo>
                  <a:cubicBezTo>
                    <a:pt x="447" y="476"/>
                    <a:pt x="387" y="488"/>
                    <a:pt x="330" y="510"/>
                  </a:cubicBezTo>
                  <a:cubicBezTo>
                    <a:pt x="228" y="551"/>
                    <a:pt x="149" y="625"/>
                    <a:pt x="87" y="737"/>
                  </a:cubicBezTo>
                  <a:cubicBezTo>
                    <a:pt x="28" y="846"/>
                    <a:pt x="18" y="979"/>
                    <a:pt x="62" y="1095"/>
                  </a:cubicBezTo>
                  <a:cubicBezTo>
                    <a:pt x="100" y="1195"/>
                    <a:pt x="174" y="1269"/>
                    <a:pt x="270" y="1304"/>
                  </a:cubicBezTo>
                  <a:cubicBezTo>
                    <a:pt x="452" y="1369"/>
                    <a:pt x="658" y="1310"/>
                    <a:pt x="789" y="1232"/>
                  </a:cubicBezTo>
                  <a:lnTo>
                    <a:pt x="798" y="12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070381" y="1934934"/>
              <a:ext cx="94295" cy="73627"/>
            </a:xfrm>
            <a:custGeom>
              <a:rect b="b" l="l" r="r" t="t"/>
              <a:pathLst>
                <a:path extrusionOk="0" h="252" w="320">
                  <a:moveTo>
                    <a:pt x="17" y="251"/>
                  </a:moveTo>
                  <a:lnTo>
                    <a:pt x="0" y="245"/>
                  </a:lnTo>
                  <a:cubicBezTo>
                    <a:pt x="43" y="109"/>
                    <a:pt x="177" y="6"/>
                    <a:pt x="318" y="0"/>
                  </a:cubicBezTo>
                  <a:lnTo>
                    <a:pt x="319" y="18"/>
                  </a:lnTo>
                  <a:cubicBezTo>
                    <a:pt x="185" y="23"/>
                    <a:pt x="58" y="121"/>
                    <a:pt x="17" y="25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2879207" y="2086064"/>
              <a:ext cx="37459" cy="49085"/>
            </a:xfrm>
            <a:custGeom>
              <a:rect b="b" l="l" r="r" t="t"/>
              <a:pathLst>
                <a:path extrusionOk="0" h="166" w="130">
                  <a:moveTo>
                    <a:pt x="17" y="165"/>
                  </a:moveTo>
                  <a:lnTo>
                    <a:pt x="0" y="159"/>
                  </a:lnTo>
                  <a:cubicBezTo>
                    <a:pt x="21" y="103"/>
                    <a:pt x="60" y="50"/>
                    <a:pt x="118" y="0"/>
                  </a:cubicBezTo>
                  <a:lnTo>
                    <a:pt x="129" y="14"/>
                  </a:lnTo>
                  <a:cubicBezTo>
                    <a:pt x="74" y="61"/>
                    <a:pt x="37" y="112"/>
                    <a:pt x="17" y="16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2943793" y="2057646"/>
              <a:ext cx="32292" cy="14209"/>
            </a:xfrm>
            <a:custGeom>
              <a:rect b="b" l="l" r="r" t="t"/>
              <a:pathLst>
                <a:path extrusionOk="0" h="49" w="109">
                  <a:moveTo>
                    <a:pt x="8" y="48"/>
                  </a:moveTo>
                  <a:lnTo>
                    <a:pt x="0" y="32"/>
                  </a:lnTo>
                  <a:cubicBezTo>
                    <a:pt x="33" y="15"/>
                    <a:pt x="69" y="4"/>
                    <a:pt x="106" y="0"/>
                  </a:cubicBezTo>
                  <a:lnTo>
                    <a:pt x="108" y="18"/>
                  </a:lnTo>
                  <a:cubicBezTo>
                    <a:pt x="73" y="22"/>
                    <a:pt x="39" y="32"/>
                    <a:pt x="8" y="4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3339058" y="1981436"/>
              <a:ext cx="69753" cy="12917"/>
            </a:xfrm>
            <a:custGeom>
              <a:rect b="b" l="l" r="r" t="t"/>
              <a:pathLst>
                <a:path extrusionOk="0" h="46" w="239">
                  <a:moveTo>
                    <a:pt x="231" y="45"/>
                  </a:moveTo>
                  <a:cubicBezTo>
                    <a:pt x="192" y="27"/>
                    <a:pt x="149" y="17"/>
                    <a:pt x="106" y="17"/>
                  </a:cubicBezTo>
                  <a:cubicBezTo>
                    <a:pt x="72" y="17"/>
                    <a:pt x="38" y="23"/>
                    <a:pt x="6" y="35"/>
                  </a:cubicBezTo>
                  <a:lnTo>
                    <a:pt x="0" y="18"/>
                  </a:lnTo>
                  <a:cubicBezTo>
                    <a:pt x="34" y="6"/>
                    <a:pt x="70" y="0"/>
                    <a:pt x="106" y="0"/>
                  </a:cubicBezTo>
                  <a:cubicBezTo>
                    <a:pt x="152" y="0"/>
                    <a:pt x="197" y="10"/>
                    <a:pt x="238" y="29"/>
                  </a:cubicBezTo>
                  <a:lnTo>
                    <a:pt x="231" y="4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3300307" y="2225570"/>
              <a:ext cx="227343" cy="69753"/>
            </a:xfrm>
            <a:custGeom>
              <a:rect b="b" l="l" r="r" t="t"/>
              <a:pathLst>
                <a:path extrusionOk="0" h="236" w="774">
                  <a:moveTo>
                    <a:pt x="53" y="160"/>
                  </a:moveTo>
                  <a:cubicBezTo>
                    <a:pt x="35" y="150"/>
                    <a:pt x="17" y="138"/>
                    <a:pt x="0" y="126"/>
                  </a:cubicBezTo>
                  <a:lnTo>
                    <a:pt x="11" y="111"/>
                  </a:lnTo>
                  <a:cubicBezTo>
                    <a:pt x="27" y="124"/>
                    <a:pt x="45" y="135"/>
                    <a:pt x="63" y="145"/>
                  </a:cubicBezTo>
                  <a:cubicBezTo>
                    <a:pt x="144" y="192"/>
                    <a:pt x="235" y="217"/>
                    <a:pt x="329" y="217"/>
                  </a:cubicBezTo>
                  <a:cubicBezTo>
                    <a:pt x="422" y="217"/>
                    <a:pt x="515" y="192"/>
                    <a:pt x="596" y="145"/>
                  </a:cubicBezTo>
                  <a:cubicBezTo>
                    <a:pt x="659" y="109"/>
                    <a:pt x="715" y="59"/>
                    <a:pt x="758" y="0"/>
                  </a:cubicBezTo>
                  <a:lnTo>
                    <a:pt x="773" y="10"/>
                  </a:lnTo>
                  <a:cubicBezTo>
                    <a:pt x="727" y="71"/>
                    <a:pt x="670" y="123"/>
                    <a:pt x="604" y="161"/>
                  </a:cubicBezTo>
                  <a:cubicBezTo>
                    <a:pt x="544" y="195"/>
                    <a:pt x="479" y="218"/>
                    <a:pt x="410" y="229"/>
                  </a:cubicBezTo>
                  <a:cubicBezTo>
                    <a:pt x="384" y="233"/>
                    <a:pt x="357" y="235"/>
                    <a:pt x="330" y="235"/>
                  </a:cubicBezTo>
                  <a:lnTo>
                    <a:pt x="330" y="235"/>
                  </a:lnTo>
                  <a:cubicBezTo>
                    <a:pt x="233" y="234"/>
                    <a:pt x="137" y="209"/>
                    <a:pt x="53" y="16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3535399" y="2137733"/>
              <a:ext cx="14208" cy="67169"/>
            </a:xfrm>
            <a:custGeom>
              <a:rect b="b" l="l" r="r" t="t"/>
              <a:pathLst>
                <a:path extrusionOk="0" h="228" w="47">
                  <a:moveTo>
                    <a:pt x="16" y="227"/>
                  </a:moveTo>
                  <a:lnTo>
                    <a:pt x="0" y="219"/>
                  </a:lnTo>
                  <a:cubicBezTo>
                    <a:pt x="18" y="182"/>
                    <a:pt x="28" y="141"/>
                    <a:pt x="28" y="100"/>
                  </a:cubicBezTo>
                  <a:cubicBezTo>
                    <a:pt x="28" y="68"/>
                    <a:pt x="22" y="37"/>
                    <a:pt x="11" y="7"/>
                  </a:cubicBezTo>
                  <a:lnTo>
                    <a:pt x="28" y="0"/>
                  </a:lnTo>
                  <a:cubicBezTo>
                    <a:pt x="40" y="32"/>
                    <a:pt x="46" y="66"/>
                    <a:pt x="46" y="100"/>
                  </a:cubicBezTo>
                  <a:cubicBezTo>
                    <a:pt x="46" y="144"/>
                    <a:pt x="36" y="188"/>
                    <a:pt x="16" y="22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2080926" y="1110818"/>
              <a:ext cx="410766" cy="534771"/>
            </a:xfrm>
            <a:custGeom>
              <a:rect b="b" l="l" r="r" t="t"/>
              <a:pathLst>
                <a:path extrusionOk="0" h="1825" w="1401">
                  <a:moveTo>
                    <a:pt x="495" y="1824"/>
                  </a:moveTo>
                  <a:lnTo>
                    <a:pt x="450" y="1471"/>
                  </a:lnTo>
                  <a:cubicBezTo>
                    <a:pt x="435" y="1353"/>
                    <a:pt x="368" y="1245"/>
                    <a:pt x="261" y="1166"/>
                  </a:cubicBezTo>
                  <a:cubicBezTo>
                    <a:pt x="174" y="1101"/>
                    <a:pt x="105" y="1017"/>
                    <a:pt x="60" y="922"/>
                  </a:cubicBezTo>
                  <a:cubicBezTo>
                    <a:pt x="20" y="840"/>
                    <a:pt x="0" y="750"/>
                    <a:pt x="0" y="659"/>
                  </a:cubicBezTo>
                  <a:cubicBezTo>
                    <a:pt x="0" y="641"/>
                    <a:pt x="1" y="623"/>
                    <a:pt x="2" y="605"/>
                  </a:cubicBezTo>
                  <a:cubicBezTo>
                    <a:pt x="30" y="290"/>
                    <a:pt x="308" y="35"/>
                    <a:pt x="649" y="13"/>
                  </a:cubicBezTo>
                  <a:cubicBezTo>
                    <a:pt x="850" y="0"/>
                    <a:pt x="1048" y="68"/>
                    <a:pt x="1191" y="200"/>
                  </a:cubicBezTo>
                  <a:cubicBezTo>
                    <a:pt x="1321" y="320"/>
                    <a:pt x="1394" y="480"/>
                    <a:pt x="1397" y="650"/>
                  </a:cubicBezTo>
                  <a:cubicBezTo>
                    <a:pt x="1400" y="844"/>
                    <a:pt x="1310" y="1028"/>
                    <a:pt x="1150" y="1154"/>
                  </a:cubicBezTo>
                  <a:cubicBezTo>
                    <a:pt x="1048" y="1235"/>
                    <a:pt x="985" y="1345"/>
                    <a:pt x="974" y="1464"/>
                  </a:cubicBezTo>
                  <a:lnTo>
                    <a:pt x="940" y="1817"/>
                  </a:lnTo>
                  <a:lnTo>
                    <a:pt x="495" y="1824"/>
                  </a:lnTo>
                  <a:close/>
                  <a:moveTo>
                    <a:pt x="698" y="29"/>
                  </a:moveTo>
                  <a:cubicBezTo>
                    <a:pt x="682" y="29"/>
                    <a:pt x="666" y="30"/>
                    <a:pt x="650" y="31"/>
                  </a:cubicBezTo>
                  <a:cubicBezTo>
                    <a:pt x="318" y="52"/>
                    <a:pt x="47" y="300"/>
                    <a:pt x="20" y="607"/>
                  </a:cubicBezTo>
                  <a:cubicBezTo>
                    <a:pt x="19" y="625"/>
                    <a:pt x="18" y="643"/>
                    <a:pt x="18" y="661"/>
                  </a:cubicBezTo>
                  <a:cubicBezTo>
                    <a:pt x="18" y="749"/>
                    <a:pt x="38" y="835"/>
                    <a:pt x="76" y="915"/>
                  </a:cubicBezTo>
                  <a:cubicBezTo>
                    <a:pt x="119" y="1006"/>
                    <a:pt x="187" y="1088"/>
                    <a:pt x="272" y="1151"/>
                  </a:cubicBezTo>
                  <a:cubicBezTo>
                    <a:pt x="382" y="1233"/>
                    <a:pt x="452" y="1346"/>
                    <a:pt x="468" y="1469"/>
                  </a:cubicBezTo>
                  <a:lnTo>
                    <a:pt x="511" y="1805"/>
                  </a:lnTo>
                  <a:lnTo>
                    <a:pt x="924" y="1800"/>
                  </a:lnTo>
                  <a:lnTo>
                    <a:pt x="956" y="1462"/>
                  </a:lnTo>
                  <a:cubicBezTo>
                    <a:pt x="968" y="1338"/>
                    <a:pt x="1033" y="1224"/>
                    <a:pt x="1139" y="1140"/>
                  </a:cubicBezTo>
                  <a:cubicBezTo>
                    <a:pt x="1295" y="1017"/>
                    <a:pt x="1382" y="839"/>
                    <a:pt x="1379" y="650"/>
                  </a:cubicBezTo>
                  <a:cubicBezTo>
                    <a:pt x="1376" y="485"/>
                    <a:pt x="1305" y="330"/>
                    <a:pt x="1178" y="213"/>
                  </a:cubicBezTo>
                  <a:cubicBezTo>
                    <a:pt x="1050" y="95"/>
                    <a:pt x="877" y="29"/>
                    <a:pt x="698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2207514" y="1574544"/>
              <a:ext cx="162756" cy="100754"/>
            </a:xfrm>
            <a:custGeom>
              <a:rect b="b" l="l" r="r" t="t"/>
              <a:pathLst>
                <a:path extrusionOk="0" h="345" w="554">
                  <a:moveTo>
                    <a:pt x="290" y="331"/>
                  </a:moveTo>
                  <a:cubicBezTo>
                    <a:pt x="197" y="336"/>
                    <a:pt x="77" y="344"/>
                    <a:pt x="34" y="256"/>
                  </a:cubicBezTo>
                  <a:cubicBezTo>
                    <a:pt x="0" y="185"/>
                    <a:pt x="2" y="84"/>
                    <a:pt x="12" y="8"/>
                  </a:cubicBezTo>
                  <a:cubicBezTo>
                    <a:pt x="12" y="8"/>
                    <a:pt x="502" y="2"/>
                    <a:pt x="553" y="0"/>
                  </a:cubicBezTo>
                  <a:cubicBezTo>
                    <a:pt x="546" y="0"/>
                    <a:pt x="553" y="168"/>
                    <a:pt x="550" y="184"/>
                  </a:cubicBezTo>
                  <a:cubicBezTo>
                    <a:pt x="541" y="237"/>
                    <a:pt x="509" y="281"/>
                    <a:pt x="456" y="304"/>
                  </a:cubicBezTo>
                  <a:cubicBezTo>
                    <a:pt x="409" y="324"/>
                    <a:pt x="355" y="327"/>
                    <a:pt x="303" y="330"/>
                  </a:cubicBezTo>
                  <a:lnTo>
                    <a:pt x="290" y="33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2252724" y="1635255"/>
              <a:ext cx="82670" cy="67170"/>
            </a:xfrm>
            <a:custGeom>
              <a:rect b="b" l="l" r="r" t="t"/>
              <a:pathLst>
                <a:path extrusionOk="0" h="231" w="284">
                  <a:moveTo>
                    <a:pt x="283" y="115"/>
                  </a:moveTo>
                  <a:cubicBezTo>
                    <a:pt x="283" y="135"/>
                    <a:pt x="276" y="154"/>
                    <a:pt x="264" y="172"/>
                  </a:cubicBezTo>
                  <a:cubicBezTo>
                    <a:pt x="251" y="189"/>
                    <a:pt x="233" y="204"/>
                    <a:pt x="212" y="214"/>
                  </a:cubicBezTo>
                  <a:cubicBezTo>
                    <a:pt x="190" y="224"/>
                    <a:pt x="167" y="230"/>
                    <a:pt x="142" y="230"/>
                  </a:cubicBezTo>
                  <a:cubicBezTo>
                    <a:pt x="117" y="230"/>
                    <a:pt x="92" y="224"/>
                    <a:pt x="71" y="214"/>
                  </a:cubicBezTo>
                  <a:cubicBezTo>
                    <a:pt x="49" y="204"/>
                    <a:pt x="31" y="189"/>
                    <a:pt x="19" y="172"/>
                  </a:cubicBezTo>
                  <a:cubicBezTo>
                    <a:pt x="6" y="154"/>
                    <a:pt x="0" y="135"/>
                    <a:pt x="0" y="115"/>
                  </a:cubicBezTo>
                  <a:cubicBezTo>
                    <a:pt x="0" y="95"/>
                    <a:pt x="7" y="75"/>
                    <a:pt x="19" y="57"/>
                  </a:cubicBezTo>
                  <a:cubicBezTo>
                    <a:pt x="32" y="40"/>
                    <a:pt x="49" y="25"/>
                    <a:pt x="71" y="15"/>
                  </a:cubicBezTo>
                  <a:cubicBezTo>
                    <a:pt x="92" y="4"/>
                    <a:pt x="117" y="0"/>
                    <a:pt x="142" y="0"/>
                  </a:cubicBezTo>
                  <a:cubicBezTo>
                    <a:pt x="167" y="0"/>
                    <a:pt x="190" y="4"/>
                    <a:pt x="212" y="15"/>
                  </a:cubicBezTo>
                  <a:cubicBezTo>
                    <a:pt x="233" y="25"/>
                    <a:pt x="252" y="40"/>
                    <a:pt x="264" y="57"/>
                  </a:cubicBezTo>
                  <a:cubicBezTo>
                    <a:pt x="277" y="75"/>
                    <a:pt x="283" y="95"/>
                    <a:pt x="283" y="11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2123552" y="1163778"/>
              <a:ext cx="69753" cy="71044"/>
            </a:xfrm>
            <a:custGeom>
              <a:rect b="b" l="l" r="r" t="t"/>
              <a:pathLst>
                <a:path extrusionOk="0" h="241" w="239">
                  <a:moveTo>
                    <a:pt x="16" y="240"/>
                  </a:moveTo>
                  <a:lnTo>
                    <a:pt x="0" y="231"/>
                  </a:lnTo>
                  <a:cubicBezTo>
                    <a:pt x="54" y="137"/>
                    <a:pt x="133" y="58"/>
                    <a:pt x="229" y="0"/>
                  </a:cubicBezTo>
                  <a:lnTo>
                    <a:pt x="238" y="16"/>
                  </a:lnTo>
                  <a:cubicBezTo>
                    <a:pt x="145" y="71"/>
                    <a:pt x="68" y="149"/>
                    <a:pt x="16" y="24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2221723" y="2646670"/>
              <a:ext cx="170507" cy="77503"/>
            </a:xfrm>
            <a:custGeom>
              <a:rect b="b" l="l" r="r" t="t"/>
              <a:pathLst>
                <a:path extrusionOk="0" h="265" w="580">
                  <a:moveTo>
                    <a:pt x="97" y="264"/>
                  </a:moveTo>
                  <a:lnTo>
                    <a:pt x="97" y="264"/>
                  </a:lnTo>
                  <a:cubicBezTo>
                    <a:pt x="65" y="264"/>
                    <a:pt x="32" y="262"/>
                    <a:pt x="0" y="258"/>
                  </a:cubicBezTo>
                  <a:lnTo>
                    <a:pt x="4" y="222"/>
                  </a:lnTo>
                  <a:cubicBezTo>
                    <a:pt x="115" y="236"/>
                    <a:pt x="222" y="225"/>
                    <a:pt x="315" y="192"/>
                  </a:cubicBezTo>
                  <a:cubicBezTo>
                    <a:pt x="419" y="154"/>
                    <a:pt x="498" y="90"/>
                    <a:pt x="548" y="0"/>
                  </a:cubicBezTo>
                  <a:lnTo>
                    <a:pt x="579" y="18"/>
                  </a:lnTo>
                  <a:cubicBezTo>
                    <a:pt x="526" y="113"/>
                    <a:pt x="438" y="185"/>
                    <a:pt x="327" y="226"/>
                  </a:cubicBezTo>
                  <a:cubicBezTo>
                    <a:pt x="257" y="251"/>
                    <a:pt x="179" y="264"/>
                    <a:pt x="97" y="26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2296642" y="2841719"/>
              <a:ext cx="275136" cy="133046"/>
            </a:xfrm>
            <a:custGeom>
              <a:rect b="b" l="l" r="r" t="t"/>
              <a:pathLst>
                <a:path extrusionOk="0" h="452" w="940">
                  <a:moveTo>
                    <a:pt x="843" y="302"/>
                  </a:moveTo>
                  <a:cubicBezTo>
                    <a:pt x="704" y="352"/>
                    <a:pt x="561" y="435"/>
                    <a:pt x="408" y="421"/>
                  </a:cubicBezTo>
                  <a:cubicBezTo>
                    <a:pt x="362" y="417"/>
                    <a:pt x="320" y="410"/>
                    <a:pt x="275" y="424"/>
                  </a:cubicBezTo>
                  <a:cubicBezTo>
                    <a:pt x="191" y="449"/>
                    <a:pt x="96" y="451"/>
                    <a:pt x="24" y="389"/>
                  </a:cubicBezTo>
                  <a:cubicBezTo>
                    <a:pt x="18" y="384"/>
                    <a:pt x="12" y="378"/>
                    <a:pt x="9" y="370"/>
                  </a:cubicBezTo>
                  <a:cubicBezTo>
                    <a:pt x="0" y="349"/>
                    <a:pt x="21" y="326"/>
                    <a:pt x="43" y="320"/>
                  </a:cubicBezTo>
                  <a:cubicBezTo>
                    <a:pt x="65" y="314"/>
                    <a:pt x="88" y="320"/>
                    <a:pt x="111" y="320"/>
                  </a:cubicBezTo>
                  <a:cubicBezTo>
                    <a:pt x="213" y="323"/>
                    <a:pt x="294" y="233"/>
                    <a:pt x="393" y="211"/>
                  </a:cubicBezTo>
                  <a:cubicBezTo>
                    <a:pt x="445" y="200"/>
                    <a:pt x="502" y="207"/>
                    <a:pt x="549" y="181"/>
                  </a:cubicBezTo>
                  <a:cubicBezTo>
                    <a:pt x="612" y="147"/>
                    <a:pt x="640" y="75"/>
                    <a:pt x="703" y="39"/>
                  </a:cubicBezTo>
                  <a:cubicBezTo>
                    <a:pt x="772" y="0"/>
                    <a:pt x="839" y="16"/>
                    <a:pt x="895" y="73"/>
                  </a:cubicBezTo>
                  <a:cubicBezTo>
                    <a:pt x="904" y="82"/>
                    <a:pt x="912" y="93"/>
                    <a:pt x="918" y="104"/>
                  </a:cubicBezTo>
                  <a:cubicBezTo>
                    <a:pt x="932" y="128"/>
                    <a:pt x="939" y="154"/>
                    <a:pt x="939" y="182"/>
                  </a:cubicBezTo>
                  <a:cubicBezTo>
                    <a:pt x="939" y="192"/>
                    <a:pt x="938" y="202"/>
                    <a:pt x="936" y="212"/>
                  </a:cubicBezTo>
                  <a:cubicBezTo>
                    <a:pt x="929" y="248"/>
                    <a:pt x="915" y="267"/>
                    <a:pt x="894" y="280"/>
                  </a:cubicBezTo>
                  <a:cubicBezTo>
                    <a:pt x="880" y="289"/>
                    <a:pt x="863" y="295"/>
                    <a:pt x="843" y="30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2265641" y="2735798"/>
              <a:ext cx="33585" cy="52960"/>
            </a:xfrm>
            <a:custGeom>
              <a:rect b="b" l="l" r="r" t="t"/>
              <a:pathLst>
                <a:path extrusionOk="0" h="182" w="116">
                  <a:moveTo>
                    <a:pt x="69" y="181"/>
                  </a:moveTo>
                  <a:cubicBezTo>
                    <a:pt x="55" y="181"/>
                    <a:pt x="42" y="179"/>
                    <a:pt x="31" y="171"/>
                  </a:cubicBezTo>
                  <a:cubicBezTo>
                    <a:pt x="10" y="157"/>
                    <a:pt x="0" y="127"/>
                    <a:pt x="8" y="99"/>
                  </a:cubicBezTo>
                  <a:cubicBezTo>
                    <a:pt x="13" y="78"/>
                    <a:pt x="27" y="58"/>
                    <a:pt x="50" y="38"/>
                  </a:cubicBezTo>
                  <a:cubicBezTo>
                    <a:pt x="63" y="27"/>
                    <a:pt x="78" y="16"/>
                    <a:pt x="94" y="7"/>
                  </a:cubicBezTo>
                  <a:cubicBezTo>
                    <a:pt x="98" y="5"/>
                    <a:pt x="103" y="2"/>
                    <a:pt x="107" y="0"/>
                  </a:cubicBezTo>
                  <a:lnTo>
                    <a:pt x="115" y="16"/>
                  </a:lnTo>
                  <a:cubicBezTo>
                    <a:pt x="111" y="18"/>
                    <a:pt x="107" y="20"/>
                    <a:pt x="103" y="23"/>
                  </a:cubicBezTo>
                  <a:cubicBezTo>
                    <a:pt x="88" y="31"/>
                    <a:pt x="74" y="41"/>
                    <a:pt x="62" y="52"/>
                  </a:cubicBezTo>
                  <a:cubicBezTo>
                    <a:pt x="42" y="70"/>
                    <a:pt x="29" y="86"/>
                    <a:pt x="25" y="104"/>
                  </a:cubicBezTo>
                  <a:cubicBezTo>
                    <a:pt x="20" y="121"/>
                    <a:pt x="24" y="145"/>
                    <a:pt x="41" y="156"/>
                  </a:cubicBezTo>
                  <a:cubicBezTo>
                    <a:pt x="56" y="166"/>
                    <a:pt x="77" y="164"/>
                    <a:pt x="98" y="160"/>
                  </a:cubicBezTo>
                  <a:lnTo>
                    <a:pt x="101" y="178"/>
                  </a:lnTo>
                  <a:cubicBezTo>
                    <a:pt x="91" y="180"/>
                    <a:pt x="80" y="181"/>
                    <a:pt x="69" y="18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2140345" y="3047102"/>
              <a:ext cx="24542" cy="21959"/>
            </a:xfrm>
            <a:custGeom>
              <a:rect b="b" l="l" r="r" t="t"/>
              <a:pathLst>
                <a:path extrusionOk="0" h="76" w="84">
                  <a:moveTo>
                    <a:pt x="47" y="44"/>
                  </a:moveTo>
                  <a:lnTo>
                    <a:pt x="12" y="75"/>
                  </a:lnTo>
                  <a:lnTo>
                    <a:pt x="0" y="62"/>
                  </a:lnTo>
                  <a:lnTo>
                    <a:pt x="71" y="0"/>
                  </a:lnTo>
                  <a:lnTo>
                    <a:pt x="83" y="13"/>
                  </a:lnTo>
                  <a:lnTo>
                    <a:pt x="47" y="4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2192014" y="3097479"/>
              <a:ext cx="27126" cy="25834"/>
            </a:xfrm>
            <a:custGeom>
              <a:rect b="b" l="l" r="r" t="t"/>
              <a:pathLst>
                <a:path extrusionOk="0" h="89" w="94">
                  <a:moveTo>
                    <a:pt x="0" y="76"/>
                  </a:moveTo>
                  <a:cubicBezTo>
                    <a:pt x="25" y="49"/>
                    <a:pt x="53" y="23"/>
                    <a:pt x="82" y="0"/>
                  </a:cubicBezTo>
                  <a:lnTo>
                    <a:pt x="93" y="14"/>
                  </a:lnTo>
                  <a:cubicBezTo>
                    <a:pt x="65" y="37"/>
                    <a:pt x="38" y="62"/>
                    <a:pt x="13" y="88"/>
                  </a:cubicBezTo>
                  <a:lnTo>
                    <a:pt x="0" y="7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2087384" y="2996725"/>
              <a:ext cx="21959" cy="18084"/>
            </a:xfrm>
            <a:custGeom>
              <a:rect b="b" l="l" r="r" t="t"/>
              <a:pathLst>
                <a:path extrusionOk="0" h="62" w="75">
                  <a:moveTo>
                    <a:pt x="42" y="38"/>
                  </a:moveTo>
                  <a:lnTo>
                    <a:pt x="11" y="61"/>
                  </a:lnTo>
                  <a:lnTo>
                    <a:pt x="0" y="47"/>
                  </a:lnTo>
                  <a:lnTo>
                    <a:pt x="63" y="0"/>
                  </a:lnTo>
                  <a:lnTo>
                    <a:pt x="74" y="14"/>
                  </a:lnTo>
                  <a:lnTo>
                    <a:pt x="42" y="3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933670" y="2968307"/>
              <a:ext cx="45210" cy="34876"/>
            </a:xfrm>
            <a:custGeom>
              <a:rect b="b" l="l" r="r" t="t"/>
              <a:pathLst>
                <a:path extrusionOk="0" h="117" w="156">
                  <a:moveTo>
                    <a:pt x="0" y="101"/>
                  </a:moveTo>
                  <a:cubicBezTo>
                    <a:pt x="2" y="99"/>
                    <a:pt x="5" y="98"/>
                    <a:pt x="7" y="97"/>
                  </a:cubicBezTo>
                  <a:cubicBezTo>
                    <a:pt x="55" y="69"/>
                    <a:pt x="101" y="37"/>
                    <a:pt x="143" y="0"/>
                  </a:cubicBezTo>
                  <a:lnTo>
                    <a:pt x="155" y="14"/>
                  </a:lnTo>
                  <a:cubicBezTo>
                    <a:pt x="112" y="51"/>
                    <a:pt x="65" y="84"/>
                    <a:pt x="16" y="112"/>
                  </a:cubicBezTo>
                  <a:cubicBezTo>
                    <a:pt x="14" y="114"/>
                    <a:pt x="11" y="115"/>
                    <a:pt x="9" y="116"/>
                  </a:cubicBezTo>
                  <a:lnTo>
                    <a:pt x="0" y="10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1936254" y="2809426"/>
              <a:ext cx="32292" cy="43918"/>
            </a:xfrm>
            <a:custGeom>
              <a:rect b="b" l="l" r="r" t="t"/>
              <a:pathLst>
                <a:path extrusionOk="0" h="152" w="112">
                  <a:moveTo>
                    <a:pt x="28" y="151"/>
                  </a:moveTo>
                  <a:cubicBezTo>
                    <a:pt x="19" y="151"/>
                    <a:pt x="9" y="151"/>
                    <a:pt x="0" y="150"/>
                  </a:cubicBezTo>
                  <a:lnTo>
                    <a:pt x="1" y="132"/>
                  </a:lnTo>
                  <a:cubicBezTo>
                    <a:pt x="27" y="134"/>
                    <a:pt x="53" y="136"/>
                    <a:pt x="71" y="122"/>
                  </a:cubicBezTo>
                  <a:cubicBezTo>
                    <a:pt x="88" y="108"/>
                    <a:pt x="93" y="82"/>
                    <a:pt x="93" y="63"/>
                  </a:cubicBezTo>
                  <a:cubicBezTo>
                    <a:pt x="93" y="62"/>
                    <a:pt x="93" y="61"/>
                    <a:pt x="93" y="60"/>
                  </a:cubicBezTo>
                  <a:cubicBezTo>
                    <a:pt x="93" y="41"/>
                    <a:pt x="90" y="23"/>
                    <a:pt x="85" y="5"/>
                  </a:cubicBezTo>
                  <a:lnTo>
                    <a:pt x="102" y="0"/>
                  </a:lnTo>
                  <a:cubicBezTo>
                    <a:pt x="108" y="19"/>
                    <a:pt x="111" y="40"/>
                    <a:pt x="111" y="60"/>
                  </a:cubicBezTo>
                  <a:cubicBezTo>
                    <a:pt x="111" y="61"/>
                    <a:pt x="111" y="62"/>
                    <a:pt x="111" y="63"/>
                  </a:cubicBezTo>
                  <a:cubicBezTo>
                    <a:pt x="110" y="86"/>
                    <a:pt x="105" y="118"/>
                    <a:pt x="82" y="136"/>
                  </a:cubicBezTo>
                  <a:cubicBezTo>
                    <a:pt x="66" y="148"/>
                    <a:pt x="48" y="151"/>
                    <a:pt x="28" y="15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2188138" y="1285200"/>
              <a:ext cx="196341" cy="303553"/>
            </a:xfrm>
            <a:custGeom>
              <a:rect b="b" l="l" r="r" t="t"/>
              <a:pathLst>
                <a:path extrusionOk="0" h="1037" w="669">
                  <a:moveTo>
                    <a:pt x="476" y="1036"/>
                  </a:moveTo>
                  <a:lnTo>
                    <a:pt x="459" y="1033"/>
                  </a:lnTo>
                  <a:cubicBezTo>
                    <a:pt x="472" y="961"/>
                    <a:pt x="488" y="876"/>
                    <a:pt x="504" y="791"/>
                  </a:cubicBezTo>
                  <a:cubicBezTo>
                    <a:pt x="520" y="705"/>
                    <a:pt x="537" y="620"/>
                    <a:pt x="550" y="548"/>
                  </a:cubicBezTo>
                  <a:lnTo>
                    <a:pt x="608" y="241"/>
                  </a:lnTo>
                  <a:cubicBezTo>
                    <a:pt x="610" y="229"/>
                    <a:pt x="614" y="214"/>
                    <a:pt x="618" y="199"/>
                  </a:cubicBezTo>
                  <a:cubicBezTo>
                    <a:pt x="631" y="148"/>
                    <a:pt x="648" y="85"/>
                    <a:pt x="623" y="50"/>
                  </a:cubicBezTo>
                  <a:cubicBezTo>
                    <a:pt x="611" y="33"/>
                    <a:pt x="591" y="24"/>
                    <a:pt x="561" y="21"/>
                  </a:cubicBezTo>
                  <a:lnTo>
                    <a:pt x="561" y="21"/>
                  </a:lnTo>
                  <a:cubicBezTo>
                    <a:pt x="559" y="21"/>
                    <a:pt x="556" y="21"/>
                    <a:pt x="554" y="21"/>
                  </a:cubicBezTo>
                  <a:cubicBezTo>
                    <a:pt x="540" y="21"/>
                    <a:pt x="527" y="24"/>
                    <a:pt x="514" y="30"/>
                  </a:cubicBezTo>
                  <a:lnTo>
                    <a:pt x="514" y="30"/>
                  </a:lnTo>
                  <a:cubicBezTo>
                    <a:pt x="521" y="36"/>
                    <a:pt x="526" y="43"/>
                    <a:pt x="531" y="52"/>
                  </a:cubicBezTo>
                  <a:cubicBezTo>
                    <a:pt x="535" y="59"/>
                    <a:pt x="539" y="68"/>
                    <a:pt x="541" y="76"/>
                  </a:cubicBezTo>
                  <a:cubicBezTo>
                    <a:pt x="546" y="98"/>
                    <a:pt x="541" y="118"/>
                    <a:pt x="528" y="134"/>
                  </a:cubicBezTo>
                  <a:cubicBezTo>
                    <a:pt x="518" y="145"/>
                    <a:pt x="506" y="151"/>
                    <a:pt x="494" y="152"/>
                  </a:cubicBezTo>
                  <a:lnTo>
                    <a:pt x="494" y="152"/>
                  </a:lnTo>
                  <a:cubicBezTo>
                    <a:pt x="493" y="152"/>
                    <a:pt x="492" y="152"/>
                    <a:pt x="491" y="152"/>
                  </a:cubicBezTo>
                  <a:cubicBezTo>
                    <a:pt x="484" y="152"/>
                    <a:pt x="477" y="150"/>
                    <a:pt x="471" y="147"/>
                  </a:cubicBezTo>
                  <a:cubicBezTo>
                    <a:pt x="466" y="144"/>
                    <a:pt x="462" y="141"/>
                    <a:pt x="459" y="137"/>
                  </a:cubicBezTo>
                  <a:cubicBezTo>
                    <a:pt x="447" y="122"/>
                    <a:pt x="442" y="100"/>
                    <a:pt x="447" y="81"/>
                  </a:cubicBezTo>
                  <a:lnTo>
                    <a:pt x="447" y="81"/>
                  </a:lnTo>
                  <a:cubicBezTo>
                    <a:pt x="449" y="73"/>
                    <a:pt x="452" y="65"/>
                    <a:pt x="457" y="58"/>
                  </a:cubicBezTo>
                  <a:cubicBezTo>
                    <a:pt x="463" y="48"/>
                    <a:pt x="471" y="38"/>
                    <a:pt x="480" y="31"/>
                  </a:cubicBezTo>
                  <a:cubicBezTo>
                    <a:pt x="449" y="19"/>
                    <a:pt x="413" y="26"/>
                    <a:pt x="386" y="42"/>
                  </a:cubicBezTo>
                  <a:cubicBezTo>
                    <a:pt x="389" y="44"/>
                    <a:pt x="391" y="46"/>
                    <a:pt x="393" y="48"/>
                  </a:cubicBezTo>
                  <a:cubicBezTo>
                    <a:pt x="404" y="59"/>
                    <a:pt x="416" y="76"/>
                    <a:pt x="416" y="98"/>
                  </a:cubicBezTo>
                  <a:cubicBezTo>
                    <a:pt x="415" y="119"/>
                    <a:pt x="399" y="138"/>
                    <a:pt x="379" y="141"/>
                  </a:cubicBezTo>
                  <a:lnTo>
                    <a:pt x="379" y="141"/>
                  </a:lnTo>
                  <a:cubicBezTo>
                    <a:pt x="377" y="142"/>
                    <a:pt x="375" y="142"/>
                    <a:pt x="373" y="142"/>
                  </a:cubicBezTo>
                  <a:cubicBezTo>
                    <a:pt x="365" y="142"/>
                    <a:pt x="358" y="139"/>
                    <a:pt x="352" y="136"/>
                  </a:cubicBezTo>
                  <a:cubicBezTo>
                    <a:pt x="349" y="134"/>
                    <a:pt x="346" y="133"/>
                    <a:pt x="344" y="130"/>
                  </a:cubicBezTo>
                  <a:lnTo>
                    <a:pt x="344" y="130"/>
                  </a:lnTo>
                  <a:cubicBezTo>
                    <a:pt x="340" y="127"/>
                    <a:pt x="337" y="122"/>
                    <a:pt x="334" y="118"/>
                  </a:cubicBezTo>
                  <a:cubicBezTo>
                    <a:pt x="329" y="110"/>
                    <a:pt x="327" y="102"/>
                    <a:pt x="327" y="94"/>
                  </a:cubicBezTo>
                  <a:lnTo>
                    <a:pt x="327" y="93"/>
                  </a:lnTo>
                  <a:cubicBezTo>
                    <a:pt x="328" y="75"/>
                    <a:pt x="338" y="57"/>
                    <a:pt x="355" y="42"/>
                  </a:cubicBezTo>
                  <a:cubicBezTo>
                    <a:pt x="329" y="27"/>
                    <a:pt x="297" y="24"/>
                    <a:pt x="270" y="34"/>
                  </a:cubicBezTo>
                  <a:lnTo>
                    <a:pt x="270" y="34"/>
                  </a:lnTo>
                  <a:cubicBezTo>
                    <a:pt x="266" y="35"/>
                    <a:pt x="262" y="37"/>
                    <a:pt x="258" y="40"/>
                  </a:cubicBezTo>
                  <a:cubicBezTo>
                    <a:pt x="256" y="40"/>
                    <a:pt x="255" y="41"/>
                    <a:pt x="254" y="42"/>
                  </a:cubicBezTo>
                  <a:cubicBezTo>
                    <a:pt x="255" y="44"/>
                    <a:pt x="257" y="47"/>
                    <a:pt x="259" y="49"/>
                  </a:cubicBezTo>
                  <a:cubicBezTo>
                    <a:pt x="273" y="69"/>
                    <a:pt x="279" y="91"/>
                    <a:pt x="275" y="112"/>
                  </a:cubicBezTo>
                  <a:cubicBezTo>
                    <a:pt x="272" y="128"/>
                    <a:pt x="259" y="144"/>
                    <a:pt x="245" y="150"/>
                  </a:cubicBezTo>
                  <a:lnTo>
                    <a:pt x="245" y="150"/>
                  </a:lnTo>
                  <a:cubicBezTo>
                    <a:pt x="241" y="151"/>
                    <a:pt x="237" y="152"/>
                    <a:pt x="233" y="152"/>
                  </a:cubicBezTo>
                  <a:cubicBezTo>
                    <a:pt x="228" y="152"/>
                    <a:pt x="223" y="150"/>
                    <a:pt x="219" y="148"/>
                  </a:cubicBezTo>
                  <a:cubicBezTo>
                    <a:pt x="218" y="147"/>
                    <a:pt x="217" y="147"/>
                    <a:pt x="216" y="146"/>
                  </a:cubicBezTo>
                  <a:lnTo>
                    <a:pt x="216" y="146"/>
                  </a:lnTo>
                  <a:cubicBezTo>
                    <a:pt x="213" y="143"/>
                    <a:pt x="210" y="140"/>
                    <a:pt x="208" y="136"/>
                  </a:cubicBezTo>
                  <a:cubicBezTo>
                    <a:pt x="206" y="133"/>
                    <a:pt x="205" y="130"/>
                    <a:pt x="204" y="127"/>
                  </a:cubicBezTo>
                  <a:cubicBezTo>
                    <a:pt x="195" y="98"/>
                    <a:pt x="205" y="65"/>
                    <a:pt x="227" y="42"/>
                  </a:cubicBezTo>
                  <a:lnTo>
                    <a:pt x="227" y="42"/>
                  </a:lnTo>
                  <a:cubicBezTo>
                    <a:pt x="225" y="40"/>
                    <a:pt x="222" y="38"/>
                    <a:pt x="220" y="37"/>
                  </a:cubicBezTo>
                  <a:cubicBezTo>
                    <a:pt x="211" y="32"/>
                    <a:pt x="202" y="29"/>
                    <a:pt x="193" y="28"/>
                  </a:cubicBezTo>
                  <a:cubicBezTo>
                    <a:pt x="170" y="25"/>
                    <a:pt x="147" y="33"/>
                    <a:pt x="130" y="47"/>
                  </a:cubicBezTo>
                  <a:cubicBezTo>
                    <a:pt x="131" y="48"/>
                    <a:pt x="132" y="48"/>
                    <a:pt x="133" y="49"/>
                  </a:cubicBezTo>
                  <a:cubicBezTo>
                    <a:pt x="153" y="63"/>
                    <a:pt x="164" y="82"/>
                    <a:pt x="163" y="101"/>
                  </a:cubicBezTo>
                  <a:lnTo>
                    <a:pt x="163" y="101"/>
                  </a:lnTo>
                  <a:cubicBezTo>
                    <a:pt x="162" y="107"/>
                    <a:pt x="160" y="112"/>
                    <a:pt x="158" y="117"/>
                  </a:cubicBezTo>
                  <a:cubicBezTo>
                    <a:pt x="154" y="123"/>
                    <a:pt x="149" y="128"/>
                    <a:pt x="144" y="131"/>
                  </a:cubicBezTo>
                  <a:lnTo>
                    <a:pt x="144" y="131"/>
                  </a:lnTo>
                  <a:cubicBezTo>
                    <a:pt x="143" y="132"/>
                    <a:pt x="142" y="132"/>
                    <a:pt x="141" y="133"/>
                  </a:cubicBezTo>
                  <a:cubicBezTo>
                    <a:pt x="136" y="136"/>
                    <a:pt x="130" y="137"/>
                    <a:pt x="123" y="137"/>
                  </a:cubicBezTo>
                  <a:cubicBezTo>
                    <a:pt x="119" y="137"/>
                    <a:pt x="116" y="137"/>
                    <a:pt x="112" y="136"/>
                  </a:cubicBezTo>
                  <a:cubicBezTo>
                    <a:pt x="91" y="128"/>
                    <a:pt x="85" y="104"/>
                    <a:pt x="87" y="86"/>
                  </a:cubicBezTo>
                  <a:lnTo>
                    <a:pt x="87" y="86"/>
                  </a:lnTo>
                  <a:cubicBezTo>
                    <a:pt x="89" y="76"/>
                    <a:pt x="92" y="67"/>
                    <a:pt x="97" y="58"/>
                  </a:cubicBezTo>
                  <a:cubicBezTo>
                    <a:pt x="98" y="56"/>
                    <a:pt x="99" y="55"/>
                    <a:pt x="100" y="53"/>
                  </a:cubicBezTo>
                  <a:cubicBezTo>
                    <a:pt x="78" y="46"/>
                    <a:pt x="52" y="46"/>
                    <a:pt x="36" y="56"/>
                  </a:cubicBezTo>
                  <a:cubicBezTo>
                    <a:pt x="24" y="63"/>
                    <a:pt x="19" y="75"/>
                    <a:pt x="21" y="91"/>
                  </a:cubicBezTo>
                  <a:cubicBezTo>
                    <a:pt x="30" y="178"/>
                    <a:pt x="61" y="269"/>
                    <a:pt x="90" y="357"/>
                  </a:cubicBezTo>
                  <a:cubicBezTo>
                    <a:pt x="109" y="414"/>
                    <a:pt x="129" y="472"/>
                    <a:pt x="143" y="528"/>
                  </a:cubicBezTo>
                  <a:lnTo>
                    <a:pt x="255" y="995"/>
                  </a:lnTo>
                  <a:lnTo>
                    <a:pt x="238" y="999"/>
                  </a:lnTo>
                  <a:lnTo>
                    <a:pt x="125" y="533"/>
                  </a:lnTo>
                  <a:cubicBezTo>
                    <a:pt x="112" y="477"/>
                    <a:pt x="92" y="419"/>
                    <a:pt x="73" y="363"/>
                  </a:cubicBezTo>
                  <a:cubicBezTo>
                    <a:pt x="43" y="274"/>
                    <a:pt x="12" y="182"/>
                    <a:pt x="3" y="93"/>
                  </a:cubicBezTo>
                  <a:cubicBezTo>
                    <a:pt x="0" y="70"/>
                    <a:pt x="9" y="51"/>
                    <a:pt x="27" y="40"/>
                  </a:cubicBezTo>
                  <a:cubicBezTo>
                    <a:pt x="49" y="27"/>
                    <a:pt x="83" y="27"/>
                    <a:pt x="112" y="38"/>
                  </a:cubicBezTo>
                  <a:cubicBezTo>
                    <a:pt x="133" y="18"/>
                    <a:pt x="165" y="6"/>
                    <a:pt x="195" y="10"/>
                  </a:cubicBezTo>
                  <a:lnTo>
                    <a:pt x="195" y="10"/>
                  </a:lnTo>
                  <a:cubicBezTo>
                    <a:pt x="207" y="12"/>
                    <a:pt x="218" y="16"/>
                    <a:pt x="229" y="22"/>
                  </a:cubicBezTo>
                  <a:cubicBezTo>
                    <a:pt x="233" y="24"/>
                    <a:pt x="237" y="27"/>
                    <a:pt x="241" y="30"/>
                  </a:cubicBezTo>
                  <a:lnTo>
                    <a:pt x="241" y="30"/>
                  </a:lnTo>
                  <a:cubicBezTo>
                    <a:pt x="243" y="28"/>
                    <a:pt x="246" y="26"/>
                    <a:pt x="249" y="24"/>
                  </a:cubicBezTo>
                  <a:cubicBezTo>
                    <a:pt x="254" y="21"/>
                    <a:pt x="259" y="19"/>
                    <a:pt x="264" y="17"/>
                  </a:cubicBezTo>
                  <a:cubicBezTo>
                    <a:pt x="299" y="4"/>
                    <a:pt x="339" y="10"/>
                    <a:pt x="371" y="30"/>
                  </a:cubicBezTo>
                  <a:cubicBezTo>
                    <a:pt x="410" y="5"/>
                    <a:pt x="459" y="0"/>
                    <a:pt x="495" y="18"/>
                  </a:cubicBezTo>
                  <a:lnTo>
                    <a:pt x="498" y="19"/>
                  </a:lnTo>
                  <a:lnTo>
                    <a:pt x="498" y="19"/>
                  </a:lnTo>
                  <a:lnTo>
                    <a:pt x="498" y="19"/>
                  </a:lnTo>
                  <a:cubicBezTo>
                    <a:pt x="515" y="9"/>
                    <a:pt x="535" y="3"/>
                    <a:pt x="555" y="3"/>
                  </a:cubicBezTo>
                  <a:cubicBezTo>
                    <a:pt x="557" y="3"/>
                    <a:pt x="560" y="3"/>
                    <a:pt x="562" y="4"/>
                  </a:cubicBezTo>
                  <a:cubicBezTo>
                    <a:pt x="598" y="6"/>
                    <a:pt x="623" y="18"/>
                    <a:pt x="638" y="39"/>
                  </a:cubicBezTo>
                  <a:cubicBezTo>
                    <a:pt x="668" y="81"/>
                    <a:pt x="650" y="149"/>
                    <a:pt x="635" y="203"/>
                  </a:cubicBezTo>
                  <a:cubicBezTo>
                    <a:pt x="631" y="219"/>
                    <a:pt x="628" y="233"/>
                    <a:pt x="625" y="245"/>
                  </a:cubicBezTo>
                  <a:lnTo>
                    <a:pt x="568" y="551"/>
                  </a:lnTo>
                  <a:cubicBezTo>
                    <a:pt x="554" y="623"/>
                    <a:pt x="538" y="709"/>
                    <a:pt x="522" y="794"/>
                  </a:cubicBezTo>
                  <a:cubicBezTo>
                    <a:pt x="506" y="879"/>
                    <a:pt x="490" y="964"/>
                    <a:pt x="476" y="1036"/>
                  </a:cubicBezTo>
                  <a:close/>
                  <a:moveTo>
                    <a:pt x="497" y="40"/>
                  </a:moveTo>
                  <a:cubicBezTo>
                    <a:pt x="481" y="51"/>
                    <a:pt x="469" y="67"/>
                    <a:pt x="464" y="85"/>
                  </a:cubicBezTo>
                  <a:lnTo>
                    <a:pt x="464" y="85"/>
                  </a:lnTo>
                  <a:cubicBezTo>
                    <a:pt x="463" y="89"/>
                    <a:pt x="463" y="93"/>
                    <a:pt x="463" y="97"/>
                  </a:cubicBezTo>
                  <a:cubicBezTo>
                    <a:pt x="463" y="105"/>
                    <a:pt x="465" y="113"/>
                    <a:pt x="469" y="120"/>
                  </a:cubicBezTo>
                  <a:cubicBezTo>
                    <a:pt x="470" y="122"/>
                    <a:pt x="471" y="124"/>
                    <a:pt x="473" y="125"/>
                  </a:cubicBezTo>
                  <a:lnTo>
                    <a:pt x="473" y="125"/>
                  </a:lnTo>
                  <a:cubicBezTo>
                    <a:pt x="475" y="128"/>
                    <a:pt x="477" y="130"/>
                    <a:pt x="479" y="131"/>
                  </a:cubicBezTo>
                  <a:cubicBezTo>
                    <a:pt x="483" y="133"/>
                    <a:pt x="487" y="134"/>
                    <a:pt x="491" y="134"/>
                  </a:cubicBezTo>
                  <a:cubicBezTo>
                    <a:pt x="491" y="134"/>
                    <a:pt x="492" y="134"/>
                    <a:pt x="493" y="134"/>
                  </a:cubicBezTo>
                  <a:cubicBezTo>
                    <a:pt x="500" y="134"/>
                    <a:pt x="508" y="129"/>
                    <a:pt x="514" y="122"/>
                  </a:cubicBezTo>
                  <a:cubicBezTo>
                    <a:pt x="523" y="111"/>
                    <a:pt x="527" y="96"/>
                    <a:pt x="523" y="80"/>
                  </a:cubicBezTo>
                  <a:lnTo>
                    <a:pt x="523" y="80"/>
                  </a:lnTo>
                  <a:cubicBezTo>
                    <a:pt x="522" y="73"/>
                    <a:pt x="519" y="67"/>
                    <a:pt x="516" y="60"/>
                  </a:cubicBezTo>
                  <a:cubicBezTo>
                    <a:pt x="511" y="51"/>
                    <a:pt x="505" y="45"/>
                    <a:pt x="497" y="40"/>
                  </a:cubicBezTo>
                  <a:close/>
                  <a:moveTo>
                    <a:pt x="240" y="54"/>
                  </a:moveTo>
                  <a:cubicBezTo>
                    <a:pt x="222" y="72"/>
                    <a:pt x="214" y="99"/>
                    <a:pt x="221" y="122"/>
                  </a:cubicBezTo>
                  <a:cubicBezTo>
                    <a:pt x="223" y="127"/>
                    <a:pt x="225" y="130"/>
                    <a:pt x="227" y="132"/>
                  </a:cubicBezTo>
                  <a:cubicBezTo>
                    <a:pt x="228" y="133"/>
                    <a:pt x="231" y="135"/>
                    <a:pt x="238" y="133"/>
                  </a:cubicBezTo>
                  <a:cubicBezTo>
                    <a:pt x="247" y="129"/>
                    <a:pt x="255" y="119"/>
                    <a:pt x="257" y="109"/>
                  </a:cubicBezTo>
                  <a:cubicBezTo>
                    <a:pt x="260" y="93"/>
                    <a:pt x="255" y="75"/>
                    <a:pt x="244" y="59"/>
                  </a:cubicBezTo>
                  <a:cubicBezTo>
                    <a:pt x="243" y="57"/>
                    <a:pt x="241" y="56"/>
                    <a:pt x="240" y="54"/>
                  </a:cubicBezTo>
                  <a:close/>
                  <a:moveTo>
                    <a:pt x="371" y="52"/>
                  </a:moveTo>
                  <a:cubicBezTo>
                    <a:pt x="360" y="61"/>
                    <a:pt x="346" y="76"/>
                    <a:pt x="345" y="94"/>
                  </a:cubicBezTo>
                  <a:lnTo>
                    <a:pt x="345" y="94"/>
                  </a:lnTo>
                  <a:cubicBezTo>
                    <a:pt x="345" y="99"/>
                    <a:pt x="346" y="104"/>
                    <a:pt x="349" y="109"/>
                  </a:cubicBezTo>
                  <a:cubicBezTo>
                    <a:pt x="350" y="112"/>
                    <a:pt x="353" y="115"/>
                    <a:pt x="356" y="117"/>
                  </a:cubicBezTo>
                  <a:lnTo>
                    <a:pt x="356" y="117"/>
                  </a:lnTo>
                  <a:cubicBezTo>
                    <a:pt x="357" y="118"/>
                    <a:pt x="359" y="120"/>
                    <a:pt x="361" y="121"/>
                  </a:cubicBezTo>
                  <a:cubicBezTo>
                    <a:pt x="364" y="123"/>
                    <a:pt x="369" y="124"/>
                    <a:pt x="373" y="124"/>
                  </a:cubicBezTo>
                  <a:cubicBezTo>
                    <a:pt x="374" y="124"/>
                    <a:pt x="375" y="124"/>
                    <a:pt x="376" y="124"/>
                  </a:cubicBezTo>
                  <a:cubicBezTo>
                    <a:pt x="389" y="122"/>
                    <a:pt x="397" y="108"/>
                    <a:pt x="398" y="97"/>
                  </a:cubicBezTo>
                  <a:cubicBezTo>
                    <a:pt x="398" y="86"/>
                    <a:pt x="392" y="72"/>
                    <a:pt x="380" y="60"/>
                  </a:cubicBezTo>
                  <a:lnTo>
                    <a:pt x="380" y="60"/>
                  </a:lnTo>
                  <a:cubicBezTo>
                    <a:pt x="377" y="57"/>
                    <a:pt x="374" y="55"/>
                    <a:pt x="371" y="52"/>
                  </a:cubicBezTo>
                  <a:close/>
                  <a:moveTo>
                    <a:pt x="117" y="60"/>
                  </a:moveTo>
                  <a:lnTo>
                    <a:pt x="117" y="60"/>
                  </a:lnTo>
                  <a:cubicBezTo>
                    <a:pt x="115" y="62"/>
                    <a:pt x="114" y="65"/>
                    <a:pt x="113" y="67"/>
                  </a:cubicBezTo>
                  <a:cubicBezTo>
                    <a:pt x="109" y="73"/>
                    <a:pt x="106" y="81"/>
                    <a:pt x="105" y="88"/>
                  </a:cubicBezTo>
                  <a:cubicBezTo>
                    <a:pt x="103" y="100"/>
                    <a:pt x="107" y="115"/>
                    <a:pt x="118" y="119"/>
                  </a:cubicBezTo>
                  <a:lnTo>
                    <a:pt x="118" y="119"/>
                  </a:lnTo>
                  <a:cubicBezTo>
                    <a:pt x="120" y="119"/>
                    <a:pt x="121" y="120"/>
                    <a:pt x="123" y="120"/>
                  </a:cubicBezTo>
                  <a:cubicBezTo>
                    <a:pt x="127" y="120"/>
                    <a:pt x="129" y="118"/>
                    <a:pt x="132" y="117"/>
                  </a:cubicBezTo>
                  <a:cubicBezTo>
                    <a:pt x="133" y="116"/>
                    <a:pt x="133" y="116"/>
                    <a:pt x="134" y="116"/>
                  </a:cubicBezTo>
                  <a:lnTo>
                    <a:pt x="134" y="116"/>
                  </a:lnTo>
                  <a:cubicBezTo>
                    <a:pt x="137" y="114"/>
                    <a:pt x="140" y="111"/>
                    <a:pt x="142" y="108"/>
                  </a:cubicBezTo>
                  <a:cubicBezTo>
                    <a:pt x="143" y="105"/>
                    <a:pt x="144" y="102"/>
                    <a:pt x="145" y="99"/>
                  </a:cubicBezTo>
                  <a:cubicBezTo>
                    <a:pt x="146" y="85"/>
                    <a:pt x="134" y="72"/>
                    <a:pt x="122" y="64"/>
                  </a:cubicBezTo>
                  <a:cubicBezTo>
                    <a:pt x="121" y="63"/>
                    <a:pt x="119" y="61"/>
                    <a:pt x="117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1874252" y="1969810"/>
              <a:ext cx="715609" cy="1311101"/>
            </a:xfrm>
            <a:custGeom>
              <a:rect b="b" l="l" r="r" t="t"/>
              <a:pathLst>
                <a:path extrusionOk="0" h="4477" w="2444">
                  <a:moveTo>
                    <a:pt x="2428" y="931"/>
                  </a:moveTo>
                  <a:cubicBezTo>
                    <a:pt x="2420" y="821"/>
                    <a:pt x="2409" y="710"/>
                    <a:pt x="2372" y="606"/>
                  </a:cubicBezTo>
                  <a:cubicBezTo>
                    <a:pt x="2274" y="322"/>
                    <a:pt x="1995" y="125"/>
                    <a:pt x="1701" y="64"/>
                  </a:cubicBezTo>
                  <a:cubicBezTo>
                    <a:pt x="1495" y="21"/>
                    <a:pt x="1049" y="0"/>
                    <a:pt x="864" y="119"/>
                  </a:cubicBezTo>
                  <a:cubicBezTo>
                    <a:pt x="666" y="247"/>
                    <a:pt x="559" y="477"/>
                    <a:pt x="482" y="700"/>
                  </a:cubicBezTo>
                  <a:cubicBezTo>
                    <a:pt x="404" y="923"/>
                    <a:pt x="342" y="1159"/>
                    <a:pt x="195" y="1344"/>
                  </a:cubicBezTo>
                  <a:cubicBezTo>
                    <a:pt x="68" y="1502"/>
                    <a:pt x="0" y="1548"/>
                    <a:pt x="36" y="1750"/>
                  </a:cubicBezTo>
                  <a:cubicBezTo>
                    <a:pt x="66" y="1915"/>
                    <a:pt x="116" y="2077"/>
                    <a:pt x="161" y="2238"/>
                  </a:cubicBezTo>
                  <a:cubicBezTo>
                    <a:pt x="247" y="2545"/>
                    <a:pt x="363" y="2853"/>
                    <a:pt x="571" y="3096"/>
                  </a:cubicBezTo>
                  <a:cubicBezTo>
                    <a:pt x="590" y="3119"/>
                    <a:pt x="611" y="3141"/>
                    <a:pt x="632" y="3162"/>
                  </a:cubicBezTo>
                  <a:cubicBezTo>
                    <a:pt x="629" y="3232"/>
                    <a:pt x="627" y="3301"/>
                    <a:pt x="625" y="3371"/>
                  </a:cubicBezTo>
                  <a:cubicBezTo>
                    <a:pt x="619" y="3529"/>
                    <a:pt x="610" y="3688"/>
                    <a:pt x="604" y="3846"/>
                  </a:cubicBezTo>
                  <a:cubicBezTo>
                    <a:pt x="597" y="4024"/>
                    <a:pt x="593" y="4202"/>
                    <a:pt x="586" y="4381"/>
                  </a:cubicBezTo>
                  <a:lnTo>
                    <a:pt x="2086" y="4476"/>
                  </a:lnTo>
                  <a:cubicBezTo>
                    <a:pt x="2087" y="4378"/>
                    <a:pt x="2084" y="4280"/>
                    <a:pt x="2079" y="4182"/>
                  </a:cubicBezTo>
                  <a:cubicBezTo>
                    <a:pt x="2062" y="3844"/>
                    <a:pt x="2021" y="3508"/>
                    <a:pt x="1976" y="3174"/>
                  </a:cubicBezTo>
                  <a:lnTo>
                    <a:pt x="1976" y="3174"/>
                  </a:lnTo>
                  <a:cubicBezTo>
                    <a:pt x="2033" y="3113"/>
                    <a:pt x="2085" y="3045"/>
                    <a:pt x="2128" y="2973"/>
                  </a:cubicBezTo>
                  <a:cubicBezTo>
                    <a:pt x="2285" y="2715"/>
                    <a:pt x="2352" y="2412"/>
                    <a:pt x="2392" y="2112"/>
                  </a:cubicBezTo>
                  <a:lnTo>
                    <a:pt x="2392" y="2112"/>
                  </a:lnTo>
                  <a:cubicBezTo>
                    <a:pt x="2426" y="1860"/>
                    <a:pt x="2443" y="1604"/>
                    <a:pt x="2443" y="1348"/>
                  </a:cubicBezTo>
                  <a:cubicBezTo>
                    <a:pt x="2443" y="1209"/>
                    <a:pt x="2438" y="1069"/>
                    <a:pt x="2428" y="93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1872959" y="1974977"/>
              <a:ext cx="719481" cy="1308512"/>
            </a:xfrm>
            <a:custGeom>
              <a:rect b="b" l="l" r="r" t="t"/>
              <a:pathLst>
                <a:path extrusionOk="0" h="4469" w="2458">
                  <a:moveTo>
                    <a:pt x="2100" y="4468"/>
                  </a:moveTo>
                  <a:lnTo>
                    <a:pt x="582" y="4371"/>
                  </a:lnTo>
                  <a:lnTo>
                    <a:pt x="582" y="4362"/>
                  </a:lnTo>
                  <a:cubicBezTo>
                    <a:pt x="585" y="4278"/>
                    <a:pt x="588" y="4192"/>
                    <a:pt x="591" y="4109"/>
                  </a:cubicBezTo>
                  <a:cubicBezTo>
                    <a:pt x="593" y="4017"/>
                    <a:pt x="596" y="3922"/>
                    <a:pt x="600" y="3828"/>
                  </a:cubicBezTo>
                  <a:cubicBezTo>
                    <a:pt x="603" y="3753"/>
                    <a:pt x="606" y="3677"/>
                    <a:pt x="610" y="3604"/>
                  </a:cubicBezTo>
                  <a:cubicBezTo>
                    <a:pt x="614" y="3521"/>
                    <a:pt x="618" y="3436"/>
                    <a:pt x="621" y="3352"/>
                  </a:cubicBezTo>
                  <a:lnTo>
                    <a:pt x="621" y="3332"/>
                  </a:lnTo>
                  <a:cubicBezTo>
                    <a:pt x="624" y="3272"/>
                    <a:pt x="626" y="3209"/>
                    <a:pt x="628" y="3148"/>
                  </a:cubicBezTo>
                  <a:cubicBezTo>
                    <a:pt x="606" y="3125"/>
                    <a:pt x="586" y="3104"/>
                    <a:pt x="569" y="3084"/>
                  </a:cubicBezTo>
                  <a:cubicBezTo>
                    <a:pt x="344" y="2821"/>
                    <a:pt x="231" y="2485"/>
                    <a:pt x="158" y="2222"/>
                  </a:cubicBezTo>
                  <a:cubicBezTo>
                    <a:pt x="149" y="2193"/>
                    <a:pt x="141" y="2162"/>
                    <a:pt x="132" y="2133"/>
                  </a:cubicBezTo>
                  <a:cubicBezTo>
                    <a:pt x="95" y="2004"/>
                    <a:pt x="57" y="1869"/>
                    <a:pt x="33" y="1734"/>
                  </a:cubicBezTo>
                  <a:cubicBezTo>
                    <a:pt x="0" y="1554"/>
                    <a:pt x="49" y="1495"/>
                    <a:pt x="146" y="1377"/>
                  </a:cubicBezTo>
                  <a:cubicBezTo>
                    <a:pt x="161" y="1359"/>
                    <a:pt x="176" y="1341"/>
                    <a:pt x="193" y="1320"/>
                  </a:cubicBezTo>
                  <a:cubicBezTo>
                    <a:pt x="316" y="1166"/>
                    <a:pt x="381" y="972"/>
                    <a:pt x="443" y="785"/>
                  </a:cubicBezTo>
                  <a:cubicBezTo>
                    <a:pt x="455" y="750"/>
                    <a:pt x="467" y="714"/>
                    <a:pt x="479" y="679"/>
                  </a:cubicBezTo>
                  <a:cubicBezTo>
                    <a:pt x="526" y="543"/>
                    <a:pt x="573" y="439"/>
                    <a:pt x="625" y="352"/>
                  </a:cubicBezTo>
                  <a:cubicBezTo>
                    <a:pt x="693" y="238"/>
                    <a:pt x="772" y="153"/>
                    <a:pt x="864" y="94"/>
                  </a:cubicBezTo>
                  <a:cubicBezTo>
                    <a:pt x="969" y="26"/>
                    <a:pt x="1148" y="7"/>
                    <a:pt x="1279" y="4"/>
                  </a:cubicBezTo>
                  <a:cubicBezTo>
                    <a:pt x="1424" y="0"/>
                    <a:pt x="1592" y="13"/>
                    <a:pt x="1708" y="37"/>
                  </a:cubicBezTo>
                  <a:cubicBezTo>
                    <a:pt x="1859" y="68"/>
                    <a:pt x="2002" y="134"/>
                    <a:pt x="2120" y="226"/>
                  </a:cubicBezTo>
                  <a:cubicBezTo>
                    <a:pt x="2247" y="324"/>
                    <a:pt x="2338" y="448"/>
                    <a:pt x="2386" y="585"/>
                  </a:cubicBezTo>
                  <a:cubicBezTo>
                    <a:pt x="2424" y="693"/>
                    <a:pt x="2435" y="811"/>
                    <a:pt x="2442" y="912"/>
                  </a:cubicBezTo>
                  <a:lnTo>
                    <a:pt x="2442" y="912"/>
                  </a:lnTo>
                  <a:lnTo>
                    <a:pt x="2442" y="912"/>
                  </a:lnTo>
                  <a:cubicBezTo>
                    <a:pt x="2452" y="1051"/>
                    <a:pt x="2457" y="1190"/>
                    <a:pt x="2457" y="1330"/>
                  </a:cubicBezTo>
                  <a:cubicBezTo>
                    <a:pt x="2457" y="1586"/>
                    <a:pt x="2440" y="1842"/>
                    <a:pt x="2406" y="2096"/>
                  </a:cubicBezTo>
                  <a:cubicBezTo>
                    <a:pt x="2382" y="2272"/>
                    <a:pt x="2354" y="2414"/>
                    <a:pt x="2317" y="2543"/>
                  </a:cubicBezTo>
                  <a:cubicBezTo>
                    <a:pt x="2272" y="2703"/>
                    <a:pt x="2214" y="2839"/>
                    <a:pt x="2141" y="2960"/>
                  </a:cubicBezTo>
                  <a:lnTo>
                    <a:pt x="2141" y="2960"/>
                  </a:lnTo>
                  <a:cubicBezTo>
                    <a:pt x="2098" y="3031"/>
                    <a:pt x="2047" y="3098"/>
                    <a:pt x="1990" y="3159"/>
                  </a:cubicBezTo>
                  <a:cubicBezTo>
                    <a:pt x="2031" y="3463"/>
                    <a:pt x="2076" y="3816"/>
                    <a:pt x="2093" y="4163"/>
                  </a:cubicBezTo>
                  <a:cubicBezTo>
                    <a:pt x="2098" y="4264"/>
                    <a:pt x="2101" y="4363"/>
                    <a:pt x="2100" y="4458"/>
                  </a:cubicBezTo>
                  <a:lnTo>
                    <a:pt x="2100" y="4468"/>
                  </a:lnTo>
                  <a:close/>
                  <a:moveTo>
                    <a:pt x="600" y="4354"/>
                  </a:moveTo>
                  <a:lnTo>
                    <a:pt x="2082" y="4448"/>
                  </a:lnTo>
                  <a:cubicBezTo>
                    <a:pt x="2083" y="4357"/>
                    <a:pt x="2080" y="4261"/>
                    <a:pt x="2075" y="4164"/>
                  </a:cubicBezTo>
                  <a:cubicBezTo>
                    <a:pt x="2058" y="3816"/>
                    <a:pt x="2013" y="3462"/>
                    <a:pt x="1972" y="3157"/>
                  </a:cubicBezTo>
                  <a:lnTo>
                    <a:pt x="1971" y="3153"/>
                  </a:lnTo>
                  <a:lnTo>
                    <a:pt x="1974" y="3150"/>
                  </a:lnTo>
                  <a:lnTo>
                    <a:pt x="1974" y="3150"/>
                  </a:lnTo>
                  <a:cubicBezTo>
                    <a:pt x="2032" y="3089"/>
                    <a:pt x="2082" y="3022"/>
                    <a:pt x="2126" y="2951"/>
                  </a:cubicBezTo>
                  <a:cubicBezTo>
                    <a:pt x="2293" y="2675"/>
                    <a:pt x="2354" y="2347"/>
                    <a:pt x="2388" y="2093"/>
                  </a:cubicBezTo>
                  <a:lnTo>
                    <a:pt x="2388" y="2093"/>
                  </a:lnTo>
                  <a:cubicBezTo>
                    <a:pt x="2422" y="1841"/>
                    <a:pt x="2439" y="1586"/>
                    <a:pt x="2439" y="1330"/>
                  </a:cubicBezTo>
                  <a:cubicBezTo>
                    <a:pt x="2439" y="1191"/>
                    <a:pt x="2434" y="1052"/>
                    <a:pt x="2424" y="913"/>
                  </a:cubicBezTo>
                  <a:cubicBezTo>
                    <a:pt x="2417" y="813"/>
                    <a:pt x="2406" y="697"/>
                    <a:pt x="2369" y="591"/>
                  </a:cubicBezTo>
                  <a:cubicBezTo>
                    <a:pt x="2322" y="457"/>
                    <a:pt x="2233" y="336"/>
                    <a:pt x="2109" y="240"/>
                  </a:cubicBezTo>
                  <a:cubicBezTo>
                    <a:pt x="1993" y="150"/>
                    <a:pt x="1853" y="85"/>
                    <a:pt x="1704" y="54"/>
                  </a:cubicBezTo>
                  <a:cubicBezTo>
                    <a:pt x="1589" y="31"/>
                    <a:pt x="1423" y="18"/>
                    <a:pt x="1280" y="22"/>
                  </a:cubicBezTo>
                  <a:cubicBezTo>
                    <a:pt x="1151" y="25"/>
                    <a:pt x="975" y="43"/>
                    <a:pt x="874" y="109"/>
                  </a:cubicBezTo>
                  <a:cubicBezTo>
                    <a:pt x="784" y="167"/>
                    <a:pt x="707" y="249"/>
                    <a:pt x="640" y="361"/>
                  </a:cubicBezTo>
                  <a:cubicBezTo>
                    <a:pt x="589" y="447"/>
                    <a:pt x="543" y="550"/>
                    <a:pt x="496" y="685"/>
                  </a:cubicBezTo>
                  <a:cubicBezTo>
                    <a:pt x="484" y="720"/>
                    <a:pt x="472" y="756"/>
                    <a:pt x="460" y="791"/>
                  </a:cubicBezTo>
                  <a:cubicBezTo>
                    <a:pt x="397" y="980"/>
                    <a:pt x="332" y="1175"/>
                    <a:pt x="207" y="1331"/>
                  </a:cubicBezTo>
                  <a:cubicBezTo>
                    <a:pt x="190" y="1352"/>
                    <a:pt x="175" y="1371"/>
                    <a:pt x="160" y="1388"/>
                  </a:cubicBezTo>
                  <a:cubicBezTo>
                    <a:pt x="64" y="1505"/>
                    <a:pt x="19" y="1559"/>
                    <a:pt x="50" y="1731"/>
                  </a:cubicBezTo>
                  <a:cubicBezTo>
                    <a:pt x="74" y="1865"/>
                    <a:pt x="113" y="1999"/>
                    <a:pt x="150" y="2128"/>
                  </a:cubicBezTo>
                  <a:cubicBezTo>
                    <a:pt x="158" y="2158"/>
                    <a:pt x="167" y="2188"/>
                    <a:pt x="175" y="2217"/>
                  </a:cubicBezTo>
                  <a:cubicBezTo>
                    <a:pt x="248" y="2479"/>
                    <a:pt x="360" y="2812"/>
                    <a:pt x="583" y="3072"/>
                  </a:cubicBezTo>
                  <a:cubicBezTo>
                    <a:pt x="600" y="3092"/>
                    <a:pt x="620" y="3114"/>
                    <a:pt x="644" y="3138"/>
                  </a:cubicBezTo>
                  <a:lnTo>
                    <a:pt x="647" y="3141"/>
                  </a:lnTo>
                  <a:lnTo>
                    <a:pt x="647" y="3145"/>
                  </a:lnTo>
                  <a:cubicBezTo>
                    <a:pt x="644" y="3207"/>
                    <a:pt x="642" y="3271"/>
                    <a:pt x="640" y="3333"/>
                  </a:cubicBezTo>
                  <a:lnTo>
                    <a:pt x="639" y="3353"/>
                  </a:lnTo>
                  <a:cubicBezTo>
                    <a:pt x="636" y="3437"/>
                    <a:pt x="632" y="3522"/>
                    <a:pt x="628" y="3605"/>
                  </a:cubicBezTo>
                  <a:cubicBezTo>
                    <a:pt x="624" y="3678"/>
                    <a:pt x="621" y="3754"/>
                    <a:pt x="618" y="3829"/>
                  </a:cubicBezTo>
                  <a:cubicBezTo>
                    <a:pt x="615" y="3922"/>
                    <a:pt x="611" y="4018"/>
                    <a:pt x="609" y="4110"/>
                  </a:cubicBezTo>
                  <a:cubicBezTo>
                    <a:pt x="606" y="4190"/>
                    <a:pt x="603" y="4273"/>
                    <a:pt x="600" y="43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2529151" y="2500706"/>
              <a:ext cx="165339" cy="206676"/>
            </a:xfrm>
            <a:custGeom>
              <a:rect b="b" l="l" r="r" t="t"/>
              <a:pathLst>
                <a:path extrusionOk="0" h="707" w="564">
                  <a:moveTo>
                    <a:pt x="36" y="131"/>
                  </a:moveTo>
                  <a:cubicBezTo>
                    <a:pt x="99" y="63"/>
                    <a:pt x="211" y="0"/>
                    <a:pt x="305" y="2"/>
                  </a:cubicBezTo>
                  <a:cubicBezTo>
                    <a:pt x="426" y="5"/>
                    <a:pt x="527" y="107"/>
                    <a:pt x="553" y="221"/>
                  </a:cubicBezTo>
                  <a:lnTo>
                    <a:pt x="553" y="221"/>
                  </a:lnTo>
                  <a:cubicBezTo>
                    <a:pt x="559" y="249"/>
                    <a:pt x="563" y="276"/>
                    <a:pt x="563" y="305"/>
                  </a:cubicBezTo>
                  <a:cubicBezTo>
                    <a:pt x="563" y="366"/>
                    <a:pt x="548" y="426"/>
                    <a:pt x="520" y="480"/>
                  </a:cubicBezTo>
                  <a:cubicBezTo>
                    <a:pt x="441" y="633"/>
                    <a:pt x="272" y="706"/>
                    <a:pt x="112" y="623"/>
                  </a:cubicBezTo>
                  <a:cubicBezTo>
                    <a:pt x="67" y="599"/>
                    <a:pt x="40" y="549"/>
                    <a:pt x="0" y="518"/>
                  </a:cubicBezTo>
                  <a:lnTo>
                    <a:pt x="36" y="1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2527860" y="2498122"/>
              <a:ext cx="169215" cy="198925"/>
            </a:xfrm>
            <a:custGeom>
              <a:rect b="b" l="l" r="r" t="t"/>
              <a:pathLst>
                <a:path extrusionOk="0" h="677" w="577">
                  <a:moveTo>
                    <a:pt x="254" y="676"/>
                  </a:moveTo>
                  <a:cubicBezTo>
                    <a:pt x="206" y="676"/>
                    <a:pt x="159" y="664"/>
                    <a:pt x="113" y="640"/>
                  </a:cubicBezTo>
                  <a:cubicBezTo>
                    <a:pt x="85" y="625"/>
                    <a:pt x="64" y="601"/>
                    <a:pt x="43" y="578"/>
                  </a:cubicBezTo>
                  <a:cubicBezTo>
                    <a:pt x="30" y="562"/>
                    <a:pt x="15" y="546"/>
                    <a:pt x="0" y="534"/>
                  </a:cubicBezTo>
                  <a:lnTo>
                    <a:pt x="11" y="520"/>
                  </a:lnTo>
                  <a:cubicBezTo>
                    <a:pt x="28" y="533"/>
                    <a:pt x="42" y="550"/>
                    <a:pt x="57" y="566"/>
                  </a:cubicBezTo>
                  <a:cubicBezTo>
                    <a:pt x="77" y="589"/>
                    <a:pt x="96" y="611"/>
                    <a:pt x="122" y="624"/>
                  </a:cubicBezTo>
                  <a:cubicBezTo>
                    <a:pt x="191" y="660"/>
                    <a:pt x="264" y="667"/>
                    <a:pt x="335" y="645"/>
                  </a:cubicBezTo>
                  <a:cubicBezTo>
                    <a:pt x="411" y="621"/>
                    <a:pt x="476" y="564"/>
                    <a:pt x="517" y="485"/>
                  </a:cubicBezTo>
                  <a:lnTo>
                    <a:pt x="517" y="485"/>
                  </a:lnTo>
                  <a:cubicBezTo>
                    <a:pt x="544" y="432"/>
                    <a:pt x="559" y="373"/>
                    <a:pt x="559" y="313"/>
                  </a:cubicBezTo>
                  <a:cubicBezTo>
                    <a:pt x="559" y="286"/>
                    <a:pt x="555" y="259"/>
                    <a:pt x="549" y="232"/>
                  </a:cubicBezTo>
                  <a:cubicBezTo>
                    <a:pt x="522" y="114"/>
                    <a:pt x="419" y="22"/>
                    <a:pt x="310" y="20"/>
                  </a:cubicBezTo>
                  <a:lnTo>
                    <a:pt x="305" y="20"/>
                  </a:lnTo>
                  <a:cubicBezTo>
                    <a:pt x="213" y="20"/>
                    <a:pt x="106" y="83"/>
                    <a:pt x="48" y="146"/>
                  </a:cubicBezTo>
                  <a:lnTo>
                    <a:pt x="35" y="134"/>
                  </a:lnTo>
                  <a:cubicBezTo>
                    <a:pt x="97" y="67"/>
                    <a:pt x="211" y="0"/>
                    <a:pt x="310" y="2"/>
                  </a:cubicBezTo>
                  <a:cubicBezTo>
                    <a:pt x="369" y="3"/>
                    <a:pt x="428" y="28"/>
                    <a:pt x="476" y="72"/>
                  </a:cubicBezTo>
                  <a:lnTo>
                    <a:pt x="476" y="72"/>
                  </a:lnTo>
                  <a:cubicBezTo>
                    <a:pt x="499" y="93"/>
                    <a:pt x="518" y="117"/>
                    <a:pt x="534" y="145"/>
                  </a:cubicBezTo>
                  <a:cubicBezTo>
                    <a:pt x="549" y="170"/>
                    <a:pt x="560" y="199"/>
                    <a:pt x="567" y="228"/>
                  </a:cubicBezTo>
                  <a:lnTo>
                    <a:pt x="567" y="228"/>
                  </a:lnTo>
                  <a:cubicBezTo>
                    <a:pt x="573" y="256"/>
                    <a:pt x="576" y="284"/>
                    <a:pt x="576" y="313"/>
                  </a:cubicBezTo>
                  <a:cubicBezTo>
                    <a:pt x="576" y="376"/>
                    <a:pt x="562" y="437"/>
                    <a:pt x="533" y="493"/>
                  </a:cubicBezTo>
                  <a:cubicBezTo>
                    <a:pt x="490" y="576"/>
                    <a:pt x="421" y="636"/>
                    <a:pt x="340" y="662"/>
                  </a:cubicBezTo>
                  <a:lnTo>
                    <a:pt x="340" y="662"/>
                  </a:lnTo>
                  <a:cubicBezTo>
                    <a:pt x="312" y="671"/>
                    <a:pt x="283" y="676"/>
                    <a:pt x="254" y="67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2569195" y="2548499"/>
              <a:ext cx="77503" cy="85254"/>
            </a:xfrm>
            <a:custGeom>
              <a:rect b="b" l="l" r="r" t="t"/>
              <a:pathLst>
                <a:path extrusionOk="0" h="291" w="264">
                  <a:moveTo>
                    <a:pt x="19" y="290"/>
                  </a:moveTo>
                  <a:cubicBezTo>
                    <a:pt x="0" y="219"/>
                    <a:pt x="18" y="140"/>
                    <a:pt x="66" y="85"/>
                  </a:cubicBezTo>
                  <a:cubicBezTo>
                    <a:pt x="114" y="29"/>
                    <a:pt x="190" y="0"/>
                    <a:pt x="263" y="9"/>
                  </a:cubicBezTo>
                  <a:lnTo>
                    <a:pt x="19" y="2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2569195" y="2548499"/>
              <a:ext cx="77503" cy="86545"/>
            </a:xfrm>
            <a:custGeom>
              <a:rect b="b" l="l" r="r" t="t"/>
              <a:pathLst>
                <a:path extrusionOk="0" h="295" w="263">
                  <a:moveTo>
                    <a:pt x="8" y="294"/>
                  </a:moveTo>
                  <a:lnTo>
                    <a:pt x="8" y="294"/>
                  </a:lnTo>
                  <a:cubicBezTo>
                    <a:pt x="3" y="274"/>
                    <a:pt x="0" y="254"/>
                    <a:pt x="0" y="233"/>
                  </a:cubicBezTo>
                  <a:cubicBezTo>
                    <a:pt x="0" y="192"/>
                    <a:pt x="10" y="152"/>
                    <a:pt x="31" y="116"/>
                  </a:cubicBezTo>
                  <a:cubicBezTo>
                    <a:pt x="51" y="81"/>
                    <a:pt x="81" y="52"/>
                    <a:pt x="117" y="32"/>
                  </a:cubicBezTo>
                  <a:cubicBezTo>
                    <a:pt x="152" y="11"/>
                    <a:pt x="193" y="0"/>
                    <a:pt x="234" y="0"/>
                  </a:cubicBezTo>
                  <a:cubicBezTo>
                    <a:pt x="243" y="0"/>
                    <a:pt x="253" y="1"/>
                    <a:pt x="262" y="2"/>
                  </a:cubicBezTo>
                  <a:lnTo>
                    <a:pt x="260" y="20"/>
                  </a:lnTo>
                  <a:cubicBezTo>
                    <a:pt x="191" y="11"/>
                    <a:pt x="116" y="40"/>
                    <a:pt x="71" y="93"/>
                  </a:cubicBezTo>
                  <a:cubicBezTo>
                    <a:pt x="25" y="145"/>
                    <a:pt x="7" y="222"/>
                    <a:pt x="25" y="290"/>
                  </a:cubicBezTo>
                  <a:lnTo>
                    <a:pt x="8" y="29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2578237" y="2576917"/>
              <a:ext cx="71044" cy="27126"/>
            </a:xfrm>
            <a:custGeom>
              <a:rect b="b" l="l" r="r" t="t"/>
              <a:pathLst>
                <a:path extrusionOk="0" h="93" w="242">
                  <a:moveTo>
                    <a:pt x="0" y="37"/>
                  </a:moveTo>
                  <a:cubicBezTo>
                    <a:pt x="86" y="0"/>
                    <a:pt x="183" y="18"/>
                    <a:pt x="241" y="92"/>
                  </a:cubicBezTo>
                  <a:lnTo>
                    <a:pt x="0" y="3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2576945" y="2574333"/>
              <a:ext cx="73627" cy="31001"/>
            </a:xfrm>
            <a:custGeom>
              <a:rect b="b" l="l" r="r" t="t"/>
              <a:pathLst>
                <a:path extrusionOk="0" h="108" w="253">
                  <a:moveTo>
                    <a:pt x="238" y="107"/>
                  </a:moveTo>
                  <a:cubicBezTo>
                    <a:pt x="183" y="39"/>
                    <a:pt x="93" y="18"/>
                    <a:pt x="7" y="55"/>
                  </a:cubicBezTo>
                  <a:lnTo>
                    <a:pt x="0" y="38"/>
                  </a:lnTo>
                  <a:cubicBezTo>
                    <a:pt x="92" y="0"/>
                    <a:pt x="193" y="22"/>
                    <a:pt x="252" y="96"/>
                  </a:cubicBezTo>
                  <a:lnTo>
                    <a:pt x="238" y="10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1801915" y="2498122"/>
              <a:ext cx="157589" cy="191174"/>
            </a:xfrm>
            <a:custGeom>
              <a:rect b="b" l="l" r="r" t="t"/>
              <a:pathLst>
                <a:path extrusionOk="0" h="651" w="539">
                  <a:moveTo>
                    <a:pt x="413" y="69"/>
                  </a:moveTo>
                  <a:cubicBezTo>
                    <a:pt x="373" y="0"/>
                    <a:pt x="226" y="0"/>
                    <a:pt x="161" y="23"/>
                  </a:cubicBezTo>
                  <a:cubicBezTo>
                    <a:pt x="68" y="56"/>
                    <a:pt x="16" y="160"/>
                    <a:pt x="7" y="258"/>
                  </a:cubicBezTo>
                  <a:cubicBezTo>
                    <a:pt x="0" y="343"/>
                    <a:pt x="19" y="431"/>
                    <a:pt x="60" y="506"/>
                  </a:cubicBezTo>
                  <a:cubicBezTo>
                    <a:pt x="112" y="601"/>
                    <a:pt x="173" y="640"/>
                    <a:pt x="282" y="646"/>
                  </a:cubicBezTo>
                  <a:cubicBezTo>
                    <a:pt x="321" y="648"/>
                    <a:pt x="360" y="650"/>
                    <a:pt x="398" y="639"/>
                  </a:cubicBezTo>
                  <a:cubicBezTo>
                    <a:pt x="452" y="624"/>
                    <a:pt x="496" y="585"/>
                    <a:pt x="538" y="547"/>
                  </a:cubicBezTo>
                  <a:lnTo>
                    <a:pt x="413" y="6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1799332" y="2495539"/>
              <a:ext cx="162756" cy="195049"/>
            </a:xfrm>
            <a:custGeom>
              <a:rect b="b" l="l" r="r" t="t"/>
              <a:pathLst>
                <a:path extrusionOk="0" h="667" w="554">
                  <a:moveTo>
                    <a:pt x="338" y="666"/>
                  </a:moveTo>
                  <a:cubicBezTo>
                    <a:pt x="322" y="666"/>
                    <a:pt x="306" y="665"/>
                    <a:pt x="291" y="665"/>
                  </a:cubicBezTo>
                  <a:cubicBezTo>
                    <a:pt x="179" y="659"/>
                    <a:pt x="114" y="619"/>
                    <a:pt x="61" y="520"/>
                  </a:cubicBezTo>
                  <a:cubicBezTo>
                    <a:pt x="19" y="443"/>
                    <a:pt x="0" y="352"/>
                    <a:pt x="7" y="268"/>
                  </a:cubicBezTo>
                  <a:cubicBezTo>
                    <a:pt x="15" y="179"/>
                    <a:pt x="61" y="62"/>
                    <a:pt x="167" y="25"/>
                  </a:cubicBezTo>
                  <a:cubicBezTo>
                    <a:pt x="235" y="0"/>
                    <a:pt x="387" y="1"/>
                    <a:pt x="429" y="74"/>
                  </a:cubicBezTo>
                  <a:lnTo>
                    <a:pt x="414" y="83"/>
                  </a:lnTo>
                  <a:cubicBezTo>
                    <a:pt x="398" y="55"/>
                    <a:pt x="359" y="37"/>
                    <a:pt x="304" y="30"/>
                  </a:cubicBezTo>
                  <a:cubicBezTo>
                    <a:pt x="259" y="25"/>
                    <a:pt x="206" y="30"/>
                    <a:pt x="173" y="42"/>
                  </a:cubicBezTo>
                  <a:cubicBezTo>
                    <a:pt x="112" y="63"/>
                    <a:pt x="37" y="136"/>
                    <a:pt x="25" y="269"/>
                  </a:cubicBezTo>
                  <a:cubicBezTo>
                    <a:pt x="18" y="351"/>
                    <a:pt x="36" y="437"/>
                    <a:pt x="77" y="512"/>
                  </a:cubicBezTo>
                  <a:cubicBezTo>
                    <a:pt x="127" y="605"/>
                    <a:pt x="186" y="641"/>
                    <a:pt x="292" y="647"/>
                  </a:cubicBezTo>
                  <a:cubicBezTo>
                    <a:pt x="329" y="649"/>
                    <a:pt x="368" y="651"/>
                    <a:pt x="404" y="641"/>
                  </a:cubicBezTo>
                  <a:cubicBezTo>
                    <a:pt x="458" y="626"/>
                    <a:pt x="502" y="586"/>
                    <a:pt x="541" y="550"/>
                  </a:cubicBezTo>
                  <a:lnTo>
                    <a:pt x="553" y="564"/>
                  </a:lnTo>
                  <a:cubicBezTo>
                    <a:pt x="513" y="600"/>
                    <a:pt x="467" y="642"/>
                    <a:pt x="409" y="658"/>
                  </a:cubicBezTo>
                  <a:cubicBezTo>
                    <a:pt x="385" y="664"/>
                    <a:pt x="361" y="666"/>
                    <a:pt x="338" y="66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1841958" y="2548499"/>
              <a:ext cx="77503" cy="85254"/>
            </a:xfrm>
            <a:custGeom>
              <a:rect b="b" l="l" r="r" t="t"/>
              <a:pathLst>
                <a:path extrusionOk="0" h="291" w="265">
                  <a:moveTo>
                    <a:pt x="0" y="9"/>
                  </a:moveTo>
                  <a:cubicBezTo>
                    <a:pt x="73" y="0"/>
                    <a:pt x="150" y="29"/>
                    <a:pt x="198" y="85"/>
                  </a:cubicBezTo>
                  <a:cubicBezTo>
                    <a:pt x="246" y="140"/>
                    <a:pt x="264" y="219"/>
                    <a:pt x="245" y="290"/>
                  </a:cubicBezTo>
                  <a:lnTo>
                    <a:pt x="0" y="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1840667" y="2548499"/>
              <a:ext cx="77503" cy="86545"/>
            </a:xfrm>
            <a:custGeom>
              <a:rect b="b" l="l" r="r" t="t"/>
              <a:pathLst>
                <a:path extrusionOk="0" h="295" w="264">
                  <a:moveTo>
                    <a:pt x="254" y="294"/>
                  </a:moveTo>
                  <a:lnTo>
                    <a:pt x="237" y="290"/>
                  </a:lnTo>
                  <a:cubicBezTo>
                    <a:pt x="255" y="222"/>
                    <a:pt x="238" y="145"/>
                    <a:pt x="192" y="93"/>
                  </a:cubicBezTo>
                  <a:cubicBezTo>
                    <a:pt x="146" y="40"/>
                    <a:pt x="72" y="11"/>
                    <a:pt x="2" y="20"/>
                  </a:cubicBezTo>
                  <a:lnTo>
                    <a:pt x="0" y="2"/>
                  </a:lnTo>
                  <a:lnTo>
                    <a:pt x="0" y="2"/>
                  </a:lnTo>
                  <a:cubicBezTo>
                    <a:pt x="10" y="1"/>
                    <a:pt x="19" y="0"/>
                    <a:pt x="29" y="0"/>
                  </a:cubicBezTo>
                  <a:cubicBezTo>
                    <a:pt x="70" y="0"/>
                    <a:pt x="110" y="11"/>
                    <a:pt x="146" y="32"/>
                  </a:cubicBezTo>
                  <a:cubicBezTo>
                    <a:pt x="181" y="52"/>
                    <a:pt x="210" y="81"/>
                    <a:pt x="231" y="116"/>
                  </a:cubicBezTo>
                  <a:cubicBezTo>
                    <a:pt x="251" y="152"/>
                    <a:pt x="263" y="192"/>
                    <a:pt x="263" y="233"/>
                  </a:cubicBezTo>
                  <a:cubicBezTo>
                    <a:pt x="263" y="254"/>
                    <a:pt x="260" y="274"/>
                    <a:pt x="254" y="29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1839375" y="2576917"/>
              <a:ext cx="71044" cy="27126"/>
            </a:xfrm>
            <a:custGeom>
              <a:rect b="b" l="l" r="r" t="t"/>
              <a:pathLst>
                <a:path extrusionOk="0" h="93" w="242">
                  <a:moveTo>
                    <a:pt x="241" y="37"/>
                  </a:moveTo>
                  <a:cubicBezTo>
                    <a:pt x="155" y="0"/>
                    <a:pt x="58" y="18"/>
                    <a:pt x="0" y="92"/>
                  </a:cubicBezTo>
                  <a:lnTo>
                    <a:pt x="241" y="3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1836791" y="2574333"/>
              <a:ext cx="73627" cy="31001"/>
            </a:xfrm>
            <a:custGeom>
              <a:rect b="b" l="l" r="r" t="t"/>
              <a:pathLst>
                <a:path extrusionOk="0" h="108" w="252">
                  <a:moveTo>
                    <a:pt x="14" y="107"/>
                  </a:moveTo>
                  <a:lnTo>
                    <a:pt x="0" y="96"/>
                  </a:lnTo>
                  <a:cubicBezTo>
                    <a:pt x="58" y="22"/>
                    <a:pt x="159" y="0"/>
                    <a:pt x="251" y="38"/>
                  </a:cubicBezTo>
                  <a:lnTo>
                    <a:pt x="244" y="55"/>
                  </a:lnTo>
                  <a:cubicBezTo>
                    <a:pt x="159" y="18"/>
                    <a:pt x="68" y="39"/>
                    <a:pt x="14" y="10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1827750" y="1903933"/>
              <a:ext cx="842197" cy="610984"/>
            </a:xfrm>
            <a:custGeom>
              <a:rect b="b" l="l" r="r" t="t"/>
              <a:pathLst>
                <a:path extrusionOk="0" h="2086" w="2874">
                  <a:moveTo>
                    <a:pt x="2131" y="1580"/>
                  </a:moveTo>
                  <a:cubicBezTo>
                    <a:pt x="2075" y="1519"/>
                    <a:pt x="2030" y="1450"/>
                    <a:pt x="1998" y="1372"/>
                  </a:cubicBezTo>
                  <a:cubicBezTo>
                    <a:pt x="1967" y="1296"/>
                    <a:pt x="1950" y="1215"/>
                    <a:pt x="1925" y="1136"/>
                  </a:cubicBezTo>
                  <a:cubicBezTo>
                    <a:pt x="1919" y="1117"/>
                    <a:pt x="1910" y="1096"/>
                    <a:pt x="1892" y="1088"/>
                  </a:cubicBezTo>
                  <a:cubicBezTo>
                    <a:pt x="1852" y="1071"/>
                    <a:pt x="1822" y="1126"/>
                    <a:pt x="1811" y="1168"/>
                  </a:cubicBezTo>
                  <a:cubicBezTo>
                    <a:pt x="1734" y="1464"/>
                    <a:pt x="1478" y="1705"/>
                    <a:pt x="1178" y="1765"/>
                  </a:cubicBezTo>
                  <a:cubicBezTo>
                    <a:pt x="1077" y="1785"/>
                    <a:pt x="972" y="1786"/>
                    <a:pt x="873" y="1816"/>
                  </a:cubicBezTo>
                  <a:cubicBezTo>
                    <a:pt x="703" y="1869"/>
                    <a:pt x="503" y="1974"/>
                    <a:pt x="353" y="2068"/>
                  </a:cubicBezTo>
                  <a:cubicBezTo>
                    <a:pt x="341" y="2075"/>
                    <a:pt x="330" y="2083"/>
                    <a:pt x="317" y="2084"/>
                  </a:cubicBezTo>
                  <a:cubicBezTo>
                    <a:pt x="302" y="2085"/>
                    <a:pt x="288" y="2078"/>
                    <a:pt x="275" y="2072"/>
                  </a:cubicBezTo>
                  <a:lnTo>
                    <a:pt x="275" y="2072"/>
                  </a:lnTo>
                  <a:cubicBezTo>
                    <a:pt x="236" y="2056"/>
                    <a:pt x="194" y="2047"/>
                    <a:pt x="152" y="2047"/>
                  </a:cubicBezTo>
                  <a:cubicBezTo>
                    <a:pt x="139" y="2047"/>
                    <a:pt x="125" y="2048"/>
                    <a:pt x="112" y="2049"/>
                  </a:cubicBezTo>
                  <a:cubicBezTo>
                    <a:pt x="97" y="2052"/>
                    <a:pt x="81" y="2055"/>
                    <a:pt x="66" y="2049"/>
                  </a:cubicBezTo>
                  <a:cubicBezTo>
                    <a:pt x="42" y="2040"/>
                    <a:pt x="33" y="2011"/>
                    <a:pt x="29" y="1985"/>
                  </a:cubicBezTo>
                  <a:cubicBezTo>
                    <a:pt x="0" y="1797"/>
                    <a:pt x="125" y="1710"/>
                    <a:pt x="185" y="1546"/>
                  </a:cubicBezTo>
                  <a:cubicBezTo>
                    <a:pt x="211" y="1474"/>
                    <a:pt x="215" y="1395"/>
                    <a:pt x="222" y="1318"/>
                  </a:cubicBezTo>
                  <a:cubicBezTo>
                    <a:pt x="250" y="1021"/>
                    <a:pt x="351" y="714"/>
                    <a:pt x="580" y="523"/>
                  </a:cubicBezTo>
                  <a:cubicBezTo>
                    <a:pt x="698" y="424"/>
                    <a:pt x="843" y="362"/>
                    <a:pt x="989" y="311"/>
                  </a:cubicBezTo>
                  <a:cubicBezTo>
                    <a:pt x="1464" y="146"/>
                    <a:pt x="2370" y="0"/>
                    <a:pt x="2655" y="581"/>
                  </a:cubicBezTo>
                  <a:cubicBezTo>
                    <a:pt x="2721" y="715"/>
                    <a:pt x="2763" y="831"/>
                    <a:pt x="2754" y="983"/>
                  </a:cubicBezTo>
                  <a:cubicBezTo>
                    <a:pt x="2744" y="1166"/>
                    <a:pt x="2709" y="1350"/>
                    <a:pt x="2709" y="1532"/>
                  </a:cubicBezTo>
                  <a:cubicBezTo>
                    <a:pt x="2709" y="1590"/>
                    <a:pt x="2774" y="1997"/>
                    <a:pt x="2873" y="1980"/>
                  </a:cubicBezTo>
                  <a:cubicBezTo>
                    <a:pt x="2774" y="1997"/>
                    <a:pt x="2653" y="1971"/>
                    <a:pt x="2578" y="1901"/>
                  </a:cubicBezTo>
                  <a:cubicBezTo>
                    <a:pt x="2551" y="1876"/>
                    <a:pt x="2537" y="1840"/>
                    <a:pt x="2506" y="1818"/>
                  </a:cubicBezTo>
                  <a:cubicBezTo>
                    <a:pt x="2419" y="1758"/>
                    <a:pt x="2320" y="1742"/>
                    <a:pt x="2231" y="1672"/>
                  </a:cubicBezTo>
                  <a:lnTo>
                    <a:pt x="2231" y="1672"/>
                  </a:lnTo>
                  <a:cubicBezTo>
                    <a:pt x="2195" y="1644"/>
                    <a:pt x="2161" y="1613"/>
                    <a:pt x="2131" y="158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904172" y="2943764"/>
              <a:ext cx="2657057" cy="1626267"/>
            </a:xfrm>
            <a:custGeom>
              <a:rect b="b" l="l" r="r" t="t"/>
              <a:pathLst>
                <a:path extrusionOk="0" h="5554" w="9070">
                  <a:moveTo>
                    <a:pt x="1137" y="5095"/>
                  </a:moveTo>
                  <a:cubicBezTo>
                    <a:pt x="1163" y="5232"/>
                    <a:pt x="1179" y="5365"/>
                    <a:pt x="1189" y="5497"/>
                  </a:cubicBezTo>
                  <a:lnTo>
                    <a:pt x="6613" y="5497"/>
                  </a:lnTo>
                  <a:cubicBezTo>
                    <a:pt x="7347" y="5497"/>
                    <a:pt x="8274" y="5553"/>
                    <a:pt x="8727" y="4825"/>
                  </a:cubicBezTo>
                  <a:cubicBezTo>
                    <a:pt x="9007" y="4377"/>
                    <a:pt x="9069" y="3976"/>
                    <a:pt x="8993" y="3636"/>
                  </a:cubicBezTo>
                  <a:cubicBezTo>
                    <a:pt x="8898" y="3210"/>
                    <a:pt x="8684" y="2819"/>
                    <a:pt x="8486" y="2430"/>
                  </a:cubicBezTo>
                  <a:cubicBezTo>
                    <a:pt x="8248" y="1962"/>
                    <a:pt x="7966" y="1509"/>
                    <a:pt x="7593" y="1139"/>
                  </a:cubicBezTo>
                  <a:cubicBezTo>
                    <a:pt x="7240" y="789"/>
                    <a:pt x="6789" y="522"/>
                    <a:pt x="6303" y="409"/>
                  </a:cubicBezTo>
                  <a:cubicBezTo>
                    <a:pt x="5827" y="299"/>
                    <a:pt x="5450" y="463"/>
                    <a:pt x="4988" y="473"/>
                  </a:cubicBezTo>
                  <a:cubicBezTo>
                    <a:pt x="4070" y="493"/>
                    <a:pt x="3091" y="0"/>
                    <a:pt x="2201" y="398"/>
                  </a:cubicBezTo>
                  <a:cubicBezTo>
                    <a:pt x="1742" y="603"/>
                    <a:pt x="1448" y="1007"/>
                    <a:pt x="1152" y="1400"/>
                  </a:cubicBezTo>
                  <a:cubicBezTo>
                    <a:pt x="840" y="1812"/>
                    <a:pt x="563" y="2252"/>
                    <a:pt x="335" y="2716"/>
                  </a:cubicBezTo>
                  <a:cubicBezTo>
                    <a:pt x="153" y="3085"/>
                    <a:pt x="0" y="3483"/>
                    <a:pt x="13" y="3895"/>
                  </a:cubicBezTo>
                  <a:cubicBezTo>
                    <a:pt x="32" y="4519"/>
                    <a:pt x="518" y="5024"/>
                    <a:pt x="1137" y="509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901589" y="3009642"/>
              <a:ext cx="2659650" cy="1547483"/>
            </a:xfrm>
            <a:custGeom>
              <a:rect b="b" l="l" r="r" t="t"/>
              <a:pathLst>
                <a:path extrusionOk="0" h="5283" w="9078">
                  <a:moveTo>
                    <a:pt x="6923" y="5282"/>
                  </a:moveTo>
                  <a:cubicBezTo>
                    <a:pt x="6872" y="5282"/>
                    <a:pt x="6821" y="5282"/>
                    <a:pt x="6771" y="5281"/>
                  </a:cubicBezTo>
                  <a:cubicBezTo>
                    <a:pt x="6720" y="5281"/>
                    <a:pt x="6672" y="5281"/>
                    <a:pt x="6623" y="5281"/>
                  </a:cubicBezTo>
                  <a:lnTo>
                    <a:pt x="1190" y="5281"/>
                  </a:lnTo>
                  <a:lnTo>
                    <a:pt x="1190" y="5272"/>
                  </a:lnTo>
                  <a:cubicBezTo>
                    <a:pt x="1179" y="5129"/>
                    <a:pt x="1163" y="5001"/>
                    <a:pt x="1139" y="4879"/>
                  </a:cubicBezTo>
                  <a:cubicBezTo>
                    <a:pt x="839" y="4843"/>
                    <a:pt x="560" y="4703"/>
                    <a:pt x="354" y="4484"/>
                  </a:cubicBezTo>
                  <a:cubicBezTo>
                    <a:pt x="144" y="4262"/>
                    <a:pt x="23" y="3973"/>
                    <a:pt x="14" y="3670"/>
                  </a:cubicBezTo>
                  <a:cubicBezTo>
                    <a:pt x="0" y="3231"/>
                    <a:pt x="179" y="2807"/>
                    <a:pt x="337" y="2487"/>
                  </a:cubicBezTo>
                  <a:cubicBezTo>
                    <a:pt x="556" y="2041"/>
                    <a:pt x="831" y="1598"/>
                    <a:pt x="1155" y="1169"/>
                  </a:cubicBezTo>
                  <a:lnTo>
                    <a:pt x="1186" y="1128"/>
                  </a:lnTo>
                  <a:cubicBezTo>
                    <a:pt x="1470" y="752"/>
                    <a:pt x="1763" y="364"/>
                    <a:pt x="2207" y="165"/>
                  </a:cubicBezTo>
                  <a:cubicBezTo>
                    <a:pt x="2462" y="51"/>
                    <a:pt x="2748" y="0"/>
                    <a:pt x="3081" y="9"/>
                  </a:cubicBezTo>
                  <a:cubicBezTo>
                    <a:pt x="3378" y="18"/>
                    <a:pt x="3683" y="72"/>
                    <a:pt x="3978" y="124"/>
                  </a:cubicBezTo>
                  <a:cubicBezTo>
                    <a:pt x="4315" y="184"/>
                    <a:pt x="4664" y="246"/>
                    <a:pt x="4998" y="239"/>
                  </a:cubicBezTo>
                  <a:cubicBezTo>
                    <a:pt x="5166" y="235"/>
                    <a:pt x="5325" y="211"/>
                    <a:pt x="5478" y="187"/>
                  </a:cubicBezTo>
                  <a:cubicBezTo>
                    <a:pt x="5752" y="145"/>
                    <a:pt x="6011" y="105"/>
                    <a:pt x="6315" y="176"/>
                  </a:cubicBezTo>
                  <a:cubicBezTo>
                    <a:pt x="6554" y="231"/>
                    <a:pt x="6788" y="324"/>
                    <a:pt x="7013" y="452"/>
                  </a:cubicBezTo>
                  <a:cubicBezTo>
                    <a:pt x="7015" y="454"/>
                    <a:pt x="7018" y="455"/>
                    <a:pt x="7020" y="456"/>
                  </a:cubicBezTo>
                  <a:cubicBezTo>
                    <a:pt x="7235" y="581"/>
                    <a:pt x="7433" y="732"/>
                    <a:pt x="7610" y="908"/>
                  </a:cubicBezTo>
                  <a:cubicBezTo>
                    <a:pt x="7935" y="1231"/>
                    <a:pt x="8219" y="1642"/>
                    <a:pt x="8504" y="2201"/>
                  </a:cubicBezTo>
                  <a:cubicBezTo>
                    <a:pt x="8523" y="2238"/>
                    <a:pt x="8542" y="2276"/>
                    <a:pt x="8561" y="2313"/>
                  </a:cubicBezTo>
                  <a:cubicBezTo>
                    <a:pt x="8740" y="2662"/>
                    <a:pt x="8925" y="3023"/>
                    <a:pt x="9012" y="3409"/>
                  </a:cubicBezTo>
                  <a:cubicBezTo>
                    <a:pt x="9052" y="3588"/>
                    <a:pt x="9052" y="3775"/>
                    <a:pt x="9012" y="3967"/>
                  </a:cubicBezTo>
                  <a:cubicBezTo>
                    <a:pt x="8969" y="4174"/>
                    <a:pt x="8880" y="4389"/>
                    <a:pt x="8745" y="4605"/>
                  </a:cubicBezTo>
                  <a:cubicBezTo>
                    <a:pt x="8555" y="4910"/>
                    <a:pt x="8266" y="5105"/>
                    <a:pt x="7862" y="5201"/>
                  </a:cubicBezTo>
                  <a:cubicBezTo>
                    <a:pt x="7561" y="5273"/>
                    <a:pt x="7230" y="5282"/>
                    <a:pt x="6923" y="5282"/>
                  </a:cubicBezTo>
                  <a:close/>
                  <a:moveTo>
                    <a:pt x="1207" y="5263"/>
                  </a:moveTo>
                  <a:lnTo>
                    <a:pt x="1207" y="5263"/>
                  </a:lnTo>
                  <a:lnTo>
                    <a:pt x="1207" y="5263"/>
                  </a:lnTo>
                  <a:lnTo>
                    <a:pt x="6623" y="5263"/>
                  </a:lnTo>
                  <a:cubicBezTo>
                    <a:pt x="6672" y="5263"/>
                    <a:pt x="6720" y="5263"/>
                    <a:pt x="6771" y="5263"/>
                  </a:cubicBezTo>
                  <a:cubicBezTo>
                    <a:pt x="7117" y="5265"/>
                    <a:pt x="7509" y="5267"/>
                    <a:pt x="7858" y="5184"/>
                  </a:cubicBezTo>
                  <a:cubicBezTo>
                    <a:pt x="8257" y="5089"/>
                    <a:pt x="8542" y="4896"/>
                    <a:pt x="8730" y="4596"/>
                  </a:cubicBezTo>
                  <a:cubicBezTo>
                    <a:pt x="8988" y="4180"/>
                    <a:pt x="9077" y="3783"/>
                    <a:pt x="8994" y="3413"/>
                  </a:cubicBezTo>
                  <a:cubicBezTo>
                    <a:pt x="8908" y="3029"/>
                    <a:pt x="8724" y="2669"/>
                    <a:pt x="8545" y="2321"/>
                  </a:cubicBezTo>
                  <a:cubicBezTo>
                    <a:pt x="8526" y="2284"/>
                    <a:pt x="8507" y="2246"/>
                    <a:pt x="8488" y="2209"/>
                  </a:cubicBezTo>
                  <a:cubicBezTo>
                    <a:pt x="8204" y="1652"/>
                    <a:pt x="7921" y="1242"/>
                    <a:pt x="7597" y="920"/>
                  </a:cubicBezTo>
                  <a:cubicBezTo>
                    <a:pt x="7422" y="746"/>
                    <a:pt x="7225" y="595"/>
                    <a:pt x="7011" y="472"/>
                  </a:cubicBezTo>
                  <a:cubicBezTo>
                    <a:pt x="7009" y="471"/>
                    <a:pt x="7006" y="469"/>
                    <a:pt x="7003" y="468"/>
                  </a:cubicBezTo>
                  <a:cubicBezTo>
                    <a:pt x="6781" y="340"/>
                    <a:pt x="6548" y="248"/>
                    <a:pt x="6311" y="193"/>
                  </a:cubicBezTo>
                  <a:cubicBezTo>
                    <a:pt x="6010" y="123"/>
                    <a:pt x="5753" y="163"/>
                    <a:pt x="5481" y="205"/>
                  </a:cubicBezTo>
                  <a:cubicBezTo>
                    <a:pt x="5327" y="229"/>
                    <a:pt x="5168" y="253"/>
                    <a:pt x="4999" y="257"/>
                  </a:cubicBezTo>
                  <a:cubicBezTo>
                    <a:pt x="4663" y="264"/>
                    <a:pt x="4313" y="202"/>
                    <a:pt x="3975" y="142"/>
                  </a:cubicBezTo>
                  <a:cubicBezTo>
                    <a:pt x="3680" y="90"/>
                    <a:pt x="3376" y="36"/>
                    <a:pt x="3081" y="27"/>
                  </a:cubicBezTo>
                  <a:cubicBezTo>
                    <a:pt x="2750" y="18"/>
                    <a:pt x="2467" y="68"/>
                    <a:pt x="2215" y="181"/>
                  </a:cubicBezTo>
                  <a:cubicBezTo>
                    <a:pt x="1774" y="378"/>
                    <a:pt x="1482" y="765"/>
                    <a:pt x="1201" y="1138"/>
                  </a:cubicBezTo>
                  <a:lnTo>
                    <a:pt x="1169" y="1180"/>
                  </a:lnTo>
                  <a:cubicBezTo>
                    <a:pt x="846" y="1608"/>
                    <a:pt x="571" y="2050"/>
                    <a:pt x="353" y="2495"/>
                  </a:cubicBezTo>
                  <a:cubicBezTo>
                    <a:pt x="55" y="3101"/>
                    <a:pt x="24" y="3441"/>
                    <a:pt x="32" y="3669"/>
                  </a:cubicBezTo>
                  <a:cubicBezTo>
                    <a:pt x="41" y="3968"/>
                    <a:pt x="160" y="4252"/>
                    <a:pt x="366" y="4471"/>
                  </a:cubicBezTo>
                  <a:cubicBezTo>
                    <a:pt x="571" y="4689"/>
                    <a:pt x="849" y="4827"/>
                    <a:pt x="1148" y="4862"/>
                  </a:cubicBezTo>
                  <a:lnTo>
                    <a:pt x="1154" y="4862"/>
                  </a:lnTo>
                  <a:lnTo>
                    <a:pt x="1156" y="4869"/>
                  </a:lnTo>
                  <a:cubicBezTo>
                    <a:pt x="1179" y="4991"/>
                    <a:pt x="1196" y="5120"/>
                    <a:pt x="1207" y="52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2746160" y="3637417"/>
              <a:ext cx="328096" cy="909369"/>
            </a:xfrm>
            <a:custGeom>
              <a:rect b="b" l="l" r="r" t="t"/>
              <a:pathLst>
                <a:path extrusionOk="0" h="3105" w="1119">
                  <a:moveTo>
                    <a:pt x="1100" y="3104"/>
                  </a:moveTo>
                  <a:cubicBezTo>
                    <a:pt x="857" y="2057"/>
                    <a:pt x="552" y="868"/>
                    <a:pt x="0" y="10"/>
                  </a:cubicBezTo>
                  <a:lnTo>
                    <a:pt x="15" y="0"/>
                  </a:lnTo>
                  <a:cubicBezTo>
                    <a:pt x="569" y="860"/>
                    <a:pt x="874" y="2051"/>
                    <a:pt x="1118" y="3100"/>
                  </a:cubicBezTo>
                  <a:lnTo>
                    <a:pt x="1100" y="310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1230977" y="4391780"/>
              <a:ext cx="139505" cy="50377"/>
            </a:xfrm>
            <a:custGeom>
              <a:rect b="b" l="l" r="r" t="t"/>
              <a:pathLst>
                <a:path extrusionOk="0" h="170" w="475">
                  <a:moveTo>
                    <a:pt x="78" y="169"/>
                  </a:moveTo>
                  <a:cubicBezTo>
                    <a:pt x="52" y="169"/>
                    <a:pt x="26" y="167"/>
                    <a:pt x="0" y="163"/>
                  </a:cubicBezTo>
                  <a:lnTo>
                    <a:pt x="3" y="145"/>
                  </a:lnTo>
                  <a:cubicBezTo>
                    <a:pt x="28" y="149"/>
                    <a:pt x="53" y="151"/>
                    <a:pt x="79" y="151"/>
                  </a:cubicBezTo>
                  <a:cubicBezTo>
                    <a:pt x="178" y="151"/>
                    <a:pt x="275" y="125"/>
                    <a:pt x="360" y="75"/>
                  </a:cubicBezTo>
                  <a:cubicBezTo>
                    <a:pt x="396" y="54"/>
                    <a:pt x="430" y="29"/>
                    <a:pt x="461" y="0"/>
                  </a:cubicBezTo>
                  <a:lnTo>
                    <a:pt x="474" y="13"/>
                  </a:lnTo>
                  <a:cubicBezTo>
                    <a:pt x="442" y="43"/>
                    <a:pt x="407" y="69"/>
                    <a:pt x="369" y="91"/>
                  </a:cubicBezTo>
                  <a:cubicBezTo>
                    <a:pt x="333" y="112"/>
                    <a:pt x="294" y="129"/>
                    <a:pt x="254" y="141"/>
                  </a:cubicBezTo>
                  <a:cubicBezTo>
                    <a:pt x="197" y="159"/>
                    <a:pt x="138" y="169"/>
                    <a:pt x="79" y="169"/>
                  </a:cubicBezTo>
                  <a:cubicBezTo>
                    <a:pt x="78" y="169"/>
                    <a:pt x="78" y="169"/>
                    <a:pt x="78" y="16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1090179" y="4071434"/>
              <a:ext cx="36168" cy="171797"/>
            </a:xfrm>
            <a:custGeom>
              <a:rect b="b" l="l" r="r" t="t"/>
              <a:pathLst>
                <a:path extrusionOk="0" h="587" w="125">
                  <a:moveTo>
                    <a:pt x="109" y="586"/>
                  </a:moveTo>
                  <a:lnTo>
                    <a:pt x="109" y="586"/>
                  </a:lnTo>
                  <a:cubicBezTo>
                    <a:pt x="43" y="471"/>
                    <a:pt x="8" y="341"/>
                    <a:pt x="8" y="209"/>
                  </a:cubicBezTo>
                  <a:cubicBezTo>
                    <a:pt x="8" y="138"/>
                    <a:pt x="18" y="68"/>
                    <a:pt x="38" y="0"/>
                  </a:cubicBezTo>
                  <a:lnTo>
                    <a:pt x="55" y="5"/>
                  </a:lnTo>
                  <a:cubicBezTo>
                    <a:pt x="0" y="193"/>
                    <a:pt x="26" y="407"/>
                    <a:pt x="124" y="577"/>
                  </a:cubicBezTo>
                  <a:lnTo>
                    <a:pt x="109" y="5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1140556" y="4270358"/>
              <a:ext cx="25834" cy="28418"/>
            </a:xfrm>
            <a:custGeom>
              <a:rect b="b" l="l" r="r" t="t"/>
              <a:pathLst>
                <a:path extrusionOk="0" h="99" w="89">
                  <a:moveTo>
                    <a:pt x="76" y="98"/>
                  </a:moveTo>
                  <a:cubicBezTo>
                    <a:pt x="47" y="72"/>
                    <a:pt x="21" y="42"/>
                    <a:pt x="0" y="9"/>
                  </a:cubicBezTo>
                  <a:lnTo>
                    <a:pt x="15" y="0"/>
                  </a:lnTo>
                  <a:cubicBezTo>
                    <a:pt x="36" y="31"/>
                    <a:pt x="60" y="60"/>
                    <a:pt x="88" y="85"/>
                  </a:cubicBezTo>
                  <a:lnTo>
                    <a:pt x="76" y="9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3477271" y="4053350"/>
              <a:ext cx="116255" cy="343595"/>
            </a:xfrm>
            <a:custGeom>
              <a:rect b="b" l="l" r="r" t="t"/>
              <a:pathLst>
                <a:path extrusionOk="0" h="1171" w="396">
                  <a:moveTo>
                    <a:pt x="16" y="1170"/>
                  </a:moveTo>
                  <a:lnTo>
                    <a:pt x="0" y="1161"/>
                  </a:lnTo>
                  <a:cubicBezTo>
                    <a:pt x="100" y="985"/>
                    <a:pt x="203" y="803"/>
                    <a:pt x="273" y="607"/>
                  </a:cubicBezTo>
                  <a:cubicBezTo>
                    <a:pt x="352" y="389"/>
                    <a:pt x="377" y="186"/>
                    <a:pt x="349" y="3"/>
                  </a:cubicBezTo>
                  <a:lnTo>
                    <a:pt x="367" y="0"/>
                  </a:lnTo>
                  <a:cubicBezTo>
                    <a:pt x="395" y="186"/>
                    <a:pt x="369" y="392"/>
                    <a:pt x="290" y="613"/>
                  </a:cubicBezTo>
                  <a:cubicBezTo>
                    <a:pt x="219" y="810"/>
                    <a:pt x="116" y="993"/>
                    <a:pt x="16" y="117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3382977" y="4425364"/>
              <a:ext cx="71044" cy="63293"/>
            </a:xfrm>
            <a:custGeom>
              <a:rect b="b" l="l" r="r" t="t"/>
              <a:pathLst>
                <a:path extrusionOk="0" h="217" w="241">
                  <a:moveTo>
                    <a:pt x="11" y="216"/>
                  </a:moveTo>
                  <a:lnTo>
                    <a:pt x="0" y="202"/>
                  </a:lnTo>
                  <a:cubicBezTo>
                    <a:pt x="80" y="139"/>
                    <a:pt x="156" y="72"/>
                    <a:pt x="227" y="0"/>
                  </a:cubicBezTo>
                  <a:lnTo>
                    <a:pt x="240" y="12"/>
                  </a:lnTo>
                  <a:cubicBezTo>
                    <a:pt x="168" y="85"/>
                    <a:pt x="92" y="153"/>
                    <a:pt x="11" y="21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2666073" y="4523535"/>
              <a:ext cx="678150" cy="68461"/>
            </a:xfrm>
            <a:custGeom>
              <a:rect b="b" l="l" r="r" t="t"/>
              <a:pathLst>
                <a:path extrusionOk="0" h="235" w="2315">
                  <a:moveTo>
                    <a:pt x="2" y="231"/>
                  </a:moveTo>
                  <a:lnTo>
                    <a:pt x="0" y="213"/>
                  </a:lnTo>
                  <a:cubicBezTo>
                    <a:pt x="199" y="194"/>
                    <a:pt x="439" y="200"/>
                    <a:pt x="672" y="206"/>
                  </a:cubicBezTo>
                  <a:cubicBezTo>
                    <a:pt x="866" y="211"/>
                    <a:pt x="1066" y="216"/>
                    <a:pt x="1233" y="206"/>
                  </a:cubicBezTo>
                  <a:cubicBezTo>
                    <a:pt x="1538" y="188"/>
                    <a:pt x="1935" y="148"/>
                    <a:pt x="2307" y="0"/>
                  </a:cubicBezTo>
                  <a:lnTo>
                    <a:pt x="2314" y="17"/>
                  </a:lnTo>
                  <a:cubicBezTo>
                    <a:pt x="1939" y="165"/>
                    <a:pt x="1540" y="205"/>
                    <a:pt x="1234" y="224"/>
                  </a:cubicBezTo>
                  <a:cubicBezTo>
                    <a:pt x="1066" y="234"/>
                    <a:pt x="866" y="229"/>
                    <a:pt x="672" y="224"/>
                  </a:cubicBezTo>
                  <a:cubicBezTo>
                    <a:pt x="439" y="218"/>
                    <a:pt x="199" y="212"/>
                    <a:pt x="2" y="23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2337977" y="4589412"/>
              <a:ext cx="151131" cy="7750"/>
            </a:xfrm>
            <a:custGeom>
              <a:rect b="b" l="l" r="r" t="t"/>
              <a:pathLst>
                <a:path extrusionOk="0" h="25" w="515">
                  <a:moveTo>
                    <a:pt x="257" y="21"/>
                  </a:moveTo>
                  <a:lnTo>
                    <a:pt x="1" y="24"/>
                  </a:lnTo>
                  <a:lnTo>
                    <a:pt x="0" y="6"/>
                  </a:lnTo>
                  <a:lnTo>
                    <a:pt x="513" y="0"/>
                  </a:lnTo>
                  <a:lnTo>
                    <a:pt x="514" y="18"/>
                  </a:lnTo>
                  <a:lnTo>
                    <a:pt x="257" y="2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1039803" y="4550661"/>
              <a:ext cx="224760" cy="5167"/>
            </a:xfrm>
            <a:custGeom>
              <a:rect b="b" l="l" r="r" t="t"/>
              <a:pathLst>
                <a:path extrusionOk="0" h="19" w="766">
                  <a:moveTo>
                    <a:pt x="0" y="0"/>
                  </a:moveTo>
                  <a:lnTo>
                    <a:pt x="765" y="0"/>
                  </a:lnTo>
                  <a:lnTo>
                    <a:pt x="765" y="18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1181891" y="4588121"/>
              <a:ext cx="1109580" cy="5167"/>
            </a:xfrm>
            <a:custGeom>
              <a:rect b="b" l="l" r="r" t="t"/>
              <a:pathLst>
                <a:path extrusionOk="0" h="18" w="3789">
                  <a:moveTo>
                    <a:pt x="0" y="0"/>
                  </a:moveTo>
                  <a:lnTo>
                    <a:pt x="3788" y="0"/>
                  </a:lnTo>
                  <a:lnTo>
                    <a:pt x="3788" y="17"/>
                  </a:ln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967466" y="2717714"/>
              <a:ext cx="1369226" cy="1803230"/>
            </a:xfrm>
            <a:custGeom>
              <a:rect b="b" l="l" r="r" t="t"/>
              <a:pathLst>
                <a:path extrusionOk="0" h="6154" w="4676">
                  <a:moveTo>
                    <a:pt x="2558" y="2078"/>
                  </a:moveTo>
                  <a:cubicBezTo>
                    <a:pt x="2697" y="1906"/>
                    <a:pt x="2812" y="1721"/>
                    <a:pt x="2857" y="1518"/>
                  </a:cubicBezTo>
                  <a:cubicBezTo>
                    <a:pt x="2903" y="1314"/>
                    <a:pt x="2906" y="1118"/>
                    <a:pt x="3017" y="931"/>
                  </a:cubicBezTo>
                  <a:cubicBezTo>
                    <a:pt x="3072" y="838"/>
                    <a:pt x="3155" y="768"/>
                    <a:pt x="3213" y="676"/>
                  </a:cubicBezTo>
                  <a:lnTo>
                    <a:pt x="3213" y="676"/>
                  </a:lnTo>
                  <a:cubicBezTo>
                    <a:pt x="3221" y="663"/>
                    <a:pt x="3229" y="650"/>
                    <a:pt x="3237" y="637"/>
                  </a:cubicBezTo>
                  <a:cubicBezTo>
                    <a:pt x="3256" y="603"/>
                    <a:pt x="3274" y="569"/>
                    <a:pt x="3291" y="535"/>
                  </a:cubicBezTo>
                  <a:cubicBezTo>
                    <a:pt x="3313" y="488"/>
                    <a:pt x="3311" y="430"/>
                    <a:pt x="3317" y="379"/>
                  </a:cubicBezTo>
                  <a:cubicBezTo>
                    <a:pt x="3320" y="356"/>
                    <a:pt x="3325" y="331"/>
                    <a:pt x="3344" y="317"/>
                  </a:cubicBezTo>
                  <a:cubicBezTo>
                    <a:pt x="3357" y="308"/>
                    <a:pt x="3374" y="306"/>
                    <a:pt x="3389" y="308"/>
                  </a:cubicBezTo>
                  <a:cubicBezTo>
                    <a:pt x="3488" y="324"/>
                    <a:pt x="3534" y="474"/>
                    <a:pt x="3533" y="559"/>
                  </a:cubicBezTo>
                  <a:cubicBezTo>
                    <a:pt x="3532" y="657"/>
                    <a:pt x="3493" y="751"/>
                    <a:pt x="3455" y="841"/>
                  </a:cubicBezTo>
                  <a:cubicBezTo>
                    <a:pt x="3451" y="851"/>
                    <a:pt x="3515" y="805"/>
                    <a:pt x="3519" y="802"/>
                  </a:cubicBezTo>
                  <a:cubicBezTo>
                    <a:pt x="3555" y="771"/>
                    <a:pt x="3596" y="745"/>
                    <a:pt x="3634" y="717"/>
                  </a:cubicBezTo>
                  <a:cubicBezTo>
                    <a:pt x="3707" y="663"/>
                    <a:pt x="3781" y="609"/>
                    <a:pt x="3854" y="555"/>
                  </a:cubicBezTo>
                  <a:cubicBezTo>
                    <a:pt x="4004" y="443"/>
                    <a:pt x="4152" y="329"/>
                    <a:pt x="4290" y="203"/>
                  </a:cubicBezTo>
                  <a:cubicBezTo>
                    <a:pt x="4345" y="153"/>
                    <a:pt x="4398" y="102"/>
                    <a:pt x="4459" y="60"/>
                  </a:cubicBezTo>
                  <a:cubicBezTo>
                    <a:pt x="4522" y="17"/>
                    <a:pt x="4675" y="0"/>
                    <a:pt x="4652" y="121"/>
                  </a:cubicBezTo>
                  <a:cubicBezTo>
                    <a:pt x="4643" y="165"/>
                    <a:pt x="4610" y="198"/>
                    <a:pt x="4578" y="230"/>
                  </a:cubicBezTo>
                  <a:lnTo>
                    <a:pt x="4263" y="536"/>
                  </a:lnTo>
                  <a:cubicBezTo>
                    <a:pt x="4219" y="579"/>
                    <a:pt x="4181" y="625"/>
                    <a:pt x="4139" y="668"/>
                  </a:cubicBezTo>
                  <a:cubicBezTo>
                    <a:pt x="4128" y="680"/>
                    <a:pt x="4020" y="798"/>
                    <a:pt x="4017" y="798"/>
                  </a:cubicBezTo>
                  <a:cubicBezTo>
                    <a:pt x="4062" y="807"/>
                    <a:pt x="4095" y="759"/>
                    <a:pt x="4133" y="733"/>
                  </a:cubicBezTo>
                  <a:lnTo>
                    <a:pt x="4133" y="733"/>
                  </a:lnTo>
                  <a:cubicBezTo>
                    <a:pt x="4135" y="731"/>
                    <a:pt x="4138" y="731"/>
                    <a:pt x="4140" y="729"/>
                  </a:cubicBezTo>
                  <a:cubicBezTo>
                    <a:pt x="4160" y="718"/>
                    <a:pt x="4183" y="711"/>
                    <a:pt x="4206" y="711"/>
                  </a:cubicBezTo>
                  <a:cubicBezTo>
                    <a:pt x="4226" y="711"/>
                    <a:pt x="4245" y="715"/>
                    <a:pt x="4263" y="723"/>
                  </a:cubicBezTo>
                  <a:cubicBezTo>
                    <a:pt x="4367" y="773"/>
                    <a:pt x="4289" y="913"/>
                    <a:pt x="4243" y="976"/>
                  </a:cubicBezTo>
                  <a:lnTo>
                    <a:pt x="4243" y="976"/>
                  </a:lnTo>
                  <a:cubicBezTo>
                    <a:pt x="4262" y="959"/>
                    <a:pt x="4282" y="944"/>
                    <a:pt x="4304" y="931"/>
                  </a:cubicBezTo>
                  <a:cubicBezTo>
                    <a:pt x="4315" y="925"/>
                    <a:pt x="4327" y="919"/>
                    <a:pt x="4338" y="914"/>
                  </a:cubicBezTo>
                  <a:cubicBezTo>
                    <a:pt x="4360" y="904"/>
                    <a:pt x="4385" y="897"/>
                    <a:pt x="4409" y="899"/>
                  </a:cubicBezTo>
                  <a:cubicBezTo>
                    <a:pt x="4494" y="907"/>
                    <a:pt x="4493" y="1007"/>
                    <a:pt x="4471" y="1067"/>
                  </a:cubicBezTo>
                  <a:cubicBezTo>
                    <a:pt x="4457" y="1106"/>
                    <a:pt x="4435" y="1141"/>
                    <a:pt x="4430" y="1179"/>
                  </a:cubicBezTo>
                  <a:cubicBezTo>
                    <a:pt x="4493" y="1172"/>
                    <a:pt x="4565" y="1204"/>
                    <a:pt x="4579" y="1272"/>
                  </a:cubicBezTo>
                  <a:cubicBezTo>
                    <a:pt x="4592" y="1332"/>
                    <a:pt x="4567" y="1392"/>
                    <a:pt x="4535" y="1446"/>
                  </a:cubicBezTo>
                  <a:cubicBezTo>
                    <a:pt x="4526" y="1460"/>
                    <a:pt x="4518" y="1474"/>
                    <a:pt x="4509" y="1487"/>
                  </a:cubicBezTo>
                  <a:cubicBezTo>
                    <a:pt x="4412" y="1634"/>
                    <a:pt x="4309" y="1777"/>
                    <a:pt x="4186" y="1903"/>
                  </a:cubicBezTo>
                  <a:cubicBezTo>
                    <a:pt x="4068" y="2025"/>
                    <a:pt x="3936" y="2073"/>
                    <a:pt x="3802" y="2169"/>
                  </a:cubicBezTo>
                  <a:cubicBezTo>
                    <a:pt x="3532" y="2362"/>
                    <a:pt x="3360" y="2666"/>
                    <a:pt x="3206" y="2952"/>
                  </a:cubicBezTo>
                  <a:cubicBezTo>
                    <a:pt x="2968" y="3394"/>
                    <a:pt x="2737" y="3839"/>
                    <a:pt x="2515" y="4289"/>
                  </a:cubicBezTo>
                  <a:cubicBezTo>
                    <a:pt x="2312" y="4697"/>
                    <a:pt x="2090" y="5108"/>
                    <a:pt x="1761" y="5430"/>
                  </a:cubicBezTo>
                  <a:cubicBezTo>
                    <a:pt x="1025" y="6153"/>
                    <a:pt x="0" y="5269"/>
                    <a:pt x="375" y="4389"/>
                  </a:cubicBezTo>
                  <a:cubicBezTo>
                    <a:pt x="495" y="4107"/>
                    <a:pt x="733" y="3897"/>
                    <a:pt x="960" y="3691"/>
                  </a:cubicBezTo>
                  <a:cubicBezTo>
                    <a:pt x="1337" y="3349"/>
                    <a:pt x="1700" y="2992"/>
                    <a:pt x="2050" y="2620"/>
                  </a:cubicBezTo>
                  <a:cubicBezTo>
                    <a:pt x="2206" y="2455"/>
                    <a:pt x="2398" y="2275"/>
                    <a:pt x="2558" y="207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1043677" y="2719006"/>
              <a:ext cx="1293014" cy="1670195"/>
            </a:xfrm>
            <a:custGeom>
              <a:rect b="b" l="l" r="r" t="t"/>
              <a:pathLst>
                <a:path extrusionOk="0" h="5703" w="4412">
                  <a:moveTo>
                    <a:pt x="901" y="5702"/>
                  </a:moveTo>
                  <a:cubicBezTo>
                    <a:pt x="741" y="5702"/>
                    <a:pt x="583" y="5652"/>
                    <a:pt x="441" y="5555"/>
                  </a:cubicBezTo>
                  <a:cubicBezTo>
                    <a:pt x="268" y="5437"/>
                    <a:pt x="137" y="5261"/>
                    <a:pt x="72" y="5059"/>
                  </a:cubicBezTo>
                  <a:cubicBezTo>
                    <a:pt x="0" y="4837"/>
                    <a:pt x="12" y="4604"/>
                    <a:pt x="107" y="4382"/>
                  </a:cubicBezTo>
                  <a:cubicBezTo>
                    <a:pt x="223" y="4109"/>
                    <a:pt x="450" y="3903"/>
                    <a:pt x="670" y="3703"/>
                  </a:cubicBezTo>
                  <a:lnTo>
                    <a:pt x="694" y="3681"/>
                  </a:lnTo>
                  <a:cubicBezTo>
                    <a:pt x="1069" y="3341"/>
                    <a:pt x="1436" y="2981"/>
                    <a:pt x="1783" y="2611"/>
                  </a:cubicBezTo>
                  <a:cubicBezTo>
                    <a:pt x="1832" y="2559"/>
                    <a:pt x="1884" y="2507"/>
                    <a:pt x="1938" y="2452"/>
                  </a:cubicBezTo>
                  <a:cubicBezTo>
                    <a:pt x="2058" y="2330"/>
                    <a:pt x="2181" y="2205"/>
                    <a:pt x="2291" y="2069"/>
                  </a:cubicBezTo>
                  <a:lnTo>
                    <a:pt x="2291" y="2069"/>
                  </a:lnTo>
                  <a:cubicBezTo>
                    <a:pt x="2452" y="1871"/>
                    <a:pt x="2549" y="1689"/>
                    <a:pt x="2589" y="1513"/>
                  </a:cubicBezTo>
                  <a:cubicBezTo>
                    <a:pt x="2601" y="1457"/>
                    <a:pt x="2611" y="1401"/>
                    <a:pt x="2620" y="1346"/>
                  </a:cubicBezTo>
                  <a:cubicBezTo>
                    <a:pt x="2645" y="1199"/>
                    <a:pt x="2668" y="1060"/>
                    <a:pt x="2749" y="924"/>
                  </a:cubicBezTo>
                  <a:cubicBezTo>
                    <a:pt x="2778" y="875"/>
                    <a:pt x="2815" y="831"/>
                    <a:pt x="2851" y="790"/>
                  </a:cubicBezTo>
                  <a:cubicBezTo>
                    <a:pt x="2884" y="751"/>
                    <a:pt x="2918" y="712"/>
                    <a:pt x="2946" y="668"/>
                  </a:cubicBezTo>
                  <a:lnTo>
                    <a:pt x="2946" y="668"/>
                  </a:lnTo>
                  <a:cubicBezTo>
                    <a:pt x="2954" y="655"/>
                    <a:pt x="2961" y="642"/>
                    <a:pt x="2969" y="629"/>
                  </a:cubicBezTo>
                  <a:cubicBezTo>
                    <a:pt x="2988" y="596"/>
                    <a:pt x="3006" y="562"/>
                    <a:pt x="3023" y="528"/>
                  </a:cubicBezTo>
                  <a:cubicBezTo>
                    <a:pt x="3039" y="494"/>
                    <a:pt x="3042" y="454"/>
                    <a:pt x="3045" y="416"/>
                  </a:cubicBezTo>
                  <a:cubicBezTo>
                    <a:pt x="3046" y="402"/>
                    <a:pt x="3047" y="388"/>
                    <a:pt x="3048" y="375"/>
                  </a:cubicBezTo>
                  <a:cubicBezTo>
                    <a:pt x="3051" y="350"/>
                    <a:pt x="3057" y="322"/>
                    <a:pt x="3079" y="307"/>
                  </a:cubicBezTo>
                  <a:cubicBezTo>
                    <a:pt x="3092" y="297"/>
                    <a:pt x="3111" y="293"/>
                    <a:pt x="3130" y="296"/>
                  </a:cubicBezTo>
                  <a:cubicBezTo>
                    <a:pt x="3190" y="306"/>
                    <a:pt x="3227" y="358"/>
                    <a:pt x="3247" y="401"/>
                  </a:cubicBezTo>
                  <a:cubicBezTo>
                    <a:pt x="3269" y="448"/>
                    <a:pt x="3283" y="508"/>
                    <a:pt x="3282" y="556"/>
                  </a:cubicBezTo>
                  <a:cubicBezTo>
                    <a:pt x="3281" y="651"/>
                    <a:pt x="3246" y="740"/>
                    <a:pt x="3213" y="820"/>
                  </a:cubicBezTo>
                  <a:cubicBezTo>
                    <a:pt x="3229" y="810"/>
                    <a:pt x="3250" y="795"/>
                    <a:pt x="3253" y="792"/>
                  </a:cubicBezTo>
                  <a:cubicBezTo>
                    <a:pt x="3278" y="771"/>
                    <a:pt x="3305" y="751"/>
                    <a:pt x="3332" y="733"/>
                  </a:cubicBezTo>
                  <a:cubicBezTo>
                    <a:pt x="3344" y="724"/>
                    <a:pt x="3357" y="715"/>
                    <a:pt x="3369" y="707"/>
                  </a:cubicBezTo>
                  <a:cubicBezTo>
                    <a:pt x="3392" y="689"/>
                    <a:pt x="3416" y="672"/>
                    <a:pt x="3440" y="654"/>
                  </a:cubicBezTo>
                  <a:cubicBezTo>
                    <a:pt x="3489" y="618"/>
                    <a:pt x="3539" y="581"/>
                    <a:pt x="3589" y="545"/>
                  </a:cubicBezTo>
                  <a:cubicBezTo>
                    <a:pt x="3722" y="446"/>
                    <a:pt x="3878" y="327"/>
                    <a:pt x="4024" y="193"/>
                  </a:cubicBezTo>
                  <a:lnTo>
                    <a:pt x="4041" y="177"/>
                  </a:lnTo>
                  <a:cubicBezTo>
                    <a:pt x="4090" y="133"/>
                    <a:pt x="4139" y="87"/>
                    <a:pt x="4194" y="49"/>
                  </a:cubicBezTo>
                  <a:cubicBezTo>
                    <a:pt x="4236" y="21"/>
                    <a:pt x="4323" y="0"/>
                    <a:pt x="4372" y="32"/>
                  </a:cubicBezTo>
                  <a:cubicBezTo>
                    <a:pt x="4390" y="44"/>
                    <a:pt x="4411" y="69"/>
                    <a:pt x="4401" y="120"/>
                  </a:cubicBezTo>
                  <a:cubicBezTo>
                    <a:pt x="4391" y="168"/>
                    <a:pt x="4354" y="204"/>
                    <a:pt x="4324" y="233"/>
                  </a:cubicBezTo>
                  <a:lnTo>
                    <a:pt x="4010" y="539"/>
                  </a:lnTo>
                  <a:cubicBezTo>
                    <a:pt x="3984" y="564"/>
                    <a:pt x="3960" y="591"/>
                    <a:pt x="3937" y="616"/>
                  </a:cubicBezTo>
                  <a:cubicBezTo>
                    <a:pt x="3920" y="634"/>
                    <a:pt x="3903" y="653"/>
                    <a:pt x="3886" y="671"/>
                  </a:cubicBezTo>
                  <a:cubicBezTo>
                    <a:pt x="3882" y="675"/>
                    <a:pt x="3871" y="687"/>
                    <a:pt x="3856" y="703"/>
                  </a:cubicBezTo>
                  <a:cubicBezTo>
                    <a:pt x="3838" y="723"/>
                    <a:pt x="3815" y="747"/>
                    <a:pt x="3797" y="767"/>
                  </a:cubicBezTo>
                  <a:cubicBezTo>
                    <a:pt x="3790" y="775"/>
                    <a:pt x="3784" y="781"/>
                    <a:pt x="3779" y="786"/>
                  </a:cubicBezTo>
                  <a:cubicBezTo>
                    <a:pt x="3799" y="781"/>
                    <a:pt x="3817" y="765"/>
                    <a:pt x="3836" y="749"/>
                  </a:cubicBezTo>
                  <a:lnTo>
                    <a:pt x="3836" y="749"/>
                  </a:lnTo>
                  <a:cubicBezTo>
                    <a:pt x="3846" y="739"/>
                    <a:pt x="3857" y="731"/>
                    <a:pt x="3868" y="723"/>
                  </a:cubicBezTo>
                  <a:lnTo>
                    <a:pt x="3868" y="723"/>
                  </a:lnTo>
                  <a:cubicBezTo>
                    <a:pt x="3871" y="721"/>
                    <a:pt x="3873" y="719"/>
                    <a:pt x="3876" y="718"/>
                  </a:cubicBezTo>
                  <a:cubicBezTo>
                    <a:pt x="3897" y="705"/>
                    <a:pt x="3922" y="699"/>
                    <a:pt x="3947" y="699"/>
                  </a:cubicBezTo>
                  <a:cubicBezTo>
                    <a:pt x="3967" y="699"/>
                    <a:pt x="3988" y="703"/>
                    <a:pt x="4007" y="712"/>
                  </a:cubicBezTo>
                  <a:cubicBezTo>
                    <a:pt x="4035" y="726"/>
                    <a:pt x="4053" y="747"/>
                    <a:pt x="4060" y="775"/>
                  </a:cubicBezTo>
                  <a:cubicBezTo>
                    <a:pt x="4073" y="826"/>
                    <a:pt x="4046" y="888"/>
                    <a:pt x="4021" y="932"/>
                  </a:cubicBezTo>
                  <a:lnTo>
                    <a:pt x="4021" y="932"/>
                  </a:lnTo>
                  <a:cubicBezTo>
                    <a:pt x="4027" y="928"/>
                    <a:pt x="4034" y="924"/>
                    <a:pt x="4040" y="920"/>
                  </a:cubicBezTo>
                  <a:cubicBezTo>
                    <a:pt x="4051" y="913"/>
                    <a:pt x="4063" y="908"/>
                    <a:pt x="4075" y="902"/>
                  </a:cubicBezTo>
                  <a:cubicBezTo>
                    <a:pt x="4104" y="890"/>
                    <a:pt x="4128" y="885"/>
                    <a:pt x="4150" y="887"/>
                  </a:cubicBezTo>
                  <a:cubicBezTo>
                    <a:pt x="4179" y="890"/>
                    <a:pt x="4201" y="903"/>
                    <a:pt x="4216" y="925"/>
                  </a:cubicBezTo>
                  <a:cubicBezTo>
                    <a:pt x="4242" y="966"/>
                    <a:pt x="4234" y="1027"/>
                    <a:pt x="4220" y="1067"/>
                  </a:cubicBezTo>
                  <a:cubicBezTo>
                    <a:pt x="4215" y="1081"/>
                    <a:pt x="4209" y="1094"/>
                    <a:pt x="4203" y="1107"/>
                  </a:cubicBezTo>
                  <a:cubicBezTo>
                    <a:pt x="4194" y="1127"/>
                    <a:pt x="4186" y="1146"/>
                    <a:pt x="4181" y="1166"/>
                  </a:cubicBezTo>
                  <a:cubicBezTo>
                    <a:pt x="4245" y="1164"/>
                    <a:pt x="4314" y="1199"/>
                    <a:pt x="4328" y="1267"/>
                  </a:cubicBezTo>
                  <a:cubicBezTo>
                    <a:pt x="4342" y="1335"/>
                    <a:pt x="4311" y="1399"/>
                    <a:pt x="4283" y="1448"/>
                  </a:cubicBezTo>
                  <a:cubicBezTo>
                    <a:pt x="4273" y="1464"/>
                    <a:pt x="4263" y="1479"/>
                    <a:pt x="4257" y="1489"/>
                  </a:cubicBezTo>
                  <a:cubicBezTo>
                    <a:pt x="4177" y="1611"/>
                    <a:pt x="4067" y="1768"/>
                    <a:pt x="3933" y="1906"/>
                  </a:cubicBezTo>
                  <a:cubicBezTo>
                    <a:pt x="3857" y="1985"/>
                    <a:pt x="3776" y="2032"/>
                    <a:pt x="3691" y="2082"/>
                  </a:cubicBezTo>
                  <a:cubicBezTo>
                    <a:pt x="3644" y="2110"/>
                    <a:pt x="3596" y="2139"/>
                    <a:pt x="3547" y="2174"/>
                  </a:cubicBezTo>
                  <a:cubicBezTo>
                    <a:pt x="3426" y="2260"/>
                    <a:pt x="3315" y="2376"/>
                    <a:pt x="3208" y="2528"/>
                  </a:cubicBezTo>
                  <a:cubicBezTo>
                    <a:pt x="3113" y="2663"/>
                    <a:pt x="3030" y="2812"/>
                    <a:pt x="2954" y="2954"/>
                  </a:cubicBezTo>
                  <a:cubicBezTo>
                    <a:pt x="2727" y="3376"/>
                    <a:pt x="2501" y="3813"/>
                    <a:pt x="2263" y="4290"/>
                  </a:cubicBezTo>
                  <a:cubicBezTo>
                    <a:pt x="2065" y="4688"/>
                    <a:pt x="1843" y="5104"/>
                    <a:pt x="1508" y="5434"/>
                  </a:cubicBezTo>
                  <a:cubicBezTo>
                    <a:pt x="1344" y="5594"/>
                    <a:pt x="1154" y="5686"/>
                    <a:pt x="957" y="5700"/>
                  </a:cubicBezTo>
                  <a:cubicBezTo>
                    <a:pt x="938" y="5702"/>
                    <a:pt x="920" y="5702"/>
                    <a:pt x="901" y="5702"/>
                  </a:cubicBezTo>
                  <a:close/>
                  <a:moveTo>
                    <a:pt x="3117" y="313"/>
                  </a:moveTo>
                  <a:lnTo>
                    <a:pt x="3117" y="313"/>
                  </a:lnTo>
                  <a:cubicBezTo>
                    <a:pt x="3116" y="313"/>
                    <a:pt x="3116" y="313"/>
                    <a:pt x="3115" y="313"/>
                  </a:cubicBezTo>
                  <a:cubicBezTo>
                    <a:pt x="3107" y="313"/>
                    <a:pt x="3099" y="315"/>
                    <a:pt x="3092" y="319"/>
                  </a:cubicBezTo>
                  <a:cubicBezTo>
                    <a:pt x="3091" y="320"/>
                    <a:pt x="3090" y="320"/>
                    <a:pt x="3089" y="321"/>
                  </a:cubicBezTo>
                  <a:cubicBezTo>
                    <a:pt x="3073" y="333"/>
                    <a:pt x="3069" y="356"/>
                    <a:pt x="3066" y="377"/>
                  </a:cubicBezTo>
                  <a:cubicBezTo>
                    <a:pt x="3065" y="390"/>
                    <a:pt x="3064" y="403"/>
                    <a:pt x="3063" y="417"/>
                  </a:cubicBezTo>
                  <a:cubicBezTo>
                    <a:pt x="3060" y="457"/>
                    <a:pt x="3056" y="499"/>
                    <a:pt x="3039" y="536"/>
                  </a:cubicBezTo>
                  <a:lnTo>
                    <a:pt x="3039" y="536"/>
                  </a:lnTo>
                  <a:cubicBezTo>
                    <a:pt x="3022" y="570"/>
                    <a:pt x="3004" y="604"/>
                    <a:pt x="2985" y="638"/>
                  </a:cubicBezTo>
                  <a:cubicBezTo>
                    <a:pt x="2977" y="651"/>
                    <a:pt x="2969" y="664"/>
                    <a:pt x="2961" y="678"/>
                  </a:cubicBezTo>
                  <a:cubicBezTo>
                    <a:pt x="2933" y="722"/>
                    <a:pt x="2898" y="762"/>
                    <a:pt x="2865" y="801"/>
                  </a:cubicBezTo>
                  <a:cubicBezTo>
                    <a:pt x="2829" y="842"/>
                    <a:pt x="2793" y="885"/>
                    <a:pt x="2764" y="933"/>
                  </a:cubicBezTo>
                  <a:cubicBezTo>
                    <a:pt x="2685" y="1066"/>
                    <a:pt x="2662" y="1204"/>
                    <a:pt x="2638" y="1349"/>
                  </a:cubicBezTo>
                  <a:cubicBezTo>
                    <a:pt x="2628" y="1404"/>
                    <a:pt x="2619" y="1461"/>
                    <a:pt x="2606" y="1517"/>
                  </a:cubicBezTo>
                  <a:cubicBezTo>
                    <a:pt x="2566" y="1696"/>
                    <a:pt x="2467" y="1880"/>
                    <a:pt x="2305" y="2081"/>
                  </a:cubicBezTo>
                  <a:cubicBezTo>
                    <a:pt x="2194" y="2217"/>
                    <a:pt x="2071" y="2343"/>
                    <a:pt x="1951" y="2464"/>
                  </a:cubicBezTo>
                  <a:cubicBezTo>
                    <a:pt x="1896" y="2520"/>
                    <a:pt x="1845" y="2572"/>
                    <a:pt x="1796" y="2623"/>
                  </a:cubicBezTo>
                  <a:cubicBezTo>
                    <a:pt x="1449" y="2993"/>
                    <a:pt x="1082" y="3354"/>
                    <a:pt x="706" y="3695"/>
                  </a:cubicBezTo>
                  <a:lnTo>
                    <a:pt x="682" y="3716"/>
                  </a:lnTo>
                  <a:cubicBezTo>
                    <a:pt x="464" y="3915"/>
                    <a:pt x="238" y="4120"/>
                    <a:pt x="123" y="4390"/>
                  </a:cubicBezTo>
                  <a:cubicBezTo>
                    <a:pt x="31" y="4607"/>
                    <a:pt x="19" y="4836"/>
                    <a:pt x="89" y="5053"/>
                  </a:cubicBezTo>
                  <a:cubicBezTo>
                    <a:pt x="153" y="5252"/>
                    <a:pt x="282" y="5425"/>
                    <a:pt x="451" y="5541"/>
                  </a:cubicBezTo>
                  <a:cubicBezTo>
                    <a:pt x="606" y="5646"/>
                    <a:pt x="780" y="5695"/>
                    <a:pt x="955" y="5683"/>
                  </a:cubicBezTo>
                  <a:cubicBezTo>
                    <a:pt x="1148" y="5669"/>
                    <a:pt x="1335" y="5578"/>
                    <a:pt x="1495" y="5421"/>
                  </a:cubicBezTo>
                  <a:cubicBezTo>
                    <a:pt x="1829" y="5093"/>
                    <a:pt x="2050" y="4679"/>
                    <a:pt x="2247" y="4282"/>
                  </a:cubicBezTo>
                  <a:cubicBezTo>
                    <a:pt x="2485" y="3805"/>
                    <a:pt x="2711" y="3367"/>
                    <a:pt x="2938" y="2945"/>
                  </a:cubicBezTo>
                  <a:cubicBezTo>
                    <a:pt x="3015" y="2803"/>
                    <a:pt x="3098" y="2654"/>
                    <a:pt x="3193" y="2518"/>
                  </a:cubicBezTo>
                  <a:cubicBezTo>
                    <a:pt x="3302" y="2364"/>
                    <a:pt x="3414" y="2247"/>
                    <a:pt x="3537" y="2159"/>
                  </a:cubicBezTo>
                  <a:cubicBezTo>
                    <a:pt x="3586" y="2124"/>
                    <a:pt x="3635" y="2095"/>
                    <a:pt x="3682" y="2067"/>
                  </a:cubicBezTo>
                  <a:cubicBezTo>
                    <a:pt x="3766" y="2018"/>
                    <a:pt x="3845" y="1971"/>
                    <a:pt x="3920" y="1894"/>
                  </a:cubicBezTo>
                  <a:cubicBezTo>
                    <a:pt x="4053" y="1757"/>
                    <a:pt x="4162" y="1600"/>
                    <a:pt x="4242" y="1479"/>
                  </a:cubicBezTo>
                  <a:cubicBezTo>
                    <a:pt x="4252" y="1463"/>
                    <a:pt x="4260" y="1451"/>
                    <a:pt x="4267" y="1439"/>
                  </a:cubicBezTo>
                  <a:cubicBezTo>
                    <a:pt x="4294" y="1393"/>
                    <a:pt x="4323" y="1333"/>
                    <a:pt x="4311" y="1271"/>
                  </a:cubicBezTo>
                  <a:cubicBezTo>
                    <a:pt x="4298" y="1209"/>
                    <a:pt x="4230" y="1178"/>
                    <a:pt x="4171" y="1185"/>
                  </a:cubicBezTo>
                  <a:lnTo>
                    <a:pt x="4160" y="1186"/>
                  </a:lnTo>
                  <a:lnTo>
                    <a:pt x="4162" y="1175"/>
                  </a:lnTo>
                  <a:cubicBezTo>
                    <a:pt x="4165" y="1149"/>
                    <a:pt x="4176" y="1125"/>
                    <a:pt x="4187" y="1100"/>
                  </a:cubicBezTo>
                  <a:cubicBezTo>
                    <a:pt x="4192" y="1087"/>
                    <a:pt x="4198" y="1074"/>
                    <a:pt x="4203" y="1061"/>
                  </a:cubicBezTo>
                  <a:cubicBezTo>
                    <a:pt x="4217" y="1022"/>
                    <a:pt x="4222" y="968"/>
                    <a:pt x="4201" y="935"/>
                  </a:cubicBezTo>
                  <a:cubicBezTo>
                    <a:pt x="4189" y="917"/>
                    <a:pt x="4172" y="907"/>
                    <a:pt x="4148" y="905"/>
                  </a:cubicBezTo>
                  <a:cubicBezTo>
                    <a:pt x="4129" y="903"/>
                    <a:pt x="4108" y="908"/>
                    <a:pt x="4082" y="919"/>
                  </a:cubicBezTo>
                  <a:lnTo>
                    <a:pt x="4082" y="919"/>
                  </a:lnTo>
                  <a:cubicBezTo>
                    <a:pt x="4071" y="924"/>
                    <a:pt x="4060" y="930"/>
                    <a:pt x="4049" y="936"/>
                  </a:cubicBezTo>
                  <a:cubicBezTo>
                    <a:pt x="4028" y="949"/>
                    <a:pt x="4008" y="963"/>
                    <a:pt x="3990" y="980"/>
                  </a:cubicBezTo>
                  <a:lnTo>
                    <a:pt x="3976" y="968"/>
                  </a:lnTo>
                  <a:cubicBezTo>
                    <a:pt x="4017" y="912"/>
                    <a:pt x="4056" y="833"/>
                    <a:pt x="4043" y="779"/>
                  </a:cubicBezTo>
                  <a:cubicBezTo>
                    <a:pt x="4037" y="757"/>
                    <a:pt x="4023" y="740"/>
                    <a:pt x="3999" y="729"/>
                  </a:cubicBezTo>
                  <a:lnTo>
                    <a:pt x="3999" y="729"/>
                  </a:lnTo>
                  <a:cubicBezTo>
                    <a:pt x="3983" y="721"/>
                    <a:pt x="3965" y="717"/>
                    <a:pt x="3947" y="717"/>
                  </a:cubicBezTo>
                  <a:cubicBezTo>
                    <a:pt x="3925" y="717"/>
                    <a:pt x="3903" y="723"/>
                    <a:pt x="3885" y="733"/>
                  </a:cubicBezTo>
                  <a:cubicBezTo>
                    <a:pt x="3882" y="735"/>
                    <a:pt x="3880" y="736"/>
                    <a:pt x="3878" y="738"/>
                  </a:cubicBezTo>
                  <a:lnTo>
                    <a:pt x="3878" y="738"/>
                  </a:lnTo>
                  <a:cubicBezTo>
                    <a:pt x="3868" y="745"/>
                    <a:pt x="3857" y="754"/>
                    <a:pt x="3848" y="762"/>
                  </a:cubicBezTo>
                  <a:cubicBezTo>
                    <a:pt x="3820" y="786"/>
                    <a:pt x="3793" y="811"/>
                    <a:pt x="3756" y="804"/>
                  </a:cubicBezTo>
                  <a:lnTo>
                    <a:pt x="3755" y="804"/>
                  </a:lnTo>
                  <a:lnTo>
                    <a:pt x="3759" y="786"/>
                  </a:lnTo>
                  <a:lnTo>
                    <a:pt x="3759" y="786"/>
                  </a:lnTo>
                  <a:lnTo>
                    <a:pt x="3759" y="786"/>
                  </a:lnTo>
                  <a:cubicBezTo>
                    <a:pt x="3759" y="786"/>
                    <a:pt x="3758" y="786"/>
                    <a:pt x="3757" y="786"/>
                  </a:cubicBezTo>
                  <a:cubicBezTo>
                    <a:pt x="3756" y="786"/>
                    <a:pt x="3754" y="786"/>
                    <a:pt x="3753" y="787"/>
                  </a:cubicBezTo>
                  <a:lnTo>
                    <a:pt x="3752" y="787"/>
                  </a:lnTo>
                  <a:cubicBezTo>
                    <a:pt x="3758" y="783"/>
                    <a:pt x="3813" y="723"/>
                    <a:pt x="3843" y="691"/>
                  </a:cubicBezTo>
                  <a:cubicBezTo>
                    <a:pt x="3858" y="675"/>
                    <a:pt x="3869" y="662"/>
                    <a:pt x="3873" y="659"/>
                  </a:cubicBezTo>
                  <a:cubicBezTo>
                    <a:pt x="3890" y="641"/>
                    <a:pt x="3907" y="622"/>
                    <a:pt x="3924" y="604"/>
                  </a:cubicBezTo>
                  <a:cubicBezTo>
                    <a:pt x="3947" y="578"/>
                    <a:pt x="3971" y="552"/>
                    <a:pt x="3997" y="526"/>
                  </a:cubicBezTo>
                  <a:lnTo>
                    <a:pt x="4312" y="220"/>
                  </a:lnTo>
                  <a:cubicBezTo>
                    <a:pt x="4346" y="187"/>
                    <a:pt x="4375" y="156"/>
                    <a:pt x="4383" y="116"/>
                  </a:cubicBezTo>
                  <a:cubicBezTo>
                    <a:pt x="4390" y="84"/>
                    <a:pt x="4382" y="60"/>
                    <a:pt x="4362" y="47"/>
                  </a:cubicBezTo>
                  <a:cubicBezTo>
                    <a:pt x="4324" y="22"/>
                    <a:pt x="4246" y="36"/>
                    <a:pt x="4204" y="64"/>
                  </a:cubicBezTo>
                  <a:cubicBezTo>
                    <a:pt x="4150" y="101"/>
                    <a:pt x="4101" y="147"/>
                    <a:pt x="4054" y="190"/>
                  </a:cubicBezTo>
                  <a:lnTo>
                    <a:pt x="4036" y="206"/>
                  </a:lnTo>
                  <a:cubicBezTo>
                    <a:pt x="3889" y="341"/>
                    <a:pt x="3733" y="460"/>
                    <a:pt x="3600" y="559"/>
                  </a:cubicBezTo>
                  <a:cubicBezTo>
                    <a:pt x="3550" y="596"/>
                    <a:pt x="3500" y="633"/>
                    <a:pt x="3451" y="669"/>
                  </a:cubicBezTo>
                  <a:cubicBezTo>
                    <a:pt x="3427" y="686"/>
                    <a:pt x="3403" y="703"/>
                    <a:pt x="3379" y="721"/>
                  </a:cubicBezTo>
                  <a:cubicBezTo>
                    <a:pt x="3367" y="730"/>
                    <a:pt x="3354" y="739"/>
                    <a:pt x="3342" y="747"/>
                  </a:cubicBezTo>
                  <a:cubicBezTo>
                    <a:pt x="3316" y="766"/>
                    <a:pt x="3289" y="785"/>
                    <a:pt x="3265" y="805"/>
                  </a:cubicBezTo>
                  <a:cubicBezTo>
                    <a:pt x="3262" y="808"/>
                    <a:pt x="3246" y="819"/>
                    <a:pt x="3232" y="829"/>
                  </a:cubicBezTo>
                  <a:cubicBezTo>
                    <a:pt x="3200" y="850"/>
                    <a:pt x="3196" y="851"/>
                    <a:pt x="3190" y="847"/>
                  </a:cubicBezTo>
                  <a:lnTo>
                    <a:pt x="3190" y="847"/>
                  </a:lnTo>
                  <a:cubicBezTo>
                    <a:pt x="3189" y="846"/>
                    <a:pt x="3188" y="846"/>
                    <a:pt x="3187" y="844"/>
                  </a:cubicBezTo>
                  <a:cubicBezTo>
                    <a:pt x="3186" y="843"/>
                    <a:pt x="3186" y="841"/>
                    <a:pt x="3186" y="839"/>
                  </a:cubicBezTo>
                  <a:cubicBezTo>
                    <a:pt x="3186" y="837"/>
                    <a:pt x="3186" y="836"/>
                    <a:pt x="3187" y="835"/>
                  </a:cubicBezTo>
                  <a:cubicBezTo>
                    <a:pt x="3222" y="751"/>
                    <a:pt x="3263" y="655"/>
                    <a:pt x="3264" y="556"/>
                  </a:cubicBezTo>
                  <a:cubicBezTo>
                    <a:pt x="3265" y="482"/>
                    <a:pt x="3225" y="329"/>
                    <a:pt x="3128" y="314"/>
                  </a:cubicBezTo>
                  <a:lnTo>
                    <a:pt x="3128" y="314"/>
                  </a:lnTo>
                  <a:cubicBezTo>
                    <a:pt x="3124" y="313"/>
                    <a:pt x="3120" y="313"/>
                    <a:pt x="3117" y="3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1725704" y="3734295"/>
              <a:ext cx="78795" cy="142089"/>
            </a:xfrm>
            <a:custGeom>
              <a:rect b="b" l="l" r="r" t="t"/>
              <a:pathLst>
                <a:path extrusionOk="0" h="485" w="269">
                  <a:moveTo>
                    <a:pt x="142" y="246"/>
                  </a:moveTo>
                  <a:lnTo>
                    <a:pt x="16" y="484"/>
                  </a:lnTo>
                  <a:lnTo>
                    <a:pt x="0" y="476"/>
                  </a:lnTo>
                  <a:lnTo>
                    <a:pt x="252" y="0"/>
                  </a:lnTo>
                  <a:lnTo>
                    <a:pt x="268" y="8"/>
                  </a:lnTo>
                  <a:lnTo>
                    <a:pt x="142" y="24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8" name="Google Shape;888;p30"/>
          <p:cNvGrpSpPr/>
          <p:nvPr/>
        </p:nvGrpSpPr>
        <p:grpSpPr>
          <a:xfrm>
            <a:off x="2205875" y="3026550"/>
            <a:ext cx="5986512" cy="1553125"/>
            <a:chOff x="2205875" y="3026550"/>
            <a:chExt cx="5986512" cy="1553125"/>
          </a:xfrm>
        </p:grpSpPr>
        <p:sp>
          <p:nvSpPr>
            <p:cNvPr id="727" name="Google Shape;727;p30"/>
            <p:cNvSpPr/>
            <p:nvPr/>
          </p:nvSpPr>
          <p:spPr>
            <a:xfrm>
              <a:off x="7549188" y="3581878"/>
              <a:ext cx="643200" cy="643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B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733" name="Google Shape;733;p30"/>
            <p:cNvSpPr txBox="1"/>
            <p:nvPr/>
          </p:nvSpPr>
          <p:spPr>
            <a:xfrm>
              <a:off x="5436550" y="4208275"/>
              <a:ext cx="1926900" cy="3714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—Patricia Doe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889" name="Google Shape;889;p30"/>
            <p:cNvSpPr txBox="1"/>
            <p:nvPr/>
          </p:nvSpPr>
          <p:spPr>
            <a:xfrm>
              <a:off x="2205875" y="3026550"/>
              <a:ext cx="47472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“</a:t>
              </a: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Neptune is the farthest planet from the Sun. It’s also the fourth-largest planet by diameter in the Solar System</a:t>
              </a: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”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cxnSp>
        <p:nvCxnSpPr>
          <p:cNvPr id="890" name="Google Shape;890;p30"/>
          <p:cNvCxnSpPr/>
          <p:nvPr/>
        </p:nvCxnSpPr>
        <p:spPr>
          <a:xfrm>
            <a:off x="2117400" y="2879687"/>
            <a:ext cx="49092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Research Infographics</a:t>
            </a:r>
            <a:endParaRPr/>
          </a:p>
        </p:txBody>
      </p:sp>
      <p:sp>
        <p:nvSpPr>
          <p:cNvPr id="896" name="Google Shape;896;p31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7" name="Google Shape;897;p31"/>
          <p:cNvSpPr/>
          <p:nvPr/>
        </p:nvSpPr>
        <p:spPr>
          <a:xfrm>
            <a:off x="986051" y="2034011"/>
            <a:ext cx="744600" cy="75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8" name="Google Shape;898;p31"/>
          <p:cNvGrpSpPr/>
          <p:nvPr/>
        </p:nvGrpSpPr>
        <p:grpSpPr>
          <a:xfrm>
            <a:off x="457200" y="1219350"/>
            <a:ext cx="1802425" cy="752399"/>
            <a:chOff x="803950" y="1295550"/>
            <a:chExt cx="1802425" cy="752399"/>
          </a:xfrm>
        </p:grpSpPr>
        <p:sp>
          <p:nvSpPr>
            <p:cNvPr id="899" name="Google Shape;899;p31"/>
            <p:cNvSpPr txBox="1"/>
            <p:nvPr/>
          </p:nvSpPr>
          <p:spPr>
            <a:xfrm>
              <a:off x="803950" y="1665149"/>
              <a:ext cx="18024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Venus is hot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900" name="Google Shape;900;p31"/>
            <p:cNvSpPr txBox="1"/>
            <p:nvPr/>
          </p:nvSpPr>
          <p:spPr>
            <a:xfrm>
              <a:off x="803975" y="1295550"/>
              <a:ext cx="1802400" cy="45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Phase 1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901" name="Google Shape;901;p31"/>
          <p:cNvGrpSpPr/>
          <p:nvPr/>
        </p:nvGrpSpPr>
        <p:grpSpPr>
          <a:xfrm>
            <a:off x="2600371" y="1219350"/>
            <a:ext cx="1802421" cy="752399"/>
            <a:chOff x="2715180" y="1295550"/>
            <a:chExt cx="1802421" cy="752399"/>
          </a:xfrm>
        </p:grpSpPr>
        <p:sp>
          <p:nvSpPr>
            <p:cNvPr id="902" name="Google Shape;902;p31"/>
            <p:cNvSpPr txBox="1"/>
            <p:nvPr/>
          </p:nvSpPr>
          <p:spPr>
            <a:xfrm>
              <a:off x="2715180" y="1665149"/>
              <a:ext cx="18024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Earth has life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903" name="Google Shape;903;p31"/>
            <p:cNvSpPr txBox="1"/>
            <p:nvPr/>
          </p:nvSpPr>
          <p:spPr>
            <a:xfrm>
              <a:off x="2715201" y="1295550"/>
              <a:ext cx="1802400" cy="45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Phase 2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904" name="Google Shape;904;p31"/>
          <p:cNvGrpSpPr/>
          <p:nvPr/>
        </p:nvGrpSpPr>
        <p:grpSpPr>
          <a:xfrm>
            <a:off x="4745865" y="1219350"/>
            <a:ext cx="1802418" cy="752399"/>
            <a:chOff x="4626410" y="1295550"/>
            <a:chExt cx="1802418" cy="752399"/>
          </a:xfrm>
        </p:grpSpPr>
        <p:sp>
          <p:nvSpPr>
            <p:cNvPr id="905" name="Google Shape;905;p31"/>
            <p:cNvSpPr txBox="1"/>
            <p:nvPr/>
          </p:nvSpPr>
          <p:spPr>
            <a:xfrm>
              <a:off x="4626410" y="1665149"/>
              <a:ext cx="18024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Jupiter is big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906" name="Google Shape;906;p31"/>
            <p:cNvSpPr txBox="1"/>
            <p:nvPr/>
          </p:nvSpPr>
          <p:spPr>
            <a:xfrm>
              <a:off x="4626427" y="1295550"/>
              <a:ext cx="1802400" cy="45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Phase 3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907" name="Google Shape;907;p31"/>
          <p:cNvGrpSpPr/>
          <p:nvPr/>
        </p:nvGrpSpPr>
        <p:grpSpPr>
          <a:xfrm>
            <a:off x="6889039" y="1219350"/>
            <a:ext cx="1802414" cy="752399"/>
            <a:chOff x="6537639" y="1295550"/>
            <a:chExt cx="1802414" cy="752399"/>
          </a:xfrm>
        </p:grpSpPr>
        <p:sp>
          <p:nvSpPr>
            <p:cNvPr id="908" name="Google Shape;908;p31"/>
            <p:cNvSpPr txBox="1"/>
            <p:nvPr/>
          </p:nvSpPr>
          <p:spPr>
            <a:xfrm>
              <a:off x="6537639" y="1665149"/>
              <a:ext cx="18024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Neptune is far away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909" name="Google Shape;909;p31"/>
            <p:cNvSpPr txBox="1"/>
            <p:nvPr/>
          </p:nvSpPr>
          <p:spPr>
            <a:xfrm>
              <a:off x="6537653" y="1295550"/>
              <a:ext cx="1802400" cy="45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Phase 4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910" name="Google Shape;910;p31"/>
          <p:cNvGrpSpPr/>
          <p:nvPr/>
        </p:nvGrpSpPr>
        <p:grpSpPr>
          <a:xfrm>
            <a:off x="1528792" y="3585150"/>
            <a:ext cx="1802413" cy="944400"/>
            <a:chOff x="1529175" y="3661350"/>
            <a:chExt cx="1802413" cy="944400"/>
          </a:xfrm>
        </p:grpSpPr>
        <p:sp>
          <p:nvSpPr>
            <p:cNvPr id="911" name="Google Shape;911;p31"/>
            <p:cNvSpPr txBox="1"/>
            <p:nvPr/>
          </p:nvSpPr>
          <p:spPr>
            <a:xfrm>
              <a:off x="1529175" y="3661350"/>
              <a:ext cx="1802400" cy="45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 month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912" name="Google Shape;912;p31"/>
            <p:cNvSpPr txBox="1"/>
            <p:nvPr/>
          </p:nvSpPr>
          <p:spPr>
            <a:xfrm>
              <a:off x="1529188" y="4044150"/>
              <a:ext cx="18024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913" name="Google Shape;913;p31"/>
          <p:cNvGrpSpPr/>
          <p:nvPr/>
        </p:nvGrpSpPr>
        <p:grpSpPr>
          <a:xfrm>
            <a:off x="3671960" y="3585150"/>
            <a:ext cx="1804738" cy="944400"/>
            <a:chOff x="3670796" y="3661350"/>
            <a:chExt cx="1804738" cy="944400"/>
          </a:xfrm>
        </p:grpSpPr>
        <p:sp>
          <p:nvSpPr>
            <p:cNvPr id="914" name="Google Shape;914;p31"/>
            <p:cNvSpPr txBox="1"/>
            <p:nvPr/>
          </p:nvSpPr>
          <p:spPr>
            <a:xfrm>
              <a:off x="3670796" y="3661350"/>
              <a:ext cx="1802400" cy="45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2 weeks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915" name="Google Shape;915;p31"/>
            <p:cNvSpPr txBox="1"/>
            <p:nvPr/>
          </p:nvSpPr>
          <p:spPr>
            <a:xfrm>
              <a:off x="3673134" y="4044150"/>
              <a:ext cx="18024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Saturn is the ringed one. It’s a gas giant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916" name="Google Shape;916;p31"/>
          <p:cNvGrpSpPr/>
          <p:nvPr/>
        </p:nvGrpSpPr>
        <p:grpSpPr>
          <a:xfrm>
            <a:off x="5817450" y="3585150"/>
            <a:ext cx="1802423" cy="944400"/>
            <a:chOff x="5817054" y="3661350"/>
            <a:chExt cx="1802423" cy="944400"/>
          </a:xfrm>
        </p:grpSpPr>
        <p:sp>
          <p:nvSpPr>
            <p:cNvPr id="917" name="Google Shape;917;p31"/>
            <p:cNvSpPr txBox="1"/>
            <p:nvPr/>
          </p:nvSpPr>
          <p:spPr>
            <a:xfrm>
              <a:off x="5817054" y="3661350"/>
              <a:ext cx="1802400" cy="45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 Week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918" name="Google Shape;918;p31"/>
            <p:cNvSpPr txBox="1"/>
            <p:nvPr/>
          </p:nvSpPr>
          <p:spPr>
            <a:xfrm>
              <a:off x="5817077" y="4044150"/>
              <a:ext cx="18024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919" name="Google Shape;919;p31"/>
          <p:cNvSpPr/>
          <p:nvPr/>
        </p:nvSpPr>
        <p:spPr>
          <a:xfrm>
            <a:off x="3130064" y="2034011"/>
            <a:ext cx="744600" cy="75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1"/>
          <p:cNvSpPr/>
          <p:nvPr/>
        </p:nvSpPr>
        <p:spPr>
          <a:xfrm>
            <a:off x="5274089" y="2034011"/>
            <a:ext cx="744600" cy="75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1"/>
          <p:cNvSpPr/>
          <p:nvPr/>
        </p:nvSpPr>
        <p:spPr>
          <a:xfrm>
            <a:off x="7418114" y="2034011"/>
            <a:ext cx="744600" cy="75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2" name="Google Shape;922;p31"/>
          <p:cNvCxnSpPr>
            <a:stCxn id="897" idx="2"/>
            <a:endCxn id="911" idx="0"/>
          </p:cNvCxnSpPr>
          <p:nvPr/>
        </p:nvCxnSpPr>
        <p:spPr>
          <a:xfrm flipH="1" rot="-5400000">
            <a:off x="1494851" y="2649911"/>
            <a:ext cx="798600" cy="1071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23" name="Google Shape;923;p31"/>
          <p:cNvCxnSpPr>
            <a:stCxn id="911" idx="0"/>
            <a:endCxn id="919" idx="2"/>
          </p:cNvCxnSpPr>
          <p:nvPr/>
        </p:nvCxnSpPr>
        <p:spPr>
          <a:xfrm rot="-5400000">
            <a:off x="2566942" y="2649600"/>
            <a:ext cx="798600" cy="10725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31"/>
          <p:cNvCxnSpPr>
            <a:stCxn id="919" idx="2"/>
            <a:endCxn id="914" idx="0"/>
          </p:cNvCxnSpPr>
          <p:nvPr/>
        </p:nvCxnSpPr>
        <p:spPr>
          <a:xfrm flipH="1" rot="-5400000">
            <a:off x="3638414" y="2650361"/>
            <a:ext cx="798600" cy="10707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25" name="Google Shape;925;p31"/>
          <p:cNvCxnSpPr>
            <a:stCxn id="914" idx="0"/>
            <a:endCxn id="920" idx="2"/>
          </p:cNvCxnSpPr>
          <p:nvPr/>
        </p:nvCxnSpPr>
        <p:spPr>
          <a:xfrm rot="-5400000">
            <a:off x="4710410" y="2649300"/>
            <a:ext cx="798600" cy="10731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31"/>
          <p:cNvCxnSpPr>
            <a:stCxn id="920" idx="2"/>
            <a:endCxn id="917" idx="0"/>
          </p:cNvCxnSpPr>
          <p:nvPr/>
        </p:nvCxnSpPr>
        <p:spPr>
          <a:xfrm flipH="1" rot="-5400000">
            <a:off x="5783189" y="2649611"/>
            <a:ext cx="798600" cy="10722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27" name="Google Shape;927;p31"/>
          <p:cNvCxnSpPr>
            <a:stCxn id="917" idx="0"/>
            <a:endCxn id="921" idx="2"/>
          </p:cNvCxnSpPr>
          <p:nvPr/>
        </p:nvCxnSpPr>
        <p:spPr>
          <a:xfrm rot="-5400000">
            <a:off x="6855300" y="2649900"/>
            <a:ext cx="798600" cy="10719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8" name="Google Shape;928;p31"/>
          <p:cNvSpPr/>
          <p:nvPr/>
        </p:nvSpPr>
        <p:spPr>
          <a:xfrm>
            <a:off x="1169372" y="2221232"/>
            <a:ext cx="377958" cy="377958"/>
          </a:xfrm>
          <a:custGeom>
            <a:rect b="b" l="l" r="r" t="t"/>
            <a:pathLst>
              <a:path extrusionOk="0" h="1993" w="1993">
                <a:moveTo>
                  <a:pt x="1744" y="468"/>
                </a:moveTo>
                <a:lnTo>
                  <a:pt x="1744" y="117"/>
                </a:lnTo>
                <a:lnTo>
                  <a:pt x="1853" y="117"/>
                </a:lnTo>
                <a:lnTo>
                  <a:pt x="1853" y="0"/>
                </a:lnTo>
                <a:lnTo>
                  <a:pt x="1066" y="0"/>
                </a:lnTo>
                <a:lnTo>
                  <a:pt x="1066" y="117"/>
                </a:lnTo>
                <a:lnTo>
                  <a:pt x="1178" y="117"/>
                </a:lnTo>
                <a:lnTo>
                  <a:pt x="1178" y="468"/>
                </a:lnTo>
                <a:lnTo>
                  <a:pt x="813" y="468"/>
                </a:lnTo>
                <a:lnTo>
                  <a:pt x="813" y="117"/>
                </a:lnTo>
                <a:lnTo>
                  <a:pt x="922" y="117"/>
                </a:lnTo>
                <a:lnTo>
                  <a:pt x="922" y="0"/>
                </a:lnTo>
                <a:lnTo>
                  <a:pt x="135" y="0"/>
                </a:lnTo>
                <a:lnTo>
                  <a:pt x="135" y="117"/>
                </a:lnTo>
                <a:lnTo>
                  <a:pt x="247" y="117"/>
                </a:lnTo>
                <a:lnTo>
                  <a:pt x="247" y="468"/>
                </a:lnTo>
                <a:lnTo>
                  <a:pt x="0" y="468"/>
                </a:lnTo>
                <a:lnTo>
                  <a:pt x="0" y="1992"/>
                </a:lnTo>
                <a:lnTo>
                  <a:pt x="117" y="1992"/>
                </a:lnTo>
                <a:lnTo>
                  <a:pt x="117" y="819"/>
                </a:lnTo>
                <a:lnTo>
                  <a:pt x="247" y="819"/>
                </a:lnTo>
                <a:lnTo>
                  <a:pt x="247" y="1709"/>
                </a:lnTo>
                <a:cubicBezTo>
                  <a:pt x="247" y="1865"/>
                  <a:pt x="374" y="1992"/>
                  <a:pt x="530" y="1992"/>
                </a:cubicBezTo>
                <a:cubicBezTo>
                  <a:pt x="686" y="1992"/>
                  <a:pt x="813" y="1865"/>
                  <a:pt x="813" y="1709"/>
                </a:cubicBezTo>
                <a:lnTo>
                  <a:pt x="813" y="819"/>
                </a:lnTo>
                <a:lnTo>
                  <a:pt x="1178" y="819"/>
                </a:lnTo>
                <a:lnTo>
                  <a:pt x="1178" y="1709"/>
                </a:lnTo>
                <a:cubicBezTo>
                  <a:pt x="1178" y="1865"/>
                  <a:pt x="1305" y="1992"/>
                  <a:pt x="1461" y="1992"/>
                </a:cubicBezTo>
                <a:cubicBezTo>
                  <a:pt x="1617" y="1992"/>
                  <a:pt x="1744" y="1865"/>
                  <a:pt x="1744" y="1709"/>
                </a:cubicBezTo>
                <a:lnTo>
                  <a:pt x="1744" y="819"/>
                </a:lnTo>
                <a:lnTo>
                  <a:pt x="1875" y="819"/>
                </a:lnTo>
                <a:lnTo>
                  <a:pt x="1875" y="1992"/>
                </a:lnTo>
                <a:lnTo>
                  <a:pt x="1992" y="1992"/>
                </a:lnTo>
                <a:lnTo>
                  <a:pt x="1992" y="468"/>
                </a:lnTo>
                <a:lnTo>
                  <a:pt x="1744" y="468"/>
                </a:lnTo>
                <a:close/>
                <a:moveTo>
                  <a:pt x="1295" y="352"/>
                </a:moveTo>
                <a:lnTo>
                  <a:pt x="1428" y="352"/>
                </a:lnTo>
                <a:lnTo>
                  <a:pt x="1428" y="235"/>
                </a:lnTo>
                <a:lnTo>
                  <a:pt x="1295" y="235"/>
                </a:lnTo>
                <a:lnTo>
                  <a:pt x="1295" y="117"/>
                </a:lnTo>
                <a:lnTo>
                  <a:pt x="1627" y="117"/>
                </a:lnTo>
                <a:lnTo>
                  <a:pt x="1627" y="468"/>
                </a:lnTo>
                <a:lnTo>
                  <a:pt x="1295" y="468"/>
                </a:lnTo>
                <a:lnTo>
                  <a:pt x="1295" y="352"/>
                </a:lnTo>
                <a:close/>
                <a:moveTo>
                  <a:pt x="364" y="352"/>
                </a:moveTo>
                <a:lnTo>
                  <a:pt x="497" y="352"/>
                </a:lnTo>
                <a:lnTo>
                  <a:pt x="497" y="235"/>
                </a:lnTo>
                <a:lnTo>
                  <a:pt x="364" y="235"/>
                </a:lnTo>
                <a:lnTo>
                  <a:pt x="364" y="117"/>
                </a:lnTo>
                <a:lnTo>
                  <a:pt x="696" y="117"/>
                </a:lnTo>
                <a:lnTo>
                  <a:pt x="696" y="468"/>
                </a:lnTo>
                <a:lnTo>
                  <a:pt x="364" y="468"/>
                </a:lnTo>
                <a:lnTo>
                  <a:pt x="364" y="352"/>
                </a:lnTo>
                <a:close/>
                <a:moveTo>
                  <a:pt x="117" y="584"/>
                </a:moveTo>
                <a:lnTo>
                  <a:pt x="1875" y="584"/>
                </a:lnTo>
                <a:lnTo>
                  <a:pt x="1875" y="702"/>
                </a:lnTo>
                <a:lnTo>
                  <a:pt x="117" y="702"/>
                </a:lnTo>
                <a:lnTo>
                  <a:pt x="117" y="584"/>
                </a:lnTo>
                <a:close/>
                <a:moveTo>
                  <a:pt x="530" y="1875"/>
                </a:moveTo>
                <a:cubicBezTo>
                  <a:pt x="501" y="1875"/>
                  <a:pt x="472" y="1868"/>
                  <a:pt x="447" y="1853"/>
                </a:cubicBezTo>
                <a:cubicBezTo>
                  <a:pt x="422" y="1838"/>
                  <a:pt x="401" y="1817"/>
                  <a:pt x="386" y="1792"/>
                </a:cubicBezTo>
                <a:cubicBezTo>
                  <a:pt x="371" y="1767"/>
                  <a:pt x="364" y="1738"/>
                  <a:pt x="364" y="1709"/>
                </a:cubicBezTo>
                <a:lnTo>
                  <a:pt x="364" y="1052"/>
                </a:lnTo>
                <a:lnTo>
                  <a:pt x="696" y="1052"/>
                </a:lnTo>
                <a:lnTo>
                  <a:pt x="696" y="1709"/>
                </a:lnTo>
                <a:cubicBezTo>
                  <a:pt x="696" y="1738"/>
                  <a:pt x="688" y="1767"/>
                  <a:pt x="674" y="1792"/>
                </a:cubicBezTo>
                <a:cubicBezTo>
                  <a:pt x="659" y="1818"/>
                  <a:pt x="638" y="1839"/>
                  <a:pt x="613" y="1853"/>
                </a:cubicBezTo>
                <a:cubicBezTo>
                  <a:pt x="587" y="1868"/>
                  <a:pt x="559" y="1875"/>
                  <a:pt x="530" y="1875"/>
                </a:cubicBezTo>
                <a:close/>
                <a:moveTo>
                  <a:pt x="696" y="935"/>
                </a:moveTo>
                <a:lnTo>
                  <a:pt x="364" y="935"/>
                </a:lnTo>
                <a:lnTo>
                  <a:pt x="364" y="819"/>
                </a:lnTo>
                <a:lnTo>
                  <a:pt x="696" y="819"/>
                </a:lnTo>
                <a:lnTo>
                  <a:pt x="696" y="935"/>
                </a:lnTo>
                <a:close/>
                <a:moveTo>
                  <a:pt x="1461" y="1875"/>
                </a:moveTo>
                <a:cubicBezTo>
                  <a:pt x="1432" y="1875"/>
                  <a:pt x="1404" y="1868"/>
                  <a:pt x="1378" y="1853"/>
                </a:cubicBezTo>
                <a:cubicBezTo>
                  <a:pt x="1353" y="1838"/>
                  <a:pt x="1332" y="1817"/>
                  <a:pt x="1317" y="1792"/>
                </a:cubicBezTo>
                <a:cubicBezTo>
                  <a:pt x="1303" y="1767"/>
                  <a:pt x="1295" y="1738"/>
                  <a:pt x="1295" y="1709"/>
                </a:cubicBezTo>
                <a:lnTo>
                  <a:pt x="1295" y="1052"/>
                </a:lnTo>
                <a:lnTo>
                  <a:pt x="1627" y="1052"/>
                </a:lnTo>
                <a:lnTo>
                  <a:pt x="1627" y="1709"/>
                </a:lnTo>
                <a:cubicBezTo>
                  <a:pt x="1627" y="1738"/>
                  <a:pt x="1620" y="1767"/>
                  <a:pt x="1605" y="1792"/>
                </a:cubicBezTo>
                <a:cubicBezTo>
                  <a:pt x="1590" y="1818"/>
                  <a:pt x="1569" y="1839"/>
                  <a:pt x="1544" y="1853"/>
                </a:cubicBezTo>
                <a:cubicBezTo>
                  <a:pt x="1519" y="1868"/>
                  <a:pt x="1490" y="1875"/>
                  <a:pt x="1461" y="1875"/>
                </a:cubicBezTo>
                <a:close/>
                <a:moveTo>
                  <a:pt x="1627" y="935"/>
                </a:moveTo>
                <a:lnTo>
                  <a:pt x="1295" y="935"/>
                </a:lnTo>
                <a:lnTo>
                  <a:pt x="1295" y="819"/>
                </a:lnTo>
                <a:lnTo>
                  <a:pt x="1627" y="819"/>
                </a:lnTo>
                <a:lnTo>
                  <a:pt x="1627" y="93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31"/>
          <p:cNvSpPr/>
          <p:nvPr/>
        </p:nvSpPr>
        <p:spPr>
          <a:xfrm>
            <a:off x="7605309" y="2240884"/>
            <a:ext cx="377958" cy="338654"/>
          </a:xfrm>
          <a:custGeom>
            <a:rect b="b" l="l" r="r" t="t"/>
            <a:pathLst>
              <a:path extrusionOk="0" h="1787" w="1993">
                <a:moveTo>
                  <a:pt x="1992" y="1541"/>
                </a:moveTo>
                <a:lnTo>
                  <a:pt x="1992" y="0"/>
                </a:lnTo>
                <a:lnTo>
                  <a:pt x="0" y="0"/>
                </a:lnTo>
                <a:lnTo>
                  <a:pt x="0" y="1541"/>
                </a:lnTo>
                <a:lnTo>
                  <a:pt x="584" y="1541"/>
                </a:lnTo>
                <a:lnTo>
                  <a:pt x="584" y="1670"/>
                </a:lnTo>
                <a:lnTo>
                  <a:pt x="466" y="1670"/>
                </a:lnTo>
                <a:lnTo>
                  <a:pt x="466" y="1786"/>
                </a:lnTo>
                <a:lnTo>
                  <a:pt x="1525" y="1786"/>
                </a:lnTo>
                <a:lnTo>
                  <a:pt x="1525" y="1670"/>
                </a:lnTo>
                <a:lnTo>
                  <a:pt x="1407" y="1670"/>
                </a:lnTo>
                <a:lnTo>
                  <a:pt x="1407" y="1541"/>
                </a:lnTo>
                <a:lnTo>
                  <a:pt x="1992" y="1541"/>
                </a:lnTo>
                <a:close/>
                <a:moveTo>
                  <a:pt x="1875" y="116"/>
                </a:moveTo>
                <a:lnTo>
                  <a:pt x="1875" y="1183"/>
                </a:lnTo>
                <a:lnTo>
                  <a:pt x="1583" y="1183"/>
                </a:lnTo>
                <a:lnTo>
                  <a:pt x="1583" y="953"/>
                </a:lnTo>
                <a:lnTo>
                  <a:pt x="1287" y="953"/>
                </a:lnTo>
                <a:lnTo>
                  <a:pt x="1287" y="681"/>
                </a:lnTo>
                <a:lnTo>
                  <a:pt x="1443" y="681"/>
                </a:lnTo>
                <a:cubicBezTo>
                  <a:pt x="1446" y="689"/>
                  <a:pt x="1450" y="696"/>
                  <a:pt x="1454" y="704"/>
                </a:cubicBezTo>
                <a:cubicBezTo>
                  <a:pt x="1468" y="728"/>
                  <a:pt x="1490" y="749"/>
                  <a:pt x="1514" y="763"/>
                </a:cubicBezTo>
                <a:cubicBezTo>
                  <a:pt x="1539" y="777"/>
                  <a:pt x="1567" y="785"/>
                  <a:pt x="1595" y="785"/>
                </a:cubicBezTo>
                <a:cubicBezTo>
                  <a:pt x="1624" y="785"/>
                  <a:pt x="1651" y="777"/>
                  <a:pt x="1676" y="763"/>
                </a:cubicBezTo>
                <a:cubicBezTo>
                  <a:pt x="1701" y="749"/>
                  <a:pt x="1721" y="728"/>
                  <a:pt x="1735" y="704"/>
                </a:cubicBezTo>
                <a:cubicBezTo>
                  <a:pt x="1750" y="679"/>
                  <a:pt x="1757" y="650"/>
                  <a:pt x="1757" y="622"/>
                </a:cubicBezTo>
                <a:cubicBezTo>
                  <a:pt x="1757" y="593"/>
                  <a:pt x="1750" y="566"/>
                  <a:pt x="1735" y="541"/>
                </a:cubicBezTo>
                <a:cubicBezTo>
                  <a:pt x="1721" y="516"/>
                  <a:pt x="1701" y="496"/>
                  <a:pt x="1676" y="482"/>
                </a:cubicBezTo>
                <a:cubicBezTo>
                  <a:pt x="1651" y="467"/>
                  <a:pt x="1624" y="460"/>
                  <a:pt x="1595" y="460"/>
                </a:cubicBezTo>
                <a:cubicBezTo>
                  <a:pt x="1567" y="460"/>
                  <a:pt x="1539" y="467"/>
                  <a:pt x="1514" y="482"/>
                </a:cubicBezTo>
                <a:cubicBezTo>
                  <a:pt x="1490" y="496"/>
                  <a:pt x="1468" y="516"/>
                  <a:pt x="1454" y="541"/>
                </a:cubicBezTo>
                <a:cubicBezTo>
                  <a:pt x="1450" y="549"/>
                  <a:pt x="1446" y="556"/>
                  <a:pt x="1443" y="564"/>
                </a:cubicBezTo>
                <a:lnTo>
                  <a:pt x="1171" y="564"/>
                </a:lnTo>
                <a:lnTo>
                  <a:pt x="1171" y="953"/>
                </a:lnTo>
                <a:lnTo>
                  <a:pt x="1054" y="953"/>
                </a:lnTo>
                <a:lnTo>
                  <a:pt x="1054" y="517"/>
                </a:lnTo>
                <a:cubicBezTo>
                  <a:pt x="1062" y="514"/>
                  <a:pt x="1069" y="510"/>
                  <a:pt x="1077" y="506"/>
                </a:cubicBezTo>
                <a:cubicBezTo>
                  <a:pt x="1101" y="492"/>
                  <a:pt x="1122" y="471"/>
                  <a:pt x="1136" y="447"/>
                </a:cubicBezTo>
                <a:cubicBezTo>
                  <a:pt x="1150" y="422"/>
                  <a:pt x="1158" y="393"/>
                  <a:pt x="1158" y="365"/>
                </a:cubicBezTo>
                <a:cubicBezTo>
                  <a:pt x="1158" y="336"/>
                  <a:pt x="1150" y="309"/>
                  <a:pt x="1136" y="284"/>
                </a:cubicBezTo>
                <a:cubicBezTo>
                  <a:pt x="1122" y="259"/>
                  <a:pt x="1102" y="239"/>
                  <a:pt x="1077" y="225"/>
                </a:cubicBezTo>
                <a:cubicBezTo>
                  <a:pt x="1053" y="210"/>
                  <a:pt x="1025" y="203"/>
                  <a:pt x="996" y="203"/>
                </a:cubicBezTo>
                <a:cubicBezTo>
                  <a:pt x="968" y="203"/>
                  <a:pt x="939" y="210"/>
                  <a:pt x="914" y="225"/>
                </a:cubicBezTo>
                <a:cubicBezTo>
                  <a:pt x="890" y="239"/>
                  <a:pt x="869" y="259"/>
                  <a:pt x="855" y="284"/>
                </a:cubicBezTo>
                <a:cubicBezTo>
                  <a:pt x="841" y="309"/>
                  <a:pt x="833" y="336"/>
                  <a:pt x="833" y="365"/>
                </a:cubicBezTo>
                <a:cubicBezTo>
                  <a:pt x="833" y="393"/>
                  <a:pt x="841" y="422"/>
                  <a:pt x="855" y="447"/>
                </a:cubicBezTo>
                <a:cubicBezTo>
                  <a:pt x="869" y="471"/>
                  <a:pt x="890" y="492"/>
                  <a:pt x="914" y="506"/>
                </a:cubicBezTo>
                <a:cubicBezTo>
                  <a:pt x="922" y="510"/>
                  <a:pt x="929" y="514"/>
                  <a:pt x="937" y="517"/>
                </a:cubicBezTo>
                <a:lnTo>
                  <a:pt x="937" y="953"/>
                </a:lnTo>
                <a:lnTo>
                  <a:pt x="824" y="953"/>
                </a:lnTo>
                <a:lnTo>
                  <a:pt x="824" y="564"/>
                </a:lnTo>
                <a:lnTo>
                  <a:pt x="551" y="564"/>
                </a:lnTo>
                <a:cubicBezTo>
                  <a:pt x="548" y="556"/>
                  <a:pt x="544" y="549"/>
                  <a:pt x="540" y="541"/>
                </a:cubicBezTo>
                <a:cubicBezTo>
                  <a:pt x="526" y="516"/>
                  <a:pt x="506" y="496"/>
                  <a:pt x="481" y="482"/>
                </a:cubicBezTo>
                <a:cubicBezTo>
                  <a:pt x="457" y="467"/>
                  <a:pt x="429" y="460"/>
                  <a:pt x="400" y="460"/>
                </a:cubicBezTo>
                <a:cubicBezTo>
                  <a:pt x="372" y="460"/>
                  <a:pt x="343" y="467"/>
                  <a:pt x="318" y="482"/>
                </a:cubicBezTo>
                <a:cubicBezTo>
                  <a:pt x="294" y="496"/>
                  <a:pt x="273" y="516"/>
                  <a:pt x="259" y="541"/>
                </a:cubicBezTo>
                <a:cubicBezTo>
                  <a:pt x="245" y="566"/>
                  <a:pt x="237" y="593"/>
                  <a:pt x="237" y="622"/>
                </a:cubicBezTo>
                <a:cubicBezTo>
                  <a:pt x="237" y="650"/>
                  <a:pt x="245" y="679"/>
                  <a:pt x="259" y="704"/>
                </a:cubicBezTo>
                <a:cubicBezTo>
                  <a:pt x="273" y="728"/>
                  <a:pt x="294" y="749"/>
                  <a:pt x="318" y="763"/>
                </a:cubicBezTo>
                <a:cubicBezTo>
                  <a:pt x="343" y="777"/>
                  <a:pt x="372" y="785"/>
                  <a:pt x="400" y="785"/>
                </a:cubicBezTo>
                <a:cubicBezTo>
                  <a:pt x="429" y="785"/>
                  <a:pt x="457" y="777"/>
                  <a:pt x="481" y="763"/>
                </a:cubicBezTo>
                <a:cubicBezTo>
                  <a:pt x="506" y="749"/>
                  <a:pt x="526" y="728"/>
                  <a:pt x="540" y="704"/>
                </a:cubicBezTo>
                <a:cubicBezTo>
                  <a:pt x="544" y="696"/>
                  <a:pt x="548" y="689"/>
                  <a:pt x="551" y="681"/>
                </a:cubicBezTo>
                <a:lnTo>
                  <a:pt x="707" y="681"/>
                </a:lnTo>
                <a:lnTo>
                  <a:pt x="707" y="953"/>
                </a:lnTo>
                <a:lnTo>
                  <a:pt x="408" y="953"/>
                </a:lnTo>
                <a:lnTo>
                  <a:pt x="408" y="1183"/>
                </a:lnTo>
                <a:lnTo>
                  <a:pt x="116" y="1183"/>
                </a:lnTo>
                <a:lnTo>
                  <a:pt x="116" y="116"/>
                </a:lnTo>
                <a:lnTo>
                  <a:pt x="1875" y="116"/>
                </a:lnTo>
                <a:close/>
                <a:moveTo>
                  <a:pt x="1467" y="1069"/>
                </a:moveTo>
                <a:lnTo>
                  <a:pt x="1467" y="1183"/>
                </a:lnTo>
                <a:lnTo>
                  <a:pt x="525" y="1183"/>
                </a:lnTo>
                <a:lnTo>
                  <a:pt x="525" y="1069"/>
                </a:lnTo>
                <a:lnTo>
                  <a:pt x="1467" y="1069"/>
                </a:lnTo>
                <a:close/>
                <a:moveTo>
                  <a:pt x="950" y="365"/>
                </a:moveTo>
                <a:cubicBezTo>
                  <a:pt x="950" y="357"/>
                  <a:pt x="952" y="349"/>
                  <a:pt x="956" y="343"/>
                </a:cubicBezTo>
                <a:cubicBezTo>
                  <a:pt x="960" y="336"/>
                  <a:pt x="966" y="330"/>
                  <a:pt x="973" y="326"/>
                </a:cubicBezTo>
                <a:cubicBezTo>
                  <a:pt x="980" y="322"/>
                  <a:pt x="988" y="320"/>
                  <a:pt x="996" y="320"/>
                </a:cubicBezTo>
                <a:cubicBezTo>
                  <a:pt x="1004" y="320"/>
                  <a:pt x="1011" y="322"/>
                  <a:pt x="1018" y="326"/>
                </a:cubicBezTo>
                <a:cubicBezTo>
                  <a:pt x="1025" y="330"/>
                  <a:pt x="1031" y="336"/>
                  <a:pt x="1035" y="343"/>
                </a:cubicBezTo>
                <a:cubicBezTo>
                  <a:pt x="1039" y="349"/>
                  <a:pt x="1041" y="357"/>
                  <a:pt x="1041" y="365"/>
                </a:cubicBezTo>
                <a:cubicBezTo>
                  <a:pt x="1041" y="373"/>
                  <a:pt x="1039" y="381"/>
                  <a:pt x="1035" y="388"/>
                </a:cubicBezTo>
                <a:cubicBezTo>
                  <a:pt x="1031" y="395"/>
                  <a:pt x="1025" y="401"/>
                  <a:pt x="1018" y="405"/>
                </a:cubicBezTo>
                <a:cubicBezTo>
                  <a:pt x="1011" y="409"/>
                  <a:pt x="1004" y="411"/>
                  <a:pt x="996" y="411"/>
                </a:cubicBezTo>
                <a:cubicBezTo>
                  <a:pt x="988" y="411"/>
                  <a:pt x="980" y="409"/>
                  <a:pt x="973" y="405"/>
                </a:cubicBezTo>
                <a:cubicBezTo>
                  <a:pt x="966" y="401"/>
                  <a:pt x="960" y="395"/>
                  <a:pt x="956" y="388"/>
                </a:cubicBezTo>
                <a:cubicBezTo>
                  <a:pt x="952" y="381"/>
                  <a:pt x="950" y="373"/>
                  <a:pt x="950" y="365"/>
                </a:cubicBezTo>
                <a:close/>
                <a:moveTo>
                  <a:pt x="1555" y="600"/>
                </a:moveTo>
                <a:cubicBezTo>
                  <a:pt x="1559" y="593"/>
                  <a:pt x="1565" y="587"/>
                  <a:pt x="1572" y="583"/>
                </a:cubicBezTo>
                <a:cubicBezTo>
                  <a:pt x="1579" y="579"/>
                  <a:pt x="1587" y="577"/>
                  <a:pt x="1595" y="577"/>
                </a:cubicBezTo>
                <a:cubicBezTo>
                  <a:pt x="1603" y="577"/>
                  <a:pt x="1612" y="579"/>
                  <a:pt x="1618" y="583"/>
                </a:cubicBezTo>
                <a:cubicBezTo>
                  <a:pt x="1625" y="587"/>
                  <a:pt x="1630" y="593"/>
                  <a:pt x="1634" y="600"/>
                </a:cubicBezTo>
                <a:cubicBezTo>
                  <a:pt x="1638" y="606"/>
                  <a:pt x="1640" y="614"/>
                  <a:pt x="1640" y="622"/>
                </a:cubicBezTo>
                <a:cubicBezTo>
                  <a:pt x="1640" y="630"/>
                  <a:pt x="1638" y="638"/>
                  <a:pt x="1634" y="645"/>
                </a:cubicBezTo>
                <a:cubicBezTo>
                  <a:pt x="1630" y="652"/>
                  <a:pt x="1625" y="658"/>
                  <a:pt x="1618" y="662"/>
                </a:cubicBezTo>
                <a:cubicBezTo>
                  <a:pt x="1612" y="666"/>
                  <a:pt x="1603" y="668"/>
                  <a:pt x="1595" y="668"/>
                </a:cubicBezTo>
                <a:cubicBezTo>
                  <a:pt x="1587" y="668"/>
                  <a:pt x="1579" y="666"/>
                  <a:pt x="1572" y="662"/>
                </a:cubicBezTo>
                <a:cubicBezTo>
                  <a:pt x="1565" y="658"/>
                  <a:pt x="1559" y="652"/>
                  <a:pt x="1555" y="645"/>
                </a:cubicBezTo>
                <a:cubicBezTo>
                  <a:pt x="1551" y="638"/>
                  <a:pt x="1549" y="630"/>
                  <a:pt x="1549" y="622"/>
                </a:cubicBezTo>
                <a:cubicBezTo>
                  <a:pt x="1549" y="614"/>
                  <a:pt x="1551" y="606"/>
                  <a:pt x="1555" y="600"/>
                </a:cubicBezTo>
                <a:close/>
                <a:moveTo>
                  <a:pt x="439" y="645"/>
                </a:moveTo>
                <a:cubicBezTo>
                  <a:pt x="435" y="652"/>
                  <a:pt x="429" y="658"/>
                  <a:pt x="422" y="662"/>
                </a:cubicBezTo>
                <a:cubicBezTo>
                  <a:pt x="416" y="666"/>
                  <a:pt x="408" y="668"/>
                  <a:pt x="400" y="668"/>
                </a:cubicBezTo>
                <a:cubicBezTo>
                  <a:pt x="392" y="668"/>
                  <a:pt x="384" y="666"/>
                  <a:pt x="377" y="662"/>
                </a:cubicBezTo>
                <a:cubicBezTo>
                  <a:pt x="370" y="658"/>
                  <a:pt x="364" y="652"/>
                  <a:pt x="360" y="645"/>
                </a:cubicBezTo>
                <a:cubicBezTo>
                  <a:pt x="356" y="638"/>
                  <a:pt x="354" y="630"/>
                  <a:pt x="354" y="622"/>
                </a:cubicBezTo>
                <a:cubicBezTo>
                  <a:pt x="354" y="614"/>
                  <a:pt x="356" y="606"/>
                  <a:pt x="360" y="600"/>
                </a:cubicBezTo>
                <a:cubicBezTo>
                  <a:pt x="364" y="593"/>
                  <a:pt x="370" y="587"/>
                  <a:pt x="377" y="583"/>
                </a:cubicBezTo>
                <a:cubicBezTo>
                  <a:pt x="384" y="579"/>
                  <a:pt x="392" y="577"/>
                  <a:pt x="400" y="577"/>
                </a:cubicBezTo>
                <a:cubicBezTo>
                  <a:pt x="408" y="577"/>
                  <a:pt x="415" y="579"/>
                  <a:pt x="422" y="583"/>
                </a:cubicBezTo>
                <a:cubicBezTo>
                  <a:pt x="429" y="587"/>
                  <a:pt x="435" y="593"/>
                  <a:pt x="439" y="600"/>
                </a:cubicBezTo>
                <a:cubicBezTo>
                  <a:pt x="443" y="606"/>
                  <a:pt x="445" y="614"/>
                  <a:pt x="445" y="622"/>
                </a:cubicBezTo>
                <a:cubicBezTo>
                  <a:pt x="445" y="630"/>
                  <a:pt x="443" y="638"/>
                  <a:pt x="439" y="645"/>
                </a:cubicBezTo>
                <a:close/>
                <a:moveTo>
                  <a:pt x="116" y="1300"/>
                </a:moveTo>
                <a:lnTo>
                  <a:pt x="1875" y="1300"/>
                </a:lnTo>
                <a:lnTo>
                  <a:pt x="1875" y="1424"/>
                </a:lnTo>
                <a:lnTo>
                  <a:pt x="116" y="1424"/>
                </a:lnTo>
                <a:lnTo>
                  <a:pt x="116" y="1300"/>
                </a:lnTo>
                <a:close/>
                <a:moveTo>
                  <a:pt x="1290" y="1670"/>
                </a:moveTo>
                <a:lnTo>
                  <a:pt x="701" y="1670"/>
                </a:lnTo>
                <a:lnTo>
                  <a:pt x="701" y="1541"/>
                </a:lnTo>
                <a:lnTo>
                  <a:pt x="1290" y="1541"/>
                </a:lnTo>
                <a:lnTo>
                  <a:pt x="1290" y="167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0" name="Google Shape;930;p31"/>
          <p:cNvGrpSpPr/>
          <p:nvPr/>
        </p:nvGrpSpPr>
        <p:grpSpPr>
          <a:xfrm>
            <a:off x="3374773" y="2221237"/>
            <a:ext cx="312729" cy="377948"/>
            <a:chOff x="3407869" y="2682311"/>
            <a:chExt cx="382590" cy="462378"/>
          </a:xfrm>
        </p:grpSpPr>
        <p:sp>
          <p:nvSpPr>
            <p:cNvPr id="931" name="Google Shape;931;p31"/>
            <p:cNvSpPr/>
            <p:nvPr/>
          </p:nvSpPr>
          <p:spPr>
            <a:xfrm>
              <a:off x="3407869" y="2682311"/>
              <a:ext cx="382590" cy="462378"/>
            </a:xfrm>
            <a:custGeom>
              <a:rect b="b" l="l" r="r" t="t"/>
              <a:pathLst>
                <a:path extrusionOk="0" h="1992" w="1651">
                  <a:moveTo>
                    <a:pt x="1650" y="910"/>
                  </a:moveTo>
                  <a:cubicBezTo>
                    <a:pt x="1650" y="878"/>
                    <a:pt x="1642" y="847"/>
                    <a:pt x="1626" y="819"/>
                  </a:cubicBezTo>
                  <a:cubicBezTo>
                    <a:pt x="1610" y="792"/>
                    <a:pt x="1587" y="769"/>
                    <a:pt x="1560" y="753"/>
                  </a:cubicBezTo>
                  <a:cubicBezTo>
                    <a:pt x="1532" y="737"/>
                    <a:pt x="1501" y="728"/>
                    <a:pt x="1469" y="728"/>
                  </a:cubicBezTo>
                  <a:cubicBezTo>
                    <a:pt x="1437" y="728"/>
                    <a:pt x="1406" y="737"/>
                    <a:pt x="1378" y="753"/>
                  </a:cubicBezTo>
                  <a:cubicBezTo>
                    <a:pt x="1364" y="761"/>
                    <a:pt x="1352" y="770"/>
                    <a:pt x="1341" y="781"/>
                  </a:cubicBezTo>
                  <a:lnTo>
                    <a:pt x="1311" y="811"/>
                  </a:lnTo>
                  <a:lnTo>
                    <a:pt x="1311" y="187"/>
                  </a:lnTo>
                  <a:lnTo>
                    <a:pt x="1061" y="187"/>
                  </a:lnTo>
                  <a:lnTo>
                    <a:pt x="1061" y="0"/>
                  </a:lnTo>
                  <a:lnTo>
                    <a:pt x="945" y="0"/>
                  </a:lnTo>
                  <a:lnTo>
                    <a:pt x="945" y="187"/>
                  </a:lnTo>
                  <a:lnTo>
                    <a:pt x="830" y="187"/>
                  </a:lnTo>
                  <a:lnTo>
                    <a:pt x="830" y="0"/>
                  </a:lnTo>
                  <a:lnTo>
                    <a:pt x="714" y="0"/>
                  </a:lnTo>
                  <a:lnTo>
                    <a:pt x="714" y="187"/>
                  </a:lnTo>
                  <a:lnTo>
                    <a:pt x="598" y="187"/>
                  </a:lnTo>
                  <a:lnTo>
                    <a:pt x="598" y="0"/>
                  </a:lnTo>
                  <a:lnTo>
                    <a:pt x="482" y="0"/>
                  </a:lnTo>
                  <a:lnTo>
                    <a:pt x="482" y="187"/>
                  </a:lnTo>
                  <a:lnTo>
                    <a:pt x="366" y="187"/>
                  </a:lnTo>
                  <a:lnTo>
                    <a:pt x="366" y="0"/>
                  </a:lnTo>
                  <a:lnTo>
                    <a:pt x="251" y="0"/>
                  </a:lnTo>
                  <a:lnTo>
                    <a:pt x="251" y="187"/>
                  </a:lnTo>
                  <a:lnTo>
                    <a:pt x="0" y="187"/>
                  </a:lnTo>
                  <a:lnTo>
                    <a:pt x="0" y="1991"/>
                  </a:lnTo>
                  <a:lnTo>
                    <a:pt x="1311" y="1991"/>
                  </a:lnTo>
                  <a:lnTo>
                    <a:pt x="1311" y="1323"/>
                  </a:lnTo>
                  <a:lnTo>
                    <a:pt x="1597" y="1037"/>
                  </a:lnTo>
                  <a:cubicBezTo>
                    <a:pt x="1609" y="1026"/>
                    <a:pt x="1618" y="1013"/>
                    <a:pt x="1626" y="999"/>
                  </a:cubicBezTo>
                  <a:cubicBezTo>
                    <a:pt x="1642" y="972"/>
                    <a:pt x="1650" y="942"/>
                    <a:pt x="1650" y="910"/>
                  </a:cubicBezTo>
                  <a:close/>
                  <a:moveTo>
                    <a:pt x="887" y="1398"/>
                  </a:moveTo>
                  <a:lnTo>
                    <a:pt x="980" y="1491"/>
                  </a:lnTo>
                  <a:lnTo>
                    <a:pt x="926" y="1544"/>
                  </a:lnTo>
                  <a:lnTo>
                    <a:pt x="834" y="1544"/>
                  </a:lnTo>
                  <a:lnTo>
                    <a:pt x="834" y="1451"/>
                  </a:lnTo>
                  <a:lnTo>
                    <a:pt x="887" y="1398"/>
                  </a:lnTo>
                  <a:close/>
                  <a:moveTo>
                    <a:pt x="1062" y="1409"/>
                  </a:moveTo>
                  <a:lnTo>
                    <a:pt x="969" y="1316"/>
                  </a:lnTo>
                  <a:lnTo>
                    <a:pt x="1290" y="994"/>
                  </a:lnTo>
                  <a:lnTo>
                    <a:pt x="1383" y="1087"/>
                  </a:lnTo>
                  <a:lnTo>
                    <a:pt x="1062" y="1409"/>
                  </a:lnTo>
                  <a:close/>
                  <a:moveTo>
                    <a:pt x="1195" y="1876"/>
                  </a:moveTo>
                  <a:lnTo>
                    <a:pt x="116" y="1876"/>
                  </a:lnTo>
                  <a:lnTo>
                    <a:pt x="116" y="303"/>
                  </a:lnTo>
                  <a:lnTo>
                    <a:pt x="251" y="303"/>
                  </a:lnTo>
                  <a:lnTo>
                    <a:pt x="251" y="480"/>
                  </a:lnTo>
                  <a:lnTo>
                    <a:pt x="366" y="480"/>
                  </a:lnTo>
                  <a:lnTo>
                    <a:pt x="366" y="303"/>
                  </a:lnTo>
                  <a:lnTo>
                    <a:pt x="482" y="303"/>
                  </a:lnTo>
                  <a:lnTo>
                    <a:pt x="482" y="480"/>
                  </a:lnTo>
                  <a:lnTo>
                    <a:pt x="598" y="480"/>
                  </a:lnTo>
                  <a:lnTo>
                    <a:pt x="598" y="303"/>
                  </a:lnTo>
                  <a:lnTo>
                    <a:pt x="714" y="303"/>
                  </a:lnTo>
                  <a:lnTo>
                    <a:pt x="714" y="480"/>
                  </a:lnTo>
                  <a:lnTo>
                    <a:pt x="830" y="480"/>
                  </a:lnTo>
                  <a:lnTo>
                    <a:pt x="830" y="303"/>
                  </a:lnTo>
                  <a:lnTo>
                    <a:pt x="945" y="303"/>
                  </a:lnTo>
                  <a:lnTo>
                    <a:pt x="945" y="480"/>
                  </a:lnTo>
                  <a:lnTo>
                    <a:pt x="1061" y="480"/>
                  </a:lnTo>
                  <a:lnTo>
                    <a:pt x="1061" y="303"/>
                  </a:lnTo>
                  <a:lnTo>
                    <a:pt x="1196" y="303"/>
                  </a:lnTo>
                  <a:lnTo>
                    <a:pt x="1196" y="927"/>
                  </a:lnTo>
                  <a:lnTo>
                    <a:pt x="787" y="1334"/>
                  </a:lnTo>
                  <a:lnTo>
                    <a:pt x="578" y="1334"/>
                  </a:lnTo>
                  <a:lnTo>
                    <a:pt x="578" y="1450"/>
                  </a:lnTo>
                  <a:lnTo>
                    <a:pt x="718" y="1450"/>
                  </a:lnTo>
                  <a:lnTo>
                    <a:pt x="718" y="1660"/>
                  </a:lnTo>
                  <a:lnTo>
                    <a:pt x="974" y="1660"/>
                  </a:lnTo>
                  <a:lnTo>
                    <a:pt x="1195" y="1439"/>
                  </a:lnTo>
                  <a:lnTo>
                    <a:pt x="1195" y="1876"/>
                  </a:lnTo>
                  <a:close/>
                  <a:moveTo>
                    <a:pt x="1515" y="956"/>
                  </a:moveTo>
                  <a:lnTo>
                    <a:pt x="1465" y="1005"/>
                  </a:lnTo>
                  <a:lnTo>
                    <a:pt x="1372" y="913"/>
                  </a:lnTo>
                  <a:lnTo>
                    <a:pt x="1423" y="863"/>
                  </a:lnTo>
                  <a:cubicBezTo>
                    <a:pt x="1427" y="859"/>
                    <a:pt x="1431" y="856"/>
                    <a:pt x="1436" y="853"/>
                  </a:cubicBezTo>
                  <a:cubicBezTo>
                    <a:pt x="1446" y="847"/>
                    <a:pt x="1457" y="844"/>
                    <a:pt x="1469" y="844"/>
                  </a:cubicBezTo>
                  <a:cubicBezTo>
                    <a:pt x="1480" y="844"/>
                    <a:pt x="1492" y="847"/>
                    <a:pt x="1502" y="853"/>
                  </a:cubicBezTo>
                  <a:cubicBezTo>
                    <a:pt x="1512" y="859"/>
                    <a:pt x="1520" y="867"/>
                    <a:pt x="1526" y="877"/>
                  </a:cubicBezTo>
                  <a:cubicBezTo>
                    <a:pt x="1532" y="887"/>
                    <a:pt x="1535" y="898"/>
                    <a:pt x="1535" y="910"/>
                  </a:cubicBezTo>
                  <a:cubicBezTo>
                    <a:pt x="1535" y="921"/>
                    <a:pt x="1532" y="933"/>
                    <a:pt x="1526" y="942"/>
                  </a:cubicBezTo>
                  <a:cubicBezTo>
                    <a:pt x="1523" y="947"/>
                    <a:pt x="1519" y="952"/>
                    <a:pt x="1515" y="9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3454925" y="2837801"/>
              <a:ext cx="95134" cy="77745"/>
            </a:xfrm>
            <a:custGeom>
              <a:rect b="b" l="l" r="r" t="t"/>
              <a:pathLst>
                <a:path extrusionOk="0" h="335" w="410">
                  <a:moveTo>
                    <a:pt x="409" y="82"/>
                  </a:moveTo>
                  <a:lnTo>
                    <a:pt x="327" y="0"/>
                  </a:lnTo>
                  <a:lnTo>
                    <a:pt x="156" y="171"/>
                  </a:lnTo>
                  <a:lnTo>
                    <a:pt x="82" y="97"/>
                  </a:lnTo>
                  <a:lnTo>
                    <a:pt x="0" y="179"/>
                  </a:lnTo>
                  <a:lnTo>
                    <a:pt x="156" y="334"/>
                  </a:lnTo>
                  <a:lnTo>
                    <a:pt x="409" y="8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3454925" y="2940098"/>
              <a:ext cx="95134" cy="77745"/>
            </a:xfrm>
            <a:custGeom>
              <a:rect b="b" l="l" r="r" t="t"/>
              <a:pathLst>
                <a:path extrusionOk="0" h="336" w="410">
                  <a:moveTo>
                    <a:pt x="327" y="0"/>
                  </a:moveTo>
                  <a:lnTo>
                    <a:pt x="156" y="171"/>
                  </a:lnTo>
                  <a:lnTo>
                    <a:pt x="82" y="98"/>
                  </a:lnTo>
                  <a:lnTo>
                    <a:pt x="0" y="180"/>
                  </a:lnTo>
                  <a:lnTo>
                    <a:pt x="156" y="335"/>
                  </a:lnTo>
                  <a:lnTo>
                    <a:pt x="409" y="82"/>
                  </a:lnTo>
                  <a:lnTo>
                    <a:pt x="327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3541877" y="2889972"/>
              <a:ext cx="107411" cy="26597"/>
            </a:xfrm>
            <a:custGeom>
              <a:rect b="b" l="l" r="r" t="t"/>
              <a:pathLst>
                <a:path extrusionOk="0" h="116" w="464">
                  <a:moveTo>
                    <a:pt x="0" y="0"/>
                  </a:moveTo>
                  <a:lnTo>
                    <a:pt x="463" y="0"/>
                  </a:lnTo>
                  <a:lnTo>
                    <a:pt x="463" y="115"/>
                  </a:lnTo>
                  <a:lnTo>
                    <a:pt x="0" y="115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5" name="Google Shape;935;p31"/>
          <p:cNvGrpSpPr/>
          <p:nvPr/>
        </p:nvGrpSpPr>
        <p:grpSpPr>
          <a:xfrm>
            <a:off x="5457436" y="2221237"/>
            <a:ext cx="377948" cy="377948"/>
            <a:chOff x="4548473" y="2042960"/>
            <a:chExt cx="462378" cy="462379"/>
          </a:xfrm>
        </p:grpSpPr>
        <p:sp>
          <p:nvSpPr>
            <p:cNvPr id="936" name="Google Shape;936;p31"/>
            <p:cNvSpPr/>
            <p:nvPr/>
          </p:nvSpPr>
          <p:spPr>
            <a:xfrm>
              <a:off x="4895258" y="2396904"/>
              <a:ext cx="27620" cy="27620"/>
            </a:xfrm>
            <a:custGeom>
              <a:rect b="b" l="l" r="r" t="t"/>
              <a:pathLst>
                <a:path extrusionOk="0" h="118" w="118">
                  <a:moveTo>
                    <a:pt x="0" y="0"/>
                  </a:moveTo>
                  <a:lnTo>
                    <a:pt x="117" y="0"/>
                  </a:lnTo>
                  <a:lnTo>
                    <a:pt x="117" y="117"/>
                  </a:lnTo>
                  <a:lnTo>
                    <a:pt x="0" y="117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4548473" y="2042960"/>
              <a:ext cx="462378" cy="462379"/>
            </a:xfrm>
            <a:custGeom>
              <a:rect b="b" l="l" r="r" t="t"/>
              <a:pathLst>
                <a:path extrusionOk="0" h="1994" w="1992">
                  <a:moveTo>
                    <a:pt x="1991" y="1066"/>
                  </a:moveTo>
                  <a:lnTo>
                    <a:pt x="1844" y="1066"/>
                  </a:lnTo>
                  <a:lnTo>
                    <a:pt x="1844" y="0"/>
                  </a:lnTo>
                  <a:lnTo>
                    <a:pt x="147" y="0"/>
                  </a:lnTo>
                  <a:lnTo>
                    <a:pt x="147" y="1066"/>
                  </a:lnTo>
                  <a:lnTo>
                    <a:pt x="0" y="1066"/>
                  </a:lnTo>
                  <a:lnTo>
                    <a:pt x="0" y="1416"/>
                  </a:lnTo>
                  <a:lnTo>
                    <a:pt x="147" y="1416"/>
                  </a:lnTo>
                  <a:lnTo>
                    <a:pt x="147" y="1876"/>
                  </a:lnTo>
                  <a:lnTo>
                    <a:pt x="263" y="1876"/>
                  </a:lnTo>
                  <a:lnTo>
                    <a:pt x="263" y="1993"/>
                  </a:lnTo>
                  <a:lnTo>
                    <a:pt x="380" y="1993"/>
                  </a:lnTo>
                  <a:lnTo>
                    <a:pt x="380" y="1876"/>
                  </a:lnTo>
                  <a:lnTo>
                    <a:pt x="1611" y="1876"/>
                  </a:lnTo>
                  <a:lnTo>
                    <a:pt x="1611" y="1993"/>
                  </a:lnTo>
                  <a:lnTo>
                    <a:pt x="1727" y="1993"/>
                  </a:lnTo>
                  <a:lnTo>
                    <a:pt x="1727" y="1876"/>
                  </a:lnTo>
                  <a:lnTo>
                    <a:pt x="1844" y="1876"/>
                  </a:lnTo>
                  <a:lnTo>
                    <a:pt x="1844" y="1416"/>
                  </a:lnTo>
                  <a:lnTo>
                    <a:pt x="1991" y="1416"/>
                  </a:lnTo>
                  <a:lnTo>
                    <a:pt x="1991" y="1066"/>
                  </a:lnTo>
                  <a:close/>
                  <a:moveTo>
                    <a:pt x="263" y="117"/>
                  </a:moveTo>
                  <a:lnTo>
                    <a:pt x="1727" y="117"/>
                  </a:lnTo>
                  <a:lnTo>
                    <a:pt x="1727" y="1066"/>
                  </a:lnTo>
                  <a:lnTo>
                    <a:pt x="1409" y="1066"/>
                  </a:lnTo>
                  <a:lnTo>
                    <a:pt x="1323" y="980"/>
                  </a:lnTo>
                  <a:cubicBezTo>
                    <a:pt x="1294" y="951"/>
                    <a:pt x="1262" y="927"/>
                    <a:pt x="1227" y="906"/>
                  </a:cubicBezTo>
                  <a:cubicBezTo>
                    <a:pt x="1173" y="875"/>
                    <a:pt x="1113" y="855"/>
                    <a:pt x="1051" y="848"/>
                  </a:cubicBezTo>
                  <a:lnTo>
                    <a:pt x="1051" y="738"/>
                  </a:lnTo>
                  <a:lnTo>
                    <a:pt x="1096" y="738"/>
                  </a:lnTo>
                  <a:cubicBezTo>
                    <a:pt x="1265" y="738"/>
                    <a:pt x="1403" y="600"/>
                    <a:pt x="1403" y="430"/>
                  </a:cubicBezTo>
                  <a:lnTo>
                    <a:pt x="1403" y="270"/>
                  </a:lnTo>
                  <a:lnTo>
                    <a:pt x="1242" y="270"/>
                  </a:lnTo>
                  <a:cubicBezTo>
                    <a:pt x="1188" y="270"/>
                    <a:pt x="1135" y="284"/>
                    <a:pt x="1088" y="311"/>
                  </a:cubicBezTo>
                  <a:cubicBezTo>
                    <a:pt x="1051" y="332"/>
                    <a:pt x="1018" y="362"/>
                    <a:pt x="993" y="397"/>
                  </a:cubicBezTo>
                  <a:cubicBezTo>
                    <a:pt x="968" y="362"/>
                    <a:pt x="935" y="332"/>
                    <a:pt x="898" y="311"/>
                  </a:cubicBezTo>
                  <a:cubicBezTo>
                    <a:pt x="851" y="284"/>
                    <a:pt x="798" y="270"/>
                    <a:pt x="744" y="270"/>
                  </a:cubicBezTo>
                  <a:lnTo>
                    <a:pt x="583" y="270"/>
                  </a:lnTo>
                  <a:lnTo>
                    <a:pt x="583" y="430"/>
                  </a:lnTo>
                  <a:cubicBezTo>
                    <a:pt x="583" y="600"/>
                    <a:pt x="721" y="738"/>
                    <a:pt x="890" y="738"/>
                  </a:cubicBezTo>
                  <a:lnTo>
                    <a:pt x="935" y="738"/>
                  </a:lnTo>
                  <a:lnTo>
                    <a:pt x="935" y="848"/>
                  </a:lnTo>
                  <a:cubicBezTo>
                    <a:pt x="874" y="856"/>
                    <a:pt x="816" y="876"/>
                    <a:pt x="764" y="906"/>
                  </a:cubicBezTo>
                  <a:cubicBezTo>
                    <a:pt x="729" y="927"/>
                    <a:pt x="697" y="951"/>
                    <a:pt x="668" y="980"/>
                  </a:cubicBezTo>
                  <a:lnTo>
                    <a:pt x="582" y="1066"/>
                  </a:lnTo>
                  <a:lnTo>
                    <a:pt x="263" y="1066"/>
                  </a:lnTo>
                  <a:lnTo>
                    <a:pt x="263" y="117"/>
                  </a:lnTo>
                  <a:close/>
                  <a:moveTo>
                    <a:pt x="1051" y="577"/>
                  </a:moveTo>
                  <a:cubicBezTo>
                    <a:pt x="1051" y="543"/>
                    <a:pt x="1060" y="511"/>
                    <a:pt x="1077" y="482"/>
                  </a:cubicBezTo>
                  <a:cubicBezTo>
                    <a:pt x="1094" y="453"/>
                    <a:pt x="1118" y="429"/>
                    <a:pt x="1147" y="412"/>
                  </a:cubicBezTo>
                  <a:cubicBezTo>
                    <a:pt x="1176" y="395"/>
                    <a:pt x="1208" y="386"/>
                    <a:pt x="1242" y="386"/>
                  </a:cubicBezTo>
                  <a:lnTo>
                    <a:pt x="1286" y="386"/>
                  </a:lnTo>
                  <a:lnTo>
                    <a:pt x="1286" y="430"/>
                  </a:lnTo>
                  <a:cubicBezTo>
                    <a:pt x="1286" y="464"/>
                    <a:pt x="1277" y="497"/>
                    <a:pt x="1260" y="526"/>
                  </a:cubicBezTo>
                  <a:cubicBezTo>
                    <a:pt x="1244" y="555"/>
                    <a:pt x="1220" y="579"/>
                    <a:pt x="1191" y="595"/>
                  </a:cubicBezTo>
                  <a:cubicBezTo>
                    <a:pt x="1162" y="612"/>
                    <a:pt x="1129" y="621"/>
                    <a:pt x="1096" y="621"/>
                  </a:cubicBezTo>
                  <a:lnTo>
                    <a:pt x="1051" y="621"/>
                  </a:lnTo>
                  <a:lnTo>
                    <a:pt x="1051" y="577"/>
                  </a:lnTo>
                  <a:close/>
                  <a:moveTo>
                    <a:pt x="935" y="621"/>
                  </a:moveTo>
                  <a:lnTo>
                    <a:pt x="890" y="621"/>
                  </a:lnTo>
                  <a:cubicBezTo>
                    <a:pt x="857" y="621"/>
                    <a:pt x="824" y="612"/>
                    <a:pt x="795" y="595"/>
                  </a:cubicBezTo>
                  <a:cubicBezTo>
                    <a:pt x="766" y="579"/>
                    <a:pt x="742" y="555"/>
                    <a:pt x="726" y="526"/>
                  </a:cubicBezTo>
                  <a:cubicBezTo>
                    <a:pt x="709" y="497"/>
                    <a:pt x="700" y="464"/>
                    <a:pt x="700" y="430"/>
                  </a:cubicBezTo>
                  <a:lnTo>
                    <a:pt x="700" y="386"/>
                  </a:lnTo>
                  <a:lnTo>
                    <a:pt x="744" y="386"/>
                  </a:lnTo>
                  <a:cubicBezTo>
                    <a:pt x="778" y="386"/>
                    <a:pt x="810" y="395"/>
                    <a:pt x="839" y="412"/>
                  </a:cubicBezTo>
                  <a:cubicBezTo>
                    <a:pt x="868" y="429"/>
                    <a:pt x="892" y="453"/>
                    <a:pt x="909" y="482"/>
                  </a:cubicBezTo>
                  <a:cubicBezTo>
                    <a:pt x="926" y="511"/>
                    <a:pt x="935" y="543"/>
                    <a:pt x="935" y="577"/>
                  </a:cubicBezTo>
                  <a:lnTo>
                    <a:pt x="935" y="621"/>
                  </a:lnTo>
                  <a:close/>
                  <a:moveTo>
                    <a:pt x="1240" y="1062"/>
                  </a:moveTo>
                  <a:lnTo>
                    <a:pt x="1244" y="1066"/>
                  </a:lnTo>
                  <a:lnTo>
                    <a:pt x="747" y="1066"/>
                  </a:lnTo>
                  <a:lnTo>
                    <a:pt x="751" y="1062"/>
                  </a:lnTo>
                  <a:cubicBezTo>
                    <a:pt x="886" y="927"/>
                    <a:pt x="1105" y="927"/>
                    <a:pt x="1240" y="1062"/>
                  </a:cubicBezTo>
                  <a:close/>
                  <a:moveTo>
                    <a:pt x="1727" y="1760"/>
                  </a:moveTo>
                  <a:lnTo>
                    <a:pt x="263" y="1760"/>
                  </a:lnTo>
                  <a:lnTo>
                    <a:pt x="263" y="1416"/>
                  </a:lnTo>
                  <a:lnTo>
                    <a:pt x="1727" y="1416"/>
                  </a:lnTo>
                  <a:lnTo>
                    <a:pt x="1727" y="1760"/>
                  </a:lnTo>
                  <a:close/>
                  <a:moveTo>
                    <a:pt x="1875" y="1300"/>
                  </a:moveTo>
                  <a:lnTo>
                    <a:pt x="116" y="1300"/>
                  </a:lnTo>
                  <a:lnTo>
                    <a:pt x="116" y="1183"/>
                  </a:lnTo>
                  <a:lnTo>
                    <a:pt x="1875" y="1183"/>
                  </a:lnTo>
                  <a:lnTo>
                    <a:pt x="1875" y="13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4635425" y="2396904"/>
              <a:ext cx="27620" cy="27620"/>
            </a:xfrm>
            <a:custGeom>
              <a:rect b="b" l="l" r="r" t="t"/>
              <a:pathLst>
                <a:path extrusionOk="0" h="118" w="118">
                  <a:moveTo>
                    <a:pt x="0" y="0"/>
                  </a:moveTo>
                  <a:lnTo>
                    <a:pt x="117" y="0"/>
                  </a:lnTo>
                  <a:lnTo>
                    <a:pt x="117" y="117"/>
                  </a:lnTo>
                  <a:lnTo>
                    <a:pt x="0" y="117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4690665" y="2396904"/>
              <a:ext cx="177996" cy="27620"/>
            </a:xfrm>
            <a:custGeom>
              <a:rect b="b" l="l" r="r" t="t"/>
              <a:pathLst>
                <a:path extrusionOk="0" h="118" w="768">
                  <a:moveTo>
                    <a:pt x="0" y="0"/>
                  </a:moveTo>
                  <a:lnTo>
                    <a:pt x="767" y="0"/>
                  </a:lnTo>
                  <a:lnTo>
                    <a:pt x="767" y="117"/>
                  </a:lnTo>
                  <a:lnTo>
                    <a:pt x="0" y="117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2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Research Infographics</a:t>
            </a:r>
            <a:endParaRPr/>
          </a:p>
        </p:txBody>
      </p:sp>
      <p:sp>
        <p:nvSpPr>
          <p:cNvPr id="945" name="Google Shape;945;p32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6" name="Google Shape;946;p32"/>
          <p:cNvSpPr/>
          <p:nvPr/>
        </p:nvSpPr>
        <p:spPr>
          <a:xfrm>
            <a:off x="8050956" y="2550800"/>
            <a:ext cx="81000" cy="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7" name="Google Shape;947;p32"/>
          <p:cNvCxnSpPr>
            <a:stCxn id="948" idx="0"/>
            <a:endCxn id="946" idx="2"/>
          </p:cNvCxnSpPr>
          <p:nvPr/>
        </p:nvCxnSpPr>
        <p:spPr>
          <a:xfrm rot="10800000">
            <a:off x="8091456" y="2631750"/>
            <a:ext cx="0" cy="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32"/>
          <p:cNvCxnSpPr>
            <a:stCxn id="950" idx="3"/>
            <a:endCxn id="946" idx="1"/>
          </p:cNvCxnSpPr>
          <p:nvPr/>
        </p:nvCxnSpPr>
        <p:spPr>
          <a:xfrm>
            <a:off x="1092981" y="2591300"/>
            <a:ext cx="695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0" name="Google Shape;950;p32"/>
          <p:cNvSpPr/>
          <p:nvPr/>
        </p:nvSpPr>
        <p:spPr>
          <a:xfrm>
            <a:off x="1011981" y="2550800"/>
            <a:ext cx="81000" cy="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1" name="Google Shape;951;p32"/>
          <p:cNvGrpSpPr/>
          <p:nvPr/>
        </p:nvGrpSpPr>
        <p:grpSpPr>
          <a:xfrm>
            <a:off x="922475" y="1042350"/>
            <a:ext cx="1824300" cy="838186"/>
            <a:chOff x="922475" y="1042350"/>
            <a:chExt cx="1824300" cy="838186"/>
          </a:xfrm>
        </p:grpSpPr>
        <p:sp>
          <p:nvSpPr>
            <p:cNvPr id="952" name="Google Shape;952;p32"/>
            <p:cNvSpPr txBox="1"/>
            <p:nvPr/>
          </p:nvSpPr>
          <p:spPr>
            <a:xfrm>
              <a:off x="922475" y="1042350"/>
              <a:ext cx="18243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Milestone 1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953" name="Google Shape;953;p32"/>
            <p:cNvSpPr txBox="1"/>
            <p:nvPr/>
          </p:nvSpPr>
          <p:spPr>
            <a:xfrm>
              <a:off x="922475" y="1315936"/>
              <a:ext cx="1824300" cy="56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cxnSp>
        <p:nvCxnSpPr>
          <p:cNvPr id="954" name="Google Shape;954;p32"/>
          <p:cNvCxnSpPr>
            <a:stCxn id="950" idx="2"/>
            <a:endCxn id="955" idx="0"/>
          </p:cNvCxnSpPr>
          <p:nvPr/>
        </p:nvCxnSpPr>
        <p:spPr>
          <a:xfrm>
            <a:off x="1052481" y="2631800"/>
            <a:ext cx="0" cy="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6" name="Google Shape;956;p32"/>
          <p:cNvGrpSpPr/>
          <p:nvPr/>
        </p:nvGrpSpPr>
        <p:grpSpPr>
          <a:xfrm>
            <a:off x="661506" y="2705550"/>
            <a:ext cx="7821000" cy="312000"/>
            <a:chOff x="661506" y="2705550"/>
            <a:chExt cx="7821000" cy="312000"/>
          </a:xfrm>
        </p:grpSpPr>
        <p:sp>
          <p:nvSpPr>
            <p:cNvPr id="955" name="Google Shape;955;p32"/>
            <p:cNvSpPr txBox="1"/>
            <p:nvPr/>
          </p:nvSpPr>
          <p:spPr>
            <a:xfrm>
              <a:off x="661506" y="2705550"/>
              <a:ext cx="782100" cy="3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5 Jul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957" name="Google Shape;957;p32"/>
            <p:cNvSpPr txBox="1"/>
            <p:nvPr/>
          </p:nvSpPr>
          <p:spPr>
            <a:xfrm>
              <a:off x="1443606" y="2705550"/>
              <a:ext cx="782100" cy="3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6 Jul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958" name="Google Shape;958;p32"/>
            <p:cNvSpPr txBox="1"/>
            <p:nvPr/>
          </p:nvSpPr>
          <p:spPr>
            <a:xfrm>
              <a:off x="2225706" y="2705550"/>
              <a:ext cx="782100" cy="3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7 Jul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959" name="Google Shape;959;p32"/>
            <p:cNvSpPr txBox="1"/>
            <p:nvPr/>
          </p:nvSpPr>
          <p:spPr>
            <a:xfrm>
              <a:off x="3007806" y="2705550"/>
              <a:ext cx="782100" cy="3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8 Jul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960" name="Google Shape;960;p32"/>
            <p:cNvSpPr txBox="1"/>
            <p:nvPr/>
          </p:nvSpPr>
          <p:spPr>
            <a:xfrm>
              <a:off x="3789906" y="2705550"/>
              <a:ext cx="782100" cy="3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9 Jul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961" name="Google Shape;961;p32"/>
            <p:cNvSpPr txBox="1"/>
            <p:nvPr/>
          </p:nvSpPr>
          <p:spPr>
            <a:xfrm>
              <a:off x="4572006" y="2705550"/>
              <a:ext cx="782100" cy="3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10 Jul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962" name="Google Shape;962;p32"/>
            <p:cNvSpPr txBox="1"/>
            <p:nvPr/>
          </p:nvSpPr>
          <p:spPr>
            <a:xfrm>
              <a:off x="5354106" y="2705550"/>
              <a:ext cx="782100" cy="3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11 Jul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963" name="Google Shape;963;p32"/>
            <p:cNvSpPr txBox="1"/>
            <p:nvPr/>
          </p:nvSpPr>
          <p:spPr>
            <a:xfrm>
              <a:off x="6136206" y="2705550"/>
              <a:ext cx="782100" cy="3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12 Jul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964" name="Google Shape;964;p32"/>
            <p:cNvSpPr txBox="1"/>
            <p:nvPr/>
          </p:nvSpPr>
          <p:spPr>
            <a:xfrm>
              <a:off x="6918306" y="2705550"/>
              <a:ext cx="782100" cy="3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13 Jul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948" name="Google Shape;948;p32"/>
            <p:cNvSpPr txBox="1"/>
            <p:nvPr/>
          </p:nvSpPr>
          <p:spPr>
            <a:xfrm>
              <a:off x="7700406" y="2705550"/>
              <a:ext cx="782100" cy="3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14 Jul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cxnSp>
        <p:nvCxnSpPr>
          <p:cNvPr id="965" name="Google Shape;965;p32"/>
          <p:cNvCxnSpPr>
            <a:stCxn id="957" idx="0"/>
            <a:endCxn id="966" idx="2"/>
          </p:cNvCxnSpPr>
          <p:nvPr/>
        </p:nvCxnSpPr>
        <p:spPr>
          <a:xfrm rot="10800000">
            <a:off x="1834656" y="2631750"/>
            <a:ext cx="0" cy="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32"/>
          <p:cNvCxnSpPr>
            <a:stCxn id="958" idx="0"/>
          </p:cNvCxnSpPr>
          <p:nvPr/>
        </p:nvCxnSpPr>
        <p:spPr>
          <a:xfrm rot="10800000">
            <a:off x="2616756" y="2552550"/>
            <a:ext cx="0" cy="1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32"/>
          <p:cNvCxnSpPr>
            <a:stCxn id="959" idx="0"/>
          </p:cNvCxnSpPr>
          <p:nvPr/>
        </p:nvCxnSpPr>
        <p:spPr>
          <a:xfrm flipH="1" rot="10800000">
            <a:off x="3398856" y="2553150"/>
            <a:ext cx="3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p32"/>
          <p:cNvCxnSpPr>
            <a:stCxn id="960" idx="0"/>
          </p:cNvCxnSpPr>
          <p:nvPr/>
        </p:nvCxnSpPr>
        <p:spPr>
          <a:xfrm flipH="1" rot="10800000">
            <a:off x="4180956" y="2553150"/>
            <a:ext cx="3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" name="Google Shape;970;p32"/>
          <p:cNvCxnSpPr>
            <a:stCxn id="961" idx="0"/>
          </p:cNvCxnSpPr>
          <p:nvPr/>
        </p:nvCxnSpPr>
        <p:spPr>
          <a:xfrm flipH="1" rot="10800000">
            <a:off x="4963056" y="2553150"/>
            <a:ext cx="3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" name="Google Shape;971;p32"/>
          <p:cNvCxnSpPr>
            <a:stCxn id="962" idx="0"/>
          </p:cNvCxnSpPr>
          <p:nvPr/>
        </p:nvCxnSpPr>
        <p:spPr>
          <a:xfrm flipH="1" rot="10800000">
            <a:off x="5745156" y="2553150"/>
            <a:ext cx="3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Google Shape;972;p32"/>
          <p:cNvCxnSpPr>
            <a:stCxn id="963" idx="0"/>
          </p:cNvCxnSpPr>
          <p:nvPr/>
        </p:nvCxnSpPr>
        <p:spPr>
          <a:xfrm flipH="1" rot="10800000">
            <a:off x="6527256" y="2553150"/>
            <a:ext cx="3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32"/>
          <p:cNvCxnSpPr>
            <a:stCxn id="964" idx="0"/>
            <a:endCxn id="974" idx="2"/>
          </p:cNvCxnSpPr>
          <p:nvPr/>
        </p:nvCxnSpPr>
        <p:spPr>
          <a:xfrm flipH="1" rot="10800000">
            <a:off x="7309356" y="2631750"/>
            <a:ext cx="300" cy="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6" name="Google Shape;966;p32"/>
          <p:cNvSpPr/>
          <p:nvPr/>
        </p:nvSpPr>
        <p:spPr>
          <a:xfrm>
            <a:off x="1794119" y="2550800"/>
            <a:ext cx="81000" cy="81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2"/>
          <p:cNvSpPr/>
          <p:nvPr/>
        </p:nvSpPr>
        <p:spPr>
          <a:xfrm>
            <a:off x="4140606" y="2550800"/>
            <a:ext cx="81000" cy="81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2"/>
          <p:cNvSpPr/>
          <p:nvPr/>
        </p:nvSpPr>
        <p:spPr>
          <a:xfrm>
            <a:off x="7269006" y="2550800"/>
            <a:ext cx="81000" cy="81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6" name="Google Shape;976;p32"/>
          <p:cNvCxnSpPr>
            <a:stCxn id="966" idx="0"/>
            <a:endCxn id="952" idx="1"/>
          </p:cNvCxnSpPr>
          <p:nvPr/>
        </p:nvCxnSpPr>
        <p:spPr>
          <a:xfrm flipH="1" rot="5400000">
            <a:off x="719369" y="1435550"/>
            <a:ext cx="1318500" cy="912000"/>
          </a:xfrm>
          <a:prstGeom prst="bentConnector4">
            <a:avLst>
              <a:gd fmla="val 42789" name="adj1"/>
              <a:gd fmla="val 12612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977" name="Google Shape;977;p32"/>
          <p:cNvGrpSpPr/>
          <p:nvPr/>
        </p:nvGrpSpPr>
        <p:grpSpPr>
          <a:xfrm>
            <a:off x="3268971" y="1042350"/>
            <a:ext cx="1824304" cy="838186"/>
            <a:chOff x="3268971" y="1042350"/>
            <a:chExt cx="1824304" cy="838186"/>
          </a:xfrm>
        </p:grpSpPr>
        <p:sp>
          <p:nvSpPr>
            <p:cNvPr id="978" name="Google Shape;978;p32"/>
            <p:cNvSpPr txBox="1"/>
            <p:nvPr/>
          </p:nvSpPr>
          <p:spPr>
            <a:xfrm>
              <a:off x="3268975" y="1042350"/>
              <a:ext cx="18243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Milestone 2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979" name="Google Shape;979;p32"/>
            <p:cNvSpPr txBox="1"/>
            <p:nvPr/>
          </p:nvSpPr>
          <p:spPr>
            <a:xfrm>
              <a:off x="3268971" y="1315936"/>
              <a:ext cx="1824300" cy="56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cxnSp>
        <p:nvCxnSpPr>
          <p:cNvPr id="980" name="Google Shape;980;p32"/>
          <p:cNvCxnSpPr>
            <a:stCxn id="975" idx="0"/>
            <a:endCxn id="978" idx="1"/>
          </p:cNvCxnSpPr>
          <p:nvPr/>
        </p:nvCxnSpPr>
        <p:spPr>
          <a:xfrm flipH="1" rot="5400000">
            <a:off x="3065856" y="1435550"/>
            <a:ext cx="1318500" cy="912000"/>
          </a:xfrm>
          <a:prstGeom prst="bentConnector4">
            <a:avLst>
              <a:gd fmla="val 42789" name="adj1"/>
              <a:gd fmla="val 12612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981" name="Google Shape;981;p32"/>
          <p:cNvGrpSpPr/>
          <p:nvPr/>
        </p:nvGrpSpPr>
        <p:grpSpPr>
          <a:xfrm>
            <a:off x="5615275" y="1042350"/>
            <a:ext cx="1824303" cy="838186"/>
            <a:chOff x="5615275" y="1042350"/>
            <a:chExt cx="1824303" cy="838186"/>
          </a:xfrm>
        </p:grpSpPr>
        <p:sp>
          <p:nvSpPr>
            <p:cNvPr id="982" name="Google Shape;982;p32"/>
            <p:cNvSpPr txBox="1"/>
            <p:nvPr/>
          </p:nvSpPr>
          <p:spPr>
            <a:xfrm>
              <a:off x="5615275" y="1042350"/>
              <a:ext cx="18243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Milestone 3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983" name="Google Shape;983;p32"/>
            <p:cNvSpPr txBox="1"/>
            <p:nvPr/>
          </p:nvSpPr>
          <p:spPr>
            <a:xfrm>
              <a:off x="5615278" y="1315936"/>
              <a:ext cx="1824300" cy="56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cxnSp>
        <p:nvCxnSpPr>
          <p:cNvPr id="984" name="Google Shape;984;p32"/>
          <p:cNvCxnSpPr>
            <a:stCxn id="974" idx="0"/>
            <a:endCxn id="982" idx="1"/>
          </p:cNvCxnSpPr>
          <p:nvPr/>
        </p:nvCxnSpPr>
        <p:spPr>
          <a:xfrm flipH="1" rot="5400000">
            <a:off x="5803206" y="1044500"/>
            <a:ext cx="1318500" cy="1694100"/>
          </a:xfrm>
          <a:prstGeom prst="bentConnector4">
            <a:avLst>
              <a:gd fmla="val 42789" name="adj1"/>
              <a:gd fmla="val 11406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aphicFrame>
        <p:nvGraphicFramePr>
          <p:cNvPr id="985" name="Google Shape;985;p32"/>
          <p:cNvGraphicFramePr/>
          <p:nvPr/>
        </p:nvGraphicFramePr>
        <p:xfrm>
          <a:off x="719469" y="31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{247272AD-4871-4ABB-9DA1-8B73F9A85B33}</a:tableStyleId>
              </a:tblPr>
              <a:tblGrid>
                <a:gridCol w="2568000"/>
                <a:gridCol w="2568000"/>
                <a:gridCol w="2568000"/>
              </a:tblGrid>
              <a:tr h="26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Project m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ilestones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Date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In charge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Milestone 1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06/07/2xxx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John Doe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Milestone 2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09/07/2xxx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Helena James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Milestone 3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13/07/2xxx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Martha Gonzalez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3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Research Infographics</a:t>
            </a:r>
            <a:endParaRPr/>
          </a:p>
        </p:txBody>
      </p:sp>
      <p:sp>
        <p:nvSpPr>
          <p:cNvPr id="991" name="Google Shape;991;p33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92" name="Google Shape;992;p33"/>
          <p:cNvGraphicFramePr/>
          <p:nvPr/>
        </p:nvGraphicFramePr>
        <p:xfrm>
          <a:off x="719438" y="11173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{247272AD-4871-4ABB-9DA1-8B73F9A85B33}</a:tableStyleId>
              </a:tblPr>
              <a:tblGrid>
                <a:gridCol w="1264975"/>
                <a:gridCol w="2436675"/>
              </a:tblGrid>
              <a:tr h="48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Monday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Mercury is the closest planet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110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Tuesday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Venus has a beautiful name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110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Wednesday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Earth is the third planet 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110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Thursday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Neptune is an ice giant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110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Friday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Saturn is the ringed planet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110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Saturday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Jupiter is a gas giant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110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Sunday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Mars is very cold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110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3" name="Google Shape;993;p33"/>
          <p:cNvGraphicFramePr/>
          <p:nvPr/>
        </p:nvGraphicFramePr>
        <p:xfrm>
          <a:off x="4737062" y="18941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{247272AD-4871-4ABB-9DA1-8B73F9A85B33}</a:tableStyleId>
              </a:tblPr>
              <a:tblGrid>
                <a:gridCol w="360800"/>
                <a:gridCol w="1323625"/>
              </a:tblGrid>
              <a:tr h="2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Item 1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110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Item 2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110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Item 3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110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Item 4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110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Item 5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110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Item 7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110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Item 8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110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Item 9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110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Item 10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110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Item 11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110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4" name="Google Shape;994;p33"/>
          <p:cNvSpPr/>
          <p:nvPr/>
        </p:nvSpPr>
        <p:spPr>
          <a:xfrm>
            <a:off x="5257663" y="1111990"/>
            <a:ext cx="643200" cy="64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5" name="Google Shape;995;p33"/>
          <p:cNvSpPr/>
          <p:nvPr/>
        </p:nvSpPr>
        <p:spPr>
          <a:xfrm>
            <a:off x="7258025" y="1111990"/>
            <a:ext cx="643200" cy="64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96" name="Google Shape;996;p33"/>
          <p:cNvGrpSpPr/>
          <p:nvPr/>
        </p:nvGrpSpPr>
        <p:grpSpPr>
          <a:xfrm>
            <a:off x="7423261" y="1244649"/>
            <a:ext cx="312729" cy="377948"/>
            <a:chOff x="3407869" y="2682311"/>
            <a:chExt cx="382590" cy="462378"/>
          </a:xfrm>
        </p:grpSpPr>
        <p:sp>
          <p:nvSpPr>
            <p:cNvPr id="997" name="Google Shape;997;p33"/>
            <p:cNvSpPr/>
            <p:nvPr/>
          </p:nvSpPr>
          <p:spPr>
            <a:xfrm>
              <a:off x="3407869" y="2682311"/>
              <a:ext cx="382590" cy="462378"/>
            </a:xfrm>
            <a:custGeom>
              <a:rect b="b" l="l" r="r" t="t"/>
              <a:pathLst>
                <a:path extrusionOk="0" h="1992" w="1651">
                  <a:moveTo>
                    <a:pt x="1650" y="910"/>
                  </a:moveTo>
                  <a:cubicBezTo>
                    <a:pt x="1650" y="878"/>
                    <a:pt x="1642" y="847"/>
                    <a:pt x="1626" y="819"/>
                  </a:cubicBezTo>
                  <a:cubicBezTo>
                    <a:pt x="1610" y="792"/>
                    <a:pt x="1587" y="769"/>
                    <a:pt x="1560" y="753"/>
                  </a:cubicBezTo>
                  <a:cubicBezTo>
                    <a:pt x="1532" y="737"/>
                    <a:pt x="1501" y="728"/>
                    <a:pt x="1469" y="728"/>
                  </a:cubicBezTo>
                  <a:cubicBezTo>
                    <a:pt x="1437" y="728"/>
                    <a:pt x="1406" y="737"/>
                    <a:pt x="1378" y="753"/>
                  </a:cubicBezTo>
                  <a:cubicBezTo>
                    <a:pt x="1364" y="761"/>
                    <a:pt x="1352" y="770"/>
                    <a:pt x="1341" y="781"/>
                  </a:cubicBezTo>
                  <a:lnTo>
                    <a:pt x="1311" y="811"/>
                  </a:lnTo>
                  <a:lnTo>
                    <a:pt x="1311" y="187"/>
                  </a:lnTo>
                  <a:lnTo>
                    <a:pt x="1061" y="187"/>
                  </a:lnTo>
                  <a:lnTo>
                    <a:pt x="1061" y="0"/>
                  </a:lnTo>
                  <a:lnTo>
                    <a:pt x="945" y="0"/>
                  </a:lnTo>
                  <a:lnTo>
                    <a:pt x="945" y="187"/>
                  </a:lnTo>
                  <a:lnTo>
                    <a:pt x="830" y="187"/>
                  </a:lnTo>
                  <a:lnTo>
                    <a:pt x="830" y="0"/>
                  </a:lnTo>
                  <a:lnTo>
                    <a:pt x="714" y="0"/>
                  </a:lnTo>
                  <a:lnTo>
                    <a:pt x="714" y="187"/>
                  </a:lnTo>
                  <a:lnTo>
                    <a:pt x="598" y="187"/>
                  </a:lnTo>
                  <a:lnTo>
                    <a:pt x="598" y="0"/>
                  </a:lnTo>
                  <a:lnTo>
                    <a:pt x="482" y="0"/>
                  </a:lnTo>
                  <a:lnTo>
                    <a:pt x="482" y="187"/>
                  </a:lnTo>
                  <a:lnTo>
                    <a:pt x="366" y="187"/>
                  </a:lnTo>
                  <a:lnTo>
                    <a:pt x="366" y="0"/>
                  </a:lnTo>
                  <a:lnTo>
                    <a:pt x="251" y="0"/>
                  </a:lnTo>
                  <a:lnTo>
                    <a:pt x="251" y="187"/>
                  </a:lnTo>
                  <a:lnTo>
                    <a:pt x="0" y="187"/>
                  </a:lnTo>
                  <a:lnTo>
                    <a:pt x="0" y="1991"/>
                  </a:lnTo>
                  <a:lnTo>
                    <a:pt x="1311" y="1991"/>
                  </a:lnTo>
                  <a:lnTo>
                    <a:pt x="1311" y="1323"/>
                  </a:lnTo>
                  <a:lnTo>
                    <a:pt x="1597" y="1037"/>
                  </a:lnTo>
                  <a:cubicBezTo>
                    <a:pt x="1609" y="1026"/>
                    <a:pt x="1618" y="1013"/>
                    <a:pt x="1626" y="999"/>
                  </a:cubicBezTo>
                  <a:cubicBezTo>
                    <a:pt x="1642" y="972"/>
                    <a:pt x="1650" y="942"/>
                    <a:pt x="1650" y="910"/>
                  </a:cubicBezTo>
                  <a:close/>
                  <a:moveTo>
                    <a:pt x="887" y="1398"/>
                  </a:moveTo>
                  <a:lnTo>
                    <a:pt x="980" y="1491"/>
                  </a:lnTo>
                  <a:lnTo>
                    <a:pt x="926" y="1544"/>
                  </a:lnTo>
                  <a:lnTo>
                    <a:pt x="834" y="1544"/>
                  </a:lnTo>
                  <a:lnTo>
                    <a:pt x="834" y="1451"/>
                  </a:lnTo>
                  <a:lnTo>
                    <a:pt x="887" y="1398"/>
                  </a:lnTo>
                  <a:close/>
                  <a:moveTo>
                    <a:pt x="1062" y="1409"/>
                  </a:moveTo>
                  <a:lnTo>
                    <a:pt x="969" y="1316"/>
                  </a:lnTo>
                  <a:lnTo>
                    <a:pt x="1290" y="994"/>
                  </a:lnTo>
                  <a:lnTo>
                    <a:pt x="1383" y="1087"/>
                  </a:lnTo>
                  <a:lnTo>
                    <a:pt x="1062" y="1409"/>
                  </a:lnTo>
                  <a:close/>
                  <a:moveTo>
                    <a:pt x="1195" y="1876"/>
                  </a:moveTo>
                  <a:lnTo>
                    <a:pt x="116" y="1876"/>
                  </a:lnTo>
                  <a:lnTo>
                    <a:pt x="116" y="303"/>
                  </a:lnTo>
                  <a:lnTo>
                    <a:pt x="251" y="303"/>
                  </a:lnTo>
                  <a:lnTo>
                    <a:pt x="251" y="480"/>
                  </a:lnTo>
                  <a:lnTo>
                    <a:pt x="366" y="480"/>
                  </a:lnTo>
                  <a:lnTo>
                    <a:pt x="366" y="303"/>
                  </a:lnTo>
                  <a:lnTo>
                    <a:pt x="482" y="303"/>
                  </a:lnTo>
                  <a:lnTo>
                    <a:pt x="482" y="480"/>
                  </a:lnTo>
                  <a:lnTo>
                    <a:pt x="598" y="480"/>
                  </a:lnTo>
                  <a:lnTo>
                    <a:pt x="598" y="303"/>
                  </a:lnTo>
                  <a:lnTo>
                    <a:pt x="714" y="303"/>
                  </a:lnTo>
                  <a:lnTo>
                    <a:pt x="714" y="480"/>
                  </a:lnTo>
                  <a:lnTo>
                    <a:pt x="830" y="480"/>
                  </a:lnTo>
                  <a:lnTo>
                    <a:pt x="830" y="303"/>
                  </a:lnTo>
                  <a:lnTo>
                    <a:pt x="945" y="303"/>
                  </a:lnTo>
                  <a:lnTo>
                    <a:pt x="945" y="480"/>
                  </a:lnTo>
                  <a:lnTo>
                    <a:pt x="1061" y="480"/>
                  </a:lnTo>
                  <a:lnTo>
                    <a:pt x="1061" y="303"/>
                  </a:lnTo>
                  <a:lnTo>
                    <a:pt x="1196" y="303"/>
                  </a:lnTo>
                  <a:lnTo>
                    <a:pt x="1196" y="927"/>
                  </a:lnTo>
                  <a:lnTo>
                    <a:pt x="787" y="1334"/>
                  </a:lnTo>
                  <a:lnTo>
                    <a:pt x="578" y="1334"/>
                  </a:lnTo>
                  <a:lnTo>
                    <a:pt x="578" y="1450"/>
                  </a:lnTo>
                  <a:lnTo>
                    <a:pt x="718" y="1450"/>
                  </a:lnTo>
                  <a:lnTo>
                    <a:pt x="718" y="1660"/>
                  </a:lnTo>
                  <a:lnTo>
                    <a:pt x="974" y="1660"/>
                  </a:lnTo>
                  <a:lnTo>
                    <a:pt x="1195" y="1439"/>
                  </a:lnTo>
                  <a:lnTo>
                    <a:pt x="1195" y="1876"/>
                  </a:lnTo>
                  <a:close/>
                  <a:moveTo>
                    <a:pt x="1515" y="956"/>
                  </a:moveTo>
                  <a:lnTo>
                    <a:pt x="1465" y="1005"/>
                  </a:lnTo>
                  <a:lnTo>
                    <a:pt x="1372" y="913"/>
                  </a:lnTo>
                  <a:lnTo>
                    <a:pt x="1423" y="863"/>
                  </a:lnTo>
                  <a:cubicBezTo>
                    <a:pt x="1427" y="859"/>
                    <a:pt x="1431" y="856"/>
                    <a:pt x="1436" y="853"/>
                  </a:cubicBezTo>
                  <a:cubicBezTo>
                    <a:pt x="1446" y="847"/>
                    <a:pt x="1457" y="844"/>
                    <a:pt x="1469" y="844"/>
                  </a:cubicBezTo>
                  <a:cubicBezTo>
                    <a:pt x="1480" y="844"/>
                    <a:pt x="1492" y="847"/>
                    <a:pt x="1502" y="853"/>
                  </a:cubicBezTo>
                  <a:cubicBezTo>
                    <a:pt x="1512" y="859"/>
                    <a:pt x="1520" y="867"/>
                    <a:pt x="1526" y="877"/>
                  </a:cubicBezTo>
                  <a:cubicBezTo>
                    <a:pt x="1532" y="887"/>
                    <a:pt x="1535" y="898"/>
                    <a:pt x="1535" y="910"/>
                  </a:cubicBezTo>
                  <a:cubicBezTo>
                    <a:pt x="1535" y="921"/>
                    <a:pt x="1532" y="933"/>
                    <a:pt x="1526" y="942"/>
                  </a:cubicBezTo>
                  <a:cubicBezTo>
                    <a:pt x="1523" y="947"/>
                    <a:pt x="1519" y="952"/>
                    <a:pt x="1515" y="9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3454925" y="2837801"/>
              <a:ext cx="95134" cy="77745"/>
            </a:xfrm>
            <a:custGeom>
              <a:rect b="b" l="l" r="r" t="t"/>
              <a:pathLst>
                <a:path extrusionOk="0" h="335" w="410">
                  <a:moveTo>
                    <a:pt x="409" y="82"/>
                  </a:moveTo>
                  <a:lnTo>
                    <a:pt x="327" y="0"/>
                  </a:lnTo>
                  <a:lnTo>
                    <a:pt x="156" y="171"/>
                  </a:lnTo>
                  <a:lnTo>
                    <a:pt x="82" y="97"/>
                  </a:lnTo>
                  <a:lnTo>
                    <a:pt x="0" y="179"/>
                  </a:lnTo>
                  <a:lnTo>
                    <a:pt x="156" y="334"/>
                  </a:lnTo>
                  <a:lnTo>
                    <a:pt x="409" y="8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3454925" y="2940098"/>
              <a:ext cx="95134" cy="77745"/>
            </a:xfrm>
            <a:custGeom>
              <a:rect b="b" l="l" r="r" t="t"/>
              <a:pathLst>
                <a:path extrusionOk="0" h="336" w="410">
                  <a:moveTo>
                    <a:pt x="327" y="0"/>
                  </a:moveTo>
                  <a:lnTo>
                    <a:pt x="156" y="171"/>
                  </a:lnTo>
                  <a:lnTo>
                    <a:pt x="82" y="98"/>
                  </a:lnTo>
                  <a:lnTo>
                    <a:pt x="0" y="180"/>
                  </a:lnTo>
                  <a:lnTo>
                    <a:pt x="156" y="335"/>
                  </a:lnTo>
                  <a:lnTo>
                    <a:pt x="409" y="82"/>
                  </a:lnTo>
                  <a:lnTo>
                    <a:pt x="327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3541877" y="2889972"/>
              <a:ext cx="107411" cy="26597"/>
            </a:xfrm>
            <a:custGeom>
              <a:rect b="b" l="l" r="r" t="t"/>
              <a:pathLst>
                <a:path extrusionOk="0" h="116" w="464">
                  <a:moveTo>
                    <a:pt x="0" y="0"/>
                  </a:moveTo>
                  <a:lnTo>
                    <a:pt x="463" y="0"/>
                  </a:lnTo>
                  <a:lnTo>
                    <a:pt x="463" y="115"/>
                  </a:lnTo>
                  <a:lnTo>
                    <a:pt x="0" y="115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1" name="Google Shape;1001;p33"/>
          <p:cNvGrpSpPr/>
          <p:nvPr/>
        </p:nvGrpSpPr>
        <p:grpSpPr>
          <a:xfrm>
            <a:off x="5404923" y="1244651"/>
            <a:ext cx="348690" cy="377958"/>
            <a:chOff x="2647361" y="2122401"/>
            <a:chExt cx="348690" cy="377958"/>
          </a:xfrm>
        </p:grpSpPr>
        <p:sp>
          <p:nvSpPr>
            <p:cNvPr id="1002" name="Google Shape;1002;p33"/>
            <p:cNvSpPr/>
            <p:nvPr/>
          </p:nvSpPr>
          <p:spPr>
            <a:xfrm>
              <a:off x="2776135" y="2225244"/>
              <a:ext cx="91144" cy="74420"/>
            </a:xfrm>
            <a:custGeom>
              <a:rect b="b" l="l" r="r" t="t"/>
              <a:pathLst>
                <a:path extrusionOk="0" h="393" w="479">
                  <a:moveTo>
                    <a:pt x="478" y="83"/>
                  </a:moveTo>
                  <a:lnTo>
                    <a:pt x="396" y="0"/>
                  </a:lnTo>
                  <a:lnTo>
                    <a:pt x="169" y="227"/>
                  </a:lnTo>
                  <a:lnTo>
                    <a:pt x="82" y="140"/>
                  </a:lnTo>
                  <a:lnTo>
                    <a:pt x="0" y="223"/>
                  </a:lnTo>
                  <a:lnTo>
                    <a:pt x="169" y="392"/>
                  </a:lnTo>
                  <a:lnTo>
                    <a:pt x="478" y="83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2647361" y="2122401"/>
              <a:ext cx="348690" cy="377958"/>
            </a:xfrm>
            <a:custGeom>
              <a:rect b="b" l="l" r="r" t="t"/>
              <a:pathLst>
                <a:path extrusionOk="0" h="1994" w="1841">
                  <a:moveTo>
                    <a:pt x="1549" y="1633"/>
                  </a:moveTo>
                  <a:lnTo>
                    <a:pt x="1629" y="1228"/>
                  </a:lnTo>
                  <a:cubicBezTo>
                    <a:pt x="1632" y="1212"/>
                    <a:pt x="1634" y="1195"/>
                    <a:pt x="1634" y="1178"/>
                  </a:cubicBezTo>
                  <a:cubicBezTo>
                    <a:pt x="1634" y="1132"/>
                    <a:pt x="1621" y="1087"/>
                    <a:pt x="1599" y="1048"/>
                  </a:cubicBezTo>
                  <a:cubicBezTo>
                    <a:pt x="1576" y="1008"/>
                    <a:pt x="1544" y="976"/>
                    <a:pt x="1505" y="953"/>
                  </a:cubicBezTo>
                  <a:cubicBezTo>
                    <a:pt x="1482" y="941"/>
                    <a:pt x="1458" y="931"/>
                    <a:pt x="1433" y="925"/>
                  </a:cubicBezTo>
                  <a:lnTo>
                    <a:pt x="1433" y="0"/>
                  </a:lnTo>
                  <a:lnTo>
                    <a:pt x="289" y="0"/>
                  </a:lnTo>
                  <a:lnTo>
                    <a:pt x="0" y="289"/>
                  </a:lnTo>
                  <a:lnTo>
                    <a:pt x="0" y="1993"/>
                  </a:lnTo>
                  <a:lnTo>
                    <a:pt x="1840" y="1993"/>
                  </a:lnTo>
                  <a:lnTo>
                    <a:pt x="1840" y="1633"/>
                  </a:lnTo>
                  <a:lnTo>
                    <a:pt x="1549" y="1633"/>
                  </a:lnTo>
                  <a:close/>
                  <a:moveTo>
                    <a:pt x="1485" y="1087"/>
                  </a:moveTo>
                  <a:cubicBezTo>
                    <a:pt x="1490" y="1094"/>
                    <a:pt x="1494" y="1100"/>
                    <a:pt x="1498" y="1107"/>
                  </a:cubicBezTo>
                  <a:cubicBezTo>
                    <a:pt x="1511" y="1128"/>
                    <a:pt x="1517" y="1153"/>
                    <a:pt x="1517" y="1178"/>
                  </a:cubicBezTo>
                  <a:cubicBezTo>
                    <a:pt x="1517" y="1187"/>
                    <a:pt x="1516" y="1196"/>
                    <a:pt x="1515" y="1205"/>
                  </a:cubicBezTo>
                  <a:lnTo>
                    <a:pt x="1430" y="1633"/>
                  </a:lnTo>
                  <a:lnTo>
                    <a:pt x="1320" y="1633"/>
                  </a:lnTo>
                  <a:lnTo>
                    <a:pt x="1236" y="1205"/>
                  </a:lnTo>
                  <a:cubicBezTo>
                    <a:pt x="1234" y="1196"/>
                    <a:pt x="1233" y="1187"/>
                    <a:pt x="1233" y="1178"/>
                  </a:cubicBezTo>
                  <a:cubicBezTo>
                    <a:pt x="1233" y="1153"/>
                    <a:pt x="1239" y="1128"/>
                    <a:pt x="1252" y="1107"/>
                  </a:cubicBezTo>
                  <a:cubicBezTo>
                    <a:pt x="1264" y="1085"/>
                    <a:pt x="1282" y="1067"/>
                    <a:pt x="1304" y="1055"/>
                  </a:cubicBezTo>
                  <a:cubicBezTo>
                    <a:pt x="1325" y="1042"/>
                    <a:pt x="1350" y="1036"/>
                    <a:pt x="1375" y="1036"/>
                  </a:cubicBezTo>
                  <a:cubicBezTo>
                    <a:pt x="1400" y="1036"/>
                    <a:pt x="1425" y="1042"/>
                    <a:pt x="1446" y="1055"/>
                  </a:cubicBezTo>
                  <a:cubicBezTo>
                    <a:pt x="1461" y="1063"/>
                    <a:pt x="1474" y="1074"/>
                    <a:pt x="1485" y="1087"/>
                  </a:cubicBezTo>
                  <a:close/>
                  <a:moveTo>
                    <a:pt x="276" y="179"/>
                  </a:moveTo>
                  <a:lnTo>
                    <a:pt x="276" y="300"/>
                  </a:lnTo>
                  <a:lnTo>
                    <a:pt x="155" y="300"/>
                  </a:lnTo>
                  <a:lnTo>
                    <a:pt x="276" y="179"/>
                  </a:lnTo>
                  <a:close/>
                  <a:moveTo>
                    <a:pt x="117" y="1876"/>
                  </a:moveTo>
                  <a:lnTo>
                    <a:pt x="117" y="417"/>
                  </a:lnTo>
                  <a:lnTo>
                    <a:pt x="393" y="417"/>
                  </a:lnTo>
                  <a:lnTo>
                    <a:pt x="393" y="117"/>
                  </a:lnTo>
                  <a:lnTo>
                    <a:pt x="1317" y="117"/>
                  </a:lnTo>
                  <a:lnTo>
                    <a:pt x="1317" y="925"/>
                  </a:lnTo>
                  <a:cubicBezTo>
                    <a:pt x="1292" y="931"/>
                    <a:pt x="1268" y="941"/>
                    <a:pt x="1246" y="953"/>
                  </a:cubicBezTo>
                  <a:cubicBezTo>
                    <a:pt x="1206" y="976"/>
                    <a:pt x="1173" y="1009"/>
                    <a:pt x="1151" y="1048"/>
                  </a:cubicBezTo>
                  <a:cubicBezTo>
                    <a:pt x="1143" y="1062"/>
                    <a:pt x="1137" y="1075"/>
                    <a:pt x="1131" y="1090"/>
                  </a:cubicBezTo>
                  <a:lnTo>
                    <a:pt x="269" y="1090"/>
                  </a:lnTo>
                  <a:lnTo>
                    <a:pt x="269" y="1206"/>
                  </a:lnTo>
                  <a:lnTo>
                    <a:pt x="1118" y="1206"/>
                  </a:lnTo>
                  <a:cubicBezTo>
                    <a:pt x="1119" y="1214"/>
                    <a:pt x="1120" y="1221"/>
                    <a:pt x="1121" y="1228"/>
                  </a:cubicBezTo>
                  <a:lnTo>
                    <a:pt x="1140" y="1323"/>
                  </a:lnTo>
                  <a:lnTo>
                    <a:pt x="269" y="1323"/>
                  </a:lnTo>
                  <a:lnTo>
                    <a:pt x="269" y="1440"/>
                  </a:lnTo>
                  <a:lnTo>
                    <a:pt x="1163" y="1440"/>
                  </a:lnTo>
                  <a:lnTo>
                    <a:pt x="1201" y="1633"/>
                  </a:lnTo>
                  <a:lnTo>
                    <a:pt x="910" y="1633"/>
                  </a:lnTo>
                  <a:lnTo>
                    <a:pt x="910" y="1876"/>
                  </a:lnTo>
                  <a:lnTo>
                    <a:pt x="117" y="1876"/>
                  </a:lnTo>
                  <a:close/>
                  <a:moveTo>
                    <a:pt x="1723" y="1876"/>
                  </a:moveTo>
                  <a:lnTo>
                    <a:pt x="1027" y="1876"/>
                  </a:lnTo>
                  <a:lnTo>
                    <a:pt x="1027" y="1750"/>
                  </a:lnTo>
                  <a:lnTo>
                    <a:pt x="1723" y="1750"/>
                  </a:lnTo>
                  <a:lnTo>
                    <a:pt x="1723" y="18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004" name="Google Shape;1004;p33"/>
          <p:cNvGraphicFramePr/>
          <p:nvPr/>
        </p:nvGraphicFramePr>
        <p:xfrm>
          <a:off x="6737437" y="18941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{247272AD-4871-4ABB-9DA1-8B73F9A85B33}</a:tableStyleId>
              </a:tblPr>
              <a:tblGrid>
                <a:gridCol w="360800"/>
                <a:gridCol w="1323625"/>
              </a:tblGrid>
              <a:tr h="2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Item 1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110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Item 2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110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Item 3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110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Item 4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110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Item 5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110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Item 7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110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Item 8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110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Item 9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110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Item 10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110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Item 11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0" marL="110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/>
          <p:nvPr/>
        </p:nvSpPr>
        <p:spPr>
          <a:xfrm>
            <a:off x="3147244" y="2598500"/>
            <a:ext cx="617700" cy="61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"/>
          <p:cNvSpPr/>
          <p:nvPr/>
        </p:nvSpPr>
        <p:spPr>
          <a:xfrm>
            <a:off x="3147244" y="1536888"/>
            <a:ext cx="617700" cy="61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Research Infographics</a:t>
            </a:r>
            <a:endParaRPr/>
          </a:p>
        </p:txBody>
      </p:sp>
      <p:sp>
        <p:nvSpPr>
          <p:cNvPr id="224" name="Google Shape;224;p16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16"/>
          <p:cNvSpPr txBox="1"/>
          <p:nvPr/>
        </p:nvSpPr>
        <p:spPr>
          <a:xfrm>
            <a:off x="765600" y="3610175"/>
            <a:ext cx="35055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the only one that harbors life in the Solar System. This is where we all live on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26" name="Google Shape;226;p16"/>
          <p:cNvGrpSpPr/>
          <p:nvPr/>
        </p:nvGrpSpPr>
        <p:grpSpPr>
          <a:xfrm>
            <a:off x="765588" y="1361638"/>
            <a:ext cx="2417724" cy="965700"/>
            <a:chOff x="765588" y="1361638"/>
            <a:chExt cx="2417724" cy="965700"/>
          </a:xfrm>
        </p:grpSpPr>
        <p:sp>
          <p:nvSpPr>
            <p:cNvPr id="227" name="Google Shape;227;p16"/>
            <p:cNvSpPr/>
            <p:nvPr/>
          </p:nvSpPr>
          <p:spPr>
            <a:xfrm>
              <a:off x="1012186" y="1361638"/>
              <a:ext cx="2171100" cy="4710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Mercury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28" name="Google Shape;228;p16"/>
            <p:cNvSpPr txBox="1"/>
            <p:nvPr/>
          </p:nvSpPr>
          <p:spPr>
            <a:xfrm>
              <a:off x="1012212" y="1756438"/>
              <a:ext cx="21711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765588" y="1522700"/>
              <a:ext cx="170400" cy="170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16"/>
          <p:cNvGrpSpPr/>
          <p:nvPr/>
        </p:nvGrpSpPr>
        <p:grpSpPr>
          <a:xfrm>
            <a:off x="765588" y="2368113"/>
            <a:ext cx="2418208" cy="965700"/>
            <a:chOff x="765588" y="2368113"/>
            <a:chExt cx="2418208" cy="965700"/>
          </a:xfrm>
        </p:grpSpPr>
        <p:sp>
          <p:nvSpPr>
            <p:cNvPr id="231" name="Google Shape;231;p16"/>
            <p:cNvSpPr txBox="1"/>
            <p:nvPr/>
          </p:nvSpPr>
          <p:spPr>
            <a:xfrm>
              <a:off x="1012396" y="2762913"/>
              <a:ext cx="21714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Despite being red, Mars is a very cold place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1012396" y="2368113"/>
              <a:ext cx="2171400" cy="4710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Mars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765588" y="2509813"/>
              <a:ext cx="170400" cy="1704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16"/>
          <p:cNvGrpSpPr/>
          <p:nvPr/>
        </p:nvGrpSpPr>
        <p:grpSpPr>
          <a:xfrm>
            <a:off x="4480007" y="1361652"/>
            <a:ext cx="3898393" cy="2076816"/>
            <a:chOff x="233350" y="949250"/>
            <a:chExt cx="7137300" cy="3802300"/>
          </a:xfrm>
        </p:grpSpPr>
        <p:sp>
          <p:nvSpPr>
            <p:cNvPr id="235" name="Google Shape;235;p16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16"/>
          <p:cNvSpPr/>
          <p:nvPr/>
        </p:nvSpPr>
        <p:spPr>
          <a:xfrm flipH="1">
            <a:off x="4560621" y="3640594"/>
            <a:ext cx="788700" cy="7887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6"/>
          <p:cNvSpPr/>
          <p:nvPr/>
        </p:nvSpPr>
        <p:spPr>
          <a:xfrm flipH="1">
            <a:off x="4560621" y="3640594"/>
            <a:ext cx="788700" cy="788700"/>
          </a:xfrm>
          <a:prstGeom prst="blockArc">
            <a:avLst>
              <a:gd fmla="val 8482" name="adj1"/>
              <a:gd fmla="val 16168883" name="adj2"/>
              <a:gd fmla="val 24860" name="adj3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6"/>
          <p:cNvSpPr/>
          <p:nvPr/>
        </p:nvSpPr>
        <p:spPr>
          <a:xfrm>
            <a:off x="5430088" y="3799450"/>
            <a:ext cx="950100" cy="471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9" name="Google Shape;289;p16"/>
          <p:cNvSpPr/>
          <p:nvPr/>
        </p:nvSpPr>
        <p:spPr>
          <a:xfrm flipH="1">
            <a:off x="6558834" y="3640594"/>
            <a:ext cx="788700" cy="7887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"/>
          <p:cNvSpPr/>
          <p:nvPr/>
        </p:nvSpPr>
        <p:spPr>
          <a:xfrm flipH="1">
            <a:off x="6558834" y="3640594"/>
            <a:ext cx="788700" cy="788700"/>
          </a:xfrm>
          <a:prstGeom prst="blockArc">
            <a:avLst>
              <a:gd fmla="val 10775573" name="adj1"/>
              <a:gd fmla="val 16168883" name="adj2"/>
              <a:gd fmla="val 24860" name="adj3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6"/>
          <p:cNvSpPr/>
          <p:nvPr/>
        </p:nvSpPr>
        <p:spPr>
          <a:xfrm>
            <a:off x="7428300" y="3799450"/>
            <a:ext cx="950100" cy="471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2" name="Google Shape;292;p16"/>
          <p:cNvSpPr/>
          <p:nvPr/>
        </p:nvSpPr>
        <p:spPr>
          <a:xfrm>
            <a:off x="4957188" y="1750475"/>
            <a:ext cx="170400" cy="17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6"/>
          <p:cNvSpPr/>
          <p:nvPr/>
        </p:nvSpPr>
        <p:spPr>
          <a:xfrm>
            <a:off x="6380188" y="2197725"/>
            <a:ext cx="170400" cy="1704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16"/>
          <p:cNvGrpSpPr/>
          <p:nvPr/>
        </p:nvGrpSpPr>
        <p:grpSpPr>
          <a:xfrm>
            <a:off x="3267113" y="2718388"/>
            <a:ext cx="377946" cy="377946"/>
            <a:chOff x="2820688" y="3295065"/>
            <a:chExt cx="462376" cy="462376"/>
          </a:xfrm>
        </p:grpSpPr>
        <p:sp>
          <p:nvSpPr>
            <p:cNvPr id="295" name="Google Shape;295;p16"/>
            <p:cNvSpPr/>
            <p:nvPr/>
          </p:nvSpPr>
          <p:spPr>
            <a:xfrm>
              <a:off x="2820688" y="3295065"/>
              <a:ext cx="462376" cy="462376"/>
            </a:xfrm>
            <a:custGeom>
              <a:rect b="b" l="l" r="r" t="t"/>
              <a:pathLst>
                <a:path extrusionOk="0" h="1993" w="1993">
                  <a:moveTo>
                    <a:pt x="1719" y="250"/>
                  </a:moveTo>
                  <a:lnTo>
                    <a:pt x="1719" y="0"/>
                  </a:lnTo>
                  <a:lnTo>
                    <a:pt x="456" y="0"/>
                  </a:lnTo>
                  <a:lnTo>
                    <a:pt x="456" y="682"/>
                  </a:lnTo>
                  <a:cubicBezTo>
                    <a:pt x="444" y="693"/>
                    <a:pt x="432" y="703"/>
                    <a:pt x="421" y="715"/>
                  </a:cubicBezTo>
                  <a:cubicBezTo>
                    <a:pt x="235" y="901"/>
                    <a:pt x="196" y="1179"/>
                    <a:pt x="303" y="1404"/>
                  </a:cubicBezTo>
                  <a:lnTo>
                    <a:pt x="0" y="1707"/>
                  </a:lnTo>
                  <a:lnTo>
                    <a:pt x="285" y="1992"/>
                  </a:lnTo>
                  <a:lnTo>
                    <a:pt x="588" y="1689"/>
                  </a:lnTo>
                  <a:cubicBezTo>
                    <a:pt x="621" y="1705"/>
                    <a:pt x="655" y="1717"/>
                    <a:pt x="690" y="1727"/>
                  </a:cubicBezTo>
                  <a:lnTo>
                    <a:pt x="690" y="1992"/>
                  </a:lnTo>
                  <a:lnTo>
                    <a:pt x="1992" y="1992"/>
                  </a:lnTo>
                  <a:lnTo>
                    <a:pt x="1992" y="522"/>
                  </a:lnTo>
                  <a:lnTo>
                    <a:pt x="1719" y="250"/>
                  </a:lnTo>
                  <a:close/>
                  <a:moveTo>
                    <a:pt x="1719" y="415"/>
                  </a:moveTo>
                  <a:lnTo>
                    <a:pt x="1836" y="532"/>
                  </a:lnTo>
                  <a:lnTo>
                    <a:pt x="1719" y="532"/>
                  </a:lnTo>
                  <a:lnTo>
                    <a:pt x="1719" y="415"/>
                  </a:lnTo>
                  <a:close/>
                  <a:moveTo>
                    <a:pt x="573" y="116"/>
                  </a:moveTo>
                  <a:lnTo>
                    <a:pt x="1603" y="116"/>
                  </a:lnTo>
                  <a:lnTo>
                    <a:pt x="1603" y="236"/>
                  </a:lnTo>
                  <a:lnTo>
                    <a:pt x="690" y="236"/>
                  </a:lnTo>
                  <a:lnTo>
                    <a:pt x="690" y="559"/>
                  </a:lnTo>
                  <a:cubicBezTo>
                    <a:pt x="649" y="570"/>
                    <a:pt x="610" y="585"/>
                    <a:pt x="573" y="604"/>
                  </a:cubicBezTo>
                  <a:lnTo>
                    <a:pt x="573" y="116"/>
                  </a:lnTo>
                  <a:close/>
                  <a:moveTo>
                    <a:pt x="456" y="1433"/>
                  </a:moveTo>
                  <a:cubicBezTo>
                    <a:pt x="329" y="1262"/>
                    <a:pt x="329" y="1024"/>
                    <a:pt x="456" y="852"/>
                  </a:cubicBezTo>
                  <a:lnTo>
                    <a:pt x="456" y="1433"/>
                  </a:lnTo>
                  <a:close/>
                  <a:moveTo>
                    <a:pt x="285" y="1827"/>
                  </a:moveTo>
                  <a:lnTo>
                    <a:pt x="165" y="1707"/>
                  </a:lnTo>
                  <a:lnTo>
                    <a:pt x="365" y="1506"/>
                  </a:lnTo>
                  <a:cubicBezTo>
                    <a:pt x="399" y="1552"/>
                    <a:pt x="440" y="1593"/>
                    <a:pt x="485" y="1627"/>
                  </a:cubicBezTo>
                  <a:lnTo>
                    <a:pt x="285" y="1827"/>
                  </a:lnTo>
                  <a:close/>
                  <a:moveTo>
                    <a:pt x="573" y="1546"/>
                  </a:moveTo>
                  <a:lnTo>
                    <a:pt x="573" y="740"/>
                  </a:lnTo>
                  <a:cubicBezTo>
                    <a:pt x="583" y="733"/>
                    <a:pt x="594" y="726"/>
                    <a:pt x="604" y="720"/>
                  </a:cubicBezTo>
                  <a:cubicBezTo>
                    <a:pt x="631" y="704"/>
                    <a:pt x="660" y="691"/>
                    <a:pt x="689" y="681"/>
                  </a:cubicBezTo>
                  <a:lnTo>
                    <a:pt x="689" y="1605"/>
                  </a:lnTo>
                  <a:cubicBezTo>
                    <a:pt x="660" y="1595"/>
                    <a:pt x="631" y="1582"/>
                    <a:pt x="604" y="1566"/>
                  </a:cubicBezTo>
                  <a:cubicBezTo>
                    <a:pt x="594" y="1560"/>
                    <a:pt x="583" y="1553"/>
                    <a:pt x="573" y="1546"/>
                  </a:cubicBezTo>
                  <a:close/>
                  <a:moveTo>
                    <a:pt x="1303" y="964"/>
                  </a:moveTo>
                  <a:cubicBezTo>
                    <a:pt x="1318" y="1002"/>
                    <a:pt x="1328" y="1041"/>
                    <a:pt x="1333" y="1081"/>
                  </a:cubicBezTo>
                  <a:lnTo>
                    <a:pt x="974" y="1081"/>
                  </a:lnTo>
                  <a:lnTo>
                    <a:pt x="974" y="1198"/>
                  </a:lnTo>
                  <a:lnTo>
                    <a:pt x="1334" y="1198"/>
                  </a:lnTo>
                  <a:cubicBezTo>
                    <a:pt x="1329" y="1238"/>
                    <a:pt x="1320" y="1277"/>
                    <a:pt x="1306" y="1315"/>
                  </a:cubicBezTo>
                  <a:lnTo>
                    <a:pt x="974" y="1315"/>
                  </a:lnTo>
                  <a:lnTo>
                    <a:pt x="974" y="1431"/>
                  </a:lnTo>
                  <a:lnTo>
                    <a:pt x="1243" y="1431"/>
                  </a:lnTo>
                  <a:cubicBezTo>
                    <a:pt x="1203" y="1486"/>
                    <a:pt x="1152" y="1532"/>
                    <a:pt x="1093" y="1566"/>
                  </a:cubicBezTo>
                  <a:cubicBezTo>
                    <a:pt x="1019" y="1609"/>
                    <a:pt x="935" y="1631"/>
                    <a:pt x="849" y="1631"/>
                  </a:cubicBezTo>
                  <a:cubicBezTo>
                    <a:pt x="835" y="1631"/>
                    <a:pt x="820" y="1630"/>
                    <a:pt x="806" y="1629"/>
                  </a:cubicBezTo>
                  <a:lnTo>
                    <a:pt x="806" y="656"/>
                  </a:lnTo>
                  <a:cubicBezTo>
                    <a:pt x="820" y="655"/>
                    <a:pt x="835" y="655"/>
                    <a:pt x="849" y="655"/>
                  </a:cubicBezTo>
                  <a:lnTo>
                    <a:pt x="849" y="655"/>
                  </a:lnTo>
                  <a:cubicBezTo>
                    <a:pt x="935" y="655"/>
                    <a:pt x="1019" y="677"/>
                    <a:pt x="1093" y="720"/>
                  </a:cubicBezTo>
                  <a:cubicBezTo>
                    <a:pt x="1149" y="752"/>
                    <a:pt x="1199" y="796"/>
                    <a:pt x="1238" y="848"/>
                  </a:cubicBezTo>
                  <a:lnTo>
                    <a:pt x="974" y="848"/>
                  </a:lnTo>
                  <a:lnTo>
                    <a:pt x="974" y="964"/>
                  </a:lnTo>
                  <a:lnTo>
                    <a:pt x="1303" y="964"/>
                  </a:lnTo>
                  <a:close/>
                  <a:moveTo>
                    <a:pt x="806" y="1875"/>
                  </a:moveTo>
                  <a:lnTo>
                    <a:pt x="806" y="1746"/>
                  </a:lnTo>
                  <a:cubicBezTo>
                    <a:pt x="820" y="1747"/>
                    <a:pt x="835" y="1748"/>
                    <a:pt x="849" y="1748"/>
                  </a:cubicBezTo>
                  <a:lnTo>
                    <a:pt x="849" y="1748"/>
                  </a:lnTo>
                  <a:cubicBezTo>
                    <a:pt x="955" y="1748"/>
                    <a:pt x="1060" y="1720"/>
                    <a:pt x="1152" y="1667"/>
                  </a:cubicBezTo>
                  <a:cubicBezTo>
                    <a:pt x="1243" y="1614"/>
                    <a:pt x="1320" y="1537"/>
                    <a:pt x="1373" y="1446"/>
                  </a:cubicBezTo>
                  <a:cubicBezTo>
                    <a:pt x="1376" y="1441"/>
                    <a:pt x="1378" y="1436"/>
                    <a:pt x="1381" y="1431"/>
                  </a:cubicBezTo>
                  <a:lnTo>
                    <a:pt x="1723" y="1431"/>
                  </a:lnTo>
                  <a:lnTo>
                    <a:pt x="1723" y="1315"/>
                  </a:lnTo>
                  <a:lnTo>
                    <a:pt x="1429" y="1315"/>
                  </a:lnTo>
                  <a:cubicBezTo>
                    <a:pt x="1440" y="1277"/>
                    <a:pt x="1448" y="1237"/>
                    <a:pt x="1451" y="1198"/>
                  </a:cubicBezTo>
                  <a:lnTo>
                    <a:pt x="1723" y="1198"/>
                  </a:lnTo>
                  <a:lnTo>
                    <a:pt x="1723" y="1081"/>
                  </a:lnTo>
                  <a:lnTo>
                    <a:pt x="1450" y="1081"/>
                  </a:lnTo>
                  <a:cubicBezTo>
                    <a:pt x="1446" y="1041"/>
                    <a:pt x="1439" y="1002"/>
                    <a:pt x="1427" y="964"/>
                  </a:cubicBezTo>
                  <a:lnTo>
                    <a:pt x="1723" y="964"/>
                  </a:lnTo>
                  <a:lnTo>
                    <a:pt x="1723" y="848"/>
                  </a:lnTo>
                  <a:lnTo>
                    <a:pt x="1377" y="848"/>
                  </a:lnTo>
                  <a:cubicBezTo>
                    <a:pt x="1376" y="845"/>
                    <a:pt x="1374" y="843"/>
                    <a:pt x="1373" y="840"/>
                  </a:cubicBezTo>
                  <a:cubicBezTo>
                    <a:pt x="1346" y="794"/>
                    <a:pt x="1314" y="752"/>
                    <a:pt x="1277" y="715"/>
                  </a:cubicBezTo>
                  <a:cubicBezTo>
                    <a:pt x="1148" y="586"/>
                    <a:pt x="975" y="527"/>
                    <a:pt x="806" y="539"/>
                  </a:cubicBezTo>
                  <a:lnTo>
                    <a:pt x="806" y="353"/>
                  </a:lnTo>
                  <a:lnTo>
                    <a:pt x="1602" y="353"/>
                  </a:lnTo>
                  <a:lnTo>
                    <a:pt x="1602" y="649"/>
                  </a:lnTo>
                  <a:lnTo>
                    <a:pt x="1875" y="649"/>
                  </a:lnTo>
                  <a:lnTo>
                    <a:pt x="1875" y="1875"/>
                  </a:lnTo>
                  <a:lnTo>
                    <a:pt x="806" y="18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3140875" y="3656171"/>
              <a:ext cx="79791" cy="27620"/>
            </a:xfrm>
            <a:custGeom>
              <a:rect b="b" l="l" r="r" t="t"/>
              <a:pathLst>
                <a:path extrusionOk="0" h="118" w="345">
                  <a:moveTo>
                    <a:pt x="0" y="0"/>
                  </a:moveTo>
                  <a:lnTo>
                    <a:pt x="344" y="0"/>
                  </a:lnTo>
                  <a:lnTo>
                    <a:pt x="344" y="117"/>
                  </a:lnTo>
                  <a:lnTo>
                    <a:pt x="0" y="117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7" name="Google Shape;297;p16"/>
          <p:cNvSpPr/>
          <p:nvPr/>
        </p:nvSpPr>
        <p:spPr>
          <a:xfrm>
            <a:off x="3259997" y="1649644"/>
            <a:ext cx="392173" cy="392172"/>
          </a:xfrm>
          <a:custGeom>
            <a:rect b="b" l="l" r="r" t="t"/>
            <a:pathLst>
              <a:path extrusionOk="0" h="2067" w="2066">
                <a:moveTo>
                  <a:pt x="1772" y="294"/>
                </a:moveTo>
                <a:cubicBezTo>
                  <a:pt x="1478" y="0"/>
                  <a:pt x="1000" y="0"/>
                  <a:pt x="707" y="294"/>
                </a:cubicBezTo>
                <a:cubicBezTo>
                  <a:pt x="660" y="340"/>
                  <a:pt x="620" y="392"/>
                  <a:pt x="587" y="449"/>
                </a:cubicBezTo>
                <a:cubicBezTo>
                  <a:pt x="538" y="535"/>
                  <a:pt x="506" y="629"/>
                  <a:pt x="493" y="727"/>
                </a:cubicBezTo>
                <a:cubicBezTo>
                  <a:pt x="468" y="746"/>
                  <a:pt x="444" y="766"/>
                  <a:pt x="421" y="789"/>
                </a:cubicBezTo>
                <a:cubicBezTo>
                  <a:pt x="235" y="975"/>
                  <a:pt x="196" y="1252"/>
                  <a:pt x="303" y="1477"/>
                </a:cubicBezTo>
                <a:lnTo>
                  <a:pt x="0" y="1781"/>
                </a:lnTo>
                <a:lnTo>
                  <a:pt x="285" y="2066"/>
                </a:lnTo>
                <a:lnTo>
                  <a:pt x="588" y="1763"/>
                </a:lnTo>
                <a:cubicBezTo>
                  <a:pt x="670" y="1802"/>
                  <a:pt x="759" y="1822"/>
                  <a:pt x="849" y="1822"/>
                </a:cubicBezTo>
                <a:cubicBezTo>
                  <a:pt x="955" y="1822"/>
                  <a:pt x="1060" y="1794"/>
                  <a:pt x="1152" y="1741"/>
                </a:cubicBezTo>
                <a:cubicBezTo>
                  <a:pt x="1225" y="1698"/>
                  <a:pt x="1289" y="1641"/>
                  <a:pt x="1339" y="1573"/>
                </a:cubicBezTo>
                <a:cubicBezTo>
                  <a:pt x="1436" y="1560"/>
                  <a:pt x="1531" y="1528"/>
                  <a:pt x="1616" y="1479"/>
                </a:cubicBezTo>
                <a:cubicBezTo>
                  <a:pt x="1673" y="1446"/>
                  <a:pt x="1725" y="1406"/>
                  <a:pt x="1772" y="1359"/>
                </a:cubicBezTo>
                <a:cubicBezTo>
                  <a:pt x="2065" y="1065"/>
                  <a:pt x="2065" y="587"/>
                  <a:pt x="1772" y="294"/>
                </a:cubicBezTo>
                <a:close/>
                <a:moveTo>
                  <a:pt x="1772" y="1174"/>
                </a:moveTo>
                <a:lnTo>
                  <a:pt x="1563" y="780"/>
                </a:lnTo>
                <a:lnTo>
                  <a:pt x="1563" y="494"/>
                </a:lnTo>
                <a:lnTo>
                  <a:pt x="1679" y="367"/>
                </a:lnTo>
                <a:cubicBezTo>
                  <a:pt x="1683" y="370"/>
                  <a:pt x="1686" y="373"/>
                  <a:pt x="1689" y="376"/>
                </a:cubicBezTo>
                <a:cubicBezTo>
                  <a:pt x="1906" y="593"/>
                  <a:pt x="1933" y="928"/>
                  <a:pt x="1772" y="1174"/>
                </a:cubicBezTo>
                <a:close/>
                <a:moveTo>
                  <a:pt x="771" y="396"/>
                </a:moveTo>
                <a:lnTo>
                  <a:pt x="891" y="490"/>
                </a:lnTo>
                <a:lnTo>
                  <a:pt x="891" y="613"/>
                </a:lnTo>
                <a:cubicBezTo>
                  <a:pt x="877" y="612"/>
                  <a:pt x="863" y="612"/>
                  <a:pt x="849" y="612"/>
                </a:cubicBezTo>
                <a:cubicBezTo>
                  <a:pt x="773" y="612"/>
                  <a:pt x="698" y="626"/>
                  <a:pt x="627" y="654"/>
                </a:cubicBezTo>
                <a:cubicBezTo>
                  <a:pt x="641" y="603"/>
                  <a:pt x="662" y="554"/>
                  <a:pt x="688" y="508"/>
                </a:cubicBezTo>
                <a:cubicBezTo>
                  <a:pt x="712" y="468"/>
                  <a:pt x="739" y="430"/>
                  <a:pt x="771" y="396"/>
                </a:cubicBezTo>
                <a:close/>
                <a:moveTo>
                  <a:pt x="1272" y="1462"/>
                </a:moveTo>
                <a:cubicBezTo>
                  <a:pt x="1261" y="1462"/>
                  <a:pt x="1250" y="1463"/>
                  <a:pt x="1239" y="1463"/>
                </a:cubicBezTo>
                <a:cubicBezTo>
                  <a:pt x="1208" y="1463"/>
                  <a:pt x="1178" y="1460"/>
                  <a:pt x="1147" y="1456"/>
                </a:cubicBezTo>
                <a:lnTo>
                  <a:pt x="1147" y="946"/>
                </a:lnTo>
                <a:lnTo>
                  <a:pt x="1053" y="773"/>
                </a:lnTo>
                <a:cubicBezTo>
                  <a:pt x="1067" y="779"/>
                  <a:pt x="1080" y="786"/>
                  <a:pt x="1093" y="794"/>
                </a:cubicBezTo>
                <a:cubicBezTo>
                  <a:pt x="1130" y="815"/>
                  <a:pt x="1164" y="841"/>
                  <a:pt x="1194" y="871"/>
                </a:cubicBezTo>
                <a:cubicBezTo>
                  <a:pt x="1354" y="1031"/>
                  <a:pt x="1380" y="1275"/>
                  <a:pt x="1272" y="1462"/>
                </a:cubicBezTo>
                <a:close/>
                <a:moveTo>
                  <a:pt x="604" y="794"/>
                </a:moveTo>
                <a:lnTo>
                  <a:pt x="604" y="794"/>
                </a:lnTo>
                <a:cubicBezTo>
                  <a:pt x="679" y="751"/>
                  <a:pt x="763" y="728"/>
                  <a:pt x="849" y="728"/>
                </a:cubicBezTo>
                <a:lnTo>
                  <a:pt x="849" y="728"/>
                </a:lnTo>
                <a:cubicBezTo>
                  <a:pt x="865" y="728"/>
                  <a:pt x="881" y="729"/>
                  <a:pt x="897" y="731"/>
                </a:cubicBezTo>
                <a:lnTo>
                  <a:pt x="1031" y="976"/>
                </a:lnTo>
                <a:lnTo>
                  <a:pt x="1031" y="1428"/>
                </a:lnTo>
                <a:cubicBezTo>
                  <a:pt x="993" y="1415"/>
                  <a:pt x="956" y="1398"/>
                  <a:pt x="921" y="1378"/>
                </a:cubicBezTo>
                <a:cubicBezTo>
                  <a:pt x="824" y="1322"/>
                  <a:pt x="743" y="1242"/>
                  <a:pt x="688" y="1145"/>
                </a:cubicBezTo>
                <a:cubicBezTo>
                  <a:pt x="632" y="1048"/>
                  <a:pt x="603" y="939"/>
                  <a:pt x="603" y="827"/>
                </a:cubicBezTo>
                <a:cubicBezTo>
                  <a:pt x="603" y="816"/>
                  <a:pt x="604" y="805"/>
                  <a:pt x="604" y="794"/>
                </a:cubicBezTo>
                <a:close/>
                <a:moveTo>
                  <a:pt x="285" y="1901"/>
                </a:moveTo>
                <a:lnTo>
                  <a:pt x="165" y="1781"/>
                </a:lnTo>
                <a:lnTo>
                  <a:pt x="365" y="1580"/>
                </a:lnTo>
                <a:cubicBezTo>
                  <a:pt x="400" y="1626"/>
                  <a:pt x="440" y="1666"/>
                  <a:pt x="486" y="1701"/>
                </a:cubicBezTo>
                <a:lnTo>
                  <a:pt x="285" y="1901"/>
                </a:lnTo>
                <a:close/>
                <a:moveTo>
                  <a:pt x="504" y="1562"/>
                </a:moveTo>
                <a:cubicBezTo>
                  <a:pt x="318" y="1377"/>
                  <a:pt x="313" y="1078"/>
                  <a:pt x="489" y="887"/>
                </a:cubicBezTo>
                <a:cubicBezTo>
                  <a:pt x="498" y="998"/>
                  <a:pt x="531" y="1106"/>
                  <a:pt x="587" y="1203"/>
                </a:cubicBezTo>
                <a:cubicBezTo>
                  <a:pt x="653" y="1318"/>
                  <a:pt x="748" y="1412"/>
                  <a:pt x="862" y="1478"/>
                </a:cubicBezTo>
                <a:cubicBezTo>
                  <a:pt x="959" y="1534"/>
                  <a:pt x="1067" y="1568"/>
                  <a:pt x="1179" y="1577"/>
                </a:cubicBezTo>
                <a:cubicBezTo>
                  <a:pt x="988" y="1752"/>
                  <a:pt x="689" y="1748"/>
                  <a:pt x="504" y="1562"/>
                </a:cubicBezTo>
                <a:close/>
                <a:moveTo>
                  <a:pt x="1277" y="789"/>
                </a:moveTo>
                <a:cubicBezTo>
                  <a:pt x="1240" y="751"/>
                  <a:pt x="1198" y="719"/>
                  <a:pt x="1152" y="693"/>
                </a:cubicBezTo>
                <a:cubicBezTo>
                  <a:pt x="1107" y="666"/>
                  <a:pt x="1058" y="646"/>
                  <a:pt x="1008" y="633"/>
                </a:cubicBezTo>
                <a:lnTo>
                  <a:pt x="1008" y="433"/>
                </a:lnTo>
                <a:lnTo>
                  <a:pt x="858" y="316"/>
                </a:lnTo>
                <a:cubicBezTo>
                  <a:pt x="878" y="302"/>
                  <a:pt x="899" y="288"/>
                  <a:pt x="920" y="276"/>
                </a:cubicBezTo>
                <a:cubicBezTo>
                  <a:pt x="1017" y="220"/>
                  <a:pt x="1127" y="190"/>
                  <a:pt x="1239" y="190"/>
                </a:cubicBezTo>
                <a:cubicBezTo>
                  <a:pt x="1351" y="190"/>
                  <a:pt x="1461" y="220"/>
                  <a:pt x="1558" y="276"/>
                </a:cubicBezTo>
                <a:cubicBezTo>
                  <a:pt x="1568" y="281"/>
                  <a:pt x="1578" y="287"/>
                  <a:pt x="1588" y="294"/>
                </a:cubicBezTo>
                <a:lnTo>
                  <a:pt x="1446" y="449"/>
                </a:lnTo>
                <a:lnTo>
                  <a:pt x="1446" y="809"/>
                </a:lnTo>
                <a:lnTo>
                  <a:pt x="1692" y="1273"/>
                </a:lnTo>
                <a:cubicBezTo>
                  <a:pt x="1691" y="1274"/>
                  <a:pt x="1690" y="1275"/>
                  <a:pt x="1689" y="1276"/>
                </a:cubicBezTo>
                <a:cubicBezTo>
                  <a:pt x="1650" y="1316"/>
                  <a:pt x="1606" y="1350"/>
                  <a:pt x="1558" y="1377"/>
                </a:cubicBezTo>
                <a:cubicBezTo>
                  <a:pt x="1512" y="1404"/>
                  <a:pt x="1463" y="1425"/>
                  <a:pt x="1412" y="1439"/>
                </a:cubicBezTo>
                <a:cubicBezTo>
                  <a:pt x="1497" y="1221"/>
                  <a:pt x="1452" y="964"/>
                  <a:pt x="1277" y="7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 pack</a:t>
            </a:r>
            <a:endParaRPr/>
          </a:p>
        </p:txBody>
      </p:sp>
      <p:sp>
        <p:nvSpPr>
          <p:cNvPr id="1010" name="Google Shape;1010;p34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11" name="Google Shape;1011;p34"/>
          <p:cNvGrpSpPr/>
          <p:nvPr/>
        </p:nvGrpSpPr>
        <p:grpSpPr>
          <a:xfrm>
            <a:off x="6861179" y="3777104"/>
            <a:ext cx="377946" cy="377946"/>
            <a:chOff x="6368325" y="3848488"/>
            <a:chExt cx="462376" cy="462376"/>
          </a:xfrm>
        </p:grpSpPr>
        <p:sp>
          <p:nvSpPr>
            <p:cNvPr id="1012" name="Google Shape;1012;p34"/>
            <p:cNvSpPr/>
            <p:nvPr/>
          </p:nvSpPr>
          <p:spPr>
            <a:xfrm>
              <a:off x="6368325" y="3848488"/>
              <a:ext cx="462376" cy="462376"/>
            </a:xfrm>
            <a:custGeom>
              <a:rect b="b" l="l" r="r" t="t"/>
              <a:pathLst>
                <a:path extrusionOk="0" h="1993" w="1993">
                  <a:moveTo>
                    <a:pt x="1992" y="175"/>
                  </a:moveTo>
                  <a:lnTo>
                    <a:pt x="1992" y="175"/>
                  </a:lnTo>
                  <a:cubicBezTo>
                    <a:pt x="1992" y="144"/>
                    <a:pt x="1984" y="114"/>
                    <a:pt x="1968" y="87"/>
                  </a:cubicBezTo>
                  <a:cubicBezTo>
                    <a:pt x="1953" y="60"/>
                    <a:pt x="1931" y="38"/>
                    <a:pt x="1904" y="23"/>
                  </a:cubicBezTo>
                  <a:cubicBezTo>
                    <a:pt x="1878" y="8"/>
                    <a:pt x="1848" y="0"/>
                    <a:pt x="1817" y="0"/>
                  </a:cubicBezTo>
                  <a:cubicBezTo>
                    <a:pt x="1786" y="0"/>
                    <a:pt x="1756" y="8"/>
                    <a:pt x="1729" y="23"/>
                  </a:cubicBezTo>
                  <a:cubicBezTo>
                    <a:pt x="1716" y="31"/>
                    <a:pt x="1704" y="40"/>
                    <a:pt x="1693" y="51"/>
                  </a:cubicBezTo>
                  <a:lnTo>
                    <a:pt x="1586" y="157"/>
                  </a:lnTo>
                  <a:lnTo>
                    <a:pt x="1509" y="80"/>
                  </a:lnTo>
                  <a:lnTo>
                    <a:pt x="1261" y="327"/>
                  </a:lnTo>
                  <a:lnTo>
                    <a:pt x="1339" y="405"/>
                  </a:lnTo>
                  <a:lnTo>
                    <a:pt x="1103" y="641"/>
                  </a:lnTo>
                  <a:lnTo>
                    <a:pt x="1103" y="641"/>
                  </a:lnTo>
                  <a:cubicBezTo>
                    <a:pt x="1099" y="639"/>
                    <a:pt x="1095" y="636"/>
                    <a:pt x="1090" y="634"/>
                  </a:cubicBezTo>
                  <a:cubicBezTo>
                    <a:pt x="980" y="570"/>
                    <a:pt x="856" y="537"/>
                    <a:pt x="729" y="537"/>
                  </a:cubicBezTo>
                  <a:cubicBezTo>
                    <a:pt x="728" y="537"/>
                    <a:pt x="728" y="537"/>
                    <a:pt x="727" y="537"/>
                  </a:cubicBezTo>
                  <a:cubicBezTo>
                    <a:pt x="326" y="537"/>
                    <a:pt x="0" y="863"/>
                    <a:pt x="0" y="1264"/>
                  </a:cubicBezTo>
                  <a:cubicBezTo>
                    <a:pt x="0" y="1666"/>
                    <a:pt x="326" y="1992"/>
                    <a:pt x="727" y="1992"/>
                  </a:cubicBezTo>
                  <a:cubicBezTo>
                    <a:pt x="1129" y="1992"/>
                    <a:pt x="1455" y="1666"/>
                    <a:pt x="1455" y="1264"/>
                  </a:cubicBezTo>
                  <a:lnTo>
                    <a:pt x="1455" y="1264"/>
                  </a:lnTo>
                  <a:lnTo>
                    <a:pt x="1455" y="1263"/>
                  </a:lnTo>
                  <a:cubicBezTo>
                    <a:pt x="1455" y="1136"/>
                    <a:pt x="1422" y="1011"/>
                    <a:pt x="1358" y="902"/>
                  </a:cubicBezTo>
                  <a:cubicBezTo>
                    <a:pt x="1356" y="897"/>
                    <a:pt x="1353" y="893"/>
                    <a:pt x="1351" y="889"/>
                  </a:cubicBezTo>
                  <a:lnTo>
                    <a:pt x="1586" y="653"/>
                  </a:lnTo>
                  <a:lnTo>
                    <a:pt x="1664" y="731"/>
                  </a:lnTo>
                  <a:lnTo>
                    <a:pt x="1912" y="483"/>
                  </a:lnTo>
                  <a:lnTo>
                    <a:pt x="1834" y="405"/>
                  </a:lnTo>
                  <a:lnTo>
                    <a:pt x="1941" y="299"/>
                  </a:lnTo>
                  <a:lnTo>
                    <a:pt x="1941" y="299"/>
                  </a:lnTo>
                  <a:cubicBezTo>
                    <a:pt x="1951" y="288"/>
                    <a:pt x="1961" y="275"/>
                    <a:pt x="1968" y="262"/>
                  </a:cubicBezTo>
                  <a:cubicBezTo>
                    <a:pt x="1984" y="236"/>
                    <a:pt x="1992" y="206"/>
                    <a:pt x="1992" y="175"/>
                  </a:cubicBezTo>
                  <a:close/>
                  <a:moveTo>
                    <a:pt x="1747" y="483"/>
                  </a:moveTo>
                  <a:lnTo>
                    <a:pt x="1664" y="565"/>
                  </a:lnTo>
                  <a:lnTo>
                    <a:pt x="1426" y="327"/>
                  </a:lnTo>
                  <a:lnTo>
                    <a:pt x="1509" y="245"/>
                  </a:lnTo>
                  <a:lnTo>
                    <a:pt x="1747" y="483"/>
                  </a:lnTo>
                  <a:close/>
                  <a:moveTo>
                    <a:pt x="1338" y="1265"/>
                  </a:moveTo>
                  <a:cubicBezTo>
                    <a:pt x="1338" y="1601"/>
                    <a:pt x="1064" y="1875"/>
                    <a:pt x="727" y="1875"/>
                  </a:cubicBezTo>
                  <a:cubicBezTo>
                    <a:pt x="391" y="1875"/>
                    <a:pt x="117" y="1602"/>
                    <a:pt x="117" y="1265"/>
                  </a:cubicBezTo>
                  <a:cubicBezTo>
                    <a:pt x="117" y="929"/>
                    <a:pt x="391" y="654"/>
                    <a:pt x="727" y="654"/>
                  </a:cubicBezTo>
                  <a:lnTo>
                    <a:pt x="727" y="654"/>
                  </a:lnTo>
                  <a:cubicBezTo>
                    <a:pt x="728" y="654"/>
                    <a:pt x="728" y="654"/>
                    <a:pt x="728" y="654"/>
                  </a:cubicBezTo>
                  <a:cubicBezTo>
                    <a:pt x="829" y="654"/>
                    <a:pt x="928" y="679"/>
                    <a:pt x="1017" y="727"/>
                  </a:cubicBezTo>
                  <a:lnTo>
                    <a:pt x="931" y="813"/>
                  </a:lnTo>
                  <a:lnTo>
                    <a:pt x="931" y="978"/>
                  </a:lnTo>
                  <a:lnTo>
                    <a:pt x="818" y="1091"/>
                  </a:lnTo>
                  <a:lnTo>
                    <a:pt x="901" y="1174"/>
                  </a:lnTo>
                  <a:lnTo>
                    <a:pt x="1014" y="1061"/>
                  </a:lnTo>
                  <a:lnTo>
                    <a:pt x="1179" y="1061"/>
                  </a:lnTo>
                  <a:lnTo>
                    <a:pt x="1265" y="974"/>
                  </a:lnTo>
                  <a:lnTo>
                    <a:pt x="1265" y="974"/>
                  </a:lnTo>
                  <a:cubicBezTo>
                    <a:pt x="1313" y="1063"/>
                    <a:pt x="1338" y="1162"/>
                    <a:pt x="1338" y="1263"/>
                  </a:cubicBezTo>
                  <a:cubicBezTo>
                    <a:pt x="1338" y="1264"/>
                    <a:pt x="1338" y="1264"/>
                    <a:pt x="1338" y="1264"/>
                  </a:cubicBezTo>
                  <a:lnTo>
                    <a:pt x="1338" y="1265"/>
                  </a:lnTo>
                  <a:close/>
                  <a:moveTo>
                    <a:pt x="1130" y="944"/>
                  </a:moveTo>
                  <a:lnTo>
                    <a:pt x="1048" y="944"/>
                  </a:lnTo>
                  <a:lnTo>
                    <a:pt x="1048" y="861"/>
                  </a:lnTo>
                  <a:lnTo>
                    <a:pt x="1421" y="488"/>
                  </a:lnTo>
                  <a:lnTo>
                    <a:pt x="1504" y="570"/>
                  </a:lnTo>
                  <a:lnTo>
                    <a:pt x="1130" y="944"/>
                  </a:lnTo>
                  <a:close/>
                  <a:moveTo>
                    <a:pt x="1858" y="216"/>
                  </a:moveTo>
                  <a:lnTo>
                    <a:pt x="1752" y="323"/>
                  </a:lnTo>
                  <a:lnTo>
                    <a:pt x="1669" y="240"/>
                  </a:lnTo>
                  <a:lnTo>
                    <a:pt x="1776" y="133"/>
                  </a:lnTo>
                  <a:lnTo>
                    <a:pt x="1776" y="133"/>
                  </a:lnTo>
                  <a:cubicBezTo>
                    <a:pt x="1779" y="129"/>
                    <a:pt x="1784" y="126"/>
                    <a:pt x="1789" y="123"/>
                  </a:cubicBezTo>
                  <a:cubicBezTo>
                    <a:pt x="1798" y="118"/>
                    <a:pt x="1808" y="115"/>
                    <a:pt x="1818" y="115"/>
                  </a:cubicBezTo>
                  <a:cubicBezTo>
                    <a:pt x="1828" y="115"/>
                    <a:pt x="1839" y="118"/>
                    <a:pt x="1847" y="123"/>
                  </a:cubicBezTo>
                  <a:cubicBezTo>
                    <a:pt x="1856" y="128"/>
                    <a:pt x="1864" y="135"/>
                    <a:pt x="1869" y="144"/>
                  </a:cubicBezTo>
                  <a:cubicBezTo>
                    <a:pt x="1874" y="153"/>
                    <a:pt x="1877" y="163"/>
                    <a:pt x="1877" y="173"/>
                  </a:cubicBezTo>
                  <a:cubicBezTo>
                    <a:pt x="1877" y="184"/>
                    <a:pt x="1874" y="194"/>
                    <a:pt x="1869" y="202"/>
                  </a:cubicBezTo>
                  <a:cubicBezTo>
                    <a:pt x="1866" y="207"/>
                    <a:pt x="1862" y="212"/>
                    <a:pt x="1858" y="2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448116" y="4044896"/>
              <a:ext cx="77746" cy="110480"/>
            </a:xfrm>
            <a:custGeom>
              <a:rect b="b" l="l" r="r" t="t"/>
              <a:pathLst>
                <a:path extrusionOk="0" h="477" w="337">
                  <a:moveTo>
                    <a:pt x="336" y="308"/>
                  </a:moveTo>
                  <a:lnTo>
                    <a:pt x="336" y="168"/>
                  </a:lnTo>
                  <a:cubicBezTo>
                    <a:pt x="336" y="138"/>
                    <a:pt x="328" y="110"/>
                    <a:pt x="313" y="84"/>
                  </a:cubicBezTo>
                  <a:cubicBezTo>
                    <a:pt x="299" y="59"/>
                    <a:pt x="278" y="37"/>
                    <a:pt x="252" y="22"/>
                  </a:cubicBezTo>
                  <a:cubicBezTo>
                    <a:pt x="227" y="8"/>
                    <a:pt x="197" y="0"/>
                    <a:pt x="168" y="0"/>
                  </a:cubicBezTo>
                  <a:cubicBezTo>
                    <a:pt x="139" y="0"/>
                    <a:pt x="110" y="8"/>
                    <a:pt x="84" y="22"/>
                  </a:cubicBezTo>
                  <a:cubicBezTo>
                    <a:pt x="59" y="37"/>
                    <a:pt x="38" y="59"/>
                    <a:pt x="23" y="84"/>
                  </a:cubicBezTo>
                  <a:cubicBezTo>
                    <a:pt x="9" y="110"/>
                    <a:pt x="0" y="138"/>
                    <a:pt x="0" y="168"/>
                  </a:cubicBezTo>
                  <a:lnTo>
                    <a:pt x="0" y="308"/>
                  </a:lnTo>
                  <a:cubicBezTo>
                    <a:pt x="0" y="337"/>
                    <a:pt x="9" y="367"/>
                    <a:pt x="23" y="392"/>
                  </a:cubicBezTo>
                  <a:cubicBezTo>
                    <a:pt x="38" y="418"/>
                    <a:pt x="59" y="438"/>
                    <a:pt x="84" y="453"/>
                  </a:cubicBezTo>
                  <a:cubicBezTo>
                    <a:pt x="110" y="468"/>
                    <a:pt x="139" y="476"/>
                    <a:pt x="168" y="476"/>
                  </a:cubicBezTo>
                  <a:cubicBezTo>
                    <a:pt x="197" y="476"/>
                    <a:pt x="227" y="468"/>
                    <a:pt x="252" y="453"/>
                  </a:cubicBezTo>
                  <a:cubicBezTo>
                    <a:pt x="278" y="438"/>
                    <a:pt x="299" y="418"/>
                    <a:pt x="313" y="392"/>
                  </a:cubicBezTo>
                  <a:cubicBezTo>
                    <a:pt x="328" y="367"/>
                    <a:pt x="336" y="337"/>
                    <a:pt x="336" y="308"/>
                  </a:cubicBezTo>
                  <a:close/>
                  <a:moveTo>
                    <a:pt x="117" y="308"/>
                  </a:moveTo>
                  <a:lnTo>
                    <a:pt x="117" y="168"/>
                  </a:lnTo>
                  <a:cubicBezTo>
                    <a:pt x="117" y="167"/>
                    <a:pt x="117" y="167"/>
                    <a:pt x="117" y="167"/>
                  </a:cubicBezTo>
                  <a:cubicBezTo>
                    <a:pt x="117" y="158"/>
                    <a:pt x="120" y="149"/>
                    <a:pt x="124" y="141"/>
                  </a:cubicBezTo>
                  <a:cubicBezTo>
                    <a:pt x="129" y="133"/>
                    <a:pt x="136" y="127"/>
                    <a:pt x="143" y="122"/>
                  </a:cubicBezTo>
                  <a:cubicBezTo>
                    <a:pt x="151" y="118"/>
                    <a:pt x="159" y="116"/>
                    <a:pt x="168" y="116"/>
                  </a:cubicBezTo>
                  <a:cubicBezTo>
                    <a:pt x="177" y="116"/>
                    <a:pt x="187" y="118"/>
                    <a:pt x="194" y="122"/>
                  </a:cubicBezTo>
                  <a:cubicBezTo>
                    <a:pt x="202" y="127"/>
                    <a:pt x="208" y="133"/>
                    <a:pt x="212" y="141"/>
                  </a:cubicBezTo>
                  <a:cubicBezTo>
                    <a:pt x="217" y="149"/>
                    <a:pt x="219" y="158"/>
                    <a:pt x="219" y="167"/>
                  </a:cubicBezTo>
                  <a:lnTo>
                    <a:pt x="219" y="168"/>
                  </a:lnTo>
                  <a:lnTo>
                    <a:pt x="219" y="308"/>
                  </a:lnTo>
                  <a:lnTo>
                    <a:pt x="219" y="309"/>
                  </a:lnTo>
                  <a:cubicBezTo>
                    <a:pt x="219" y="318"/>
                    <a:pt x="217" y="327"/>
                    <a:pt x="212" y="334"/>
                  </a:cubicBezTo>
                  <a:cubicBezTo>
                    <a:pt x="208" y="342"/>
                    <a:pt x="202" y="349"/>
                    <a:pt x="194" y="353"/>
                  </a:cubicBezTo>
                  <a:cubicBezTo>
                    <a:pt x="187" y="358"/>
                    <a:pt x="177" y="360"/>
                    <a:pt x="168" y="360"/>
                  </a:cubicBezTo>
                  <a:cubicBezTo>
                    <a:pt x="159" y="360"/>
                    <a:pt x="151" y="358"/>
                    <a:pt x="143" y="353"/>
                  </a:cubicBezTo>
                  <a:cubicBezTo>
                    <a:pt x="136" y="349"/>
                    <a:pt x="129" y="342"/>
                    <a:pt x="124" y="334"/>
                  </a:cubicBezTo>
                  <a:cubicBezTo>
                    <a:pt x="120" y="327"/>
                    <a:pt x="117" y="318"/>
                    <a:pt x="117" y="309"/>
                  </a:cubicBezTo>
                  <a:cubicBezTo>
                    <a:pt x="117" y="308"/>
                    <a:pt x="117" y="308"/>
                    <a:pt x="117" y="3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481873" y="4177881"/>
              <a:ext cx="110481" cy="77746"/>
            </a:xfrm>
            <a:custGeom>
              <a:rect b="b" l="l" r="r" t="t"/>
              <a:pathLst>
                <a:path extrusionOk="0" h="337" w="476">
                  <a:moveTo>
                    <a:pt x="307" y="0"/>
                  </a:moveTo>
                  <a:lnTo>
                    <a:pt x="167" y="0"/>
                  </a:lnTo>
                  <a:cubicBezTo>
                    <a:pt x="138" y="0"/>
                    <a:pt x="109" y="9"/>
                    <a:pt x="83" y="23"/>
                  </a:cubicBezTo>
                  <a:cubicBezTo>
                    <a:pt x="58" y="38"/>
                    <a:pt x="37" y="59"/>
                    <a:pt x="22" y="84"/>
                  </a:cubicBezTo>
                  <a:cubicBezTo>
                    <a:pt x="7" y="110"/>
                    <a:pt x="0" y="139"/>
                    <a:pt x="0" y="168"/>
                  </a:cubicBezTo>
                  <a:cubicBezTo>
                    <a:pt x="0" y="197"/>
                    <a:pt x="7" y="227"/>
                    <a:pt x="22" y="252"/>
                  </a:cubicBezTo>
                  <a:cubicBezTo>
                    <a:pt x="37" y="278"/>
                    <a:pt x="58" y="299"/>
                    <a:pt x="83" y="313"/>
                  </a:cubicBezTo>
                  <a:cubicBezTo>
                    <a:pt x="109" y="328"/>
                    <a:pt x="138" y="336"/>
                    <a:pt x="167" y="336"/>
                  </a:cubicBezTo>
                  <a:lnTo>
                    <a:pt x="307" y="336"/>
                  </a:lnTo>
                  <a:cubicBezTo>
                    <a:pt x="337" y="336"/>
                    <a:pt x="366" y="328"/>
                    <a:pt x="391" y="313"/>
                  </a:cubicBezTo>
                  <a:cubicBezTo>
                    <a:pt x="417" y="299"/>
                    <a:pt x="439" y="278"/>
                    <a:pt x="453" y="252"/>
                  </a:cubicBezTo>
                  <a:cubicBezTo>
                    <a:pt x="468" y="227"/>
                    <a:pt x="475" y="197"/>
                    <a:pt x="475" y="168"/>
                  </a:cubicBezTo>
                  <a:cubicBezTo>
                    <a:pt x="475" y="139"/>
                    <a:pt x="468" y="110"/>
                    <a:pt x="453" y="84"/>
                  </a:cubicBezTo>
                  <a:cubicBezTo>
                    <a:pt x="439" y="59"/>
                    <a:pt x="417" y="38"/>
                    <a:pt x="391" y="23"/>
                  </a:cubicBezTo>
                  <a:cubicBezTo>
                    <a:pt x="366" y="9"/>
                    <a:pt x="337" y="0"/>
                    <a:pt x="307" y="0"/>
                  </a:cubicBezTo>
                  <a:close/>
                  <a:moveTo>
                    <a:pt x="307" y="219"/>
                  </a:moveTo>
                  <a:lnTo>
                    <a:pt x="167" y="219"/>
                  </a:lnTo>
                  <a:lnTo>
                    <a:pt x="166" y="219"/>
                  </a:lnTo>
                  <a:cubicBezTo>
                    <a:pt x="157" y="219"/>
                    <a:pt x="149" y="217"/>
                    <a:pt x="141" y="212"/>
                  </a:cubicBezTo>
                  <a:cubicBezTo>
                    <a:pt x="133" y="208"/>
                    <a:pt x="127" y="201"/>
                    <a:pt x="122" y="193"/>
                  </a:cubicBezTo>
                  <a:cubicBezTo>
                    <a:pt x="118" y="186"/>
                    <a:pt x="115" y="177"/>
                    <a:pt x="115" y="168"/>
                  </a:cubicBezTo>
                  <a:cubicBezTo>
                    <a:pt x="115" y="159"/>
                    <a:pt x="118" y="150"/>
                    <a:pt x="122" y="142"/>
                  </a:cubicBezTo>
                  <a:cubicBezTo>
                    <a:pt x="127" y="135"/>
                    <a:pt x="133" y="129"/>
                    <a:pt x="141" y="124"/>
                  </a:cubicBezTo>
                  <a:cubicBezTo>
                    <a:pt x="149" y="120"/>
                    <a:pt x="157" y="117"/>
                    <a:pt x="166" y="117"/>
                  </a:cubicBezTo>
                  <a:cubicBezTo>
                    <a:pt x="167" y="117"/>
                    <a:pt x="167" y="117"/>
                    <a:pt x="167" y="117"/>
                  </a:cubicBezTo>
                  <a:lnTo>
                    <a:pt x="307" y="117"/>
                  </a:lnTo>
                  <a:cubicBezTo>
                    <a:pt x="316" y="117"/>
                    <a:pt x="324" y="119"/>
                    <a:pt x="332" y="124"/>
                  </a:cubicBezTo>
                  <a:cubicBezTo>
                    <a:pt x="340" y="128"/>
                    <a:pt x="346" y="135"/>
                    <a:pt x="350" y="142"/>
                  </a:cubicBezTo>
                  <a:cubicBezTo>
                    <a:pt x="355" y="150"/>
                    <a:pt x="357" y="159"/>
                    <a:pt x="357" y="168"/>
                  </a:cubicBezTo>
                  <a:cubicBezTo>
                    <a:pt x="357" y="177"/>
                    <a:pt x="355" y="186"/>
                    <a:pt x="350" y="193"/>
                  </a:cubicBezTo>
                  <a:cubicBezTo>
                    <a:pt x="346" y="201"/>
                    <a:pt x="340" y="208"/>
                    <a:pt x="332" y="212"/>
                  </a:cubicBezTo>
                  <a:cubicBezTo>
                    <a:pt x="324" y="216"/>
                    <a:pt x="316" y="219"/>
                    <a:pt x="307" y="2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593377" y="4146169"/>
              <a:ext cx="27620" cy="27620"/>
            </a:xfrm>
            <a:custGeom>
              <a:rect b="b" l="l" r="r" t="t"/>
              <a:pathLst>
                <a:path extrusionOk="0" h="118" w="118">
                  <a:moveTo>
                    <a:pt x="0" y="0"/>
                  </a:moveTo>
                  <a:lnTo>
                    <a:pt x="117" y="0"/>
                  </a:lnTo>
                  <a:lnTo>
                    <a:pt x="117" y="117"/>
                  </a:lnTo>
                  <a:lnTo>
                    <a:pt x="0" y="117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619974" y="4118549"/>
              <a:ext cx="27620" cy="27620"/>
            </a:xfrm>
            <a:custGeom>
              <a:rect b="b" l="l" r="r" t="t"/>
              <a:pathLst>
                <a:path extrusionOk="0" h="118" w="118">
                  <a:moveTo>
                    <a:pt x="0" y="0"/>
                  </a:moveTo>
                  <a:lnTo>
                    <a:pt x="117" y="0"/>
                  </a:lnTo>
                  <a:lnTo>
                    <a:pt x="117" y="117"/>
                  </a:lnTo>
                  <a:lnTo>
                    <a:pt x="0" y="117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7" name="Google Shape;1017;p34"/>
          <p:cNvGrpSpPr/>
          <p:nvPr/>
        </p:nvGrpSpPr>
        <p:grpSpPr>
          <a:xfrm>
            <a:off x="7563558" y="3777101"/>
            <a:ext cx="377948" cy="377948"/>
            <a:chOff x="6967781" y="3907819"/>
            <a:chExt cx="462379" cy="462379"/>
          </a:xfrm>
        </p:grpSpPr>
        <p:sp>
          <p:nvSpPr>
            <p:cNvPr id="1018" name="Google Shape;1018;p34"/>
            <p:cNvSpPr/>
            <p:nvPr/>
          </p:nvSpPr>
          <p:spPr>
            <a:xfrm>
              <a:off x="7191810" y="3907819"/>
              <a:ext cx="238350" cy="230165"/>
            </a:xfrm>
            <a:custGeom>
              <a:rect b="b" l="l" r="r" t="t"/>
              <a:pathLst>
                <a:path extrusionOk="0" h="993" w="1026">
                  <a:moveTo>
                    <a:pt x="910" y="496"/>
                  </a:moveTo>
                  <a:cubicBezTo>
                    <a:pt x="910" y="483"/>
                    <a:pt x="910" y="471"/>
                    <a:pt x="908" y="459"/>
                  </a:cubicBezTo>
                  <a:lnTo>
                    <a:pt x="1025" y="392"/>
                  </a:lnTo>
                  <a:lnTo>
                    <a:pt x="859" y="104"/>
                  </a:lnTo>
                  <a:lnTo>
                    <a:pt x="742" y="171"/>
                  </a:lnTo>
                  <a:cubicBezTo>
                    <a:pt x="732" y="164"/>
                    <a:pt x="722" y="157"/>
                    <a:pt x="711" y="151"/>
                  </a:cubicBezTo>
                  <a:cubicBezTo>
                    <a:pt x="700" y="145"/>
                    <a:pt x="690" y="139"/>
                    <a:pt x="679" y="134"/>
                  </a:cubicBezTo>
                  <a:lnTo>
                    <a:pt x="679" y="0"/>
                  </a:lnTo>
                  <a:lnTo>
                    <a:pt x="346" y="0"/>
                  </a:lnTo>
                  <a:lnTo>
                    <a:pt x="346" y="134"/>
                  </a:lnTo>
                  <a:cubicBezTo>
                    <a:pt x="335" y="139"/>
                    <a:pt x="324" y="145"/>
                    <a:pt x="314" y="151"/>
                  </a:cubicBezTo>
                  <a:cubicBezTo>
                    <a:pt x="303" y="157"/>
                    <a:pt x="292" y="164"/>
                    <a:pt x="282" y="171"/>
                  </a:cubicBezTo>
                  <a:lnTo>
                    <a:pt x="166" y="104"/>
                  </a:lnTo>
                  <a:lnTo>
                    <a:pt x="0" y="392"/>
                  </a:lnTo>
                  <a:lnTo>
                    <a:pt x="116" y="459"/>
                  </a:lnTo>
                  <a:cubicBezTo>
                    <a:pt x="115" y="471"/>
                    <a:pt x="114" y="484"/>
                    <a:pt x="114" y="496"/>
                  </a:cubicBezTo>
                  <a:cubicBezTo>
                    <a:pt x="114" y="508"/>
                    <a:pt x="115" y="520"/>
                    <a:pt x="116" y="533"/>
                  </a:cubicBezTo>
                  <a:lnTo>
                    <a:pt x="0" y="600"/>
                  </a:lnTo>
                  <a:lnTo>
                    <a:pt x="166" y="888"/>
                  </a:lnTo>
                  <a:lnTo>
                    <a:pt x="282" y="821"/>
                  </a:lnTo>
                  <a:cubicBezTo>
                    <a:pt x="292" y="828"/>
                    <a:pt x="303" y="835"/>
                    <a:pt x="314" y="841"/>
                  </a:cubicBezTo>
                  <a:cubicBezTo>
                    <a:pt x="324" y="847"/>
                    <a:pt x="335" y="852"/>
                    <a:pt x="346" y="857"/>
                  </a:cubicBezTo>
                  <a:lnTo>
                    <a:pt x="346" y="992"/>
                  </a:lnTo>
                  <a:lnTo>
                    <a:pt x="679" y="992"/>
                  </a:lnTo>
                  <a:lnTo>
                    <a:pt x="679" y="857"/>
                  </a:lnTo>
                  <a:cubicBezTo>
                    <a:pt x="690" y="852"/>
                    <a:pt x="700" y="847"/>
                    <a:pt x="711" y="841"/>
                  </a:cubicBezTo>
                  <a:cubicBezTo>
                    <a:pt x="722" y="835"/>
                    <a:pt x="732" y="828"/>
                    <a:pt x="742" y="821"/>
                  </a:cubicBezTo>
                  <a:lnTo>
                    <a:pt x="859" y="888"/>
                  </a:lnTo>
                  <a:lnTo>
                    <a:pt x="1025" y="600"/>
                  </a:lnTo>
                  <a:lnTo>
                    <a:pt x="908" y="533"/>
                  </a:lnTo>
                  <a:cubicBezTo>
                    <a:pt x="910" y="520"/>
                    <a:pt x="910" y="508"/>
                    <a:pt x="910" y="496"/>
                  </a:cubicBezTo>
                  <a:close/>
                  <a:moveTo>
                    <a:pt x="788" y="440"/>
                  </a:moveTo>
                  <a:cubicBezTo>
                    <a:pt x="792" y="458"/>
                    <a:pt x="793" y="477"/>
                    <a:pt x="793" y="496"/>
                  </a:cubicBezTo>
                  <a:cubicBezTo>
                    <a:pt x="793" y="515"/>
                    <a:pt x="792" y="533"/>
                    <a:pt x="788" y="552"/>
                  </a:cubicBezTo>
                  <a:lnTo>
                    <a:pt x="780" y="593"/>
                  </a:lnTo>
                  <a:lnTo>
                    <a:pt x="865" y="642"/>
                  </a:lnTo>
                  <a:lnTo>
                    <a:pt x="816" y="728"/>
                  </a:lnTo>
                  <a:lnTo>
                    <a:pt x="730" y="679"/>
                  </a:lnTo>
                  <a:lnTo>
                    <a:pt x="699" y="706"/>
                  </a:lnTo>
                  <a:cubicBezTo>
                    <a:pt x="684" y="719"/>
                    <a:pt x="669" y="730"/>
                    <a:pt x="653" y="739"/>
                  </a:cubicBezTo>
                  <a:cubicBezTo>
                    <a:pt x="637" y="749"/>
                    <a:pt x="620" y="756"/>
                    <a:pt x="602" y="762"/>
                  </a:cubicBezTo>
                  <a:lnTo>
                    <a:pt x="562" y="776"/>
                  </a:lnTo>
                  <a:lnTo>
                    <a:pt x="562" y="875"/>
                  </a:lnTo>
                  <a:lnTo>
                    <a:pt x="463" y="875"/>
                  </a:lnTo>
                  <a:lnTo>
                    <a:pt x="463" y="776"/>
                  </a:lnTo>
                  <a:lnTo>
                    <a:pt x="423" y="762"/>
                  </a:lnTo>
                  <a:cubicBezTo>
                    <a:pt x="405" y="756"/>
                    <a:pt x="388" y="749"/>
                    <a:pt x="372" y="739"/>
                  </a:cubicBezTo>
                  <a:cubicBezTo>
                    <a:pt x="356" y="730"/>
                    <a:pt x="340" y="719"/>
                    <a:pt x="326" y="706"/>
                  </a:cubicBezTo>
                  <a:lnTo>
                    <a:pt x="295" y="679"/>
                  </a:lnTo>
                  <a:lnTo>
                    <a:pt x="209" y="728"/>
                  </a:lnTo>
                  <a:lnTo>
                    <a:pt x="159" y="642"/>
                  </a:lnTo>
                  <a:lnTo>
                    <a:pt x="245" y="593"/>
                  </a:lnTo>
                  <a:lnTo>
                    <a:pt x="237" y="552"/>
                  </a:lnTo>
                  <a:cubicBezTo>
                    <a:pt x="233" y="533"/>
                    <a:pt x="231" y="515"/>
                    <a:pt x="231" y="496"/>
                  </a:cubicBezTo>
                  <a:cubicBezTo>
                    <a:pt x="231" y="477"/>
                    <a:pt x="233" y="458"/>
                    <a:pt x="237" y="440"/>
                  </a:cubicBezTo>
                  <a:lnTo>
                    <a:pt x="245" y="399"/>
                  </a:lnTo>
                  <a:lnTo>
                    <a:pt x="159" y="349"/>
                  </a:lnTo>
                  <a:lnTo>
                    <a:pt x="209" y="263"/>
                  </a:lnTo>
                  <a:lnTo>
                    <a:pt x="295" y="313"/>
                  </a:lnTo>
                  <a:lnTo>
                    <a:pt x="326" y="285"/>
                  </a:lnTo>
                  <a:cubicBezTo>
                    <a:pt x="340" y="273"/>
                    <a:pt x="356" y="262"/>
                    <a:pt x="372" y="252"/>
                  </a:cubicBezTo>
                  <a:cubicBezTo>
                    <a:pt x="388" y="243"/>
                    <a:pt x="405" y="235"/>
                    <a:pt x="423" y="229"/>
                  </a:cubicBezTo>
                  <a:lnTo>
                    <a:pt x="463" y="216"/>
                  </a:lnTo>
                  <a:lnTo>
                    <a:pt x="463" y="117"/>
                  </a:lnTo>
                  <a:lnTo>
                    <a:pt x="562" y="117"/>
                  </a:lnTo>
                  <a:lnTo>
                    <a:pt x="562" y="216"/>
                  </a:lnTo>
                  <a:lnTo>
                    <a:pt x="602" y="229"/>
                  </a:lnTo>
                  <a:cubicBezTo>
                    <a:pt x="619" y="235"/>
                    <a:pt x="636" y="243"/>
                    <a:pt x="653" y="252"/>
                  </a:cubicBezTo>
                  <a:cubicBezTo>
                    <a:pt x="669" y="262"/>
                    <a:pt x="684" y="273"/>
                    <a:pt x="698" y="285"/>
                  </a:cubicBezTo>
                  <a:lnTo>
                    <a:pt x="730" y="313"/>
                  </a:lnTo>
                  <a:lnTo>
                    <a:pt x="816" y="263"/>
                  </a:lnTo>
                  <a:lnTo>
                    <a:pt x="865" y="349"/>
                  </a:lnTo>
                  <a:lnTo>
                    <a:pt x="779" y="399"/>
                  </a:lnTo>
                  <a:lnTo>
                    <a:pt x="788" y="4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7273647" y="3985564"/>
              <a:ext cx="75700" cy="75700"/>
            </a:xfrm>
            <a:custGeom>
              <a:rect b="b" l="l" r="r" t="t"/>
              <a:pathLst>
                <a:path extrusionOk="0" h="326" w="326">
                  <a:moveTo>
                    <a:pt x="81" y="22"/>
                  </a:moveTo>
                  <a:cubicBezTo>
                    <a:pt x="56" y="36"/>
                    <a:pt x="37" y="58"/>
                    <a:pt x="22" y="82"/>
                  </a:cubicBezTo>
                  <a:cubicBezTo>
                    <a:pt x="8" y="107"/>
                    <a:pt x="0" y="135"/>
                    <a:pt x="0" y="163"/>
                  </a:cubicBezTo>
                  <a:cubicBezTo>
                    <a:pt x="0" y="192"/>
                    <a:pt x="8" y="219"/>
                    <a:pt x="22" y="244"/>
                  </a:cubicBezTo>
                  <a:cubicBezTo>
                    <a:pt x="37" y="269"/>
                    <a:pt x="56" y="289"/>
                    <a:pt x="81" y="303"/>
                  </a:cubicBezTo>
                  <a:cubicBezTo>
                    <a:pt x="106" y="318"/>
                    <a:pt x="134" y="325"/>
                    <a:pt x="162" y="325"/>
                  </a:cubicBezTo>
                  <a:cubicBezTo>
                    <a:pt x="191" y="325"/>
                    <a:pt x="219" y="318"/>
                    <a:pt x="243" y="303"/>
                  </a:cubicBezTo>
                  <a:cubicBezTo>
                    <a:pt x="268" y="289"/>
                    <a:pt x="289" y="269"/>
                    <a:pt x="303" y="244"/>
                  </a:cubicBezTo>
                  <a:cubicBezTo>
                    <a:pt x="317" y="219"/>
                    <a:pt x="325" y="191"/>
                    <a:pt x="325" y="163"/>
                  </a:cubicBezTo>
                  <a:cubicBezTo>
                    <a:pt x="325" y="134"/>
                    <a:pt x="317" y="106"/>
                    <a:pt x="303" y="82"/>
                  </a:cubicBezTo>
                  <a:cubicBezTo>
                    <a:pt x="289" y="57"/>
                    <a:pt x="268" y="36"/>
                    <a:pt x="243" y="22"/>
                  </a:cubicBezTo>
                  <a:cubicBezTo>
                    <a:pt x="219" y="8"/>
                    <a:pt x="191" y="0"/>
                    <a:pt x="162" y="0"/>
                  </a:cubicBezTo>
                  <a:cubicBezTo>
                    <a:pt x="134" y="0"/>
                    <a:pt x="106" y="8"/>
                    <a:pt x="81" y="22"/>
                  </a:cubicBezTo>
                  <a:close/>
                  <a:moveTo>
                    <a:pt x="162" y="208"/>
                  </a:moveTo>
                  <a:cubicBezTo>
                    <a:pt x="154" y="208"/>
                    <a:pt x="146" y="206"/>
                    <a:pt x="139" y="202"/>
                  </a:cubicBezTo>
                  <a:cubicBezTo>
                    <a:pt x="132" y="198"/>
                    <a:pt x="127" y="193"/>
                    <a:pt x="123" y="186"/>
                  </a:cubicBezTo>
                  <a:cubicBezTo>
                    <a:pt x="119" y="179"/>
                    <a:pt x="117" y="171"/>
                    <a:pt x="117" y="163"/>
                  </a:cubicBezTo>
                  <a:cubicBezTo>
                    <a:pt x="117" y="155"/>
                    <a:pt x="119" y="147"/>
                    <a:pt x="123" y="140"/>
                  </a:cubicBezTo>
                  <a:cubicBezTo>
                    <a:pt x="127" y="133"/>
                    <a:pt x="132" y="127"/>
                    <a:pt x="139" y="123"/>
                  </a:cubicBezTo>
                  <a:cubicBezTo>
                    <a:pt x="146" y="119"/>
                    <a:pt x="154" y="117"/>
                    <a:pt x="162" y="117"/>
                  </a:cubicBezTo>
                  <a:cubicBezTo>
                    <a:pt x="170" y="117"/>
                    <a:pt x="178" y="119"/>
                    <a:pt x="185" y="123"/>
                  </a:cubicBezTo>
                  <a:cubicBezTo>
                    <a:pt x="192" y="127"/>
                    <a:pt x="198" y="133"/>
                    <a:pt x="202" y="140"/>
                  </a:cubicBezTo>
                  <a:cubicBezTo>
                    <a:pt x="206" y="147"/>
                    <a:pt x="208" y="155"/>
                    <a:pt x="208" y="163"/>
                  </a:cubicBezTo>
                  <a:cubicBezTo>
                    <a:pt x="208" y="171"/>
                    <a:pt x="206" y="179"/>
                    <a:pt x="202" y="186"/>
                  </a:cubicBezTo>
                  <a:cubicBezTo>
                    <a:pt x="198" y="193"/>
                    <a:pt x="192" y="198"/>
                    <a:pt x="185" y="202"/>
                  </a:cubicBezTo>
                  <a:cubicBezTo>
                    <a:pt x="178" y="206"/>
                    <a:pt x="170" y="208"/>
                    <a:pt x="162" y="2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967781" y="4059218"/>
              <a:ext cx="310980" cy="310981"/>
            </a:xfrm>
            <a:custGeom>
              <a:rect b="b" l="l" r="r" t="t"/>
              <a:pathLst>
                <a:path extrusionOk="0" h="1340" w="1340">
                  <a:moveTo>
                    <a:pt x="634" y="905"/>
                  </a:moveTo>
                  <a:lnTo>
                    <a:pt x="634" y="905"/>
                  </a:lnTo>
                  <a:cubicBezTo>
                    <a:pt x="625" y="913"/>
                    <a:pt x="616" y="921"/>
                    <a:pt x="605" y="927"/>
                  </a:cubicBezTo>
                  <a:cubicBezTo>
                    <a:pt x="584" y="939"/>
                    <a:pt x="559" y="946"/>
                    <a:pt x="534" y="946"/>
                  </a:cubicBezTo>
                  <a:cubicBezTo>
                    <a:pt x="510" y="946"/>
                    <a:pt x="486" y="939"/>
                    <a:pt x="464" y="927"/>
                  </a:cubicBezTo>
                  <a:cubicBezTo>
                    <a:pt x="443" y="915"/>
                    <a:pt x="424" y="897"/>
                    <a:pt x="412" y="875"/>
                  </a:cubicBezTo>
                  <a:cubicBezTo>
                    <a:pt x="400" y="854"/>
                    <a:pt x="393" y="830"/>
                    <a:pt x="393" y="805"/>
                  </a:cubicBezTo>
                  <a:cubicBezTo>
                    <a:pt x="393" y="781"/>
                    <a:pt x="400" y="755"/>
                    <a:pt x="412" y="734"/>
                  </a:cubicBezTo>
                  <a:cubicBezTo>
                    <a:pt x="418" y="723"/>
                    <a:pt x="426" y="714"/>
                    <a:pt x="434" y="705"/>
                  </a:cubicBezTo>
                  <a:lnTo>
                    <a:pt x="868" y="272"/>
                  </a:lnTo>
                  <a:lnTo>
                    <a:pt x="596" y="0"/>
                  </a:lnTo>
                  <a:lnTo>
                    <a:pt x="154" y="442"/>
                  </a:lnTo>
                  <a:lnTo>
                    <a:pt x="154" y="442"/>
                  </a:lnTo>
                  <a:cubicBezTo>
                    <a:pt x="121" y="474"/>
                    <a:pt x="93" y="511"/>
                    <a:pt x="70" y="551"/>
                  </a:cubicBezTo>
                  <a:cubicBezTo>
                    <a:pt x="24" y="630"/>
                    <a:pt x="0" y="721"/>
                    <a:pt x="0" y="813"/>
                  </a:cubicBezTo>
                  <a:cubicBezTo>
                    <a:pt x="0" y="906"/>
                    <a:pt x="24" y="997"/>
                    <a:pt x="70" y="1076"/>
                  </a:cubicBezTo>
                  <a:cubicBezTo>
                    <a:pt x="116" y="1156"/>
                    <a:pt x="183" y="1223"/>
                    <a:pt x="263" y="1269"/>
                  </a:cubicBezTo>
                  <a:cubicBezTo>
                    <a:pt x="343" y="1315"/>
                    <a:pt x="434" y="1339"/>
                    <a:pt x="526" y="1339"/>
                  </a:cubicBezTo>
                  <a:cubicBezTo>
                    <a:pt x="619" y="1339"/>
                    <a:pt x="709" y="1315"/>
                    <a:pt x="788" y="1269"/>
                  </a:cubicBezTo>
                  <a:cubicBezTo>
                    <a:pt x="828" y="1246"/>
                    <a:pt x="865" y="1218"/>
                    <a:pt x="897" y="1185"/>
                  </a:cubicBezTo>
                  <a:lnTo>
                    <a:pt x="1339" y="743"/>
                  </a:lnTo>
                  <a:lnTo>
                    <a:pt x="1067" y="471"/>
                  </a:lnTo>
                  <a:lnTo>
                    <a:pt x="634" y="905"/>
                  </a:lnTo>
                  <a:close/>
                  <a:moveTo>
                    <a:pt x="703" y="272"/>
                  </a:moveTo>
                  <a:lnTo>
                    <a:pt x="631" y="343"/>
                  </a:lnTo>
                  <a:lnTo>
                    <a:pt x="524" y="237"/>
                  </a:lnTo>
                  <a:lnTo>
                    <a:pt x="596" y="165"/>
                  </a:lnTo>
                  <a:lnTo>
                    <a:pt x="703" y="272"/>
                  </a:lnTo>
                  <a:close/>
                  <a:moveTo>
                    <a:pt x="815" y="1103"/>
                  </a:moveTo>
                  <a:cubicBezTo>
                    <a:pt x="655" y="1262"/>
                    <a:pt x="396" y="1263"/>
                    <a:pt x="236" y="1103"/>
                  </a:cubicBezTo>
                  <a:cubicBezTo>
                    <a:pt x="77" y="944"/>
                    <a:pt x="77" y="684"/>
                    <a:pt x="236" y="524"/>
                  </a:cubicBezTo>
                  <a:lnTo>
                    <a:pt x="441" y="319"/>
                  </a:lnTo>
                  <a:lnTo>
                    <a:pt x="548" y="426"/>
                  </a:lnTo>
                  <a:lnTo>
                    <a:pt x="352" y="622"/>
                  </a:lnTo>
                  <a:lnTo>
                    <a:pt x="352" y="622"/>
                  </a:lnTo>
                  <a:cubicBezTo>
                    <a:pt x="336" y="638"/>
                    <a:pt x="321" y="657"/>
                    <a:pt x="310" y="676"/>
                  </a:cubicBezTo>
                  <a:cubicBezTo>
                    <a:pt x="287" y="716"/>
                    <a:pt x="276" y="760"/>
                    <a:pt x="276" y="805"/>
                  </a:cubicBezTo>
                  <a:cubicBezTo>
                    <a:pt x="276" y="851"/>
                    <a:pt x="288" y="895"/>
                    <a:pt x="310" y="934"/>
                  </a:cubicBezTo>
                  <a:cubicBezTo>
                    <a:pt x="333" y="974"/>
                    <a:pt x="366" y="1006"/>
                    <a:pt x="405" y="1029"/>
                  </a:cubicBezTo>
                  <a:cubicBezTo>
                    <a:pt x="445" y="1052"/>
                    <a:pt x="489" y="1063"/>
                    <a:pt x="534" y="1063"/>
                  </a:cubicBezTo>
                  <a:cubicBezTo>
                    <a:pt x="580" y="1063"/>
                    <a:pt x="623" y="1053"/>
                    <a:pt x="663" y="1029"/>
                  </a:cubicBezTo>
                  <a:cubicBezTo>
                    <a:pt x="682" y="1018"/>
                    <a:pt x="700" y="1004"/>
                    <a:pt x="717" y="987"/>
                  </a:cubicBezTo>
                  <a:lnTo>
                    <a:pt x="913" y="791"/>
                  </a:lnTo>
                  <a:lnTo>
                    <a:pt x="1020" y="898"/>
                  </a:lnTo>
                  <a:lnTo>
                    <a:pt x="815" y="1103"/>
                  </a:lnTo>
                  <a:close/>
                  <a:moveTo>
                    <a:pt x="1102" y="815"/>
                  </a:moveTo>
                  <a:lnTo>
                    <a:pt x="996" y="708"/>
                  </a:lnTo>
                  <a:lnTo>
                    <a:pt x="1067" y="636"/>
                  </a:lnTo>
                  <a:lnTo>
                    <a:pt x="1174" y="743"/>
                  </a:lnTo>
                  <a:lnTo>
                    <a:pt x="1102" y="8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1" name="Google Shape;1021;p34"/>
          <p:cNvSpPr/>
          <p:nvPr/>
        </p:nvSpPr>
        <p:spPr>
          <a:xfrm>
            <a:off x="1241324" y="3777180"/>
            <a:ext cx="351199" cy="377958"/>
          </a:xfrm>
          <a:custGeom>
            <a:rect b="b" l="l" r="r" t="t"/>
            <a:pathLst>
              <a:path extrusionOk="0" h="1994" w="1853">
                <a:moveTo>
                  <a:pt x="1852" y="0"/>
                </a:moveTo>
                <a:lnTo>
                  <a:pt x="995" y="0"/>
                </a:lnTo>
                <a:lnTo>
                  <a:pt x="995" y="117"/>
                </a:lnTo>
                <a:lnTo>
                  <a:pt x="1142" y="117"/>
                </a:lnTo>
                <a:lnTo>
                  <a:pt x="1142" y="614"/>
                </a:lnTo>
                <a:cubicBezTo>
                  <a:pt x="912" y="487"/>
                  <a:pt x="616" y="521"/>
                  <a:pt x="421" y="716"/>
                </a:cubicBezTo>
                <a:cubicBezTo>
                  <a:pt x="235" y="902"/>
                  <a:pt x="196" y="1179"/>
                  <a:pt x="303" y="1404"/>
                </a:cubicBezTo>
                <a:lnTo>
                  <a:pt x="0" y="1707"/>
                </a:lnTo>
                <a:lnTo>
                  <a:pt x="285" y="1993"/>
                </a:lnTo>
                <a:lnTo>
                  <a:pt x="588" y="1690"/>
                </a:lnTo>
                <a:cubicBezTo>
                  <a:pt x="670" y="1729"/>
                  <a:pt x="759" y="1749"/>
                  <a:pt x="849" y="1749"/>
                </a:cubicBezTo>
                <a:cubicBezTo>
                  <a:pt x="952" y="1749"/>
                  <a:pt x="1052" y="1723"/>
                  <a:pt x="1142" y="1673"/>
                </a:cubicBezTo>
                <a:lnTo>
                  <a:pt x="1142" y="1710"/>
                </a:lnTo>
                <a:cubicBezTo>
                  <a:pt x="1142" y="1866"/>
                  <a:pt x="1269" y="1993"/>
                  <a:pt x="1425" y="1993"/>
                </a:cubicBezTo>
                <a:cubicBezTo>
                  <a:pt x="1581" y="1993"/>
                  <a:pt x="1708" y="1866"/>
                  <a:pt x="1708" y="1710"/>
                </a:cubicBezTo>
                <a:lnTo>
                  <a:pt x="1708" y="117"/>
                </a:lnTo>
                <a:lnTo>
                  <a:pt x="1852" y="117"/>
                </a:lnTo>
                <a:lnTo>
                  <a:pt x="1852" y="0"/>
                </a:lnTo>
                <a:close/>
                <a:moveTo>
                  <a:pt x="1259" y="878"/>
                </a:moveTo>
                <a:cubicBezTo>
                  <a:pt x="1263" y="884"/>
                  <a:pt x="1268" y="891"/>
                  <a:pt x="1272" y="899"/>
                </a:cubicBezTo>
                <a:cubicBezTo>
                  <a:pt x="1315" y="973"/>
                  <a:pt x="1337" y="1058"/>
                  <a:pt x="1337" y="1144"/>
                </a:cubicBezTo>
                <a:cubicBezTo>
                  <a:pt x="1337" y="1230"/>
                  <a:pt x="1315" y="1314"/>
                  <a:pt x="1272" y="1389"/>
                </a:cubicBezTo>
                <a:cubicBezTo>
                  <a:pt x="1268" y="1396"/>
                  <a:pt x="1263" y="1403"/>
                  <a:pt x="1259" y="1410"/>
                </a:cubicBezTo>
                <a:lnTo>
                  <a:pt x="1259" y="878"/>
                </a:lnTo>
                <a:close/>
                <a:moveTo>
                  <a:pt x="285" y="1828"/>
                </a:moveTo>
                <a:lnTo>
                  <a:pt x="165" y="1707"/>
                </a:lnTo>
                <a:lnTo>
                  <a:pt x="365" y="1507"/>
                </a:lnTo>
                <a:cubicBezTo>
                  <a:pt x="399" y="1553"/>
                  <a:pt x="440" y="1593"/>
                  <a:pt x="486" y="1628"/>
                </a:cubicBezTo>
                <a:lnTo>
                  <a:pt x="285" y="1828"/>
                </a:lnTo>
                <a:close/>
                <a:moveTo>
                  <a:pt x="504" y="1489"/>
                </a:moveTo>
                <a:cubicBezTo>
                  <a:pt x="313" y="1299"/>
                  <a:pt x="313" y="989"/>
                  <a:pt x="504" y="798"/>
                </a:cubicBezTo>
                <a:cubicBezTo>
                  <a:pt x="534" y="768"/>
                  <a:pt x="568" y="742"/>
                  <a:pt x="605" y="721"/>
                </a:cubicBezTo>
                <a:cubicBezTo>
                  <a:pt x="679" y="678"/>
                  <a:pt x="763" y="655"/>
                  <a:pt x="849" y="655"/>
                </a:cubicBezTo>
                <a:cubicBezTo>
                  <a:pt x="935" y="655"/>
                  <a:pt x="1019" y="678"/>
                  <a:pt x="1094" y="721"/>
                </a:cubicBezTo>
                <a:cubicBezTo>
                  <a:pt x="1110" y="731"/>
                  <a:pt x="1127" y="741"/>
                  <a:pt x="1142" y="753"/>
                </a:cubicBezTo>
                <a:lnTo>
                  <a:pt x="1142" y="1535"/>
                </a:lnTo>
                <a:cubicBezTo>
                  <a:pt x="951" y="1678"/>
                  <a:pt x="678" y="1663"/>
                  <a:pt x="504" y="1489"/>
                </a:cubicBezTo>
                <a:close/>
                <a:moveTo>
                  <a:pt x="1425" y="1876"/>
                </a:moveTo>
                <a:cubicBezTo>
                  <a:pt x="1396" y="1876"/>
                  <a:pt x="1367" y="1869"/>
                  <a:pt x="1342" y="1854"/>
                </a:cubicBezTo>
                <a:cubicBezTo>
                  <a:pt x="1317" y="1839"/>
                  <a:pt x="1296" y="1818"/>
                  <a:pt x="1281" y="1793"/>
                </a:cubicBezTo>
                <a:cubicBezTo>
                  <a:pt x="1266" y="1768"/>
                  <a:pt x="1259" y="1739"/>
                  <a:pt x="1259" y="1710"/>
                </a:cubicBezTo>
                <a:lnTo>
                  <a:pt x="1259" y="1589"/>
                </a:lnTo>
                <a:cubicBezTo>
                  <a:pt x="1265" y="1583"/>
                  <a:pt x="1271" y="1578"/>
                  <a:pt x="1277" y="1572"/>
                </a:cubicBezTo>
                <a:cubicBezTo>
                  <a:pt x="1481" y="1368"/>
                  <a:pt x="1509" y="1053"/>
                  <a:pt x="1360" y="819"/>
                </a:cubicBezTo>
                <a:lnTo>
                  <a:pt x="1591" y="819"/>
                </a:lnTo>
                <a:lnTo>
                  <a:pt x="1591" y="1710"/>
                </a:lnTo>
                <a:cubicBezTo>
                  <a:pt x="1591" y="1739"/>
                  <a:pt x="1583" y="1768"/>
                  <a:pt x="1569" y="1793"/>
                </a:cubicBezTo>
                <a:cubicBezTo>
                  <a:pt x="1554" y="1818"/>
                  <a:pt x="1533" y="1839"/>
                  <a:pt x="1508" y="1854"/>
                </a:cubicBezTo>
                <a:cubicBezTo>
                  <a:pt x="1483" y="1869"/>
                  <a:pt x="1454" y="1876"/>
                  <a:pt x="1425" y="1876"/>
                </a:cubicBezTo>
                <a:close/>
                <a:moveTo>
                  <a:pt x="1591" y="702"/>
                </a:moveTo>
                <a:lnTo>
                  <a:pt x="1263" y="702"/>
                </a:lnTo>
                <a:lnTo>
                  <a:pt x="1259" y="698"/>
                </a:lnTo>
                <a:lnTo>
                  <a:pt x="1259" y="586"/>
                </a:lnTo>
                <a:lnTo>
                  <a:pt x="1392" y="586"/>
                </a:lnTo>
                <a:lnTo>
                  <a:pt x="1392" y="469"/>
                </a:lnTo>
                <a:lnTo>
                  <a:pt x="1259" y="469"/>
                </a:lnTo>
                <a:lnTo>
                  <a:pt x="1259" y="352"/>
                </a:lnTo>
                <a:lnTo>
                  <a:pt x="1392" y="352"/>
                </a:lnTo>
                <a:lnTo>
                  <a:pt x="1392" y="235"/>
                </a:lnTo>
                <a:lnTo>
                  <a:pt x="1259" y="235"/>
                </a:lnTo>
                <a:lnTo>
                  <a:pt x="1259" y="117"/>
                </a:lnTo>
                <a:lnTo>
                  <a:pt x="1591" y="117"/>
                </a:lnTo>
                <a:lnTo>
                  <a:pt x="1591" y="70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34"/>
          <p:cNvSpPr/>
          <p:nvPr/>
        </p:nvSpPr>
        <p:spPr>
          <a:xfrm>
            <a:off x="6158909" y="3812300"/>
            <a:ext cx="377958" cy="307718"/>
          </a:xfrm>
          <a:custGeom>
            <a:rect b="b" l="l" r="r" t="t"/>
            <a:pathLst>
              <a:path extrusionOk="0" h="1622" w="1993">
                <a:moveTo>
                  <a:pt x="0" y="0"/>
                </a:moveTo>
                <a:lnTo>
                  <a:pt x="0" y="1621"/>
                </a:lnTo>
                <a:lnTo>
                  <a:pt x="1992" y="1621"/>
                </a:lnTo>
                <a:lnTo>
                  <a:pt x="1992" y="0"/>
                </a:lnTo>
                <a:lnTo>
                  <a:pt x="0" y="0"/>
                </a:lnTo>
                <a:close/>
                <a:moveTo>
                  <a:pt x="1875" y="234"/>
                </a:moveTo>
                <a:lnTo>
                  <a:pt x="1345" y="234"/>
                </a:lnTo>
                <a:lnTo>
                  <a:pt x="1418" y="116"/>
                </a:lnTo>
                <a:lnTo>
                  <a:pt x="1875" y="116"/>
                </a:lnTo>
                <a:lnTo>
                  <a:pt x="1875" y="234"/>
                </a:lnTo>
                <a:close/>
                <a:moveTo>
                  <a:pt x="349" y="234"/>
                </a:moveTo>
                <a:lnTo>
                  <a:pt x="349" y="116"/>
                </a:lnTo>
                <a:lnTo>
                  <a:pt x="460" y="116"/>
                </a:lnTo>
                <a:lnTo>
                  <a:pt x="460" y="234"/>
                </a:lnTo>
                <a:lnTo>
                  <a:pt x="349" y="234"/>
                </a:lnTo>
                <a:close/>
                <a:moveTo>
                  <a:pt x="576" y="116"/>
                </a:moveTo>
                <a:lnTo>
                  <a:pt x="691" y="116"/>
                </a:lnTo>
                <a:lnTo>
                  <a:pt x="691" y="234"/>
                </a:lnTo>
                <a:lnTo>
                  <a:pt x="576" y="234"/>
                </a:lnTo>
                <a:lnTo>
                  <a:pt x="576" y="116"/>
                </a:lnTo>
                <a:close/>
                <a:moveTo>
                  <a:pt x="808" y="116"/>
                </a:moveTo>
                <a:lnTo>
                  <a:pt x="1281" y="116"/>
                </a:lnTo>
                <a:lnTo>
                  <a:pt x="1208" y="234"/>
                </a:lnTo>
                <a:lnTo>
                  <a:pt x="808" y="234"/>
                </a:lnTo>
                <a:lnTo>
                  <a:pt x="808" y="116"/>
                </a:lnTo>
                <a:close/>
                <a:moveTo>
                  <a:pt x="233" y="116"/>
                </a:moveTo>
                <a:lnTo>
                  <a:pt x="233" y="234"/>
                </a:lnTo>
                <a:lnTo>
                  <a:pt x="116" y="234"/>
                </a:lnTo>
                <a:lnTo>
                  <a:pt x="116" y="116"/>
                </a:lnTo>
                <a:lnTo>
                  <a:pt x="233" y="116"/>
                </a:lnTo>
                <a:close/>
                <a:moveTo>
                  <a:pt x="933" y="1505"/>
                </a:moveTo>
                <a:lnTo>
                  <a:pt x="933" y="1228"/>
                </a:lnTo>
                <a:lnTo>
                  <a:pt x="894" y="1215"/>
                </a:lnTo>
                <a:cubicBezTo>
                  <a:pt x="876" y="1208"/>
                  <a:pt x="859" y="1200"/>
                  <a:pt x="842" y="1191"/>
                </a:cubicBezTo>
                <a:cubicBezTo>
                  <a:pt x="796" y="1164"/>
                  <a:pt x="757" y="1125"/>
                  <a:pt x="730" y="1078"/>
                </a:cubicBezTo>
                <a:cubicBezTo>
                  <a:pt x="703" y="1032"/>
                  <a:pt x="689" y="979"/>
                  <a:pt x="689" y="925"/>
                </a:cubicBezTo>
                <a:cubicBezTo>
                  <a:pt x="689" y="871"/>
                  <a:pt x="703" y="818"/>
                  <a:pt x="730" y="771"/>
                </a:cubicBezTo>
                <a:cubicBezTo>
                  <a:pt x="752" y="734"/>
                  <a:pt x="781" y="701"/>
                  <a:pt x="817" y="676"/>
                </a:cubicBezTo>
                <a:lnTo>
                  <a:pt x="817" y="1021"/>
                </a:lnTo>
                <a:lnTo>
                  <a:pt x="1175" y="1021"/>
                </a:lnTo>
                <a:lnTo>
                  <a:pt x="1175" y="676"/>
                </a:lnTo>
                <a:cubicBezTo>
                  <a:pt x="1210" y="701"/>
                  <a:pt x="1240" y="734"/>
                  <a:pt x="1261" y="771"/>
                </a:cubicBezTo>
                <a:cubicBezTo>
                  <a:pt x="1288" y="818"/>
                  <a:pt x="1303" y="871"/>
                  <a:pt x="1303" y="925"/>
                </a:cubicBezTo>
                <a:cubicBezTo>
                  <a:pt x="1303" y="979"/>
                  <a:pt x="1288" y="1032"/>
                  <a:pt x="1261" y="1078"/>
                </a:cubicBezTo>
                <a:cubicBezTo>
                  <a:pt x="1234" y="1125"/>
                  <a:pt x="1196" y="1164"/>
                  <a:pt x="1149" y="1191"/>
                </a:cubicBezTo>
                <a:cubicBezTo>
                  <a:pt x="1133" y="1200"/>
                  <a:pt x="1115" y="1208"/>
                  <a:pt x="1097" y="1215"/>
                </a:cubicBezTo>
                <a:lnTo>
                  <a:pt x="1058" y="1228"/>
                </a:lnTo>
                <a:lnTo>
                  <a:pt x="1058" y="1505"/>
                </a:lnTo>
                <a:lnTo>
                  <a:pt x="933" y="1505"/>
                </a:lnTo>
                <a:close/>
                <a:moveTo>
                  <a:pt x="1175" y="1505"/>
                </a:moveTo>
                <a:lnTo>
                  <a:pt x="1175" y="1309"/>
                </a:lnTo>
                <a:cubicBezTo>
                  <a:pt x="1186" y="1304"/>
                  <a:pt x="1197" y="1298"/>
                  <a:pt x="1207" y="1292"/>
                </a:cubicBezTo>
                <a:cubicBezTo>
                  <a:pt x="1272" y="1255"/>
                  <a:pt x="1326" y="1202"/>
                  <a:pt x="1363" y="1137"/>
                </a:cubicBezTo>
                <a:cubicBezTo>
                  <a:pt x="1401" y="1073"/>
                  <a:pt x="1419" y="1000"/>
                  <a:pt x="1419" y="925"/>
                </a:cubicBezTo>
                <a:cubicBezTo>
                  <a:pt x="1419" y="851"/>
                  <a:pt x="1401" y="778"/>
                  <a:pt x="1363" y="713"/>
                </a:cubicBezTo>
                <a:cubicBezTo>
                  <a:pt x="1326" y="649"/>
                  <a:pt x="1272" y="595"/>
                  <a:pt x="1207" y="558"/>
                </a:cubicBezTo>
                <a:cubicBezTo>
                  <a:pt x="1185" y="545"/>
                  <a:pt x="1161" y="534"/>
                  <a:pt x="1136" y="525"/>
                </a:cubicBezTo>
                <a:lnTo>
                  <a:pt x="1058" y="498"/>
                </a:lnTo>
                <a:lnTo>
                  <a:pt x="1058" y="905"/>
                </a:lnTo>
                <a:lnTo>
                  <a:pt x="933" y="905"/>
                </a:lnTo>
                <a:lnTo>
                  <a:pt x="933" y="498"/>
                </a:lnTo>
                <a:lnTo>
                  <a:pt x="856" y="525"/>
                </a:lnTo>
                <a:cubicBezTo>
                  <a:pt x="831" y="534"/>
                  <a:pt x="807" y="545"/>
                  <a:pt x="784" y="558"/>
                </a:cubicBezTo>
                <a:cubicBezTo>
                  <a:pt x="720" y="595"/>
                  <a:pt x="666" y="649"/>
                  <a:pt x="629" y="713"/>
                </a:cubicBezTo>
                <a:cubicBezTo>
                  <a:pt x="592" y="777"/>
                  <a:pt x="572" y="851"/>
                  <a:pt x="572" y="925"/>
                </a:cubicBezTo>
                <a:cubicBezTo>
                  <a:pt x="572" y="1000"/>
                  <a:pt x="592" y="1073"/>
                  <a:pt x="629" y="1137"/>
                </a:cubicBezTo>
                <a:cubicBezTo>
                  <a:pt x="666" y="1202"/>
                  <a:pt x="720" y="1255"/>
                  <a:pt x="784" y="1292"/>
                </a:cubicBezTo>
                <a:cubicBezTo>
                  <a:pt x="795" y="1298"/>
                  <a:pt x="806" y="1304"/>
                  <a:pt x="817" y="1309"/>
                </a:cubicBezTo>
                <a:lnTo>
                  <a:pt x="817" y="1505"/>
                </a:lnTo>
                <a:lnTo>
                  <a:pt x="116" y="1505"/>
                </a:lnTo>
                <a:lnTo>
                  <a:pt x="116" y="351"/>
                </a:lnTo>
                <a:lnTo>
                  <a:pt x="1875" y="351"/>
                </a:lnTo>
                <a:lnTo>
                  <a:pt x="1875" y="1505"/>
                </a:lnTo>
                <a:lnTo>
                  <a:pt x="1175" y="150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3" name="Google Shape;1023;p34"/>
          <p:cNvGrpSpPr/>
          <p:nvPr/>
        </p:nvGrpSpPr>
        <p:grpSpPr>
          <a:xfrm>
            <a:off x="4051654" y="3777101"/>
            <a:ext cx="377949" cy="377948"/>
            <a:chOff x="3886616" y="3907819"/>
            <a:chExt cx="462380" cy="462379"/>
          </a:xfrm>
        </p:grpSpPr>
        <p:sp>
          <p:nvSpPr>
            <p:cNvPr id="1024" name="Google Shape;1024;p34"/>
            <p:cNvSpPr/>
            <p:nvPr/>
          </p:nvSpPr>
          <p:spPr>
            <a:xfrm>
              <a:off x="3900937" y="3921118"/>
              <a:ext cx="435783" cy="435783"/>
            </a:xfrm>
            <a:custGeom>
              <a:rect b="b" l="l" r="r" t="t"/>
              <a:pathLst>
                <a:path extrusionOk="0" h="1877" w="1877">
                  <a:moveTo>
                    <a:pt x="1876" y="938"/>
                  </a:moveTo>
                  <a:cubicBezTo>
                    <a:pt x="1876" y="687"/>
                    <a:pt x="1778" y="452"/>
                    <a:pt x="1601" y="274"/>
                  </a:cubicBezTo>
                  <a:cubicBezTo>
                    <a:pt x="1424" y="97"/>
                    <a:pt x="1188" y="0"/>
                    <a:pt x="938" y="0"/>
                  </a:cubicBezTo>
                  <a:cubicBezTo>
                    <a:pt x="687" y="0"/>
                    <a:pt x="451" y="97"/>
                    <a:pt x="274" y="274"/>
                  </a:cubicBezTo>
                  <a:cubicBezTo>
                    <a:pt x="96" y="452"/>
                    <a:pt x="0" y="687"/>
                    <a:pt x="0" y="938"/>
                  </a:cubicBezTo>
                  <a:cubicBezTo>
                    <a:pt x="0" y="1189"/>
                    <a:pt x="96" y="1425"/>
                    <a:pt x="274" y="1602"/>
                  </a:cubicBezTo>
                  <a:cubicBezTo>
                    <a:pt x="451" y="1780"/>
                    <a:pt x="687" y="1876"/>
                    <a:pt x="938" y="1876"/>
                  </a:cubicBezTo>
                  <a:cubicBezTo>
                    <a:pt x="1188" y="1876"/>
                    <a:pt x="1424" y="1780"/>
                    <a:pt x="1601" y="1602"/>
                  </a:cubicBezTo>
                  <a:cubicBezTo>
                    <a:pt x="1778" y="1425"/>
                    <a:pt x="1876" y="1189"/>
                    <a:pt x="1876" y="938"/>
                  </a:cubicBezTo>
                  <a:close/>
                  <a:moveTo>
                    <a:pt x="996" y="1610"/>
                  </a:moveTo>
                  <a:lnTo>
                    <a:pt x="879" y="1610"/>
                  </a:lnTo>
                  <a:lnTo>
                    <a:pt x="879" y="1758"/>
                  </a:lnTo>
                  <a:cubicBezTo>
                    <a:pt x="473" y="1729"/>
                    <a:pt x="147" y="1403"/>
                    <a:pt x="118" y="996"/>
                  </a:cubicBezTo>
                  <a:lnTo>
                    <a:pt x="265" y="996"/>
                  </a:lnTo>
                  <a:lnTo>
                    <a:pt x="265" y="880"/>
                  </a:lnTo>
                  <a:lnTo>
                    <a:pt x="118" y="880"/>
                  </a:lnTo>
                  <a:cubicBezTo>
                    <a:pt x="147" y="473"/>
                    <a:pt x="473" y="147"/>
                    <a:pt x="879" y="118"/>
                  </a:cubicBezTo>
                  <a:lnTo>
                    <a:pt x="879" y="265"/>
                  </a:lnTo>
                  <a:lnTo>
                    <a:pt x="996" y="265"/>
                  </a:lnTo>
                  <a:lnTo>
                    <a:pt x="996" y="118"/>
                  </a:lnTo>
                  <a:cubicBezTo>
                    <a:pt x="1403" y="147"/>
                    <a:pt x="1728" y="473"/>
                    <a:pt x="1757" y="880"/>
                  </a:cubicBezTo>
                  <a:lnTo>
                    <a:pt x="1610" y="880"/>
                  </a:lnTo>
                  <a:lnTo>
                    <a:pt x="1610" y="996"/>
                  </a:lnTo>
                  <a:lnTo>
                    <a:pt x="1757" y="996"/>
                  </a:lnTo>
                  <a:cubicBezTo>
                    <a:pt x="1728" y="1403"/>
                    <a:pt x="1403" y="1729"/>
                    <a:pt x="996" y="1758"/>
                  </a:cubicBezTo>
                  <a:lnTo>
                    <a:pt x="996" y="16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3986866" y="4069447"/>
              <a:ext cx="261877" cy="140146"/>
            </a:xfrm>
            <a:custGeom>
              <a:rect b="b" l="l" r="r" t="t"/>
              <a:pathLst>
                <a:path extrusionOk="0" h="604" w="1131">
                  <a:moveTo>
                    <a:pt x="564" y="0"/>
                  </a:moveTo>
                  <a:cubicBezTo>
                    <a:pt x="446" y="0"/>
                    <a:pt x="331" y="31"/>
                    <a:pt x="229" y="90"/>
                  </a:cubicBezTo>
                  <a:cubicBezTo>
                    <a:pt x="159" y="130"/>
                    <a:pt x="97" y="183"/>
                    <a:pt x="46" y="246"/>
                  </a:cubicBezTo>
                  <a:lnTo>
                    <a:pt x="0" y="302"/>
                  </a:lnTo>
                  <a:lnTo>
                    <a:pt x="46" y="358"/>
                  </a:lnTo>
                  <a:cubicBezTo>
                    <a:pt x="97" y="421"/>
                    <a:pt x="159" y="473"/>
                    <a:pt x="229" y="514"/>
                  </a:cubicBezTo>
                  <a:cubicBezTo>
                    <a:pt x="331" y="572"/>
                    <a:pt x="447" y="603"/>
                    <a:pt x="565" y="603"/>
                  </a:cubicBezTo>
                  <a:cubicBezTo>
                    <a:pt x="682" y="603"/>
                    <a:pt x="798" y="572"/>
                    <a:pt x="900" y="514"/>
                  </a:cubicBezTo>
                  <a:cubicBezTo>
                    <a:pt x="970" y="473"/>
                    <a:pt x="1032" y="421"/>
                    <a:pt x="1083" y="358"/>
                  </a:cubicBezTo>
                  <a:lnTo>
                    <a:pt x="1130" y="302"/>
                  </a:lnTo>
                  <a:lnTo>
                    <a:pt x="1083" y="246"/>
                  </a:lnTo>
                  <a:cubicBezTo>
                    <a:pt x="1032" y="183"/>
                    <a:pt x="970" y="130"/>
                    <a:pt x="900" y="90"/>
                  </a:cubicBezTo>
                  <a:cubicBezTo>
                    <a:pt x="798" y="31"/>
                    <a:pt x="683" y="0"/>
                    <a:pt x="56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64" y="0"/>
                    <a:pt x="564" y="0"/>
                    <a:pt x="564" y="0"/>
                  </a:cubicBezTo>
                  <a:close/>
                  <a:moveTo>
                    <a:pt x="725" y="394"/>
                  </a:moveTo>
                  <a:cubicBezTo>
                    <a:pt x="708" y="422"/>
                    <a:pt x="685" y="446"/>
                    <a:pt x="657" y="462"/>
                  </a:cubicBezTo>
                  <a:cubicBezTo>
                    <a:pt x="629" y="478"/>
                    <a:pt x="597" y="487"/>
                    <a:pt x="565" y="487"/>
                  </a:cubicBezTo>
                  <a:cubicBezTo>
                    <a:pt x="532" y="487"/>
                    <a:pt x="500" y="478"/>
                    <a:pt x="472" y="462"/>
                  </a:cubicBezTo>
                  <a:cubicBezTo>
                    <a:pt x="444" y="446"/>
                    <a:pt x="421" y="422"/>
                    <a:pt x="405" y="394"/>
                  </a:cubicBezTo>
                  <a:cubicBezTo>
                    <a:pt x="388" y="366"/>
                    <a:pt x="380" y="334"/>
                    <a:pt x="380" y="302"/>
                  </a:cubicBezTo>
                  <a:cubicBezTo>
                    <a:pt x="380" y="270"/>
                    <a:pt x="388" y="239"/>
                    <a:pt x="405" y="210"/>
                  </a:cubicBezTo>
                  <a:cubicBezTo>
                    <a:pt x="421" y="182"/>
                    <a:pt x="444" y="158"/>
                    <a:pt x="472" y="142"/>
                  </a:cubicBezTo>
                  <a:cubicBezTo>
                    <a:pt x="500" y="126"/>
                    <a:pt x="532" y="117"/>
                    <a:pt x="565" y="117"/>
                  </a:cubicBezTo>
                  <a:cubicBezTo>
                    <a:pt x="597" y="117"/>
                    <a:pt x="629" y="126"/>
                    <a:pt x="657" y="142"/>
                  </a:cubicBezTo>
                  <a:cubicBezTo>
                    <a:pt x="685" y="158"/>
                    <a:pt x="708" y="182"/>
                    <a:pt x="725" y="210"/>
                  </a:cubicBezTo>
                  <a:cubicBezTo>
                    <a:pt x="741" y="238"/>
                    <a:pt x="749" y="270"/>
                    <a:pt x="749" y="302"/>
                  </a:cubicBezTo>
                  <a:cubicBezTo>
                    <a:pt x="749" y="334"/>
                    <a:pt x="741" y="366"/>
                    <a:pt x="725" y="394"/>
                  </a:cubicBezTo>
                  <a:close/>
                  <a:moveTo>
                    <a:pt x="151" y="302"/>
                  </a:moveTo>
                  <a:cubicBezTo>
                    <a:pt x="189" y="259"/>
                    <a:pt x="234" y="223"/>
                    <a:pt x="283" y="194"/>
                  </a:cubicBezTo>
                  <a:cubicBezTo>
                    <a:pt x="270" y="228"/>
                    <a:pt x="263" y="265"/>
                    <a:pt x="263" y="302"/>
                  </a:cubicBezTo>
                  <a:cubicBezTo>
                    <a:pt x="263" y="339"/>
                    <a:pt x="270" y="376"/>
                    <a:pt x="283" y="410"/>
                  </a:cubicBezTo>
                  <a:cubicBezTo>
                    <a:pt x="234" y="381"/>
                    <a:pt x="189" y="345"/>
                    <a:pt x="151" y="302"/>
                  </a:cubicBezTo>
                  <a:close/>
                  <a:moveTo>
                    <a:pt x="846" y="410"/>
                  </a:moveTo>
                  <a:cubicBezTo>
                    <a:pt x="859" y="376"/>
                    <a:pt x="866" y="339"/>
                    <a:pt x="866" y="302"/>
                  </a:cubicBezTo>
                  <a:cubicBezTo>
                    <a:pt x="866" y="265"/>
                    <a:pt x="859" y="228"/>
                    <a:pt x="846" y="194"/>
                  </a:cubicBezTo>
                  <a:cubicBezTo>
                    <a:pt x="895" y="223"/>
                    <a:pt x="940" y="259"/>
                    <a:pt x="978" y="302"/>
                  </a:cubicBezTo>
                  <a:cubicBezTo>
                    <a:pt x="940" y="345"/>
                    <a:pt x="895" y="381"/>
                    <a:pt x="846" y="4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4104507" y="4125710"/>
              <a:ext cx="27620" cy="27620"/>
            </a:xfrm>
            <a:custGeom>
              <a:rect b="b" l="l" r="r" t="t"/>
              <a:pathLst>
                <a:path extrusionOk="0" h="117" w="118">
                  <a:moveTo>
                    <a:pt x="0" y="0"/>
                  </a:moveTo>
                  <a:lnTo>
                    <a:pt x="117" y="0"/>
                  </a:lnTo>
                  <a:lnTo>
                    <a:pt x="117" y="116"/>
                  </a:lnTo>
                  <a:lnTo>
                    <a:pt x="0" y="116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3886616" y="3907819"/>
              <a:ext cx="85929" cy="85929"/>
            </a:xfrm>
            <a:custGeom>
              <a:rect b="b" l="l" r="r" t="t"/>
              <a:pathLst>
                <a:path extrusionOk="0" h="370" w="370">
                  <a:moveTo>
                    <a:pt x="116" y="116"/>
                  </a:moveTo>
                  <a:lnTo>
                    <a:pt x="369" y="116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0" y="369"/>
                  </a:lnTo>
                  <a:lnTo>
                    <a:pt x="116" y="369"/>
                  </a:lnTo>
                  <a:lnTo>
                    <a:pt x="116" y="11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4263066" y="3907819"/>
              <a:ext cx="85929" cy="85929"/>
            </a:xfrm>
            <a:custGeom>
              <a:rect b="b" l="l" r="r" t="t"/>
              <a:pathLst>
                <a:path extrusionOk="0" h="370" w="371">
                  <a:moveTo>
                    <a:pt x="0" y="0"/>
                  </a:moveTo>
                  <a:lnTo>
                    <a:pt x="0" y="116"/>
                  </a:lnTo>
                  <a:lnTo>
                    <a:pt x="253" y="116"/>
                  </a:lnTo>
                  <a:lnTo>
                    <a:pt x="253" y="369"/>
                  </a:lnTo>
                  <a:lnTo>
                    <a:pt x="370" y="369"/>
                  </a:lnTo>
                  <a:lnTo>
                    <a:pt x="370" y="0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3886616" y="4284269"/>
              <a:ext cx="85929" cy="85929"/>
            </a:xfrm>
            <a:custGeom>
              <a:rect b="b" l="l" r="r" t="t"/>
              <a:pathLst>
                <a:path extrusionOk="0" h="370" w="370">
                  <a:moveTo>
                    <a:pt x="116" y="0"/>
                  </a:moveTo>
                  <a:lnTo>
                    <a:pt x="0" y="0"/>
                  </a:lnTo>
                  <a:lnTo>
                    <a:pt x="0" y="369"/>
                  </a:lnTo>
                  <a:lnTo>
                    <a:pt x="369" y="369"/>
                  </a:lnTo>
                  <a:lnTo>
                    <a:pt x="369" y="253"/>
                  </a:lnTo>
                  <a:lnTo>
                    <a:pt x="116" y="253"/>
                  </a:lnTo>
                  <a:lnTo>
                    <a:pt x="116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4263066" y="4284269"/>
              <a:ext cx="85929" cy="85929"/>
            </a:xfrm>
            <a:custGeom>
              <a:rect b="b" l="l" r="r" t="t"/>
              <a:pathLst>
                <a:path extrusionOk="0" h="370" w="371">
                  <a:moveTo>
                    <a:pt x="253" y="253"/>
                  </a:moveTo>
                  <a:lnTo>
                    <a:pt x="0" y="253"/>
                  </a:lnTo>
                  <a:lnTo>
                    <a:pt x="0" y="369"/>
                  </a:lnTo>
                  <a:lnTo>
                    <a:pt x="370" y="369"/>
                  </a:lnTo>
                  <a:lnTo>
                    <a:pt x="370" y="0"/>
                  </a:lnTo>
                  <a:lnTo>
                    <a:pt x="253" y="0"/>
                  </a:lnTo>
                  <a:lnTo>
                    <a:pt x="253" y="253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1" name="Google Shape;1031;p34"/>
          <p:cNvGrpSpPr/>
          <p:nvPr/>
        </p:nvGrpSpPr>
        <p:grpSpPr>
          <a:xfrm>
            <a:off x="5456418" y="3777102"/>
            <a:ext cx="377948" cy="377947"/>
            <a:chOff x="5131562" y="3907819"/>
            <a:chExt cx="462379" cy="462377"/>
          </a:xfrm>
        </p:grpSpPr>
        <p:sp>
          <p:nvSpPr>
            <p:cNvPr id="1032" name="Google Shape;1032;p34"/>
            <p:cNvSpPr/>
            <p:nvPr/>
          </p:nvSpPr>
          <p:spPr>
            <a:xfrm>
              <a:off x="5131562" y="3907819"/>
              <a:ext cx="123777" cy="123777"/>
            </a:xfrm>
            <a:custGeom>
              <a:rect b="b" l="l" r="r" t="t"/>
              <a:pathLst>
                <a:path extrusionOk="0" h="534" w="534">
                  <a:moveTo>
                    <a:pt x="369" y="116"/>
                  </a:moveTo>
                  <a:lnTo>
                    <a:pt x="369" y="0"/>
                  </a:lnTo>
                  <a:lnTo>
                    <a:pt x="0" y="0"/>
                  </a:lnTo>
                  <a:lnTo>
                    <a:pt x="0" y="369"/>
                  </a:lnTo>
                  <a:lnTo>
                    <a:pt x="116" y="369"/>
                  </a:lnTo>
                  <a:lnTo>
                    <a:pt x="116" y="199"/>
                  </a:lnTo>
                  <a:lnTo>
                    <a:pt x="451" y="533"/>
                  </a:lnTo>
                  <a:lnTo>
                    <a:pt x="533" y="451"/>
                  </a:lnTo>
                  <a:lnTo>
                    <a:pt x="199" y="116"/>
                  </a:lnTo>
                  <a:lnTo>
                    <a:pt x="369" y="11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5470163" y="3907819"/>
              <a:ext cx="123778" cy="123777"/>
            </a:xfrm>
            <a:custGeom>
              <a:rect b="b" l="l" r="r" t="t"/>
              <a:pathLst>
                <a:path extrusionOk="0" h="534" w="535">
                  <a:moveTo>
                    <a:pt x="164" y="0"/>
                  </a:moveTo>
                  <a:lnTo>
                    <a:pt x="164" y="116"/>
                  </a:lnTo>
                  <a:lnTo>
                    <a:pt x="334" y="116"/>
                  </a:lnTo>
                  <a:lnTo>
                    <a:pt x="0" y="451"/>
                  </a:lnTo>
                  <a:lnTo>
                    <a:pt x="83" y="533"/>
                  </a:lnTo>
                  <a:lnTo>
                    <a:pt x="417" y="199"/>
                  </a:lnTo>
                  <a:lnTo>
                    <a:pt x="417" y="369"/>
                  </a:lnTo>
                  <a:lnTo>
                    <a:pt x="534" y="369"/>
                  </a:lnTo>
                  <a:lnTo>
                    <a:pt x="534" y="0"/>
                  </a:lnTo>
                  <a:lnTo>
                    <a:pt x="164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5470163" y="4246419"/>
              <a:ext cx="123778" cy="123777"/>
            </a:xfrm>
            <a:custGeom>
              <a:rect b="b" l="l" r="r" t="t"/>
              <a:pathLst>
                <a:path extrusionOk="0" h="534" w="535">
                  <a:moveTo>
                    <a:pt x="417" y="334"/>
                  </a:moveTo>
                  <a:lnTo>
                    <a:pt x="82" y="0"/>
                  </a:lnTo>
                  <a:lnTo>
                    <a:pt x="0" y="82"/>
                  </a:lnTo>
                  <a:lnTo>
                    <a:pt x="334" y="417"/>
                  </a:lnTo>
                  <a:lnTo>
                    <a:pt x="164" y="417"/>
                  </a:lnTo>
                  <a:lnTo>
                    <a:pt x="164" y="533"/>
                  </a:lnTo>
                  <a:lnTo>
                    <a:pt x="534" y="533"/>
                  </a:lnTo>
                  <a:lnTo>
                    <a:pt x="534" y="164"/>
                  </a:lnTo>
                  <a:lnTo>
                    <a:pt x="417" y="164"/>
                  </a:lnTo>
                  <a:lnTo>
                    <a:pt x="417" y="334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5131562" y="4246419"/>
              <a:ext cx="123777" cy="123777"/>
            </a:xfrm>
            <a:custGeom>
              <a:rect b="b" l="l" r="r" t="t"/>
              <a:pathLst>
                <a:path extrusionOk="0" h="534" w="534">
                  <a:moveTo>
                    <a:pt x="451" y="0"/>
                  </a:moveTo>
                  <a:lnTo>
                    <a:pt x="116" y="334"/>
                  </a:lnTo>
                  <a:lnTo>
                    <a:pt x="116" y="164"/>
                  </a:lnTo>
                  <a:lnTo>
                    <a:pt x="0" y="164"/>
                  </a:lnTo>
                  <a:lnTo>
                    <a:pt x="0" y="533"/>
                  </a:lnTo>
                  <a:lnTo>
                    <a:pt x="369" y="533"/>
                  </a:lnTo>
                  <a:lnTo>
                    <a:pt x="369" y="417"/>
                  </a:lnTo>
                  <a:lnTo>
                    <a:pt x="199" y="417"/>
                  </a:lnTo>
                  <a:lnTo>
                    <a:pt x="533" y="82"/>
                  </a:lnTo>
                  <a:lnTo>
                    <a:pt x="45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5263524" y="3997840"/>
              <a:ext cx="198455" cy="283360"/>
            </a:xfrm>
            <a:custGeom>
              <a:rect b="b" l="l" r="r" t="t"/>
              <a:pathLst>
                <a:path extrusionOk="0" h="1222" w="856">
                  <a:moveTo>
                    <a:pt x="433" y="1"/>
                  </a:moveTo>
                  <a:cubicBezTo>
                    <a:pt x="318" y="0"/>
                    <a:pt x="211" y="44"/>
                    <a:pt x="128" y="125"/>
                  </a:cubicBezTo>
                  <a:cubicBezTo>
                    <a:pt x="46" y="207"/>
                    <a:pt x="0" y="315"/>
                    <a:pt x="0" y="429"/>
                  </a:cubicBezTo>
                  <a:cubicBezTo>
                    <a:pt x="0" y="504"/>
                    <a:pt x="20" y="578"/>
                    <a:pt x="57" y="643"/>
                  </a:cubicBezTo>
                  <a:cubicBezTo>
                    <a:pt x="87" y="694"/>
                    <a:pt x="126" y="738"/>
                    <a:pt x="173" y="774"/>
                  </a:cubicBezTo>
                  <a:cubicBezTo>
                    <a:pt x="186" y="783"/>
                    <a:pt x="197" y="795"/>
                    <a:pt x="205" y="808"/>
                  </a:cubicBezTo>
                  <a:cubicBezTo>
                    <a:pt x="215" y="826"/>
                    <a:pt x="220" y="845"/>
                    <a:pt x="220" y="865"/>
                  </a:cubicBezTo>
                  <a:lnTo>
                    <a:pt x="220" y="871"/>
                  </a:lnTo>
                  <a:lnTo>
                    <a:pt x="220" y="871"/>
                  </a:lnTo>
                  <a:lnTo>
                    <a:pt x="220" y="1221"/>
                  </a:lnTo>
                  <a:lnTo>
                    <a:pt x="634" y="1221"/>
                  </a:lnTo>
                  <a:lnTo>
                    <a:pt x="635" y="865"/>
                  </a:lnTo>
                  <a:cubicBezTo>
                    <a:pt x="635" y="845"/>
                    <a:pt x="640" y="826"/>
                    <a:pt x="650" y="808"/>
                  </a:cubicBezTo>
                  <a:cubicBezTo>
                    <a:pt x="658" y="795"/>
                    <a:pt x="669" y="783"/>
                    <a:pt x="682" y="773"/>
                  </a:cubicBezTo>
                  <a:cubicBezTo>
                    <a:pt x="729" y="738"/>
                    <a:pt x="768" y="694"/>
                    <a:pt x="798" y="643"/>
                  </a:cubicBezTo>
                  <a:cubicBezTo>
                    <a:pt x="835" y="578"/>
                    <a:pt x="855" y="504"/>
                    <a:pt x="855" y="429"/>
                  </a:cubicBezTo>
                  <a:lnTo>
                    <a:pt x="855" y="429"/>
                  </a:lnTo>
                  <a:cubicBezTo>
                    <a:pt x="855" y="354"/>
                    <a:pt x="836" y="280"/>
                    <a:pt x="798" y="215"/>
                  </a:cubicBezTo>
                  <a:cubicBezTo>
                    <a:pt x="761" y="150"/>
                    <a:pt x="707" y="96"/>
                    <a:pt x="641" y="58"/>
                  </a:cubicBezTo>
                  <a:cubicBezTo>
                    <a:pt x="578" y="22"/>
                    <a:pt x="506" y="2"/>
                    <a:pt x="433" y="1"/>
                  </a:cubicBezTo>
                  <a:close/>
                  <a:moveTo>
                    <a:pt x="517" y="1104"/>
                  </a:moveTo>
                  <a:lnTo>
                    <a:pt x="336" y="1104"/>
                  </a:lnTo>
                  <a:lnTo>
                    <a:pt x="336" y="987"/>
                  </a:lnTo>
                  <a:lnTo>
                    <a:pt x="517" y="987"/>
                  </a:lnTo>
                  <a:lnTo>
                    <a:pt x="517" y="1104"/>
                  </a:lnTo>
                  <a:close/>
                  <a:moveTo>
                    <a:pt x="612" y="680"/>
                  </a:moveTo>
                  <a:cubicBezTo>
                    <a:pt x="587" y="698"/>
                    <a:pt x="565" y="722"/>
                    <a:pt x="549" y="750"/>
                  </a:cubicBezTo>
                  <a:cubicBezTo>
                    <a:pt x="529" y="785"/>
                    <a:pt x="519" y="825"/>
                    <a:pt x="518" y="865"/>
                  </a:cubicBezTo>
                  <a:lnTo>
                    <a:pt x="518" y="871"/>
                  </a:lnTo>
                  <a:lnTo>
                    <a:pt x="337" y="871"/>
                  </a:lnTo>
                  <a:lnTo>
                    <a:pt x="337" y="865"/>
                  </a:lnTo>
                  <a:cubicBezTo>
                    <a:pt x="337" y="825"/>
                    <a:pt x="326" y="785"/>
                    <a:pt x="306" y="750"/>
                  </a:cubicBezTo>
                  <a:cubicBezTo>
                    <a:pt x="290" y="722"/>
                    <a:pt x="268" y="698"/>
                    <a:pt x="243" y="680"/>
                  </a:cubicBezTo>
                  <a:cubicBezTo>
                    <a:pt x="208" y="654"/>
                    <a:pt x="179" y="622"/>
                    <a:pt x="158" y="585"/>
                  </a:cubicBezTo>
                  <a:cubicBezTo>
                    <a:pt x="131" y="538"/>
                    <a:pt x="116" y="485"/>
                    <a:pt x="116" y="430"/>
                  </a:cubicBezTo>
                  <a:lnTo>
                    <a:pt x="116" y="429"/>
                  </a:lnTo>
                  <a:cubicBezTo>
                    <a:pt x="116" y="346"/>
                    <a:pt x="150" y="268"/>
                    <a:pt x="210" y="208"/>
                  </a:cubicBezTo>
                  <a:cubicBezTo>
                    <a:pt x="271" y="149"/>
                    <a:pt x="349" y="117"/>
                    <a:pt x="431" y="118"/>
                  </a:cubicBezTo>
                  <a:cubicBezTo>
                    <a:pt x="485" y="118"/>
                    <a:pt x="537" y="133"/>
                    <a:pt x="583" y="159"/>
                  </a:cubicBezTo>
                  <a:cubicBezTo>
                    <a:pt x="630" y="187"/>
                    <a:pt x="670" y="226"/>
                    <a:pt x="697" y="273"/>
                  </a:cubicBezTo>
                  <a:cubicBezTo>
                    <a:pt x="724" y="321"/>
                    <a:pt x="739" y="374"/>
                    <a:pt x="739" y="429"/>
                  </a:cubicBezTo>
                  <a:cubicBezTo>
                    <a:pt x="739" y="484"/>
                    <a:pt x="724" y="537"/>
                    <a:pt x="697" y="585"/>
                  </a:cubicBezTo>
                  <a:cubicBezTo>
                    <a:pt x="676" y="622"/>
                    <a:pt x="647" y="654"/>
                    <a:pt x="612" y="679"/>
                  </a:cubicBezTo>
                  <a:lnTo>
                    <a:pt x="612" y="6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7" name="Google Shape;1037;p34"/>
          <p:cNvGrpSpPr/>
          <p:nvPr/>
        </p:nvGrpSpPr>
        <p:grpSpPr>
          <a:xfrm>
            <a:off x="3365160" y="3777102"/>
            <a:ext cx="331959" cy="377946"/>
            <a:chOff x="3346491" y="3907819"/>
            <a:chExt cx="406115" cy="462376"/>
          </a:xfrm>
        </p:grpSpPr>
        <p:sp>
          <p:nvSpPr>
            <p:cNvPr id="1038" name="Google Shape;1038;p34"/>
            <p:cNvSpPr/>
            <p:nvPr/>
          </p:nvSpPr>
          <p:spPr>
            <a:xfrm>
              <a:off x="3572566" y="3907819"/>
              <a:ext cx="180041" cy="462376"/>
            </a:xfrm>
            <a:custGeom>
              <a:rect b="b" l="l" r="r" t="t"/>
              <a:pathLst>
                <a:path extrusionOk="0" h="1993" w="778">
                  <a:moveTo>
                    <a:pt x="777" y="0"/>
                  </a:moveTo>
                  <a:lnTo>
                    <a:pt x="0" y="0"/>
                  </a:lnTo>
                  <a:lnTo>
                    <a:pt x="0" y="550"/>
                  </a:lnTo>
                  <a:lnTo>
                    <a:pt x="143" y="550"/>
                  </a:lnTo>
                  <a:lnTo>
                    <a:pt x="143" y="1750"/>
                  </a:lnTo>
                  <a:cubicBezTo>
                    <a:pt x="143" y="1885"/>
                    <a:pt x="253" y="1992"/>
                    <a:pt x="389" y="1992"/>
                  </a:cubicBezTo>
                  <a:cubicBezTo>
                    <a:pt x="524" y="1992"/>
                    <a:pt x="634" y="1885"/>
                    <a:pt x="634" y="1750"/>
                  </a:cubicBezTo>
                  <a:lnTo>
                    <a:pt x="634" y="550"/>
                  </a:lnTo>
                  <a:lnTo>
                    <a:pt x="777" y="550"/>
                  </a:lnTo>
                  <a:lnTo>
                    <a:pt x="777" y="0"/>
                  </a:lnTo>
                  <a:close/>
                  <a:moveTo>
                    <a:pt x="442" y="117"/>
                  </a:moveTo>
                  <a:lnTo>
                    <a:pt x="442" y="433"/>
                  </a:lnTo>
                  <a:lnTo>
                    <a:pt x="335" y="433"/>
                  </a:lnTo>
                  <a:lnTo>
                    <a:pt x="335" y="117"/>
                  </a:lnTo>
                  <a:lnTo>
                    <a:pt x="442" y="117"/>
                  </a:lnTo>
                  <a:close/>
                  <a:moveTo>
                    <a:pt x="517" y="747"/>
                  </a:moveTo>
                  <a:lnTo>
                    <a:pt x="260" y="747"/>
                  </a:lnTo>
                  <a:lnTo>
                    <a:pt x="260" y="550"/>
                  </a:lnTo>
                  <a:lnTo>
                    <a:pt x="517" y="550"/>
                  </a:lnTo>
                  <a:lnTo>
                    <a:pt x="517" y="747"/>
                  </a:lnTo>
                  <a:close/>
                  <a:moveTo>
                    <a:pt x="117" y="434"/>
                  </a:moveTo>
                  <a:lnTo>
                    <a:pt x="117" y="117"/>
                  </a:lnTo>
                  <a:lnTo>
                    <a:pt x="219" y="117"/>
                  </a:lnTo>
                  <a:lnTo>
                    <a:pt x="219" y="434"/>
                  </a:lnTo>
                  <a:lnTo>
                    <a:pt x="117" y="434"/>
                  </a:lnTo>
                  <a:close/>
                  <a:moveTo>
                    <a:pt x="389" y="1878"/>
                  </a:moveTo>
                  <a:cubicBezTo>
                    <a:pt x="366" y="1878"/>
                    <a:pt x="344" y="1872"/>
                    <a:pt x="324" y="1861"/>
                  </a:cubicBezTo>
                  <a:cubicBezTo>
                    <a:pt x="305" y="1850"/>
                    <a:pt x="289" y="1834"/>
                    <a:pt x="277" y="1814"/>
                  </a:cubicBezTo>
                  <a:cubicBezTo>
                    <a:pt x="266" y="1795"/>
                    <a:pt x="260" y="1772"/>
                    <a:pt x="260" y="1750"/>
                  </a:cubicBezTo>
                  <a:lnTo>
                    <a:pt x="260" y="864"/>
                  </a:lnTo>
                  <a:lnTo>
                    <a:pt x="517" y="864"/>
                  </a:lnTo>
                  <a:lnTo>
                    <a:pt x="517" y="1750"/>
                  </a:lnTo>
                  <a:cubicBezTo>
                    <a:pt x="517" y="1773"/>
                    <a:pt x="511" y="1795"/>
                    <a:pt x="500" y="1814"/>
                  </a:cubicBezTo>
                  <a:cubicBezTo>
                    <a:pt x="488" y="1834"/>
                    <a:pt x="472" y="1850"/>
                    <a:pt x="453" y="1861"/>
                  </a:cubicBezTo>
                  <a:cubicBezTo>
                    <a:pt x="433" y="1873"/>
                    <a:pt x="411" y="1878"/>
                    <a:pt x="389" y="1878"/>
                  </a:cubicBezTo>
                  <a:close/>
                  <a:moveTo>
                    <a:pt x="661" y="434"/>
                  </a:moveTo>
                  <a:lnTo>
                    <a:pt x="558" y="434"/>
                  </a:lnTo>
                  <a:lnTo>
                    <a:pt x="558" y="117"/>
                  </a:lnTo>
                  <a:lnTo>
                    <a:pt x="661" y="117"/>
                  </a:lnTo>
                  <a:lnTo>
                    <a:pt x="661" y="4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3346491" y="3907819"/>
              <a:ext cx="185156" cy="462376"/>
            </a:xfrm>
            <a:custGeom>
              <a:rect b="b" l="l" r="r" t="t"/>
              <a:pathLst>
                <a:path extrusionOk="0" h="1993" w="796">
                  <a:moveTo>
                    <a:pt x="737" y="237"/>
                  </a:moveTo>
                  <a:cubicBezTo>
                    <a:pt x="775" y="163"/>
                    <a:pt x="795" y="82"/>
                    <a:pt x="795" y="0"/>
                  </a:cubicBezTo>
                  <a:lnTo>
                    <a:pt x="678" y="0"/>
                  </a:lnTo>
                  <a:lnTo>
                    <a:pt x="678" y="0"/>
                  </a:lnTo>
                  <a:cubicBezTo>
                    <a:pt x="678" y="41"/>
                    <a:pt x="672" y="82"/>
                    <a:pt x="659" y="121"/>
                  </a:cubicBezTo>
                  <a:lnTo>
                    <a:pt x="136" y="121"/>
                  </a:lnTo>
                  <a:cubicBezTo>
                    <a:pt x="124" y="82"/>
                    <a:pt x="117" y="41"/>
                    <a:pt x="117" y="0"/>
                  </a:cubicBezTo>
                  <a:lnTo>
                    <a:pt x="117" y="0"/>
                  </a:lnTo>
                  <a:lnTo>
                    <a:pt x="0" y="0"/>
                  </a:lnTo>
                  <a:cubicBezTo>
                    <a:pt x="1" y="82"/>
                    <a:pt x="20" y="163"/>
                    <a:pt x="59" y="236"/>
                  </a:cubicBezTo>
                  <a:cubicBezTo>
                    <a:pt x="62" y="243"/>
                    <a:pt x="66" y="250"/>
                    <a:pt x="69" y="256"/>
                  </a:cubicBezTo>
                  <a:cubicBezTo>
                    <a:pt x="107" y="322"/>
                    <a:pt x="159" y="379"/>
                    <a:pt x="220" y="424"/>
                  </a:cubicBezTo>
                  <a:lnTo>
                    <a:pt x="299" y="482"/>
                  </a:lnTo>
                  <a:lnTo>
                    <a:pt x="220" y="539"/>
                  </a:lnTo>
                  <a:cubicBezTo>
                    <a:pt x="159" y="584"/>
                    <a:pt x="107" y="641"/>
                    <a:pt x="69" y="707"/>
                  </a:cubicBezTo>
                  <a:cubicBezTo>
                    <a:pt x="66" y="714"/>
                    <a:pt x="62" y="720"/>
                    <a:pt x="59" y="727"/>
                  </a:cubicBezTo>
                  <a:cubicBezTo>
                    <a:pt x="21" y="800"/>
                    <a:pt x="1" y="881"/>
                    <a:pt x="0" y="964"/>
                  </a:cubicBezTo>
                  <a:lnTo>
                    <a:pt x="0" y="1028"/>
                  </a:lnTo>
                  <a:cubicBezTo>
                    <a:pt x="1" y="1111"/>
                    <a:pt x="21" y="1192"/>
                    <a:pt x="59" y="1265"/>
                  </a:cubicBezTo>
                  <a:cubicBezTo>
                    <a:pt x="62" y="1272"/>
                    <a:pt x="66" y="1278"/>
                    <a:pt x="69" y="1285"/>
                  </a:cubicBezTo>
                  <a:cubicBezTo>
                    <a:pt x="107" y="1351"/>
                    <a:pt x="159" y="1408"/>
                    <a:pt x="220" y="1453"/>
                  </a:cubicBezTo>
                  <a:lnTo>
                    <a:pt x="299" y="1510"/>
                  </a:lnTo>
                  <a:lnTo>
                    <a:pt x="220" y="1568"/>
                  </a:lnTo>
                  <a:cubicBezTo>
                    <a:pt x="159" y="1613"/>
                    <a:pt x="107" y="1670"/>
                    <a:pt x="69" y="1736"/>
                  </a:cubicBezTo>
                  <a:cubicBezTo>
                    <a:pt x="66" y="1742"/>
                    <a:pt x="62" y="1749"/>
                    <a:pt x="59" y="1755"/>
                  </a:cubicBezTo>
                  <a:cubicBezTo>
                    <a:pt x="21" y="1829"/>
                    <a:pt x="1" y="1910"/>
                    <a:pt x="0" y="1992"/>
                  </a:cubicBezTo>
                  <a:lnTo>
                    <a:pt x="117" y="1992"/>
                  </a:lnTo>
                  <a:lnTo>
                    <a:pt x="117" y="1992"/>
                  </a:lnTo>
                  <a:cubicBezTo>
                    <a:pt x="117" y="1951"/>
                    <a:pt x="124" y="1910"/>
                    <a:pt x="136" y="1871"/>
                  </a:cubicBezTo>
                  <a:lnTo>
                    <a:pt x="659" y="1871"/>
                  </a:lnTo>
                  <a:cubicBezTo>
                    <a:pt x="672" y="1910"/>
                    <a:pt x="678" y="1951"/>
                    <a:pt x="678" y="1992"/>
                  </a:cubicBezTo>
                  <a:lnTo>
                    <a:pt x="678" y="1992"/>
                  </a:lnTo>
                  <a:lnTo>
                    <a:pt x="795" y="1992"/>
                  </a:lnTo>
                  <a:cubicBezTo>
                    <a:pt x="795" y="1910"/>
                    <a:pt x="775" y="1829"/>
                    <a:pt x="737" y="1755"/>
                  </a:cubicBezTo>
                  <a:cubicBezTo>
                    <a:pt x="733" y="1749"/>
                    <a:pt x="730" y="1742"/>
                    <a:pt x="726" y="1736"/>
                  </a:cubicBezTo>
                  <a:cubicBezTo>
                    <a:pt x="688" y="1670"/>
                    <a:pt x="637" y="1613"/>
                    <a:pt x="575" y="1568"/>
                  </a:cubicBezTo>
                  <a:lnTo>
                    <a:pt x="497" y="1510"/>
                  </a:lnTo>
                  <a:lnTo>
                    <a:pt x="575" y="1453"/>
                  </a:lnTo>
                  <a:cubicBezTo>
                    <a:pt x="637" y="1408"/>
                    <a:pt x="688" y="1351"/>
                    <a:pt x="726" y="1285"/>
                  </a:cubicBezTo>
                  <a:cubicBezTo>
                    <a:pt x="730" y="1278"/>
                    <a:pt x="733" y="1272"/>
                    <a:pt x="737" y="1265"/>
                  </a:cubicBezTo>
                  <a:cubicBezTo>
                    <a:pt x="775" y="1192"/>
                    <a:pt x="795" y="1111"/>
                    <a:pt x="795" y="1028"/>
                  </a:cubicBezTo>
                  <a:lnTo>
                    <a:pt x="795" y="964"/>
                  </a:lnTo>
                  <a:cubicBezTo>
                    <a:pt x="795" y="881"/>
                    <a:pt x="775" y="800"/>
                    <a:pt x="737" y="727"/>
                  </a:cubicBezTo>
                  <a:cubicBezTo>
                    <a:pt x="733" y="720"/>
                    <a:pt x="730" y="714"/>
                    <a:pt x="726" y="707"/>
                  </a:cubicBezTo>
                  <a:cubicBezTo>
                    <a:pt x="688" y="641"/>
                    <a:pt x="637" y="584"/>
                    <a:pt x="575" y="539"/>
                  </a:cubicBezTo>
                  <a:lnTo>
                    <a:pt x="497" y="482"/>
                  </a:lnTo>
                  <a:lnTo>
                    <a:pt x="575" y="424"/>
                  </a:lnTo>
                  <a:cubicBezTo>
                    <a:pt x="637" y="379"/>
                    <a:pt x="688" y="322"/>
                    <a:pt x="726" y="256"/>
                  </a:cubicBezTo>
                  <a:cubicBezTo>
                    <a:pt x="730" y="250"/>
                    <a:pt x="733" y="243"/>
                    <a:pt x="737" y="237"/>
                  </a:cubicBezTo>
                  <a:close/>
                  <a:moveTo>
                    <a:pt x="118" y="1054"/>
                  </a:moveTo>
                  <a:lnTo>
                    <a:pt x="677" y="1054"/>
                  </a:lnTo>
                  <a:cubicBezTo>
                    <a:pt x="675" y="1094"/>
                    <a:pt x="666" y="1134"/>
                    <a:pt x="652" y="1171"/>
                  </a:cubicBezTo>
                  <a:lnTo>
                    <a:pt x="144" y="1171"/>
                  </a:lnTo>
                  <a:cubicBezTo>
                    <a:pt x="129" y="1134"/>
                    <a:pt x="121" y="1094"/>
                    <a:pt x="118" y="1054"/>
                  </a:cubicBezTo>
                  <a:close/>
                  <a:moveTo>
                    <a:pt x="677" y="938"/>
                  </a:moveTo>
                  <a:lnTo>
                    <a:pt x="118" y="938"/>
                  </a:lnTo>
                  <a:cubicBezTo>
                    <a:pt x="121" y="898"/>
                    <a:pt x="129" y="858"/>
                    <a:pt x="144" y="821"/>
                  </a:cubicBezTo>
                  <a:lnTo>
                    <a:pt x="652" y="821"/>
                  </a:lnTo>
                  <a:cubicBezTo>
                    <a:pt x="666" y="858"/>
                    <a:pt x="675" y="898"/>
                    <a:pt x="677" y="938"/>
                  </a:cubicBezTo>
                  <a:close/>
                  <a:moveTo>
                    <a:pt x="506" y="1662"/>
                  </a:moveTo>
                  <a:cubicBezTo>
                    <a:pt x="542" y="1688"/>
                    <a:pt x="573" y="1719"/>
                    <a:pt x="599" y="1754"/>
                  </a:cubicBezTo>
                  <a:lnTo>
                    <a:pt x="196" y="1754"/>
                  </a:lnTo>
                  <a:cubicBezTo>
                    <a:pt x="222" y="1719"/>
                    <a:pt x="254" y="1688"/>
                    <a:pt x="289" y="1662"/>
                  </a:cubicBezTo>
                  <a:lnTo>
                    <a:pt x="398" y="1583"/>
                  </a:lnTo>
                  <a:lnTo>
                    <a:pt x="506" y="1662"/>
                  </a:lnTo>
                  <a:close/>
                  <a:moveTo>
                    <a:pt x="506" y="1358"/>
                  </a:moveTo>
                  <a:lnTo>
                    <a:pt x="398" y="1438"/>
                  </a:lnTo>
                  <a:lnTo>
                    <a:pt x="289" y="1358"/>
                  </a:lnTo>
                  <a:cubicBezTo>
                    <a:pt x="261" y="1338"/>
                    <a:pt x="235" y="1314"/>
                    <a:pt x="213" y="1288"/>
                  </a:cubicBezTo>
                  <a:lnTo>
                    <a:pt x="582" y="1288"/>
                  </a:lnTo>
                  <a:cubicBezTo>
                    <a:pt x="560" y="1314"/>
                    <a:pt x="534" y="1338"/>
                    <a:pt x="506" y="1358"/>
                  </a:cubicBezTo>
                  <a:close/>
                  <a:moveTo>
                    <a:pt x="506" y="633"/>
                  </a:moveTo>
                  <a:cubicBezTo>
                    <a:pt x="534" y="654"/>
                    <a:pt x="560" y="678"/>
                    <a:pt x="582" y="704"/>
                  </a:cubicBezTo>
                  <a:lnTo>
                    <a:pt x="213" y="704"/>
                  </a:lnTo>
                  <a:cubicBezTo>
                    <a:pt x="235" y="678"/>
                    <a:pt x="261" y="654"/>
                    <a:pt x="289" y="633"/>
                  </a:cubicBezTo>
                  <a:lnTo>
                    <a:pt x="398" y="554"/>
                  </a:lnTo>
                  <a:lnTo>
                    <a:pt x="506" y="633"/>
                  </a:lnTo>
                  <a:close/>
                  <a:moveTo>
                    <a:pt x="506" y="330"/>
                  </a:moveTo>
                  <a:lnTo>
                    <a:pt x="398" y="409"/>
                  </a:lnTo>
                  <a:lnTo>
                    <a:pt x="289" y="330"/>
                  </a:lnTo>
                  <a:cubicBezTo>
                    <a:pt x="254" y="304"/>
                    <a:pt x="223" y="273"/>
                    <a:pt x="196" y="238"/>
                  </a:cubicBezTo>
                  <a:lnTo>
                    <a:pt x="599" y="238"/>
                  </a:lnTo>
                  <a:cubicBezTo>
                    <a:pt x="573" y="273"/>
                    <a:pt x="541" y="304"/>
                    <a:pt x="506" y="3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0" name="Google Shape;1040;p34"/>
          <p:cNvSpPr/>
          <p:nvPr/>
        </p:nvSpPr>
        <p:spPr>
          <a:xfrm>
            <a:off x="4754123" y="3813555"/>
            <a:ext cx="377957" cy="305208"/>
          </a:xfrm>
          <a:custGeom>
            <a:rect b="b" l="l" r="r" t="t"/>
            <a:pathLst>
              <a:path extrusionOk="0" h="1610" w="1992">
                <a:moveTo>
                  <a:pt x="1840" y="613"/>
                </a:moveTo>
                <a:lnTo>
                  <a:pt x="1840" y="116"/>
                </a:lnTo>
                <a:lnTo>
                  <a:pt x="1991" y="116"/>
                </a:lnTo>
                <a:lnTo>
                  <a:pt x="1991" y="0"/>
                </a:lnTo>
                <a:lnTo>
                  <a:pt x="0" y="0"/>
                </a:lnTo>
                <a:lnTo>
                  <a:pt x="0" y="116"/>
                </a:lnTo>
                <a:lnTo>
                  <a:pt x="477" y="116"/>
                </a:lnTo>
                <a:lnTo>
                  <a:pt x="477" y="709"/>
                </a:lnTo>
                <a:lnTo>
                  <a:pt x="263" y="709"/>
                </a:lnTo>
                <a:lnTo>
                  <a:pt x="263" y="826"/>
                </a:lnTo>
                <a:lnTo>
                  <a:pt x="277" y="826"/>
                </a:lnTo>
                <a:cubicBezTo>
                  <a:pt x="301" y="826"/>
                  <a:pt x="323" y="833"/>
                  <a:pt x="344" y="844"/>
                </a:cubicBezTo>
                <a:cubicBezTo>
                  <a:pt x="365" y="856"/>
                  <a:pt x="381" y="875"/>
                  <a:pt x="394" y="895"/>
                </a:cubicBezTo>
                <a:cubicBezTo>
                  <a:pt x="406" y="916"/>
                  <a:pt x="411" y="939"/>
                  <a:pt x="411" y="963"/>
                </a:cubicBezTo>
                <a:cubicBezTo>
                  <a:pt x="411" y="987"/>
                  <a:pt x="405" y="1010"/>
                  <a:pt x="394" y="1031"/>
                </a:cubicBezTo>
                <a:cubicBezTo>
                  <a:pt x="382" y="1052"/>
                  <a:pt x="365" y="1069"/>
                  <a:pt x="344" y="1081"/>
                </a:cubicBezTo>
                <a:cubicBezTo>
                  <a:pt x="323" y="1093"/>
                  <a:pt x="301" y="1099"/>
                  <a:pt x="277" y="1100"/>
                </a:cubicBezTo>
                <a:lnTo>
                  <a:pt x="256" y="1100"/>
                </a:lnTo>
                <a:cubicBezTo>
                  <a:pt x="212" y="1100"/>
                  <a:pt x="168" y="1112"/>
                  <a:pt x="129" y="1134"/>
                </a:cubicBezTo>
                <a:cubicBezTo>
                  <a:pt x="90" y="1157"/>
                  <a:pt x="58" y="1188"/>
                  <a:pt x="36" y="1227"/>
                </a:cubicBezTo>
                <a:cubicBezTo>
                  <a:pt x="13" y="1266"/>
                  <a:pt x="2" y="1311"/>
                  <a:pt x="2" y="1355"/>
                </a:cubicBezTo>
                <a:cubicBezTo>
                  <a:pt x="2" y="1400"/>
                  <a:pt x="13" y="1443"/>
                  <a:pt x="36" y="1482"/>
                </a:cubicBezTo>
                <a:cubicBezTo>
                  <a:pt x="58" y="1521"/>
                  <a:pt x="90" y="1553"/>
                  <a:pt x="129" y="1575"/>
                </a:cubicBezTo>
                <a:cubicBezTo>
                  <a:pt x="168" y="1598"/>
                  <a:pt x="212" y="1609"/>
                  <a:pt x="256" y="1609"/>
                </a:cubicBezTo>
                <a:lnTo>
                  <a:pt x="1991" y="1609"/>
                </a:lnTo>
                <a:lnTo>
                  <a:pt x="1991" y="1491"/>
                </a:lnTo>
                <a:lnTo>
                  <a:pt x="1969" y="1491"/>
                </a:lnTo>
                <a:cubicBezTo>
                  <a:pt x="1945" y="1491"/>
                  <a:pt x="1922" y="1485"/>
                  <a:pt x="1902" y="1473"/>
                </a:cubicBezTo>
                <a:cubicBezTo>
                  <a:pt x="1881" y="1461"/>
                  <a:pt x="1864" y="1444"/>
                  <a:pt x="1852" y="1423"/>
                </a:cubicBezTo>
                <a:cubicBezTo>
                  <a:pt x="1840" y="1402"/>
                  <a:pt x="1834" y="1379"/>
                  <a:pt x="1834" y="1355"/>
                </a:cubicBezTo>
                <a:cubicBezTo>
                  <a:pt x="1834" y="1331"/>
                  <a:pt x="1840" y="1307"/>
                  <a:pt x="1852" y="1286"/>
                </a:cubicBezTo>
                <a:cubicBezTo>
                  <a:pt x="1864" y="1266"/>
                  <a:pt x="1881" y="1248"/>
                  <a:pt x="1902" y="1236"/>
                </a:cubicBezTo>
                <a:cubicBezTo>
                  <a:pt x="1922" y="1225"/>
                  <a:pt x="1945" y="1218"/>
                  <a:pt x="1969" y="1218"/>
                </a:cubicBezTo>
                <a:lnTo>
                  <a:pt x="1991" y="1218"/>
                </a:lnTo>
                <a:lnTo>
                  <a:pt x="1991" y="1100"/>
                </a:lnTo>
                <a:lnTo>
                  <a:pt x="1747" y="1100"/>
                </a:lnTo>
                <a:cubicBezTo>
                  <a:pt x="1750" y="1096"/>
                  <a:pt x="1752" y="1093"/>
                  <a:pt x="1754" y="1089"/>
                </a:cubicBezTo>
                <a:cubicBezTo>
                  <a:pt x="1776" y="1051"/>
                  <a:pt x="1788" y="1008"/>
                  <a:pt x="1788" y="963"/>
                </a:cubicBezTo>
                <a:cubicBezTo>
                  <a:pt x="1788" y="919"/>
                  <a:pt x="1776" y="875"/>
                  <a:pt x="1754" y="836"/>
                </a:cubicBezTo>
                <a:cubicBezTo>
                  <a:pt x="1732" y="798"/>
                  <a:pt x="1700" y="766"/>
                  <a:pt x="1661" y="743"/>
                </a:cubicBezTo>
                <a:cubicBezTo>
                  <a:pt x="1623" y="721"/>
                  <a:pt x="1579" y="710"/>
                  <a:pt x="1535" y="710"/>
                </a:cubicBezTo>
                <a:cubicBezTo>
                  <a:pt x="1534" y="710"/>
                  <a:pt x="1534" y="710"/>
                  <a:pt x="1534" y="710"/>
                </a:cubicBezTo>
                <a:lnTo>
                  <a:pt x="1514" y="710"/>
                </a:lnTo>
                <a:lnTo>
                  <a:pt x="1514" y="116"/>
                </a:lnTo>
                <a:lnTo>
                  <a:pt x="1723" y="116"/>
                </a:lnTo>
                <a:lnTo>
                  <a:pt x="1723" y="613"/>
                </a:lnTo>
                <a:lnTo>
                  <a:pt x="1840" y="613"/>
                </a:lnTo>
                <a:close/>
                <a:moveTo>
                  <a:pt x="1756" y="1493"/>
                </a:moveTo>
                <a:lnTo>
                  <a:pt x="257" y="1493"/>
                </a:lnTo>
                <a:cubicBezTo>
                  <a:pt x="255" y="1493"/>
                  <a:pt x="254" y="1493"/>
                  <a:pt x="252" y="1493"/>
                </a:cubicBezTo>
                <a:cubicBezTo>
                  <a:pt x="228" y="1493"/>
                  <a:pt x="204" y="1486"/>
                  <a:pt x="183" y="1474"/>
                </a:cubicBezTo>
                <a:cubicBezTo>
                  <a:pt x="162" y="1462"/>
                  <a:pt x="144" y="1445"/>
                  <a:pt x="132" y="1424"/>
                </a:cubicBezTo>
                <a:cubicBezTo>
                  <a:pt x="119" y="1403"/>
                  <a:pt x="114" y="1380"/>
                  <a:pt x="114" y="1355"/>
                </a:cubicBezTo>
                <a:cubicBezTo>
                  <a:pt x="114" y="1331"/>
                  <a:pt x="119" y="1306"/>
                  <a:pt x="132" y="1285"/>
                </a:cubicBezTo>
                <a:cubicBezTo>
                  <a:pt x="144" y="1264"/>
                  <a:pt x="162" y="1247"/>
                  <a:pt x="183" y="1235"/>
                </a:cubicBezTo>
                <a:cubicBezTo>
                  <a:pt x="204" y="1223"/>
                  <a:pt x="228" y="1216"/>
                  <a:pt x="252" y="1216"/>
                </a:cubicBezTo>
                <a:cubicBezTo>
                  <a:pt x="254" y="1216"/>
                  <a:pt x="255" y="1216"/>
                  <a:pt x="257" y="1216"/>
                </a:cubicBezTo>
                <a:lnTo>
                  <a:pt x="1756" y="1216"/>
                </a:lnTo>
                <a:cubicBezTo>
                  <a:pt x="1754" y="1220"/>
                  <a:pt x="1751" y="1224"/>
                  <a:pt x="1749" y="1228"/>
                </a:cubicBezTo>
                <a:cubicBezTo>
                  <a:pt x="1727" y="1267"/>
                  <a:pt x="1715" y="1311"/>
                  <a:pt x="1715" y="1355"/>
                </a:cubicBezTo>
                <a:cubicBezTo>
                  <a:pt x="1715" y="1400"/>
                  <a:pt x="1727" y="1442"/>
                  <a:pt x="1749" y="1481"/>
                </a:cubicBezTo>
                <a:cubicBezTo>
                  <a:pt x="1751" y="1485"/>
                  <a:pt x="1754" y="1489"/>
                  <a:pt x="1756" y="1493"/>
                </a:cubicBezTo>
                <a:close/>
                <a:moveTo>
                  <a:pt x="1671" y="963"/>
                </a:moveTo>
                <a:cubicBezTo>
                  <a:pt x="1671" y="987"/>
                  <a:pt x="1665" y="1010"/>
                  <a:pt x="1653" y="1031"/>
                </a:cubicBezTo>
                <a:cubicBezTo>
                  <a:pt x="1641" y="1052"/>
                  <a:pt x="1623" y="1069"/>
                  <a:pt x="1603" y="1081"/>
                </a:cubicBezTo>
                <a:cubicBezTo>
                  <a:pt x="1582" y="1093"/>
                  <a:pt x="1558" y="1100"/>
                  <a:pt x="1534" y="1100"/>
                </a:cubicBezTo>
                <a:lnTo>
                  <a:pt x="489" y="1100"/>
                </a:lnTo>
                <a:cubicBezTo>
                  <a:pt x="492" y="1096"/>
                  <a:pt x="494" y="1093"/>
                  <a:pt x="496" y="1089"/>
                </a:cubicBezTo>
                <a:cubicBezTo>
                  <a:pt x="518" y="1051"/>
                  <a:pt x="530" y="1007"/>
                  <a:pt x="530" y="963"/>
                </a:cubicBezTo>
                <a:cubicBezTo>
                  <a:pt x="530" y="919"/>
                  <a:pt x="518" y="875"/>
                  <a:pt x="496" y="837"/>
                </a:cubicBezTo>
                <a:cubicBezTo>
                  <a:pt x="494" y="833"/>
                  <a:pt x="492" y="830"/>
                  <a:pt x="489" y="826"/>
                </a:cubicBezTo>
                <a:lnTo>
                  <a:pt x="1534" y="826"/>
                </a:lnTo>
                <a:cubicBezTo>
                  <a:pt x="1558" y="826"/>
                  <a:pt x="1582" y="833"/>
                  <a:pt x="1603" y="845"/>
                </a:cubicBezTo>
                <a:cubicBezTo>
                  <a:pt x="1623" y="857"/>
                  <a:pt x="1641" y="874"/>
                  <a:pt x="1653" y="895"/>
                </a:cubicBezTo>
                <a:cubicBezTo>
                  <a:pt x="1665" y="915"/>
                  <a:pt x="1671" y="939"/>
                  <a:pt x="1671" y="963"/>
                </a:cubicBezTo>
                <a:close/>
                <a:moveTo>
                  <a:pt x="594" y="709"/>
                </a:moveTo>
                <a:lnTo>
                  <a:pt x="594" y="377"/>
                </a:lnTo>
                <a:lnTo>
                  <a:pt x="1397" y="377"/>
                </a:lnTo>
                <a:lnTo>
                  <a:pt x="1397" y="709"/>
                </a:lnTo>
                <a:lnTo>
                  <a:pt x="594" y="709"/>
                </a:lnTo>
                <a:close/>
                <a:moveTo>
                  <a:pt x="1397" y="260"/>
                </a:moveTo>
                <a:lnTo>
                  <a:pt x="594" y="260"/>
                </a:lnTo>
                <a:lnTo>
                  <a:pt x="594" y="116"/>
                </a:lnTo>
                <a:lnTo>
                  <a:pt x="1397" y="116"/>
                </a:lnTo>
                <a:lnTo>
                  <a:pt x="1397" y="26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1" name="Google Shape;1041;p34"/>
          <p:cNvGrpSpPr/>
          <p:nvPr/>
        </p:nvGrpSpPr>
        <p:grpSpPr>
          <a:xfrm>
            <a:off x="2655249" y="3777102"/>
            <a:ext cx="332799" cy="377946"/>
            <a:chOff x="2866721" y="3907819"/>
            <a:chExt cx="407143" cy="462376"/>
          </a:xfrm>
        </p:grpSpPr>
        <p:sp>
          <p:nvSpPr>
            <p:cNvPr id="1042" name="Google Shape;1042;p34"/>
            <p:cNvSpPr/>
            <p:nvPr/>
          </p:nvSpPr>
          <p:spPr>
            <a:xfrm>
              <a:off x="2866721" y="3907819"/>
              <a:ext cx="407143" cy="462376"/>
            </a:xfrm>
            <a:custGeom>
              <a:rect b="b" l="l" r="r" t="t"/>
              <a:pathLst>
                <a:path extrusionOk="0" h="1993" w="1754">
                  <a:moveTo>
                    <a:pt x="1524" y="909"/>
                  </a:moveTo>
                  <a:cubicBezTo>
                    <a:pt x="1565" y="909"/>
                    <a:pt x="1604" y="898"/>
                    <a:pt x="1639" y="878"/>
                  </a:cubicBezTo>
                  <a:cubicBezTo>
                    <a:pt x="1674" y="858"/>
                    <a:pt x="1701" y="829"/>
                    <a:pt x="1722" y="794"/>
                  </a:cubicBezTo>
                  <a:cubicBezTo>
                    <a:pt x="1742" y="760"/>
                    <a:pt x="1753" y="720"/>
                    <a:pt x="1753" y="680"/>
                  </a:cubicBezTo>
                  <a:cubicBezTo>
                    <a:pt x="1753" y="640"/>
                    <a:pt x="1742" y="601"/>
                    <a:pt x="1722" y="566"/>
                  </a:cubicBezTo>
                  <a:cubicBezTo>
                    <a:pt x="1701" y="532"/>
                    <a:pt x="1674" y="502"/>
                    <a:pt x="1639" y="482"/>
                  </a:cubicBezTo>
                  <a:cubicBezTo>
                    <a:pt x="1619" y="470"/>
                    <a:pt x="1597" y="462"/>
                    <a:pt x="1574" y="457"/>
                  </a:cubicBezTo>
                  <a:cubicBezTo>
                    <a:pt x="1567" y="428"/>
                    <a:pt x="1556" y="401"/>
                    <a:pt x="1541" y="375"/>
                  </a:cubicBezTo>
                  <a:cubicBezTo>
                    <a:pt x="1513" y="327"/>
                    <a:pt x="1473" y="287"/>
                    <a:pt x="1425" y="259"/>
                  </a:cubicBezTo>
                  <a:cubicBezTo>
                    <a:pt x="1376" y="231"/>
                    <a:pt x="1321" y="216"/>
                    <a:pt x="1265" y="216"/>
                  </a:cubicBezTo>
                  <a:cubicBezTo>
                    <a:pt x="1261" y="216"/>
                    <a:pt x="1256" y="216"/>
                    <a:pt x="1252" y="216"/>
                  </a:cubicBezTo>
                  <a:cubicBezTo>
                    <a:pt x="1214" y="150"/>
                    <a:pt x="1159" y="96"/>
                    <a:pt x="1093" y="58"/>
                  </a:cubicBezTo>
                  <a:cubicBezTo>
                    <a:pt x="1027" y="20"/>
                    <a:pt x="953" y="0"/>
                    <a:pt x="877" y="0"/>
                  </a:cubicBezTo>
                  <a:cubicBezTo>
                    <a:pt x="801" y="0"/>
                    <a:pt x="726" y="20"/>
                    <a:pt x="660" y="58"/>
                  </a:cubicBezTo>
                  <a:cubicBezTo>
                    <a:pt x="594" y="96"/>
                    <a:pt x="540" y="150"/>
                    <a:pt x="502" y="216"/>
                  </a:cubicBezTo>
                  <a:cubicBezTo>
                    <a:pt x="497" y="216"/>
                    <a:pt x="493" y="216"/>
                    <a:pt x="488" y="216"/>
                  </a:cubicBezTo>
                  <a:cubicBezTo>
                    <a:pt x="432" y="216"/>
                    <a:pt x="377" y="231"/>
                    <a:pt x="329" y="259"/>
                  </a:cubicBezTo>
                  <a:cubicBezTo>
                    <a:pt x="280" y="287"/>
                    <a:pt x="240" y="327"/>
                    <a:pt x="212" y="375"/>
                  </a:cubicBezTo>
                  <a:cubicBezTo>
                    <a:pt x="197" y="401"/>
                    <a:pt x="186" y="428"/>
                    <a:pt x="179" y="457"/>
                  </a:cubicBezTo>
                  <a:cubicBezTo>
                    <a:pt x="156" y="462"/>
                    <a:pt x="135" y="470"/>
                    <a:pt x="115" y="482"/>
                  </a:cubicBezTo>
                  <a:cubicBezTo>
                    <a:pt x="80" y="502"/>
                    <a:pt x="51" y="532"/>
                    <a:pt x="31" y="566"/>
                  </a:cubicBezTo>
                  <a:cubicBezTo>
                    <a:pt x="11" y="601"/>
                    <a:pt x="0" y="640"/>
                    <a:pt x="0" y="680"/>
                  </a:cubicBezTo>
                  <a:cubicBezTo>
                    <a:pt x="0" y="720"/>
                    <a:pt x="11" y="760"/>
                    <a:pt x="31" y="794"/>
                  </a:cubicBezTo>
                  <a:cubicBezTo>
                    <a:pt x="51" y="829"/>
                    <a:pt x="80" y="858"/>
                    <a:pt x="115" y="878"/>
                  </a:cubicBezTo>
                  <a:cubicBezTo>
                    <a:pt x="149" y="898"/>
                    <a:pt x="189" y="909"/>
                    <a:pt x="229" y="909"/>
                  </a:cubicBezTo>
                  <a:lnTo>
                    <a:pt x="405" y="909"/>
                  </a:lnTo>
                  <a:lnTo>
                    <a:pt x="481" y="953"/>
                  </a:lnTo>
                  <a:cubicBezTo>
                    <a:pt x="479" y="965"/>
                    <a:pt x="479" y="977"/>
                    <a:pt x="479" y="989"/>
                  </a:cubicBezTo>
                  <a:cubicBezTo>
                    <a:pt x="479" y="1002"/>
                    <a:pt x="479" y="1014"/>
                    <a:pt x="481" y="1026"/>
                  </a:cubicBezTo>
                  <a:lnTo>
                    <a:pt x="364" y="1093"/>
                  </a:lnTo>
                  <a:lnTo>
                    <a:pt x="530" y="1381"/>
                  </a:lnTo>
                  <a:lnTo>
                    <a:pt x="647" y="1314"/>
                  </a:lnTo>
                  <a:cubicBezTo>
                    <a:pt x="657" y="1321"/>
                    <a:pt x="667" y="1328"/>
                    <a:pt x="678" y="1334"/>
                  </a:cubicBezTo>
                  <a:cubicBezTo>
                    <a:pt x="689" y="1340"/>
                    <a:pt x="699" y="1346"/>
                    <a:pt x="710" y="1351"/>
                  </a:cubicBezTo>
                  <a:lnTo>
                    <a:pt x="710" y="1485"/>
                  </a:lnTo>
                  <a:lnTo>
                    <a:pt x="818" y="1485"/>
                  </a:lnTo>
                  <a:lnTo>
                    <a:pt x="818" y="1791"/>
                  </a:lnTo>
                  <a:lnTo>
                    <a:pt x="410" y="1791"/>
                  </a:lnTo>
                  <a:cubicBezTo>
                    <a:pt x="406" y="1776"/>
                    <a:pt x="399" y="1762"/>
                    <a:pt x="392" y="1749"/>
                  </a:cubicBezTo>
                  <a:cubicBezTo>
                    <a:pt x="377" y="1724"/>
                    <a:pt x="358" y="1703"/>
                    <a:pt x="333" y="1689"/>
                  </a:cubicBezTo>
                  <a:cubicBezTo>
                    <a:pt x="308" y="1675"/>
                    <a:pt x="280" y="1667"/>
                    <a:pt x="252" y="1667"/>
                  </a:cubicBezTo>
                  <a:cubicBezTo>
                    <a:pt x="223" y="1667"/>
                    <a:pt x="195" y="1675"/>
                    <a:pt x="171" y="1689"/>
                  </a:cubicBezTo>
                  <a:cubicBezTo>
                    <a:pt x="146" y="1703"/>
                    <a:pt x="125" y="1725"/>
                    <a:pt x="111" y="1749"/>
                  </a:cubicBezTo>
                  <a:cubicBezTo>
                    <a:pt x="97" y="1774"/>
                    <a:pt x="89" y="1802"/>
                    <a:pt x="89" y="1830"/>
                  </a:cubicBezTo>
                  <a:cubicBezTo>
                    <a:pt x="89" y="1859"/>
                    <a:pt x="97" y="1886"/>
                    <a:pt x="111" y="1911"/>
                  </a:cubicBezTo>
                  <a:cubicBezTo>
                    <a:pt x="125" y="1936"/>
                    <a:pt x="146" y="1957"/>
                    <a:pt x="171" y="1971"/>
                  </a:cubicBezTo>
                  <a:cubicBezTo>
                    <a:pt x="195" y="1986"/>
                    <a:pt x="223" y="1992"/>
                    <a:pt x="252" y="1992"/>
                  </a:cubicBezTo>
                  <a:cubicBezTo>
                    <a:pt x="280" y="1992"/>
                    <a:pt x="308" y="1986"/>
                    <a:pt x="333" y="1971"/>
                  </a:cubicBezTo>
                  <a:cubicBezTo>
                    <a:pt x="358" y="1957"/>
                    <a:pt x="378" y="1936"/>
                    <a:pt x="392" y="1911"/>
                  </a:cubicBezTo>
                  <a:cubicBezTo>
                    <a:pt x="393" y="1910"/>
                    <a:pt x="394" y="1909"/>
                    <a:pt x="394" y="1908"/>
                  </a:cubicBezTo>
                  <a:lnTo>
                    <a:pt x="1359" y="1908"/>
                  </a:lnTo>
                  <a:cubicBezTo>
                    <a:pt x="1360" y="1909"/>
                    <a:pt x="1360" y="1910"/>
                    <a:pt x="1361" y="1911"/>
                  </a:cubicBezTo>
                  <a:cubicBezTo>
                    <a:pt x="1375" y="1936"/>
                    <a:pt x="1395" y="1956"/>
                    <a:pt x="1420" y="1970"/>
                  </a:cubicBezTo>
                  <a:cubicBezTo>
                    <a:pt x="1444" y="1985"/>
                    <a:pt x="1472" y="1992"/>
                    <a:pt x="1501" y="1992"/>
                  </a:cubicBezTo>
                  <a:cubicBezTo>
                    <a:pt x="1529" y="1992"/>
                    <a:pt x="1558" y="1985"/>
                    <a:pt x="1583" y="1970"/>
                  </a:cubicBezTo>
                  <a:cubicBezTo>
                    <a:pt x="1607" y="1956"/>
                    <a:pt x="1628" y="1936"/>
                    <a:pt x="1642" y="1911"/>
                  </a:cubicBezTo>
                  <a:cubicBezTo>
                    <a:pt x="1656" y="1886"/>
                    <a:pt x="1664" y="1859"/>
                    <a:pt x="1664" y="1830"/>
                  </a:cubicBezTo>
                  <a:cubicBezTo>
                    <a:pt x="1664" y="1802"/>
                    <a:pt x="1656" y="1774"/>
                    <a:pt x="1642" y="1749"/>
                  </a:cubicBezTo>
                  <a:cubicBezTo>
                    <a:pt x="1628" y="1725"/>
                    <a:pt x="1607" y="1703"/>
                    <a:pt x="1583" y="1689"/>
                  </a:cubicBezTo>
                  <a:cubicBezTo>
                    <a:pt x="1558" y="1675"/>
                    <a:pt x="1529" y="1667"/>
                    <a:pt x="1501" y="1667"/>
                  </a:cubicBezTo>
                  <a:cubicBezTo>
                    <a:pt x="1472" y="1667"/>
                    <a:pt x="1444" y="1675"/>
                    <a:pt x="1420" y="1689"/>
                  </a:cubicBezTo>
                  <a:cubicBezTo>
                    <a:pt x="1395" y="1703"/>
                    <a:pt x="1375" y="1724"/>
                    <a:pt x="1361" y="1749"/>
                  </a:cubicBezTo>
                  <a:cubicBezTo>
                    <a:pt x="1353" y="1762"/>
                    <a:pt x="1347" y="1776"/>
                    <a:pt x="1344" y="1791"/>
                  </a:cubicBezTo>
                  <a:lnTo>
                    <a:pt x="935" y="1791"/>
                  </a:lnTo>
                  <a:lnTo>
                    <a:pt x="935" y="1485"/>
                  </a:lnTo>
                  <a:lnTo>
                    <a:pt x="1043" y="1485"/>
                  </a:lnTo>
                  <a:lnTo>
                    <a:pt x="1043" y="1351"/>
                  </a:lnTo>
                  <a:cubicBezTo>
                    <a:pt x="1054" y="1346"/>
                    <a:pt x="1065" y="1340"/>
                    <a:pt x="1075" y="1334"/>
                  </a:cubicBezTo>
                  <a:cubicBezTo>
                    <a:pt x="1086" y="1328"/>
                    <a:pt x="1096" y="1321"/>
                    <a:pt x="1106" y="1314"/>
                  </a:cubicBezTo>
                  <a:lnTo>
                    <a:pt x="1223" y="1381"/>
                  </a:lnTo>
                  <a:lnTo>
                    <a:pt x="1389" y="1093"/>
                  </a:lnTo>
                  <a:lnTo>
                    <a:pt x="1273" y="1026"/>
                  </a:lnTo>
                  <a:cubicBezTo>
                    <a:pt x="1274" y="1014"/>
                    <a:pt x="1274" y="1002"/>
                    <a:pt x="1274" y="990"/>
                  </a:cubicBezTo>
                  <a:cubicBezTo>
                    <a:pt x="1274" y="977"/>
                    <a:pt x="1274" y="965"/>
                    <a:pt x="1273" y="953"/>
                  </a:cubicBezTo>
                  <a:lnTo>
                    <a:pt x="1349" y="909"/>
                  </a:lnTo>
                  <a:lnTo>
                    <a:pt x="1524" y="909"/>
                  </a:lnTo>
                  <a:close/>
                  <a:moveTo>
                    <a:pt x="252" y="1876"/>
                  </a:moveTo>
                  <a:cubicBezTo>
                    <a:pt x="244" y="1876"/>
                    <a:pt x="236" y="1873"/>
                    <a:pt x="229" y="1869"/>
                  </a:cubicBezTo>
                  <a:cubicBezTo>
                    <a:pt x="222" y="1865"/>
                    <a:pt x="216" y="1860"/>
                    <a:pt x="212" y="1853"/>
                  </a:cubicBezTo>
                  <a:cubicBezTo>
                    <a:pt x="208" y="1846"/>
                    <a:pt x="206" y="1838"/>
                    <a:pt x="206" y="1830"/>
                  </a:cubicBezTo>
                  <a:cubicBezTo>
                    <a:pt x="206" y="1822"/>
                    <a:pt x="208" y="1814"/>
                    <a:pt x="212" y="1807"/>
                  </a:cubicBezTo>
                  <a:cubicBezTo>
                    <a:pt x="216" y="1800"/>
                    <a:pt x="222" y="1794"/>
                    <a:pt x="229" y="1790"/>
                  </a:cubicBezTo>
                  <a:cubicBezTo>
                    <a:pt x="236" y="1786"/>
                    <a:pt x="244" y="1784"/>
                    <a:pt x="252" y="1784"/>
                  </a:cubicBezTo>
                  <a:cubicBezTo>
                    <a:pt x="260" y="1784"/>
                    <a:pt x="268" y="1786"/>
                    <a:pt x="275" y="1790"/>
                  </a:cubicBezTo>
                  <a:cubicBezTo>
                    <a:pt x="282" y="1794"/>
                    <a:pt x="287" y="1800"/>
                    <a:pt x="291" y="1807"/>
                  </a:cubicBezTo>
                  <a:cubicBezTo>
                    <a:pt x="295" y="1814"/>
                    <a:pt x="297" y="1822"/>
                    <a:pt x="297" y="1830"/>
                  </a:cubicBezTo>
                  <a:lnTo>
                    <a:pt x="297" y="1830"/>
                  </a:lnTo>
                  <a:cubicBezTo>
                    <a:pt x="297" y="1838"/>
                    <a:pt x="295" y="1846"/>
                    <a:pt x="291" y="1853"/>
                  </a:cubicBezTo>
                  <a:cubicBezTo>
                    <a:pt x="287" y="1860"/>
                    <a:pt x="282" y="1865"/>
                    <a:pt x="275" y="1869"/>
                  </a:cubicBezTo>
                  <a:cubicBezTo>
                    <a:pt x="268" y="1873"/>
                    <a:pt x="260" y="1876"/>
                    <a:pt x="252" y="1876"/>
                  </a:cubicBezTo>
                  <a:close/>
                  <a:moveTo>
                    <a:pt x="1501" y="1784"/>
                  </a:moveTo>
                  <a:lnTo>
                    <a:pt x="1501" y="1784"/>
                  </a:lnTo>
                  <a:cubicBezTo>
                    <a:pt x="1509" y="1784"/>
                    <a:pt x="1517" y="1786"/>
                    <a:pt x="1524" y="1790"/>
                  </a:cubicBezTo>
                  <a:cubicBezTo>
                    <a:pt x="1531" y="1794"/>
                    <a:pt x="1537" y="1800"/>
                    <a:pt x="1541" y="1807"/>
                  </a:cubicBezTo>
                  <a:cubicBezTo>
                    <a:pt x="1545" y="1814"/>
                    <a:pt x="1547" y="1822"/>
                    <a:pt x="1547" y="1830"/>
                  </a:cubicBezTo>
                  <a:cubicBezTo>
                    <a:pt x="1547" y="1838"/>
                    <a:pt x="1545" y="1846"/>
                    <a:pt x="1541" y="1853"/>
                  </a:cubicBezTo>
                  <a:cubicBezTo>
                    <a:pt x="1537" y="1860"/>
                    <a:pt x="1531" y="1865"/>
                    <a:pt x="1524" y="1869"/>
                  </a:cubicBezTo>
                  <a:cubicBezTo>
                    <a:pt x="1517" y="1873"/>
                    <a:pt x="1509" y="1876"/>
                    <a:pt x="1501" y="1876"/>
                  </a:cubicBezTo>
                  <a:cubicBezTo>
                    <a:pt x="1493" y="1876"/>
                    <a:pt x="1486" y="1873"/>
                    <a:pt x="1479" y="1869"/>
                  </a:cubicBezTo>
                  <a:cubicBezTo>
                    <a:pt x="1472" y="1865"/>
                    <a:pt x="1466" y="1860"/>
                    <a:pt x="1462" y="1853"/>
                  </a:cubicBezTo>
                  <a:cubicBezTo>
                    <a:pt x="1458" y="1846"/>
                    <a:pt x="1456" y="1838"/>
                    <a:pt x="1456" y="1830"/>
                  </a:cubicBezTo>
                  <a:cubicBezTo>
                    <a:pt x="1456" y="1822"/>
                    <a:pt x="1458" y="1814"/>
                    <a:pt x="1462" y="1807"/>
                  </a:cubicBezTo>
                  <a:cubicBezTo>
                    <a:pt x="1466" y="1800"/>
                    <a:pt x="1472" y="1794"/>
                    <a:pt x="1479" y="1790"/>
                  </a:cubicBezTo>
                  <a:cubicBezTo>
                    <a:pt x="1486" y="1786"/>
                    <a:pt x="1493" y="1784"/>
                    <a:pt x="1501" y="1784"/>
                  </a:cubicBezTo>
                  <a:close/>
                  <a:moveTo>
                    <a:pt x="1152" y="933"/>
                  </a:moveTo>
                  <a:cubicBezTo>
                    <a:pt x="1156" y="952"/>
                    <a:pt x="1158" y="971"/>
                    <a:pt x="1158" y="989"/>
                  </a:cubicBezTo>
                  <a:cubicBezTo>
                    <a:pt x="1158" y="1008"/>
                    <a:pt x="1156" y="1027"/>
                    <a:pt x="1152" y="1045"/>
                  </a:cubicBezTo>
                  <a:lnTo>
                    <a:pt x="1144" y="1087"/>
                  </a:lnTo>
                  <a:lnTo>
                    <a:pt x="1230" y="1136"/>
                  </a:lnTo>
                  <a:lnTo>
                    <a:pt x="1180" y="1222"/>
                  </a:lnTo>
                  <a:lnTo>
                    <a:pt x="1094" y="1172"/>
                  </a:lnTo>
                  <a:lnTo>
                    <a:pt x="1063" y="1200"/>
                  </a:lnTo>
                  <a:cubicBezTo>
                    <a:pt x="1049" y="1213"/>
                    <a:pt x="1033" y="1224"/>
                    <a:pt x="1017" y="1233"/>
                  </a:cubicBezTo>
                  <a:cubicBezTo>
                    <a:pt x="1001" y="1242"/>
                    <a:pt x="984" y="1250"/>
                    <a:pt x="966" y="1256"/>
                  </a:cubicBezTo>
                  <a:lnTo>
                    <a:pt x="926" y="1269"/>
                  </a:lnTo>
                  <a:lnTo>
                    <a:pt x="926" y="1369"/>
                  </a:lnTo>
                  <a:lnTo>
                    <a:pt x="827" y="1369"/>
                  </a:lnTo>
                  <a:lnTo>
                    <a:pt x="827" y="1269"/>
                  </a:lnTo>
                  <a:lnTo>
                    <a:pt x="787" y="1256"/>
                  </a:lnTo>
                  <a:cubicBezTo>
                    <a:pt x="770" y="1250"/>
                    <a:pt x="752" y="1242"/>
                    <a:pt x="736" y="1233"/>
                  </a:cubicBezTo>
                  <a:cubicBezTo>
                    <a:pt x="720" y="1224"/>
                    <a:pt x="705" y="1213"/>
                    <a:pt x="691" y="1200"/>
                  </a:cubicBezTo>
                  <a:lnTo>
                    <a:pt x="659" y="1172"/>
                  </a:lnTo>
                  <a:lnTo>
                    <a:pt x="573" y="1222"/>
                  </a:lnTo>
                  <a:lnTo>
                    <a:pt x="524" y="1136"/>
                  </a:lnTo>
                  <a:lnTo>
                    <a:pt x="610" y="1087"/>
                  </a:lnTo>
                  <a:lnTo>
                    <a:pt x="601" y="1045"/>
                  </a:lnTo>
                  <a:cubicBezTo>
                    <a:pt x="598" y="1027"/>
                    <a:pt x="596" y="1008"/>
                    <a:pt x="596" y="989"/>
                  </a:cubicBezTo>
                  <a:cubicBezTo>
                    <a:pt x="596" y="971"/>
                    <a:pt x="598" y="952"/>
                    <a:pt x="601" y="933"/>
                  </a:cubicBezTo>
                  <a:lnTo>
                    <a:pt x="610" y="892"/>
                  </a:lnTo>
                  <a:lnTo>
                    <a:pt x="524" y="843"/>
                  </a:lnTo>
                  <a:lnTo>
                    <a:pt x="573" y="757"/>
                  </a:lnTo>
                  <a:lnTo>
                    <a:pt x="659" y="807"/>
                  </a:lnTo>
                  <a:lnTo>
                    <a:pt x="691" y="779"/>
                  </a:lnTo>
                  <a:cubicBezTo>
                    <a:pt x="705" y="766"/>
                    <a:pt x="720" y="755"/>
                    <a:pt x="736" y="746"/>
                  </a:cubicBezTo>
                  <a:cubicBezTo>
                    <a:pt x="753" y="736"/>
                    <a:pt x="770" y="729"/>
                    <a:pt x="787" y="723"/>
                  </a:cubicBezTo>
                  <a:lnTo>
                    <a:pt x="827" y="709"/>
                  </a:lnTo>
                  <a:lnTo>
                    <a:pt x="827" y="610"/>
                  </a:lnTo>
                  <a:lnTo>
                    <a:pt x="926" y="610"/>
                  </a:lnTo>
                  <a:lnTo>
                    <a:pt x="926" y="709"/>
                  </a:lnTo>
                  <a:lnTo>
                    <a:pt x="966" y="723"/>
                  </a:lnTo>
                  <a:cubicBezTo>
                    <a:pt x="984" y="729"/>
                    <a:pt x="1001" y="736"/>
                    <a:pt x="1017" y="746"/>
                  </a:cubicBezTo>
                  <a:cubicBezTo>
                    <a:pt x="1033" y="755"/>
                    <a:pt x="1049" y="766"/>
                    <a:pt x="1063" y="779"/>
                  </a:cubicBezTo>
                  <a:lnTo>
                    <a:pt x="1094" y="806"/>
                  </a:lnTo>
                  <a:lnTo>
                    <a:pt x="1180" y="757"/>
                  </a:lnTo>
                  <a:lnTo>
                    <a:pt x="1230" y="843"/>
                  </a:lnTo>
                  <a:lnTo>
                    <a:pt x="1144" y="892"/>
                  </a:lnTo>
                  <a:lnTo>
                    <a:pt x="1152" y="933"/>
                  </a:lnTo>
                  <a:close/>
                  <a:moveTo>
                    <a:pt x="1223" y="597"/>
                  </a:moveTo>
                  <a:lnTo>
                    <a:pt x="1106" y="665"/>
                  </a:lnTo>
                  <a:cubicBezTo>
                    <a:pt x="1096" y="658"/>
                    <a:pt x="1086" y="651"/>
                    <a:pt x="1075" y="645"/>
                  </a:cubicBezTo>
                  <a:cubicBezTo>
                    <a:pt x="1065" y="639"/>
                    <a:pt x="1054" y="633"/>
                    <a:pt x="1043" y="628"/>
                  </a:cubicBezTo>
                  <a:lnTo>
                    <a:pt x="1043" y="494"/>
                  </a:lnTo>
                  <a:lnTo>
                    <a:pt x="710" y="494"/>
                  </a:lnTo>
                  <a:lnTo>
                    <a:pt x="710" y="628"/>
                  </a:lnTo>
                  <a:cubicBezTo>
                    <a:pt x="699" y="633"/>
                    <a:pt x="689" y="639"/>
                    <a:pt x="678" y="645"/>
                  </a:cubicBezTo>
                  <a:cubicBezTo>
                    <a:pt x="667" y="651"/>
                    <a:pt x="657" y="657"/>
                    <a:pt x="647" y="665"/>
                  </a:cubicBezTo>
                  <a:lnTo>
                    <a:pt x="530" y="597"/>
                  </a:lnTo>
                  <a:lnTo>
                    <a:pt x="418" y="792"/>
                  </a:lnTo>
                  <a:lnTo>
                    <a:pt x="229" y="792"/>
                  </a:lnTo>
                  <a:cubicBezTo>
                    <a:pt x="228" y="792"/>
                    <a:pt x="228" y="792"/>
                    <a:pt x="227" y="792"/>
                  </a:cubicBezTo>
                  <a:cubicBezTo>
                    <a:pt x="208" y="792"/>
                    <a:pt x="188" y="787"/>
                    <a:pt x="171" y="777"/>
                  </a:cubicBezTo>
                  <a:cubicBezTo>
                    <a:pt x="154" y="767"/>
                    <a:pt x="140" y="753"/>
                    <a:pt x="130" y="736"/>
                  </a:cubicBezTo>
                  <a:cubicBezTo>
                    <a:pt x="120" y="719"/>
                    <a:pt x="115" y="700"/>
                    <a:pt x="115" y="680"/>
                  </a:cubicBezTo>
                  <a:cubicBezTo>
                    <a:pt x="115" y="660"/>
                    <a:pt x="120" y="641"/>
                    <a:pt x="130" y="624"/>
                  </a:cubicBezTo>
                  <a:cubicBezTo>
                    <a:pt x="140" y="607"/>
                    <a:pt x="154" y="593"/>
                    <a:pt x="171" y="583"/>
                  </a:cubicBezTo>
                  <a:cubicBezTo>
                    <a:pt x="188" y="573"/>
                    <a:pt x="208" y="568"/>
                    <a:pt x="227" y="568"/>
                  </a:cubicBezTo>
                  <a:cubicBezTo>
                    <a:pt x="228" y="568"/>
                    <a:pt x="228" y="568"/>
                    <a:pt x="229" y="568"/>
                  </a:cubicBezTo>
                  <a:lnTo>
                    <a:pt x="282" y="568"/>
                  </a:lnTo>
                  <a:lnTo>
                    <a:pt x="287" y="515"/>
                  </a:lnTo>
                  <a:cubicBezTo>
                    <a:pt x="290" y="486"/>
                    <a:pt x="298" y="458"/>
                    <a:pt x="313" y="433"/>
                  </a:cubicBezTo>
                  <a:cubicBezTo>
                    <a:pt x="331" y="403"/>
                    <a:pt x="356" y="378"/>
                    <a:pt x="387" y="360"/>
                  </a:cubicBezTo>
                  <a:cubicBezTo>
                    <a:pt x="417" y="343"/>
                    <a:pt x="452" y="333"/>
                    <a:pt x="487" y="333"/>
                  </a:cubicBezTo>
                  <a:lnTo>
                    <a:pt x="488" y="333"/>
                  </a:lnTo>
                  <a:cubicBezTo>
                    <a:pt x="500" y="333"/>
                    <a:pt x="512" y="334"/>
                    <a:pt x="524" y="336"/>
                  </a:cubicBezTo>
                  <a:lnTo>
                    <a:pt x="569" y="344"/>
                  </a:lnTo>
                  <a:lnTo>
                    <a:pt x="588" y="303"/>
                  </a:lnTo>
                  <a:cubicBezTo>
                    <a:pt x="592" y="293"/>
                    <a:pt x="597" y="284"/>
                    <a:pt x="602" y="275"/>
                  </a:cubicBezTo>
                  <a:cubicBezTo>
                    <a:pt x="630" y="227"/>
                    <a:pt x="670" y="187"/>
                    <a:pt x="718" y="159"/>
                  </a:cubicBezTo>
                  <a:cubicBezTo>
                    <a:pt x="766" y="131"/>
                    <a:pt x="821" y="116"/>
                    <a:pt x="877" y="116"/>
                  </a:cubicBezTo>
                  <a:cubicBezTo>
                    <a:pt x="932" y="116"/>
                    <a:pt x="987" y="131"/>
                    <a:pt x="1035" y="159"/>
                  </a:cubicBezTo>
                  <a:cubicBezTo>
                    <a:pt x="1083" y="187"/>
                    <a:pt x="1123" y="227"/>
                    <a:pt x="1151" y="275"/>
                  </a:cubicBezTo>
                  <a:cubicBezTo>
                    <a:pt x="1156" y="284"/>
                    <a:pt x="1161" y="293"/>
                    <a:pt x="1165" y="303"/>
                  </a:cubicBezTo>
                  <a:lnTo>
                    <a:pt x="1184" y="344"/>
                  </a:lnTo>
                  <a:lnTo>
                    <a:pt x="1229" y="336"/>
                  </a:lnTo>
                  <a:cubicBezTo>
                    <a:pt x="1241" y="334"/>
                    <a:pt x="1253" y="333"/>
                    <a:pt x="1265" y="333"/>
                  </a:cubicBezTo>
                  <a:lnTo>
                    <a:pt x="1266" y="333"/>
                  </a:lnTo>
                  <a:cubicBezTo>
                    <a:pt x="1301" y="333"/>
                    <a:pt x="1336" y="343"/>
                    <a:pt x="1367" y="360"/>
                  </a:cubicBezTo>
                  <a:cubicBezTo>
                    <a:pt x="1397" y="378"/>
                    <a:pt x="1422" y="403"/>
                    <a:pt x="1440" y="433"/>
                  </a:cubicBezTo>
                  <a:cubicBezTo>
                    <a:pt x="1455" y="458"/>
                    <a:pt x="1464" y="486"/>
                    <a:pt x="1466" y="515"/>
                  </a:cubicBezTo>
                  <a:lnTo>
                    <a:pt x="1471" y="568"/>
                  </a:lnTo>
                  <a:lnTo>
                    <a:pt x="1524" y="568"/>
                  </a:lnTo>
                  <a:cubicBezTo>
                    <a:pt x="1543" y="568"/>
                    <a:pt x="1562" y="573"/>
                    <a:pt x="1579" y="583"/>
                  </a:cubicBezTo>
                  <a:cubicBezTo>
                    <a:pt x="1596" y="593"/>
                    <a:pt x="1610" y="607"/>
                    <a:pt x="1620" y="624"/>
                  </a:cubicBezTo>
                  <a:cubicBezTo>
                    <a:pt x="1630" y="641"/>
                    <a:pt x="1635" y="660"/>
                    <a:pt x="1635" y="680"/>
                  </a:cubicBezTo>
                  <a:cubicBezTo>
                    <a:pt x="1635" y="700"/>
                    <a:pt x="1630" y="719"/>
                    <a:pt x="1620" y="736"/>
                  </a:cubicBezTo>
                  <a:cubicBezTo>
                    <a:pt x="1610" y="753"/>
                    <a:pt x="1596" y="767"/>
                    <a:pt x="1579" y="777"/>
                  </a:cubicBezTo>
                  <a:cubicBezTo>
                    <a:pt x="1562" y="787"/>
                    <a:pt x="1543" y="792"/>
                    <a:pt x="1524" y="792"/>
                  </a:cubicBezTo>
                  <a:lnTo>
                    <a:pt x="1335" y="792"/>
                  </a:lnTo>
                  <a:lnTo>
                    <a:pt x="1223" y="5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3032441" y="4100136"/>
              <a:ext cx="75700" cy="75700"/>
            </a:xfrm>
            <a:custGeom>
              <a:rect b="b" l="l" r="r" t="t"/>
              <a:pathLst>
                <a:path extrusionOk="0" h="326" w="326">
                  <a:moveTo>
                    <a:pt x="81" y="22"/>
                  </a:moveTo>
                  <a:cubicBezTo>
                    <a:pt x="57" y="36"/>
                    <a:pt x="36" y="56"/>
                    <a:pt x="22" y="81"/>
                  </a:cubicBezTo>
                  <a:cubicBezTo>
                    <a:pt x="8" y="106"/>
                    <a:pt x="0" y="134"/>
                    <a:pt x="0" y="162"/>
                  </a:cubicBezTo>
                  <a:cubicBezTo>
                    <a:pt x="0" y="191"/>
                    <a:pt x="8" y="220"/>
                    <a:pt x="22" y="244"/>
                  </a:cubicBezTo>
                  <a:cubicBezTo>
                    <a:pt x="36" y="269"/>
                    <a:pt x="56" y="289"/>
                    <a:pt x="81" y="303"/>
                  </a:cubicBezTo>
                  <a:cubicBezTo>
                    <a:pt x="105" y="317"/>
                    <a:pt x="134" y="325"/>
                    <a:pt x="163" y="325"/>
                  </a:cubicBezTo>
                  <a:cubicBezTo>
                    <a:pt x="191" y="325"/>
                    <a:pt x="219" y="317"/>
                    <a:pt x="244" y="303"/>
                  </a:cubicBezTo>
                  <a:cubicBezTo>
                    <a:pt x="269" y="289"/>
                    <a:pt x="289" y="268"/>
                    <a:pt x="303" y="244"/>
                  </a:cubicBezTo>
                  <a:cubicBezTo>
                    <a:pt x="317" y="219"/>
                    <a:pt x="325" y="191"/>
                    <a:pt x="325" y="162"/>
                  </a:cubicBezTo>
                  <a:cubicBezTo>
                    <a:pt x="325" y="134"/>
                    <a:pt x="317" y="106"/>
                    <a:pt x="303" y="81"/>
                  </a:cubicBezTo>
                  <a:cubicBezTo>
                    <a:pt x="289" y="57"/>
                    <a:pt x="268" y="36"/>
                    <a:pt x="244" y="22"/>
                  </a:cubicBezTo>
                  <a:cubicBezTo>
                    <a:pt x="219" y="8"/>
                    <a:pt x="191" y="0"/>
                    <a:pt x="163" y="0"/>
                  </a:cubicBezTo>
                  <a:cubicBezTo>
                    <a:pt x="134" y="0"/>
                    <a:pt x="106" y="7"/>
                    <a:pt x="81" y="22"/>
                  </a:cubicBezTo>
                  <a:close/>
                  <a:moveTo>
                    <a:pt x="163" y="208"/>
                  </a:moveTo>
                  <a:cubicBezTo>
                    <a:pt x="155" y="208"/>
                    <a:pt x="147" y="206"/>
                    <a:pt x="140" y="202"/>
                  </a:cubicBezTo>
                  <a:cubicBezTo>
                    <a:pt x="133" y="198"/>
                    <a:pt x="127" y="192"/>
                    <a:pt x="123" y="185"/>
                  </a:cubicBezTo>
                  <a:cubicBezTo>
                    <a:pt x="119" y="178"/>
                    <a:pt x="117" y="170"/>
                    <a:pt x="117" y="162"/>
                  </a:cubicBezTo>
                  <a:cubicBezTo>
                    <a:pt x="117" y="154"/>
                    <a:pt x="119" y="147"/>
                    <a:pt x="123" y="140"/>
                  </a:cubicBezTo>
                  <a:cubicBezTo>
                    <a:pt x="127" y="134"/>
                    <a:pt x="133" y="127"/>
                    <a:pt x="140" y="123"/>
                  </a:cubicBezTo>
                  <a:cubicBezTo>
                    <a:pt x="147" y="119"/>
                    <a:pt x="155" y="117"/>
                    <a:pt x="163" y="117"/>
                  </a:cubicBezTo>
                  <a:cubicBezTo>
                    <a:pt x="171" y="117"/>
                    <a:pt x="178" y="119"/>
                    <a:pt x="185" y="123"/>
                  </a:cubicBezTo>
                  <a:cubicBezTo>
                    <a:pt x="191" y="127"/>
                    <a:pt x="198" y="133"/>
                    <a:pt x="202" y="140"/>
                  </a:cubicBezTo>
                  <a:cubicBezTo>
                    <a:pt x="206" y="146"/>
                    <a:pt x="208" y="154"/>
                    <a:pt x="208" y="162"/>
                  </a:cubicBezTo>
                  <a:cubicBezTo>
                    <a:pt x="208" y="170"/>
                    <a:pt x="206" y="178"/>
                    <a:pt x="202" y="185"/>
                  </a:cubicBezTo>
                  <a:cubicBezTo>
                    <a:pt x="198" y="192"/>
                    <a:pt x="192" y="198"/>
                    <a:pt x="185" y="202"/>
                  </a:cubicBezTo>
                  <a:cubicBezTo>
                    <a:pt x="179" y="206"/>
                    <a:pt x="171" y="208"/>
                    <a:pt x="163" y="2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4" name="Google Shape;1044;p34"/>
          <p:cNvGrpSpPr/>
          <p:nvPr/>
        </p:nvGrpSpPr>
        <p:grpSpPr>
          <a:xfrm>
            <a:off x="1930295" y="3777102"/>
            <a:ext cx="377946" cy="377946"/>
            <a:chOff x="2234530" y="3907819"/>
            <a:chExt cx="462376" cy="462376"/>
          </a:xfrm>
        </p:grpSpPr>
        <p:sp>
          <p:nvSpPr>
            <p:cNvPr id="1045" name="Google Shape;1045;p34"/>
            <p:cNvSpPr/>
            <p:nvPr/>
          </p:nvSpPr>
          <p:spPr>
            <a:xfrm>
              <a:off x="2407411" y="4075585"/>
              <a:ext cx="108435" cy="77745"/>
            </a:xfrm>
            <a:custGeom>
              <a:rect b="b" l="l" r="r" t="t"/>
              <a:pathLst>
                <a:path extrusionOk="0" h="335" w="467">
                  <a:moveTo>
                    <a:pt x="88" y="0"/>
                  </a:moveTo>
                  <a:lnTo>
                    <a:pt x="0" y="77"/>
                  </a:lnTo>
                  <a:lnTo>
                    <a:pt x="224" y="334"/>
                  </a:lnTo>
                  <a:lnTo>
                    <a:pt x="466" y="334"/>
                  </a:lnTo>
                  <a:lnTo>
                    <a:pt x="466" y="217"/>
                  </a:lnTo>
                  <a:lnTo>
                    <a:pt x="277" y="217"/>
                  </a:lnTo>
                  <a:lnTo>
                    <a:pt x="88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2234530" y="3907819"/>
              <a:ext cx="462376" cy="462376"/>
            </a:xfrm>
            <a:custGeom>
              <a:rect b="b" l="l" r="r" t="t"/>
              <a:pathLst>
                <a:path extrusionOk="0" h="1993" w="1993">
                  <a:moveTo>
                    <a:pt x="1992" y="1192"/>
                  </a:moveTo>
                  <a:lnTo>
                    <a:pt x="1992" y="800"/>
                  </a:lnTo>
                  <a:lnTo>
                    <a:pt x="1788" y="758"/>
                  </a:lnTo>
                  <a:cubicBezTo>
                    <a:pt x="1772" y="705"/>
                    <a:pt x="1750" y="654"/>
                    <a:pt x="1724" y="605"/>
                  </a:cubicBezTo>
                  <a:lnTo>
                    <a:pt x="1839" y="430"/>
                  </a:lnTo>
                  <a:lnTo>
                    <a:pt x="1562" y="153"/>
                  </a:lnTo>
                  <a:lnTo>
                    <a:pt x="1388" y="268"/>
                  </a:lnTo>
                  <a:cubicBezTo>
                    <a:pt x="1339" y="242"/>
                    <a:pt x="1287" y="221"/>
                    <a:pt x="1234" y="205"/>
                  </a:cubicBezTo>
                  <a:lnTo>
                    <a:pt x="1192" y="0"/>
                  </a:lnTo>
                  <a:lnTo>
                    <a:pt x="801" y="0"/>
                  </a:lnTo>
                  <a:lnTo>
                    <a:pt x="759" y="204"/>
                  </a:lnTo>
                  <a:cubicBezTo>
                    <a:pt x="706" y="220"/>
                    <a:pt x="654" y="242"/>
                    <a:pt x="605" y="268"/>
                  </a:cubicBezTo>
                  <a:lnTo>
                    <a:pt x="430" y="153"/>
                  </a:lnTo>
                  <a:lnTo>
                    <a:pt x="154" y="430"/>
                  </a:lnTo>
                  <a:lnTo>
                    <a:pt x="269" y="605"/>
                  </a:lnTo>
                  <a:cubicBezTo>
                    <a:pt x="242" y="653"/>
                    <a:pt x="221" y="705"/>
                    <a:pt x="205" y="758"/>
                  </a:cubicBezTo>
                  <a:lnTo>
                    <a:pt x="0" y="800"/>
                  </a:lnTo>
                  <a:lnTo>
                    <a:pt x="0" y="1191"/>
                  </a:lnTo>
                  <a:lnTo>
                    <a:pt x="205" y="1234"/>
                  </a:lnTo>
                  <a:cubicBezTo>
                    <a:pt x="221" y="1287"/>
                    <a:pt x="242" y="1338"/>
                    <a:pt x="269" y="1387"/>
                  </a:cubicBezTo>
                  <a:lnTo>
                    <a:pt x="154" y="1562"/>
                  </a:lnTo>
                  <a:lnTo>
                    <a:pt x="430" y="1839"/>
                  </a:lnTo>
                  <a:lnTo>
                    <a:pt x="605" y="1724"/>
                  </a:lnTo>
                  <a:cubicBezTo>
                    <a:pt x="654" y="1750"/>
                    <a:pt x="705" y="1771"/>
                    <a:pt x="758" y="1787"/>
                  </a:cubicBezTo>
                  <a:lnTo>
                    <a:pt x="801" y="1992"/>
                  </a:lnTo>
                  <a:lnTo>
                    <a:pt x="1192" y="1992"/>
                  </a:lnTo>
                  <a:lnTo>
                    <a:pt x="1234" y="1787"/>
                  </a:lnTo>
                  <a:cubicBezTo>
                    <a:pt x="1287" y="1771"/>
                    <a:pt x="1339" y="1750"/>
                    <a:pt x="1388" y="1724"/>
                  </a:cubicBezTo>
                  <a:lnTo>
                    <a:pt x="1562" y="1839"/>
                  </a:lnTo>
                  <a:lnTo>
                    <a:pt x="1839" y="1562"/>
                  </a:lnTo>
                  <a:lnTo>
                    <a:pt x="1724" y="1387"/>
                  </a:lnTo>
                  <a:cubicBezTo>
                    <a:pt x="1750" y="1339"/>
                    <a:pt x="1772" y="1287"/>
                    <a:pt x="1788" y="1234"/>
                  </a:cubicBezTo>
                  <a:lnTo>
                    <a:pt x="1992" y="1192"/>
                  </a:lnTo>
                  <a:close/>
                  <a:moveTo>
                    <a:pt x="1693" y="1134"/>
                  </a:moveTo>
                  <a:lnTo>
                    <a:pt x="1684" y="1170"/>
                  </a:lnTo>
                  <a:cubicBezTo>
                    <a:pt x="1668" y="1233"/>
                    <a:pt x="1644" y="1294"/>
                    <a:pt x="1611" y="1350"/>
                  </a:cubicBezTo>
                  <a:cubicBezTo>
                    <a:pt x="1609" y="1353"/>
                    <a:pt x="1607" y="1356"/>
                    <a:pt x="1605" y="1360"/>
                  </a:cubicBezTo>
                  <a:lnTo>
                    <a:pt x="1587" y="1391"/>
                  </a:lnTo>
                  <a:lnTo>
                    <a:pt x="1689" y="1547"/>
                  </a:lnTo>
                  <a:lnTo>
                    <a:pt x="1547" y="1689"/>
                  </a:lnTo>
                  <a:lnTo>
                    <a:pt x="1391" y="1587"/>
                  </a:lnTo>
                  <a:lnTo>
                    <a:pt x="1360" y="1605"/>
                  </a:lnTo>
                  <a:cubicBezTo>
                    <a:pt x="1357" y="1607"/>
                    <a:pt x="1353" y="1609"/>
                    <a:pt x="1350" y="1611"/>
                  </a:cubicBezTo>
                  <a:cubicBezTo>
                    <a:pt x="1294" y="1644"/>
                    <a:pt x="1233" y="1668"/>
                    <a:pt x="1170" y="1684"/>
                  </a:cubicBezTo>
                  <a:lnTo>
                    <a:pt x="1135" y="1693"/>
                  </a:lnTo>
                  <a:lnTo>
                    <a:pt x="1097" y="1876"/>
                  </a:lnTo>
                  <a:lnTo>
                    <a:pt x="896" y="1876"/>
                  </a:lnTo>
                  <a:lnTo>
                    <a:pt x="858" y="1693"/>
                  </a:lnTo>
                  <a:lnTo>
                    <a:pt x="822" y="1684"/>
                  </a:lnTo>
                  <a:cubicBezTo>
                    <a:pt x="759" y="1668"/>
                    <a:pt x="699" y="1643"/>
                    <a:pt x="643" y="1611"/>
                  </a:cubicBezTo>
                  <a:cubicBezTo>
                    <a:pt x="639" y="1609"/>
                    <a:pt x="636" y="1607"/>
                    <a:pt x="633" y="1605"/>
                  </a:cubicBezTo>
                  <a:lnTo>
                    <a:pt x="602" y="1587"/>
                  </a:lnTo>
                  <a:lnTo>
                    <a:pt x="446" y="1689"/>
                  </a:lnTo>
                  <a:lnTo>
                    <a:pt x="304" y="1547"/>
                  </a:lnTo>
                  <a:lnTo>
                    <a:pt x="406" y="1391"/>
                  </a:lnTo>
                  <a:lnTo>
                    <a:pt x="387" y="1359"/>
                  </a:lnTo>
                  <a:cubicBezTo>
                    <a:pt x="385" y="1356"/>
                    <a:pt x="383" y="1353"/>
                    <a:pt x="382" y="1350"/>
                  </a:cubicBezTo>
                  <a:cubicBezTo>
                    <a:pt x="349" y="1294"/>
                    <a:pt x="325" y="1233"/>
                    <a:pt x="309" y="1170"/>
                  </a:cubicBezTo>
                  <a:lnTo>
                    <a:pt x="300" y="1134"/>
                  </a:lnTo>
                  <a:lnTo>
                    <a:pt x="117" y="1096"/>
                  </a:lnTo>
                  <a:lnTo>
                    <a:pt x="117" y="895"/>
                  </a:lnTo>
                  <a:lnTo>
                    <a:pt x="300" y="857"/>
                  </a:lnTo>
                  <a:lnTo>
                    <a:pt x="309" y="822"/>
                  </a:lnTo>
                  <a:cubicBezTo>
                    <a:pt x="325" y="759"/>
                    <a:pt x="349" y="698"/>
                    <a:pt x="382" y="642"/>
                  </a:cubicBezTo>
                  <a:cubicBezTo>
                    <a:pt x="383" y="639"/>
                    <a:pt x="385" y="636"/>
                    <a:pt x="387" y="632"/>
                  </a:cubicBezTo>
                  <a:lnTo>
                    <a:pt x="406" y="601"/>
                  </a:lnTo>
                  <a:lnTo>
                    <a:pt x="304" y="445"/>
                  </a:lnTo>
                  <a:lnTo>
                    <a:pt x="446" y="303"/>
                  </a:lnTo>
                  <a:lnTo>
                    <a:pt x="602" y="405"/>
                  </a:lnTo>
                  <a:lnTo>
                    <a:pt x="633" y="386"/>
                  </a:lnTo>
                  <a:cubicBezTo>
                    <a:pt x="636" y="385"/>
                    <a:pt x="640" y="383"/>
                    <a:pt x="643" y="381"/>
                  </a:cubicBezTo>
                  <a:cubicBezTo>
                    <a:pt x="699" y="348"/>
                    <a:pt x="760" y="324"/>
                    <a:pt x="823" y="308"/>
                  </a:cubicBezTo>
                  <a:lnTo>
                    <a:pt x="858" y="299"/>
                  </a:lnTo>
                  <a:lnTo>
                    <a:pt x="896" y="116"/>
                  </a:lnTo>
                  <a:lnTo>
                    <a:pt x="1097" y="116"/>
                  </a:lnTo>
                  <a:lnTo>
                    <a:pt x="1135" y="299"/>
                  </a:lnTo>
                  <a:lnTo>
                    <a:pt x="1170" y="308"/>
                  </a:lnTo>
                  <a:cubicBezTo>
                    <a:pt x="1233" y="324"/>
                    <a:pt x="1294" y="348"/>
                    <a:pt x="1350" y="381"/>
                  </a:cubicBezTo>
                  <a:cubicBezTo>
                    <a:pt x="1354" y="383"/>
                    <a:pt x="1357" y="385"/>
                    <a:pt x="1360" y="387"/>
                  </a:cubicBezTo>
                  <a:lnTo>
                    <a:pt x="1391" y="405"/>
                  </a:lnTo>
                  <a:lnTo>
                    <a:pt x="1547" y="303"/>
                  </a:lnTo>
                  <a:lnTo>
                    <a:pt x="1689" y="445"/>
                  </a:lnTo>
                  <a:lnTo>
                    <a:pt x="1587" y="601"/>
                  </a:lnTo>
                  <a:lnTo>
                    <a:pt x="1606" y="632"/>
                  </a:lnTo>
                  <a:cubicBezTo>
                    <a:pt x="1608" y="636"/>
                    <a:pt x="1609" y="639"/>
                    <a:pt x="1611" y="642"/>
                  </a:cubicBezTo>
                  <a:cubicBezTo>
                    <a:pt x="1644" y="698"/>
                    <a:pt x="1668" y="759"/>
                    <a:pt x="1684" y="822"/>
                  </a:cubicBezTo>
                  <a:lnTo>
                    <a:pt x="1693" y="858"/>
                  </a:lnTo>
                  <a:lnTo>
                    <a:pt x="1876" y="896"/>
                  </a:lnTo>
                  <a:lnTo>
                    <a:pt x="1876" y="1097"/>
                  </a:lnTo>
                  <a:lnTo>
                    <a:pt x="1693" y="11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2333758" y="4009092"/>
              <a:ext cx="262901" cy="262901"/>
            </a:xfrm>
            <a:custGeom>
              <a:rect b="b" l="l" r="r" t="t"/>
              <a:pathLst>
                <a:path extrusionOk="0" h="1132" w="1132">
                  <a:moveTo>
                    <a:pt x="565" y="0"/>
                  </a:moveTo>
                  <a:lnTo>
                    <a:pt x="565" y="0"/>
                  </a:lnTo>
                  <a:cubicBezTo>
                    <a:pt x="466" y="0"/>
                    <a:pt x="368" y="26"/>
                    <a:pt x="283" y="75"/>
                  </a:cubicBezTo>
                  <a:cubicBezTo>
                    <a:pt x="197" y="125"/>
                    <a:pt x="124" y="196"/>
                    <a:pt x="75" y="282"/>
                  </a:cubicBezTo>
                  <a:cubicBezTo>
                    <a:pt x="25" y="368"/>
                    <a:pt x="0" y="466"/>
                    <a:pt x="0" y="565"/>
                  </a:cubicBezTo>
                  <a:cubicBezTo>
                    <a:pt x="0" y="665"/>
                    <a:pt x="25" y="762"/>
                    <a:pt x="75" y="848"/>
                  </a:cubicBezTo>
                  <a:cubicBezTo>
                    <a:pt x="124" y="934"/>
                    <a:pt x="197" y="1006"/>
                    <a:pt x="283" y="1055"/>
                  </a:cubicBezTo>
                  <a:cubicBezTo>
                    <a:pt x="368" y="1105"/>
                    <a:pt x="465" y="1131"/>
                    <a:pt x="565" y="1131"/>
                  </a:cubicBezTo>
                  <a:cubicBezTo>
                    <a:pt x="664" y="1131"/>
                    <a:pt x="762" y="1105"/>
                    <a:pt x="848" y="1055"/>
                  </a:cubicBezTo>
                  <a:cubicBezTo>
                    <a:pt x="934" y="1006"/>
                    <a:pt x="1005" y="934"/>
                    <a:pt x="1055" y="848"/>
                  </a:cubicBezTo>
                  <a:cubicBezTo>
                    <a:pt x="1104" y="762"/>
                    <a:pt x="1131" y="665"/>
                    <a:pt x="1131" y="565"/>
                  </a:cubicBezTo>
                  <a:cubicBezTo>
                    <a:pt x="1131" y="466"/>
                    <a:pt x="1105" y="368"/>
                    <a:pt x="1055" y="282"/>
                  </a:cubicBezTo>
                  <a:cubicBezTo>
                    <a:pt x="1030" y="240"/>
                    <a:pt x="1000" y="200"/>
                    <a:pt x="965" y="165"/>
                  </a:cubicBezTo>
                  <a:cubicBezTo>
                    <a:pt x="930" y="130"/>
                    <a:pt x="891" y="100"/>
                    <a:pt x="848" y="75"/>
                  </a:cubicBezTo>
                  <a:cubicBezTo>
                    <a:pt x="762" y="26"/>
                    <a:pt x="665" y="0"/>
                    <a:pt x="567" y="0"/>
                  </a:cubicBezTo>
                  <a:cubicBezTo>
                    <a:pt x="566" y="0"/>
                    <a:pt x="566" y="0"/>
                    <a:pt x="565" y="0"/>
                  </a:cubicBezTo>
                  <a:close/>
                  <a:moveTo>
                    <a:pt x="883" y="883"/>
                  </a:moveTo>
                  <a:cubicBezTo>
                    <a:pt x="855" y="911"/>
                    <a:pt x="824" y="935"/>
                    <a:pt x="790" y="955"/>
                  </a:cubicBezTo>
                  <a:cubicBezTo>
                    <a:pt x="739" y="984"/>
                    <a:pt x="682" y="1003"/>
                    <a:pt x="624" y="1011"/>
                  </a:cubicBezTo>
                  <a:lnTo>
                    <a:pt x="624" y="906"/>
                  </a:lnTo>
                  <a:lnTo>
                    <a:pt x="507" y="906"/>
                  </a:lnTo>
                  <a:lnTo>
                    <a:pt x="507" y="1011"/>
                  </a:lnTo>
                  <a:cubicBezTo>
                    <a:pt x="448" y="1003"/>
                    <a:pt x="392" y="984"/>
                    <a:pt x="341" y="954"/>
                  </a:cubicBezTo>
                  <a:cubicBezTo>
                    <a:pt x="273" y="915"/>
                    <a:pt x="216" y="858"/>
                    <a:pt x="177" y="790"/>
                  </a:cubicBezTo>
                  <a:cubicBezTo>
                    <a:pt x="147" y="739"/>
                    <a:pt x="128" y="682"/>
                    <a:pt x="120" y="624"/>
                  </a:cubicBezTo>
                  <a:lnTo>
                    <a:pt x="225" y="624"/>
                  </a:lnTo>
                  <a:lnTo>
                    <a:pt x="225" y="507"/>
                  </a:lnTo>
                  <a:lnTo>
                    <a:pt x="120" y="507"/>
                  </a:lnTo>
                  <a:cubicBezTo>
                    <a:pt x="128" y="448"/>
                    <a:pt x="147" y="392"/>
                    <a:pt x="176" y="341"/>
                  </a:cubicBezTo>
                  <a:cubicBezTo>
                    <a:pt x="216" y="273"/>
                    <a:pt x="272" y="216"/>
                    <a:pt x="341" y="177"/>
                  </a:cubicBezTo>
                  <a:cubicBezTo>
                    <a:pt x="392" y="147"/>
                    <a:pt x="448" y="128"/>
                    <a:pt x="507" y="120"/>
                  </a:cubicBezTo>
                  <a:lnTo>
                    <a:pt x="507" y="225"/>
                  </a:lnTo>
                  <a:lnTo>
                    <a:pt x="624" y="225"/>
                  </a:lnTo>
                  <a:lnTo>
                    <a:pt x="624" y="120"/>
                  </a:lnTo>
                  <a:cubicBezTo>
                    <a:pt x="682" y="128"/>
                    <a:pt x="739" y="147"/>
                    <a:pt x="790" y="177"/>
                  </a:cubicBezTo>
                  <a:cubicBezTo>
                    <a:pt x="858" y="216"/>
                    <a:pt x="915" y="273"/>
                    <a:pt x="954" y="341"/>
                  </a:cubicBezTo>
                  <a:cubicBezTo>
                    <a:pt x="984" y="392"/>
                    <a:pt x="1003" y="448"/>
                    <a:pt x="1010" y="507"/>
                  </a:cubicBezTo>
                  <a:lnTo>
                    <a:pt x="906" y="507"/>
                  </a:lnTo>
                  <a:lnTo>
                    <a:pt x="906" y="624"/>
                  </a:lnTo>
                  <a:lnTo>
                    <a:pt x="1010" y="624"/>
                  </a:lnTo>
                  <a:cubicBezTo>
                    <a:pt x="1003" y="682"/>
                    <a:pt x="984" y="739"/>
                    <a:pt x="954" y="790"/>
                  </a:cubicBezTo>
                  <a:cubicBezTo>
                    <a:pt x="935" y="824"/>
                    <a:pt x="911" y="855"/>
                    <a:pt x="883" y="8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8" name="Google Shape;1048;p34"/>
          <p:cNvGrpSpPr/>
          <p:nvPr/>
        </p:nvGrpSpPr>
        <p:grpSpPr>
          <a:xfrm>
            <a:off x="6861178" y="3227751"/>
            <a:ext cx="377946" cy="377946"/>
            <a:chOff x="6378554" y="3298134"/>
            <a:chExt cx="462376" cy="462376"/>
          </a:xfrm>
        </p:grpSpPr>
        <p:sp>
          <p:nvSpPr>
            <p:cNvPr id="1049" name="Google Shape;1049;p34"/>
            <p:cNvSpPr/>
            <p:nvPr/>
          </p:nvSpPr>
          <p:spPr>
            <a:xfrm>
              <a:off x="6501310" y="3420890"/>
              <a:ext cx="216869" cy="216869"/>
            </a:xfrm>
            <a:custGeom>
              <a:rect b="b" l="l" r="r" t="t"/>
              <a:pathLst>
                <a:path extrusionOk="0" h="935" w="935">
                  <a:moveTo>
                    <a:pt x="0" y="934"/>
                  </a:moveTo>
                  <a:lnTo>
                    <a:pt x="934" y="934"/>
                  </a:lnTo>
                  <a:lnTo>
                    <a:pt x="934" y="0"/>
                  </a:lnTo>
                  <a:lnTo>
                    <a:pt x="0" y="0"/>
                  </a:lnTo>
                  <a:lnTo>
                    <a:pt x="0" y="934"/>
                  </a:lnTo>
                  <a:close/>
                  <a:moveTo>
                    <a:pt x="117" y="117"/>
                  </a:moveTo>
                  <a:lnTo>
                    <a:pt x="817" y="117"/>
                  </a:lnTo>
                  <a:lnTo>
                    <a:pt x="817" y="817"/>
                  </a:lnTo>
                  <a:lnTo>
                    <a:pt x="117" y="817"/>
                  </a:lnTo>
                  <a:lnTo>
                    <a:pt x="117" y="1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6378554" y="3298134"/>
              <a:ext cx="462376" cy="462376"/>
            </a:xfrm>
            <a:custGeom>
              <a:rect b="b" l="l" r="r" t="t"/>
              <a:pathLst>
                <a:path extrusionOk="0" h="1993" w="1993">
                  <a:moveTo>
                    <a:pt x="1992" y="655"/>
                  </a:moveTo>
                  <a:lnTo>
                    <a:pt x="1992" y="538"/>
                  </a:lnTo>
                  <a:lnTo>
                    <a:pt x="1721" y="538"/>
                  </a:lnTo>
                  <a:lnTo>
                    <a:pt x="1721" y="222"/>
                  </a:lnTo>
                  <a:lnTo>
                    <a:pt x="1906" y="222"/>
                  </a:lnTo>
                  <a:lnTo>
                    <a:pt x="1906" y="0"/>
                  </a:lnTo>
                  <a:lnTo>
                    <a:pt x="1789" y="0"/>
                  </a:lnTo>
                  <a:lnTo>
                    <a:pt x="1789" y="106"/>
                  </a:lnTo>
                  <a:lnTo>
                    <a:pt x="1604" y="106"/>
                  </a:lnTo>
                  <a:lnTo>
                    <a:pt x="1604" y="272"/>
                  </a:lnTo>
                  <a:lnTo>
                    <a:pt x="1455" y="272"/>
                  </a:lnTo>
                  <a:lnTo>
                    <a:pt x="1455" y="0"/>
                  </a:lnTo>
                  <a:lnTo>
                    <a:pt x="1338" y="0"/>
                  </a:lnTo>
                  <a:lnTo>
                    <a:pt x="1338" y="272"/>
                  </a:lnTo>
                  <a:lnTo>
                    <a:pt x="1188" y="272"/>
                  </a:lnTo>
                  <a:lnTo>
                    <a:pt x="1188" y="0"/>
                  </a:lnTo>
                  <a:lnTo>
                    <a:pt x="1071" y="0"/>
                  </a:lnTo>
                  <a:lnTo>
                    <a:pt x="1071" y="272"/>
                  </a:lnTo>
                  <a:lnTo>
                    <a:pt x="922" y="272"/>
                  </a:lnTo>
                  <a:lnTo>
                    <a:pt x="922" y="0"/>
                  </a:lnTo>
                  <a:lnTo>
                    <a:pt x="805" y="0"/>
                  </a:lnTo>
                  <a:lnTo>
                    <a:pt x="805" y="272"/>
                  </a:lnTo>
                  <a:lnTo>
                    <a:pt x="655" y="272"/>
                  </a:lnTo>
                  <a:lnTo>
                    <a:pt x="655" y="0"/>
                  </a:lnTo>
                  <a:lnTo>
                    <a:pt x="538" y="0"/>
                  </a:lnTo>
                  <a:lnTo>
                    <a:pt x="538" y="272"/>
                  </a:lnTo>
                  <a:lnTo>
                    <a:pt x="387" y="272"/>
                  </a:lnTo>
                  <a:lnTo>
                    <a:pt x="387" y="108"/>
                  </a:lnTo>
                  <a:lnTo>
                    <a:pt x="203" y="108"/>
                  </a:lnTo>
                  <a:lnTo>
                    <a:pt x="203" y="0"/>
                  </a:lnTo>
                  <a:lnTo>
                    <a:pt x="86" y="0"/>
                  </a:lnTo>
                  <a:lnTo>
                    <a:pt x="86" y="224"/>
                  </a:lnTo>
                  <a:lnTo>
                    <a:pt x="271" y="224"/>
                  </a:lnTo>
                  <a:lnTo>
                    <a:pt x="273" y="538"/>
                  </a:lnTo>
                  <a:lnTo>
                    <a:pt x="0" y="538"/>
                  </a:lnTo>
                  <a:lnTo>
                    <a:pt x="0" y="655"/>
                  </a:lnTo>
                  <a:lnTo>
                    <a:pt x="273" y="655"/>
                  </a:lnTo>
                  <a:lnTo>
                    <a:pt x="273" y="805"/>
                  </a:lnTo>
                  <a:lnTo>
                    <a:pt x="0" y="805"/>
                  </a:lnTo>
                  <a:lnTo>
                    <a:pt x="0" y="922"/>
                  </a:lnTo>
                  <a:lnTo>
                    <a:pt x="273" y="922"/>
                  </a:lnTo>
                  <a:lnTo>
                    <a:pt x="273" y="1072"/>
                  </a:lnTo>
                  <a:lnTo>
                    <a:pt x="0" y="1072"/>
                  </a:lnTo>
                  <a:lnTo>
                    <a:pt x="0" y="1188"/>
                  </a:lnTo>
                  <a:lnTo>
                    <a:pt x="273" y="1188"/>
                  </a:lnTo>
                  <a:lnTo>
                    <a:pt x="273" y="1338"/>
                  </a:lnTo>
                  <a:lnTo>
                    <a:pt x="0" y="1338"/>
                  </a:lnTo>
                  <a:lnTo>
                    <a:pt x="0" y="1455"/>
                  </a:lnTo>
                  <a:lnTo>
                    <a:pt x="273" y="1455"/>
                  </a:lnTo>
                  <a:lnTo>
                    <a:pt x="271" y="1768"/>
                  </a:lnTo>
                  <a:lnTo>
                    <a:pt x="86" y="1768"/>
                  </a:lnTo>
                  <a:lnTo>
                    <a:pt x="86" y="1992"/>
                  </a:lnTo>
                  <a:lnTo>
                    <a:pt x="203" y="1992"/>
                  </a:lnTo>
                  <a:lnTo>
                    <a:pt x="203" y="1885"/>
                  </a:lnTo>
                  <a:lnTo>
                    <a:pt x="387" y="1885"/>
                  </a:lnTo>
                  <a:lnTo>
                    <a:pt x="387" y="1721"/>
                  </a:lnTo>
                  <a:lnTo>
                    <a:pt x="538" y="1721"/>
                  </a:lnTo>
                  <a:lnTo>
                    <a:pt x="538" y="1992"/>
                  </a:lnTo>
                  <a:lnTo>
                    <a:pt x="655" y="1992"/>
                  </a:lnTo>
                  <a:lnTo>
                    <a:pt x="655" y="1721"/>
                  </a:lnTo>
                  <a:lnTo>
                    <a:pt x="805" y="1721"/>
                  </a:lnTo>
                  <a:lnTo>
                    <a:pt x="805" y="1992"/>
                  </a:lnTo>
                  <a:lnTo>
                    <a:pt x="922" y="1992"/>
                  </a:lnTo>
                  <a:lnTo>
                    <a:pt x="922" y="1721"/>
                  </a:lnTo>
                  <a:lnTo>
                    <a:pt x="1071" y="1721"/>
                  </a:lnTo>
                  <a:lnTo>
                    <a:pt x="1071" y="1992"/>
                  </a:lnTo>
                  <a:lnTo>
                    <a:pt x="1188" y="1992"/>
                  </a:lnTo>
                  <a:lnTo>
                    <a:pt x="1188" y="1721"/>
                  </a:lnTo>
                  <a:lnTo>
                    <a:pt x="1338" y="1721"/>
                  </a:lnTo>
                  <a:lnTo>
                    <a:pt x="1338" y="1992"/>
                  </a:lnTo>
                  <a:lnTo>
                    <a:pt x="1455" y="1992"/>
                  </a:lnTo>
                  <a:lnTo>
                    <a:pt x="1455" y="1721"/>
                  </a:lnTo>
                  <a:lnTo>
                    <a:pt x="1605" y="1721"/>
                  </a:lnTo>
                  <a:lnTo>
                    <a:pt x="1605" y="1887"/>
                  </a:lnTo>
                  <a:lnTo>
                    <a:pt x="1789" y="1887"/>
                  </a:lnTo>
                  <a:lnTo>
                    <a:pt x="1789" y="1992"/>
                  </a:lnTo>
                  <a:lnTo>
                    <a:pt x="1906" y="1992"/>
                  </a:lnTo>
                  <a:lnTo>
                    <a:pt x="1906" y="1770"/>
                  </a:lnTo>
                  <a:lnTo>
                    <a:pt x="1721" y="1770"/>
                  </a:lnTo>
                  <a:lnTo>
                    <a:pt x="1721" y="1455"/>
                  </a:lnTo>
                  <a:lnTo>
                    <a:pt x="1992" y="1455"/>
                  </a:lnTo>
                  <a:lnTo>
                    <a:pt x="1992" y="1338"/>
                  </a:lnTo>
                  <a:lnTo>
                    <a:pt x="1721" y="1338"/>
                  </a:lnTo>
                  <a:lnTo>
                    <a:pt x="1721" y="1188"/>
                  </a:lnTo>
                  <a:lnTo>
                    <a:pt x="1992" y="1188"/>
                  </a:lnTo>
                  <a:lnTo>
                    <a:pt x="1992" y="1072"/>
                  </a:lnTo>
                  <a:lnTo>
                    <a:pt x="1721" y="1072"/>
                  </a:lnTo>
                  <a:lnTo>
                    <a:pt x="1721" y="922"/>
                  </a:lnTo>
                  <a:lnTo>
                    <a:pt x="1992" y="922"/>
                  </a:lnTo>
                  <a:lnTo>
                    <a:pt x="1992" y="805"/>
                  </a:lnTo>
                  <a:lnTo>
                    <a:pt x="1721" y="805"/>
                  </a:lnTo>
                  <a:lnTo>
                    <a:pt x="1721" y="655"/>
                  </a:lnTo>
                  <a:lnTo>
                    <a:pt x="1992" y="655"/>
                  </a:lnTo>
                  <a:close/>
                  <a:moveTo>
                    <a:pt x="389" y="388"/>
                  </a:moveTo>
                  <a:lnTo>
                    <a:pt x="1604" y="388"/>
                  </a:lnTo>
                  <a:lnTo>
                    <a:pt x="1604" y="1604"/>
                  </a:lnTo>
                  <a:lnTo>
                    <a:pt x="389" y="1604"/>
                  </a:lnTo>
                  <a:lnTo>
                    <a:pt x="389" y="3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1" name="Google Shape;1051;p34"/>
          <p:cNvSpPr/>
          <p:nvPr/>
        </p:nvSpPr>
        <p:spPr>
          <a:xfrm>
            <a:off x="7563692" y="3227816"/>
            <a:ext cx="377958" cy="377958"/>
          </a:xfrm>
          <a:custGeom>
            <a:rect b="b" l="l" r="r" t="t"/>
            <a:pathLst>
              <a:path extrusionOk="0" h="1994" w="1993">
                <a:moveTo>
                  <a:pt x="1760" y="1876"/>
                </a:moveTo>
                <a:cubicBezTo>
                  <a:pt x="1888" y="1780"/>
                  <a:pt x="1971" y="1626"/>
                  <a:pt x="1971" y="1453"/>
                </a:cubicBezTo>
                <a:cubicBezTo>
                  <a:pt x="1971" y="1360"/>
                  <a:pt x="1947" y="1269"/>
                  <a:pt x="1900" y="1189"/>
                </a:cubicBezTo>
                <a:cubicBezTo>
                  <a:pt x="1854" y="1108"/>
                  <a:pt x="1787" y="1041"/>
                  <a:pt x="1706" y="995"/>
                </a:cubicBezTo>
                <a:cubicBezTo>
                  <a:pt x="1691" y="986"/>
                  <a:pt x="1675" y="978"/>
                  <a:pt x="1659" y="971"/>
                </a:cubicBezTo>
                <a:lnTo>
                  <a:pt x="1659" y="786"/>
                </a:lnTo>
                <a:lnTo>
                  <a:pt x="1795" y="786"/>
                </a:lnTo>
                <a:lnTo>
                  <a:pt x="1795" y="669"/>
                </a:lnTo>
                <a:lnTo>
                  <a:pt x="1501" y="669"/>
                </a:lnTo>
                <a:lnTo>
                  <a:pt x="1501" y="480"/>
                </a:lnTo>
                <a:cubicBezTo>
                  <a:pt x="1501" y="215"/>
                  <a:pt x="1286" y="0"/>
                  <a:pt x="1021" y="0"/>
                </a:cubicBezTo>
                <a:cubicBezTo>
                  <a:pt x="773" y="0"/>
                  <a:pt x="569" y="190"/>
                  <a:pt x="545" y="432"/>
                </a:cubicBezTo>
                <a:lnTo>
                  <a:pt x="248" y="432"/>
                </a:lnTo>
                <a:lnTo>
                  <a:pt x="248" y="549"/>
                </a:lnTo>
                <a:lnTo>
                  <a:pt x="357" y="549"/>
                </a:lnTo>
                <a:lnTo>
                  <a:pt x="357" y="731"/>
                </a:lnTo>
                <a:lnTo>
                  <a:pt x="117" y="731"/>
                </a:lnTo>
                <a:lnTo>
                  <a:pt x="117" y="0"/>
                </a:lnTo>
                <a:lnTo>
                  <a:pt x="0" y="0"/>
                </a:lnTo>
                <a:lnTo>
                  <a:pt x="0" y="1993"/>
                </a:lnTo>
                <a:lnTo>
                  <a:pt x="1992" y="1993"/>
                </a:lnTo>
                <a:lnTo>
                  <a:pt x="1992" y="1876"/>
                </a:lnTo>
                <a:lnTo>
                  <a:pt x="1760" y="1876"/>
                </a:lnTo>
                <a:close/>
                <a:moveTo>
                  <a:pt x="1442" y="1865"/>
                </a:moveTo>
                <a:cubicBezTo>
                  <a:pt x="1254" y="1865"/>
                  <a:pt x="1095" y="1738"/>
                  <a:pt x="1046" y="1565"/>
                </a:cubicBezTo>
                <a:lnTo>
                  <a:pt x="1153" y="1565"/>
                </a:lnTo>
                <a:lnTo>
                  <a:pt x="1153" y="1448"/>
                </a:lnTo>
                <a:lnTo>
                  <a:pt x="1030" y="1448"/>
                </a:lnTo>
                <a:cubicBezTo>
                  <a:pt x="1031" y="1407"/>
                  <a:pt x="1037" y="1367"/>
                  <a:pt x="1050" y="1328"/>
                </a:cubicBezTo>
                <a:lnTo>
                  <a:pt x="1835" y="1328"/>
                </a:lnTo>
                <a:cubicBezTo>
                  <a:pt x="1848" y="1368"/>
                  <a:pt x="1855" y="1410"/>
                  <a:pt x="1855" y="1453"/>
                </a:cubicBezTo>
                <a:cubicBezTo>
                  <a:pt x="1855" y="1680"/>
                  <a:pt x="1670" y="1865"/>
                  <a:pt x="1442" y="1865"/>
                </a:cubicBezTo>
                <a:close/>
                <a:moveTo>
                  <a:pt x="1581" y="1065"/>
                </a:moveTo>
                <a:cubicBezTo>
                  <a:pt x="1604" y="1073"/>
                  <a:pt x="1627" y="1083"/>
                  <a:pt x="1648" y="1096"/>
                </a:cubicBezTo>
                <a:cubicBezTo>
                  <a:pt x="1698" y="1125"/>
                  <a:pt x="1742" y="1164"/>
                  <a:pt x="1776" y="1211"/>
                </a:cubicBezTo>
                <a:lnTo>
                  <a:pt x="1109" y="1211"/>
                </a:lnTo>
                <a:cubicBezTo>
                  <a:pt x="1143" y="1164"/>
                  <a:pt x="1187" y="1125"/>
                  <a:pt x="1237" y="1096"/>
                </a:cubicBezTo>
                <a:cubicBezTo>
                  <a:pt x="1258" y="1084"/>
                  <a:pt x="1280" y="1073"/>
                  <a:pt x="1304" y="1065"/>
                </a:cubicBezTo>
                <a:lnTo>
                  <a:pt x="1342" y="1051"/>
                </a:lnTo>
                <a:lnTo>
                  <a:pt x="1342" y="786"/>
                </a:lnTo>
                <a:lnTo>
                  <a:pt x="1543" y="786"/>
                </a:lnTo>
                <a:lnTo>
                  <a:pt x="1543" y="1051"/>
                </a:lnTo>
                <a:lnTo>
                  <a:pt x="1581" y="1065"/>
                </a:lnTo>
                <a:close/>
                <a:moveTo>
                  <a:pt x="474" y="549"/>
                </a:moveTo>
                <a:lnTo>
                  <a:pt x="727" y="549"/>
                </a:lnTo>
                <a:lnTo>
                  <a:pt x="727" y="1229"/>
                </a:lnTo>
                <a:cubicBezTo>
                  <a:pt x="727" y="1230"/>
                  <a:pt x="727" y="1231"/>
                  <a:pt x="727" y="1231"/>
                </a:cubicBezTo>
                <a:cubicBezTo>
                  <a:pt x="727" y="1253"/>
                  <a:pt x="721" y="1275"/>
                  <a:pt x="710" y="1294"/>
                </a:cubicBezTo>
                <a:cubicBezTo>
                  <a:pt x="699" y="1313"/>
                  <a:pt x="683" y="1330"/>
                  <a:pt x="664" y="1341"/>
                </a:cubicBezTo>
                <a:cubicBezTo>
                  <a:pt x="645" y="1353"/>
                  <a:pt x="624" y="1357"/>
                  <a:pt x="601" y="1357"/>
                </a:cubicBezTo>
                <a:cubicBezTo>
                  <a:pt x="579" y="1357"/>
                  <a:pt x="557" y="1353"/>
                  <a:pt x="537" y="1341"/>
                </a:cubicBezTo>
                <a:cubicBezTo>
                  <a:pt x="518" y="1330"/>
                  <a:pt x="502" y="1313"/>
                  <a:pt x="491" y="1294"/>
                </a:cubicBezTo>
                <a:cubicBezTo>
                  <a:pt x="480" y="1275"/>
                  <a:pt x="474" y="1253"/>
                  <a:pt x="474" y="1231"/>
                </a:cubicBezTo>
                <a:cubicBezTo>
                  <a:pt x="474" y="1231"/>
                  <a:pt x="474" y="1230"/>
                  <a:pt x="474" y="1229"/>
                </a:cubicBezTo>
                <a:lnTo>
                  <a:pt x="474" y="1090"/>
                </a:lnTo>
                <a:lnTo>
                  <a:pt x="601" y="1090"/>
                </a:lnTo>
                <a:lnTo>
                  <a:pt x="601" y="973"/>
                </a:lnTo>
                <a:lnTo>
                  <a:pt x="474" y="973"/>
                </a:lnTo>
                <a:lnTo>
                  <a:pt x="474" y="847"/>
                </a:lnTo>
                <a:lnTo>
                  <a:pt x="601" y="847"/>
                </a:lnTo>
                <a:lnTo>
                  <a:pt x="601" y="731"/>
                </a:lnTo>
                <a:lnTo>
                  <a:pt x="474" y="731"/>
                </a:lnTo>
                <a:lnTo>
                  <a:pt x="474" y="549"/>
                </a:lnTo>
                <a:close/>
                <a:moveTo>
                  <a:pt x="358" y="847"/>
                </a:moveTo>
                <a:lnTo>
                  <a:pt x="358" y="970"/>
                </a:lnTo>
                <a:lnTo>
                  <a:pt x="117" y="970"/>
                </a:lnTo>
                <a:lnTo>
                  <a:pt x="117" y="847"/>
                </a:lnTo>
                <a:lnTo>
                  <a:pt x="358" y="847"/>
                </a:lnTo>
                <a:close/>
                <a:moveTo>
                  <a:pt x="117" y="1087"/>
                </a:moveTo>
                <a:lnTo>
                  <a:pt x="358" y="1087"/>
                </a:lnTo>
                <a:lnTo>
                  <a:pt x="358" y="1229"/>
                </a:lnTo>
                <a:cubicBezTo>
                  <a:pt x="358" y="1272"/>
                  <a:pt x="369" y="1314"/>
                  <a:pt x="390" y="1351"/>
                </a:cubicBezTo>
                <a:cubicBezTo>
                  <a:pt x="411" y="1388"/>
                  <a:pt x="442" y="1419"/>
                  <a:pt x="479" y="1440"/>
                </a:cubicBezTo>
                <a:cubicBezTo>
                  <a:pt x="516" y="1461"/>
                  <a:pt x="559" y="1473"/>
                  <a:pt x="601" y="1473"/>
                </a:cubicBezTo>
                <a:cubicBezTo>
                  <a:pt x="644" y="1473"/>
                  <a:pt x="685" y="1461"/>
                  <a:pt x="722" y="1440"/>
                </a:cubicBezTo>
                <a:cubicBezTo>
                  <a:pt x="759" y="1419"/>
                  <a:pt x="790" y="1388"/>
                  <a:pt x="811" y="1351"/>
                </a:cubicBezTo>
                <a:cubicBezTo>
                  <a:pt x="832" y="1314"/>
                  <a:pt x="844" y="1272"/>
                  <a:pt x="844" y="1229"/>
                </a:cubicBezTo>
                <a:lnTo>
                  <a:pt x="844" y="549"/>
                </a:lnTo>
                <a:lnTo>
                  <a:pt x="953" y="549"/>
                </a:lnTo>
                <a:lnTo>
                  <a:pt x="953" y="432"/>
                </a:lnTo>
                <a:lnTo>
                  <a:pt x="662" y="432"/>
                </a:lnTo>
                <a:cubicBezTo>
                  <a:pt x="685" y="255"/>
                  <a:pt x="838" y="117"/>
                  <a:pt x="1021" y="117"/>
                </a:cubicBezTo>
                <a:cubicBezTo>
                  <a:pt x="1221" y="117"/>
                  <a:pt x="1384" y="280"/>
                  <a:pt x="1384" y="480"/>
                </a:cubicBezTo>
                <a:lnTo>
                  <a:pt x="1384" y="669"/>
                </a:lnTo>
                <a:lnTo>
                  <a:pt x="1090" y="669"/>
                </a:lnTo>
                <a:lnTo>
                  <a:pt x="1090" y="786"/>
                </a:lnTo>
                <a:lnTo>
                  <a:pt x="1225" y="786"/>
                </a:lnTo>
                <a:lnTo>
                  <a:pt x="1225" y="971"/>
                </a:lnTo>
                <a:cubicBezTo>
                  <a:pt x="1209" y="978"/>
                  <a:pt x="1194" y="986"/>
                  <a:pt x="1179" y="995"/>
                </a:cubicBezTo>
                <a:cubicBezTo>
                  <a:pt x="1098" y="1041"/>
                  <a:pt x="1031" y="1108"/>
                  <a:pt x="985" y="1189"/>
                </a:cubicBezTo>
                <a:cubicBezTo>
                  <a:pt x="938" y="1269"/>
                  <a:pt x="914" y="1360"/>
                  <a:pt x="913" y="1453"/>
                </a:cubicBezTo>
                <a:cubicBezTo>
                  <a:pt x="913" y="1626"/>
                  <a:pt x="997" y="1780"/>
                  <a:pt x="1125" y="1876"/>
                </a:cubicBezTo>
                <a:lnTo>
                  <a:pt x="117" y="1876"/>
                </a:lnTo>
                <a:lnTo>
                  <a:pt x="117" y="108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2" name="Google Shape;1052;p34"/>
          <p:cNvGrpSpPr/>
          <p:nvPr/>
        </p:nvGrpSpPr>
        <p:grpSpPr>
          <a:xfrm>
            <a:off x="1227915" y="3239873"/>
            <a:ext cx="377946" cy="353698"/>
            <a:chOff x="1671900" y="3385086"/>
            <a:chExt cx="462376" cy="432711"/>
          </a:xfrm>
        </p:grpSpPr>
        <p:sp>
          <p:nvSpPr>
            <p:cNvPr id="1053" name="Google Shape;1053;p34"/>
            <p:cNvSpPr/>
            <p:nvPr/>
          </p:nvSpPr>
          <p:spPr>
            <a:xfrm>
              <a:off x="1836598" y="3443395"/>
              <a:ext cx="75699" cy="92066"/>
            </a:xfrm>
            <a:custGeom>
              <a:rect b="b" l="l" r="r" t="t"/>
              <a:pathLst>
                <a:path extrusionOk="0" h="398" w="328">
                  <a:moveTo>
                    <a:pt x="164" y="397"/>
                  </a:moveTo>
                  <a:cubicBezTo>
                    <a:pt x="192" y="397"/>
                    <a:pt x="221" y="389"/>
                    <a:pt x="245" y="375"/>
                  </a:cubicBezTo>
                  <a:cubicBezTo>
                    <a:pt x="270" y="360"/>
                    <a:pt x="291" y="340"/>
                    <a:pt x="305" y="315"/>
                  </a:cubicBezTo>
                  <a:cubicBezTo>
                    <a:pt x="320" y="290"/>
                    <a:pt x="327" y="262"/>
                    <a:pt x="327" y="233"/>
                  </a:cubicBezTo>
                  <a:lnTo>
                    <a:pt x="327" y="164"/>
                  </a:lnTo>
                  <a:cubicBezTo>
                    <a:pt x="327" y="135"/>
                    <a:pt x="319" y="107"/>
                    <a:pt x="305" y="82"/>
                  </a:cubicBezTo>
                  <a:cubicBezTo>
                    <a:pt x="290" y="57"/>
                    <a:pt x="270" y="37"/>
                    <a:pt x="246" y="22"/>
                  </a:cubicBezTo>
                  <a:cubicBezTo>
                    <a:pt x="221" y="8"/>
                    <a:pt x="192" y="0"/>
                    <a:pt x="164" y="0"/>
                  </a:cubicBezTo>
                  <a:cubicBezTo>
                    <a:pt x="135" y="0"/>
                    <a:pt x="107" y="8"/>
                    <a:pt x="82" y="22"/>
                  </a:cubicBezTo>
                  <a:cubicBezTo>
                    <a:pt x="57" y="37"/>
                    <a:pt x="36" y="57"/>
                    <a:pt x="22" y="82"/>
                  </a:cubicBezTo>
                  <a:cubicBezTo>
                    <a:pt x="8" y="107"/>
                    <a:pt x="0" y="135"/>
                    <a:pt x="0" y="164"/>
                  </a:cubicBezTo>
                  <a:lnTo>
                    <a:pt x="0" y="233"/>
                  </a:lnTo>
                  <a:cubicBezTo>
                    <a:pt x="0" y="262"/>
                    <a:pt x="8" y="290"/>
                    <a:pt x="22" y="315"/>
                  </a:cubicBezTo>
                  <a:cubicBezTo>
                    <a:pt x="36" y="340"/>
                    <a:pt x="57" y="360"/>
                    <a:pt x="82" y="375"/>
                  </a:cubicBezTo>
                  <a:cubicBezTo>
                    <a:pt x="107" y="389"/>
                    <a:pt x="135" y="397"/>
                    <a:pt x="164" y="397"/>
                  </a:cubicBezTo>
                  <a:close/>
                  <a:moveTo>
                    <a:pt x="117" y="164"/>
                  </a:moveTo>
                  <a:cubicBezTo>
                    <a:pt x="117" y="156"/>
                    <a:pt x="119" y="149"/>
                    <a:pt x="123" y="141"/>
                  </a:cubicBezTo>
                  <a:cubicBezTo>
                    <a:pt x="127" y="134"/>
                    <a:pt x="133" y="127"/>
                    <a:pt x="140" y="123"/>
                  </a:cubicBezTo>
                  <a:cubicBezTo>
                    <a:pt x="147" y="119"/>
                    <a:pt x="156" y="117"/>
                    <a:pt x="164" y="117"/>
                  </a:cubicBezTo>
                  <a:cubicBezTo>
                    <a:pt x="172" y="117"/>
                    <a:pt x="180" y="119"/>
                    <a:pt x="187" y="123"/>
                  </a:cubicBezTo>
                  <a:cubicBezTo>
                    <a:pt x="194" y="127"/>
                    <a:pt x="200" y="134"/>
                    <a:pt x="204" y="141"/>
                  </a:cubicBezTo>
                  <a:cubicBezTo>
                    <a:pt x="208" y="149"/>
                    <a:pt x="211" y="156"/>
                    <a:pt x="211" y="164"/>
                  </a:cubicBezTo>
                  <a:lnTo>
                    <a:pt x="211" y="233"/>
                  </a:lnTo>
                  <a:cubicBezTo>
                    <a:pt x="211" y="241"/>
                    <a:pt x="208" y="249"/>
                    <a:pt x="204" y="256"/>
                  </a:cubicBezTo>
                  <a:cubicBezTo>
                    <a:pt x="200" y="264"/>
                    <a:pt x="194" y="270"/>
                    <a:pt x="187" y="274"/>
                  </a:cubicBezTo>
                  <a:cubicBezTo>
                    <a:pt x="180" y="279"/>
                    <a:pt x="172" y="280"/>
                    <a:pt x="164" y="280"/>
                  </a:cubicBezTo>
                  <a:cubicBezTo>
                    <a:pt x="156" y="280"/>
                    <a:pt x="147" y="279"/>
                    <a:pt x="140" y="274"/>
                  </a:cubicBezTo>
                  <a:cubicBezTo>
                    <a:pt x="133" y="270"/>
                    <a:pt x="127" y="264"/>
                    <a:pt x="123" y="256"/>
                  </a:cubicBezTo>
                  <a:cubicBezTo>
                    <a:pt x="119" y="249"/>
                    <a:pt x="117" y="241"/>
                    <a:pt x="117" y="233"/>
                  </a:cubicBezTo>
                  <a:lnTo>
                    <a:pt x="117" y="1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1933779" y="3446463"/>
              <a:ext cx="27620" cy="86952"/>
            </a:xfrm>
            <a:custGeom>
              <a:rect b="b" l="l" r="r" t="t"/>
              <a:pathLst>
                <a:path extrusionOk="0" h="373" w="118">
                  <a:moveTo>
                    <a:pt x="0" y="0"/>
                  </a:moveTo>
                  <a:lnTo>
                    <a:pt x="117" y="0"/>
                  </a:lnTo>
                  <a:lnTo>
                    <a:pt x="117" y="372"/>
                  </a:lnTo>
                  <a:lnTo>
                    <a:pt x="0" y="37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1891838" y="3555920"/>
              <a:ext cx="75699" cy="92067"/>
            </a:xfrm>
            <a:custGeom>
              <a:rect b="b" l="l" r="r" t="t"/>
              <a:pathLst>
                <a:path extrusionOk="0" h="397" w="328">
                  <a:moveTo>
                    <a:pt x="0" y="231"/>
                  </a:moveTo>
                  <a:cubicBezTo>
                    <a:pt x="0" y="231"/>
                    <a:pt x="0" y="232"/>
                    <a:pt x="0" y="233"/>
                  </a:cubicBezTo>
                  <a:cubicBezTo>
                    <a:pt x="0" y="261"/>
                    <a:pt x="7" y="290"/>
                    <a:pt x="22" y="314"/>
                  </a:cubicBezTo>
                  <a:cubicBezTo>
                    <a:pt x="36" y="339"/>
                    <a:pt x="56" y="360"/>
                    <a:pt x="81" y="374"/>
                  </a:cubicBezTo>
                  <a:cubicBezTo>
                    <a:pt x="105" y="389"/>
                    <a:pt x="134" y="396"/>
                    <a:pt x="163" y="396"/>
                  </a:cubicBezTo>
                  <a:cubicBezTo>
                    <a:pt x="191" y="396"/>
                    <a:pt x="220" y="389"/>
                    <a:pt x="245" y="374"/>
                  </a:cubicBezTo>
                  <a:cubicBezTo>
                    <a:pt x="270" y="360"/>
                    <a:pt x="291" y="339"/>
                    <a:pt x="305" y="314"/>
                  </a:cubicBezTo>
                  <a:cubicBezTo>
                    <a:pt x="319" y="290"/>
                    <a:pt x="327" y="261"/>
                    <a:pt x="327" y="233"/>
                  </a:cubicBezTo>
                  <a:cubicBezTo>
                    <a:pt x="327" y="232"/>
                    <a:pt x="327" y="231"/>
                    <a:pt x="327" y="231"/>
                  </a:cubicBezTo>
                  <a:lnTo>
                    <a:pt x="327" y="162"/>
                  </a:lnTo>
                  <a:cubicBezTo>
                    <a:pt x="327" y="134"/>
                    <a:pt x="319" y="106"/>
                    <a:pt x="305" y="82"/>
                  </a:cubicBezTo>
                  <a:cubicBezTo>
                    <a:pt x="291" y="57"/>
                    <a:pt x="270" y="37"/>
                    <a:pt x="245" y="22"/>
                  </a:cubicBezTo>
                  <a:cubicBezTo>
                    <a:pt x="220" y="8"/>
                    <a:pt x="191" y="0"/>
                    <a:pt x="163" y="0"/>
                  </a:cubicBezTo>
                  <a:cubicBezTo>
                    <a:pt x="134" y="0"/>
                    <a:pt x="105" y="8"/>
                    <a:pt x="81" y="22"/>
                  </a:cubicBezTo>
                  <a:cubicBezTo>
                    <a:pt x="56" y="37"/>
                    <a:pt x="36" y="57"/>
                    <a:pt x="22" y="82"/>
                  </a:cubicBezTo>
                  <a:cubicBezTo>
                    <a:pt x="8" y="106"/>
                    <a:pt x="0" y="134"/>
                    <a:pt x="0" y="162"/>
                  </a:cubicBezTo>
                  <a:lnTo>
                    <a:pt x="0" y="231"/>
                  </a:lnTo>
                  <a:close/>
                  <a:moveTo>
                    <a:pt x="116" y="162"/>
                  </a:moveTo>
                  <a:cubicBezTo>
                    <a:pt x="116" y="153"/>
                    <a:pt x="119" y="145"/>
                    <a:pt x="123" y="138"/>
                  </a:cubicBezTo>
                  <a:cubicBezTo>
                    <a:pt x="127" y="131"/>
                    <a:pt x="133" y="125"/>
                    <a:pt x="140" y="121"/>
                  </a:cubicBezTo>
                  <a:cubicBezTo>
                    <a:pt x="147" y="117"/>
                    <a:pt x="154" y="115"/>
                    <a:pt x="163" y="115"/>
                  </a:cubicBezTo>
                  <a:cubicBezTo>
                    <a:pt x="171" y="115"/>
                    <a:pt x="180" y="117"/>
                    <a:pt x="187" y="121"/>
                  </a:cubicBezTo>
                  <a:cubicBezTo>
                    <a:pt x="194" y="125"/>
                    <a:pt x="200" y="131"/>
                    <a:pt x="204" y="138"/>
                  </a:cubicBezTo>
                  <a:cubicBezTo>
                    <a:pt x="208" y="145"/>
                    <a:pt x="210" y="153"/>
                    <a:pt x="210" y="162"/>
                  </a:cubicBezTo>
                  <a:lnTo>
                    <a:pt x="210" y="231"/>
                  </a:lnTo>
                  <a:cubicBezTo>
                    <a:pt x="210" y="239"/>
                    <a:pt x="208" y="247"/>
                    <a:pt x="204" y="254"/>
                  </a:cubicBezTo>
                  <a:cubicBezTo>
                    <a:pt x="200" y="261"/>
                    <a:pt x="194" y="267"/>
                    <a:pt x="187" y="271"/>
                  </a:cubicBezTo>
                  <a:cubicBezTo>
                    <a:pt x="180" y="275"/>
                    <a:pt x="171" y="278"/>
                    <a:pt x="163" y="278"/>
                  </a:cubicBezTo>
                  <a:cubicBezTo>
                    <a:pt x="154" y="278"/>
                    <a:pt x="147" y="275"/>
                    <a:pt x="140" y="271"/>
                  </a:cubicBezTo>
                  <a:cubicBezTo>
                    <a:pt x="133" y="267"/>
                    <a:pt x="127" y="261"/>
                    <a:pt x="123" y="254"/>
                  </a:cubicBezTo>
                  <a:cubicBezTo>
                    <a:pt x="119" y="247"/>
                    <a:pt x="116" y="239"/>
                    <a:pt x="116" y="231"/>
                  </a:cubicBezTo>
                  <a:lnTo>
                    <a:pt x="116" y="1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1985950" y="3555920"/>
              <a:ext cx="75699" cy="92067"/>
            </a:xfrm>
            <a:custGeom>
              <a:rect b="b" l="l" r="r" t="t"/>
              <a:pathLst>
                <a:path extrusionOk="0" h="397" w="328">
                  <a:moveTo>
                    <a:pt x="245" y="374"/>
                  </a:moveTo>
                  <a:cubicBezTo>
                    <a:pt x="270" y="360"/>
                    <a:pt x="291" y="339"/>
                    <a:pt x="305" y="314"/>
                  </a:cubicBezTo>
                  <a:cubicBezTo>
                    <a:pt x="320" y="290"/>
                    <a:pt x="327" y="261"/>
                    <a:pt x="327" y="233"/>
                  </a:cubicBezTo>
                  <a:lnTo>
                    <a:pt x="327" y="164"/>
                  </a:lnTo>
                  <a:cubicBezTo>
                    <a:pt x="327" y="135"/>
                    <a:pt x="320" y="107"/>
                    <a:pt x="305" y="82"/>
                  </a:cubicBezTo>
                  <a:cubicBezTo>
                    <a:pt x="291" y="57"/>
                    <a:pt x="269" y="36"/>
                    <a:pt x="245" y="22"/>
                  </a:cubicBezTo>
                  <a:cubicBezTo>
                    <a:pt x="220" y="8"/>
                    <a:pt x="192" y="0"/>
                    <a:pt x="164" y="0"/>
                  </a:cubicBezTo>
                  <a:cubicBezTo>
                    <a:pt x="135" y="0"/>
                    <a:pt x="107" y="8"/>
                    <a:pt x="82" y="22"/>
                  </a:cubicBezTo>
                  <a:cubicBezTo>
                    <a:pt x="57" y="36"/>
                    <a:pt x="36" y="57"/>
                    <a:pt x="22" y="82"/>
                  </a:cubicBezTo>
                  <a:cubicBezTo>
                    <a:pt x="8" y="107"/>
                    <a:pt x="0" y="135"/>
                    <a:pt x="0" y="164"/>
                  </a:cubicBezTo>
                  <a:lnTo>
                    <a:pt x="0" y="233"/>
                  </a:lnTo>
                  <a:cubicBezTo>
                    <a:pt x="0" y="261"/>
                    <a:pt x="8" y="290"/>
                    <a:pt x="22" y="314"/>
                  </a:cubicBezTo>
                  <a:cubicBezTo>
                    <a:pt x="36" y="339"/>
                    <a:pt x="57" y="360"/>
                    <a:pt x="82" y="374"/>
                  </a:cubicBezTo>
                  <a:cubicBezTo>
                    <a:pt x="107" y="389"/>
                    <a:pt x="135" y="396"/>
                    <a:pt x="164" y="396"/>
                  </a:cubicBezTo>
                  <a:cubicBezTo>
                    <a:pt x="192" y="396"/>
                    <a:pt x="221" y="389"/>
                    <a:pt x="245" y="374"/>
                  </a:cubicBezTo>
                  <a:close/>
                  <a:moveTo>
                    <a:pt x="117" y="164"/>
                  </a:moveTo>
                  <a:cubicBezTo>
                    <a:pt x="117" y="155"/>
                    <a:pt x="119" y="147"/>
                    <a:pt x="123" y="140"/>
                  </a:cubicBezTo>
                  <a:cubicBezTo>
                    <a:pt x="127" y="133"/>
                    <a:pt x="133" y="127"/>
                    <a:pt x="140" y="123"/>
                  </a:cubicBezTo>
                  <a:cubicBezTo>
                    <a:pt x="147" y="119"/>
                    <a:pt x="155" y="117"/>
                    <a:pt x="164" y="117"/>
                  </a:cubicBezTo>
                  <a:cubicBezTo>
                    <a:pt x="172" y="117"/>
                    <a:pt x="180" y="119"/>
                    <a:pt x="187" y="123"/>
                  </a:cubicBezTo>
                  <a:cubicBezTo>
                    <a:pt x="194" y="127"/>
                    <a:pt x="200" y="133"/>
                    <a:pt x="204" y="140"/>
                  </a:cubicBezTo>
                  <a:cubicBezTo>
                    <a:pt x="208" y="147"/>
                    <a:pt x="211" y="155"/>
                    <a:pt x="211" y="164"/>
                  </a:cubicBezTo>
                  <a:lnTo>
                    <a:pt x="211" y="233"/>
                  </a:lnTo>
                  <a:cubicBezTo>
                    <a:pt x="211" y="241"/>
                    <a:pt x="208" y="249"/>
                    <a:pt x="204" y="256"/>
                  </a:cubicBezTo>
                  <a:cubicBezTo>
                    <a:pt x="200" y="263"/>
                    <a:pt x="194" y="269"/>
                    <a:pt x="187" y="273"/>
                  </a:cubicBezTo>
                  <a:cubicBezTo>
                    <a:pt x="180" y="277"/>
                    <a:pt x="172" y="280"/>
                    <a:pt x="164" y="280"/>
                  </a:cubicBezTo>
                  <a:cubicBezTo>
                    <a:pt x="155" y="280"/>
                    <a:pt x="147" y="277"/>
                    <a:pt x="140" y="273"/>
                  </a:cubicBezTo>
                  <a:cubicBezTo>
                    <a:pt x="133" y="269"/>
                    <a:pt x="127" y="263"/>
                    <a:pt x="123" y="256"/>
                  </a:cubicBezTo>
                  <a:cubicBezTo>
                    <a:pt x="119" y="249"/>
                    <a:pt x="117" y="241"/>
                    <a:pt x="117" y="233"/>
                  </a:cubicBezTo>
                  <a:lnTo>
                    <a:pt x="117" y="1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1745554" y="3555920"/>
              <a:ext cx="75699" cy="92067"/>
            </a:xfrm>
            <a:custGeom>
              <a:rect b="b" l="l" r="r" t="t"/>
              <a:pathLst>
                <a:path extrusionOk="0" h="397" w="328">
                  <a:moveTo>
                    <a:pt x="163" y="396"/>
                  </a:moveTo>
                  <a:cubicBezTo>
                    <a:pt x="192" y="396"/>
                    <a:pt x="220" y="389"/>
                    <a:pt x="245" y="374"/>
                  </a:cubicBezTo>
                  <a:cubicBezTo>
                    <a:pt x="270" y="360"/>
                    <a:pt x="291" y="339"/>
                    <a:pt x="305" y="314"/>
                  </a:cubicBezTo>
                  <a:cubicBezTo>
                    <a:pt x="319" y="290"/>
                    <a:pt x="327" y="261"/>
                    <a:pt x="327" y="233"/>
                  </a:cubicBezTo>
                  <a:lnTo>
                    <a:pt x="327" y="164"/>
                  </a:lnTo>
                  <a:cubicBezTo>
                    <a:pt x="327" y="135"/>
                    <a:pt x="319" y="107"/>
                    <a:pt x="305" y="82"/>
                  </a:cubicBezTo>
                  <a:cubicBezTo>
                    <a:pt x="291" y="57"/>
                    <a:pt x="270" y="36"/>
                    <a:pt x="245" y="22"/>
                  </a:cubicBezTo>
                  <a:cubicBezTo>
                    <a:pt x="220" y="8"/>
                    <a:pt x="191" y="0"/>
                    <a:pt x="163" y="0"/>
                  </a:cubicBezTo>
                  <a:cubicBezTo>
                    <a:pt x="134" y="0"/>
                    <a:pt x="106" y="8"/>
                    <a:pt x="82" y="22"/>
                  </a:cubicBezTo>
                  <a:cubicBezTo>
                    <a:pt x="57" y="36"/>
                    <a:pt x="36" y="57"/>
                    <a:pt x="22" y="82"/>
                  </a:cubicBezTo>
                  <a:cubicBezTo>
                    <a:pt x="7" y="107"/>
                    <a:pt x="0" y="135"/>
                    <a:pt x="0" y="164"/>
                  </a:cubicBezTo>
                  <a:lnTo>
                    <a:pt x="0" y="233"/>
                  </a:lnTo>
                  <a:cubicBezTo>
                    <a:pt x="0" y="261"/>
                    <a:pt x="7" y="290"/>
                    <a:pt x="22" y="314"/>
                  </a:cubicBezTo>
                  <a:cubicBezTo>
                    <a:pt x="36" y="339"/>
                    <a:pt x="57" y="360"/>
                    <a:pt x="82" y="374"/>
                  </a:cubicBezTo>
                  <a:cubicBezTo>
                    <a:pt x="107" y="389"/>
                    <a:pt x="135" y="396"/>
                    <a:pt x="163" y="396"/>
                  </a:cubicBezTo>
                  <a:close/>
                  <a:moveTo>
                    <a:pt x="117" y="164"/>
                  </a:moveTo>
                  <a:cubicBezTo>
                    <a:pt x="117" y="155"/>
                    <a:pt x="119" y="147"/>
                    <a:pt x="123" y="140"/>
                  </a:cubicBezTo>
                  <a:cubicBezTo>
                    <a:pt x="127" y="133"/>
                    <a:pt x="133" y="127"/>
                    <a:pt x="140" y="123"/>
                  </a:cubicBezTo>
                  <a:cubicBezTo>
                    <a:pt x="147" y="119"/>
                    <a:pt x="154" y="117"/>
                    <a:pt x="163" y="117"/>
                  </a:cubicBezTo>
                  <a:cubicBezTo>
                    <a:pt x="171" y="117"/>
                    <a:pt x="180" y="119"/>
                    <a:pt x="187" y="123"/>
                  </a:cubicBezTo>
                  <a:cubicBezTo>
                    <a:pt x="194" y="127"/>
                    <a:pt x="200" y="133"/>
                    <a:pt x="204" y="140"/>
                  </a:cubicBezTo>
                  <a:cubicBezTo>
                    <a:pt x="208" y="147"/>
                    <a:pt x="210" y="155"/>
                    <a:pt x="210" y="164"/>
                  </a:cubicBezTo>
                  <a:lnTo>
                    <a:pt x="210" y="233"/>
                  </a:lnTo>
                  <a:cubicBezTo>
                    <a:pt x="210" y="241"/>
                    <a:pt x="208" y="249"/>
                    <a:pt x="204" y="256"/>
                  </a:cubicBezTo>
                  <a:cubicBezTo>
                    <a:pt x="200" y="263"/>
                    <a:pt x="194" y="269"/>
                    <a:pt x="187" y="273"/>
                  </a:cubicBezTo>
                  <a:cubicBezTo>
                    <a:pt x="180" y="277"/>
                    <a:pt x="171" y="280"/>
                    <a:pt x="163" y="280"/>
                  </a:cubicBezTo>
                  <a:cubicBezTo>
                    <a:pt x="154" y="280"/>
                    <a:pt x="147" y="277"/>
                    <a:pt x="140" y="273"/>
                  </a:cubicBezTo>
                  <a:cubicBezTo>
                    <a:pt x="133" y="269"/>
                    <a:pt x="127" y="263"/>
                    <a:pt x="123" y="256"/>
                  </a:cubicBezTo>
                  <a:cubicBezTo>
                    <a:pt x="119" y="249"/>
                    <a:pt x="117" y="241"/>
                    <a:pt x="117" y="233"/>
                  </a:cubicBezTo>
                  <a:lnTo>
                    <a:pt x="117" y="1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1842735" y="3555920"/>
              <a:ext cx="27620" cy="91043"/>
            </a:xfrm>
            <a:custGeom>
              <a:rect b="b" l="l" r="r" t="t"/>
              <a:pathLst>
                <a:path extrusionOk="0" h="391" w="118">
                  <a:moveTo>
                    <a:pt x="0" y="0"/>
                  </a:moveTo>
                  <a:lnTo>
                    <a:pt x="117" y="0"/>
                  </a:lnTo>
                  <a:lnTo>
                    <a:pt x="117" y="390"/>
                  </a:lnTo>
                  <a:lnTo>
                    <a:pt x="0" y="390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1671900" y="3385086"/>
              <a:ext cx="462376" cy="432711"/>
            </a:xfrm>
            <a:custGeom>
              <a:rect b="b" l="l" r="r" t="t"/>
              <a:pathLst>
                <a:path extrusionOk="0" h="1866" w="1993">
                  <a:moveTo>
                    <a:pt x="1992" y="1620"/>
                  </a:moveTo>
                  <a:lnTo>
                    <a:pt x="1992" y="0"/>
                  </a:lnTo>
                  <a:lnTo>
                    <a:pt x="0" y="0"/>
                  </a:lnTo>
                  <a:lnTo>
                    <a:pt x="0" y="1620"/>
                  </a:lnTo>
                  <a:lnTo>
                    <a:pt x="585" y="1620"/>
                  </a:lnTo>
                  <a:lnTo>
                    <a:pt x="585" y="1748"/>
                  </a:lnTo>
                  <a:lnTo>
                    <a:pt x="467" y="1748"/>
                  </a:lnTo>
                  <a:lnTo>
                    <a:pt x="467" y="1865"/>
                  </a:lnTo>
                  <a:lnTo>
                    <a:pt x="1525" y="1865"/>
                  </a:lnTo>
                  <a:lnTo>
                    <a:pt x="1525" y="1748"/>
                  </a:lnTo>
                  <a:lnTo>
                    <a:pt x="1407" y="1748"/>
                  </a:lnTo>
                  <a:lnTo>
                    <a:pt x="1407" y="1620"/>
                  </a:lnTo>
                  <a:lnTo>
                    <a:pt x="1992" y="1620"/>
                  </a:lnTo>
                  <a:close/>
                  <a:moveTo>
                    <a:pt x="1875" y="117"/>
                  </a:moveTo>
                  <a:lnTo>
                    <a:pt x="1875" y="1262"/>
                  </a:lnTo>
                  <a:lnTo>
                    <a:pt x="117" y="1262"/>
                  </a:lnTo>
                  <a:lnTo>
                    <a:pt x="117" y="117"/>
                  </a:lnTo>
                  <a:lnTo>
                    <a:pt x="1875" y="117"/>
                  </a:lnTo>
                  <a:close/>
                  <a:moveTo>
                    <a:pt x="117" y="1379"/>
                  </a:moveTo>
                  <a:lnTo>
                    <a:pt x="1875" y="1379"/>
                  </a:lnTo>
                  <a:lnTo>
                    <a:pt x="1875" y="1503"/>
                  </a:lnTo>
                  <a:lnTo>
                    <a:pt x="117" y="1503"/>
                  </a:lnTo>
                  <a:lnTo>
                    <a:pt x="117" y="1379"/>
                  </a:lnTo>
                  <a:close/>
                  <a:moveTo>
                    <a:pt x="1290" y="1748"/>
                  </a:moveTo>
                  <a:lnTo>
                    <a:pt x="702" y="1748"/>
                  </a:lnTo>
                  <a:lnTo>
                    <a:pt x="702" y="1620"/>
                  </a:lnTo>
                  <a:lnTo>
                    <a:pt x="1290" y="1620"/>
                  </a:lnTo>
                  <a:lnTo>
                    <a:pt x="1290" y="17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0" name="Google Shape;1060;p34"/>
          <p:cNvGrpSpPr/>
          <p:nvPr/>
        </p:nvGrpSpPr>
        <p:grpSpPr>
          <a:xfrm>
            <a:off x="6221930" y="3227751"/>
            <a:ext cx="251687" cy="377947"/>
            <a:chOff x="5762730" y="3295065"/>
            <a:chExt cx="307912" cy="462377"/>
          </a:xfrm>
        </p:grpSpPr>
        <p:sp>
          <p:nvSpPr>
            <p:cNvPr id="1061" name="Google Shape;1061;p34"/>
            <p:cNvSpPr/>
            <p:nvPr/>
          </p:nvSpPr>
          <p:spPr>
            <a:xfrm>
              <a:off x="5787282" y="3512956"/>
              <a:ext cx="244488" cy="244486"/>
            </a:xfrm>
            <a:custGeom>
              <a:rect b="b" l="l" r="r" t="t"/>
              <a:pathLst>
                <a:path extrusionOk="0" h="1053" w="1054">
                  <a:moveTo>
                    <a:pt x="0" y="0"/>
                  </a:moveTo>
                  <a:lnTo>
                    <a:pt x="0" y="1052"/>
                  </a:lnTo>
                  <a:lnTo>
                    <a:pt x="1053" y="1052"/>
                  </a:lnTo>
                  <a:lnTo>
                    <a:pt x="1053" y="0"/>
                  </a:lnTo>
                  <a:lnTo>
                    <a:pt x="0" y="0"/>
                  </a:lnTo>
                  <a:close/>
                  <a:moveTo>
                    <a:pt x="611" y="116"/>
                  </a:moveTo>
                  <a:lnTo>
                    <a:pt x="611" y="258"/>
                  </a:lnTo>
                  <a:lnTo>
                    <a:pt x="527" y="225"/>
                  </a:lnTo>
                  <a:lnTo>
                    <a:pt x="442" y="258"/>
                  </a:lnTo>
                  <a:lnTo>
                    <a:pt x="442" y="116"/>
                  </a:lnTo>
                  <a:lnTo>
                    <a:pt x="611" y="116"/>
                  </a:lnTo>
                  <a:close/>
                  <a:moveTo>
                    <a:pt x="936" y="116"/>
                  </a:moveTo>
                  <a:lnTo>
                    <a:pt x="936" y="936"/>
                  </a:lnTo>
                  <a:lnTo>
                    <a:pt x="117" y="936"/>
                  </a:lnTo>
                  <a:lnTo>
                    <a:pt x="117" y="116"/>
                  </a:lnTo>
                  <a:lnTo>
                    <a:pt x="325" y="116"/>
                  </a:lnTo>
                  <a:lnTo>
                    <a:pt x="325" y="429"/>
                  </a:lnTo>
                  <a:lnTo>
                    <a:pt x="527" y="350"/>
                  </a:lnTo>
                  <a:lnTo>
                    <a:pt x="728" y="429"/>
                  </a:lnTo>
                  <a:lnTo>
                    <a:pt x="728" y="116"/>
                  </a:lnTo>
                  <a:lnTo>
                    <a:pt x="936" y="1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5841498" y="3676630"/>
              <a:ext cx="51148" cy="27620"/>
            </a:xfrm>
            <a:custGeom>
              <a:rect b="b" l="l" r="r" t="t"/>
              <a:pathLst>
                <a:path extrusionOk="0" h="117" w="220">
                  <a:moveTo>
                    <a:pt x="0" y="0"/>
                  </a:moveTo>
                  <a:lnTo>
                    <a:pt x="219" y="0"/>
                  </a:lnTo>
                  <a:lnTo>
                    <a:pt x="219" y="116"/>
                  </a:lnTo>
                  <a:lnTo>
                    <a:pt x="0" y="116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5762730" y="3295065"/>
              <a:ext cx="224030" cy="187202"/>
            </a:xfrm>
            <a:custGeom>
              <a:rect b="b" l="l" r="r" t="t"/>
              <a:pathLst>
                <a:path extrusionOk="0" h="807" w="967">
                  <a:moveTo>
                    <a:pt x="375" y="595"/>
                  </a:moveTo>
                  <a:lnTo>
                    <a:pt x="570" y="700"/>
                  </a:lnTo>
                  <a:lnTo>
                    <a:pt x="787" y="700"/>
                  </a:lnTo>
                  <a:lnTo>
                    <a:pt x="787" y="627"/>
                  </a:lnTo>
                  <a:lnTo>
                    <a:pt x="898" y="516"/>
                  </a:lnTo>
                  <a:lnTo>
                    <a:pt x="898" y="516"/>
                  </a:lnTo>
                  <a:cubicBezTo>
                    <a:pt x="912" y="501"/>
                    <a:pt x="925" y="485"/>
                    <a:pt x="935" y="467"/>
                  </a:cubicBezTo>
                  <a:cubicBezTo>
                    <a:pt x="955" y="432"/>
                    <a:pt x="966" y="391"/>
                    <a:pt x="966" y="350"/>
                  </a:cubicBezTo>
                  <a:cubicBezTo>
                    <a:pt x="966" y="309"/>
                    <a:pt x="956" y="269"/>
                    <a:pt x="935" y="233"/>
                  </a:cubicBezTo>
                  <a:cubicBezTo>
                    <a:pt x="926" y="216"/>
                    <a:pt x="912" y="199"/>
                    <a:pt x="898" y="185"/>
                  </a:cubicBezTo>
                  <a:lnTo>
                    <a:pt x="787" y="74"/>
                  </a:lnTo>
                  <a:lnTo>
                    <a:pt x="787" y="0"/>
                  </a:lnTo>
                  <a:lnTo>
                    <a:pt x="570" y="0"/>
                  </a:lnTo>
                  <a:lnTo>
                    <a:pt x="268" y="164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51" y="806"/>
                  </a:lnTo>
                  <a:lnTo>
                    <a:pt x="410" y="806"/>
                  </a:lnTo>
                  <a:lnTo>
                    <a:pt x="375" y="595"/>
                  </a:lnTo>
                  <a:close/>
                  <a:moveTo>
                    <a:pt x="815" y="267"/>
                  </a:moveTo>
                  <a:lnTo>
                    <a:pt x="815" y="267"/>
                  </a:lnTo>
                  <a:cubicBezTo>
                    <a:pt x="823" y="275"/>
                    <a:pt x="829" y="283"/>
                    <a:pt x="834" y="292"/>
                  </a:cubicBezTo>
                  <a:cubicBezTo>
                    <a:pt x="844" y="309"/>
                    <a:pt x="850" y="330"/>
                    <a:pt x="850" y="350"/>
                  </a:cubicBezTo>
                  <a:cubicBezTo>
                    <a:pt x="850" y="371"/>
                    <a:pt x="844" y="391"/>
                    <a:pt x="834" y="409"/>
                  </a:cubicBezTo>
                  <a:cubicBezTo>
                    <a:pt x="829" y="418"/>
                    <a:pt x="823" y="426"/>
                    <a:pt x="815" y="433"/>
                  </a:cubicBezTo>
                  <a:lnTo>
                    <a:pt x="786" y="462"/>
                  </a:lnTo>
                  <a:lnTo>
                    <a:pt x="786" y="238"/>
                  </a:lnTo>
                  <a:lnTo>
                    <a:pt x="815" y="267"/>
                  </a:lnTo>
                  <a:close/>
                  <a:moveTo>
                    <a:pt x="600" y="116"/>
                  </a:moveTo>
                  <a:lnTo>
                    <a:pt x="670" y="116"/>
                  </a:lnTo>
                  <a:lnTo>
                    <a:pt x="670" y="584"/>
                  </a:lnTo>
                  <a:lnTo>
                    <a:pt x="600" y="584"/>
                  </a:lnTo>
                  <a:lnTo>
                    <a:pt x="357" y="452"/>
                  </a:lnTo>
                  <a:lnTo>
                    <a:pt x="357" y="248"/>
                  </a:lnTo>
                  <a:lnTo>
                    <a:pt x="600" y="116"/>
                  </a:lnTo>
                  <a:close/>
                  <a:moveTo>
                    <a:pt x="240" y="280"/>
                  </a:moveTo>
                  <a:lnTo>
                    <a:pt x="240" y="428"/>
                  </a:lnTo>
                  <a:lnTo>
                    <a:pt x="116" y="428"/>
                  </a:lnTo>
                  <a:lnTo>
                    <a:pt x="116" y="280"/>
                  </a:lnTo>
                  <a:lnTo>
                    <a:pt x="240" y="280"/>
                  </a:lnTo>
                  <a:close/>
                  <a:moveTo>
                    <a:pt x="127" y="545"/>
                  </a:moveTo>
                  <a:lnTo>
                    <a:pt x="249" y="545"/>
                  </a:lnTo>
                  <a:lnTo>
                    <a:pt x="273" y="689"/>
                  </a:lnTo>
                  <a:lnTo>
                    <a:pt x="150" y="689"/>
                  </a:lnTo>
                  <a:lnTo>
                    <a:pt x="127" y="5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6015402" y="3363604"/>
              <a:ext cx="55240" cy="27620"/>
            </a:xfrm>
            <a:custGeom>
              <a:rect b="b" l="l" r="r" t="t"/>
              <a:pathLst>
                <a:path extrusionOk="0" h="118" w="236">
                  <a:moveTo>
                    <a:pt x="0" y="0"/>
                  </a:moveTo>
                  <a:lnTo>
                    <a:pt x="235" y="0"/>
                  </a:lnTo>
                  <a:lnTo>
                    <a:pt x="235" y="117"/>
                  </a:lnTo>
                  <a:lnTo>
                    <a:pt x="0" y="117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6006196" y="3295065"/>
              <a:ext cx="46033" cy="46033"/>
            </a:xfrm>
            <a:custGeom>
              <a:rect b="b" l="l" r="r" t="t"/>
              <a:pathLst>
                <a:path extrusionOk="0" h="197" w="199">
                  <a:moveTo>
                    <a:pt x="0" y="112"/>
                  </a:moveTo>
                  <a:lnTo>
                    <a:pt x="118" y="0"/>
                  </a:lnTo>
                  <a:lnTo>
                    <a:pt x="198" y="85"/>
                  </a:lnTo>
                  <a:lnTo>
                    <a:pt x="80" y="196"/>
                  </a:lnTo>
                  <a:lnTo>
                    <a:pt x="0" y="11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6006196" y="3412706"/>
              <a:ext cx="47056" cy="47056"/>
            </a:xfrm>
            <a:custGeom>
              <a:rect b="b" l="l" r="r" t="t"/>
              <a:pathLst>
                <a:path extrusionOk="0" h="204" w="202">
                  <a:moveTo>
                    <a:pt x="0" y="80"/>
                  </a:moveTo>
                  <a:lnTo>
                    <a:pt x="84" y="0"/>
                  </a:lnTo>
                  <a:lnTo>
                    <a:pt x="201" y="123"/>
                  </a:lnTo>
                  <a:lnTo>
                    <a:pt x="116" y="203"/>
                  </a:lnTo>
                  <a:lnTo>
                    <a:pt x="0" y="8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4"/>
          <p:cNvGrpSpPr/>
          <p:nvPr/>
        </p:nvGrpSpPr>
        <p:grpSpPr>
          <a:xfrm>
            <a:off x="4115201" y="3227750"/>
            <a:ext cx="250851" cy="377949"/>
            <a:chOff x="4034945" y="3295065"/>
            <a:chExt cx="306889" cy="462379"/>
          </a:xfrm>
        </p:grpSpPr>
        <p:sp>
          <p:nvSpPr>
            <p:cNvPr id="1068" name="Google Shape;1068;p34"/>
            <p:cNvSpPr/>
            <p:nvPr/>
          </p:nvSpPr>
          <p:spPr>
            <a:xfrm>
              <a:off x="4042106" y="3295065"/>
              <a:ext cx="299728" cy="380542"/>
            </a:xfrm>
            <a:custGeom>
              <a:rect b="b" l="l" r="r" t="t"/>
              <a:pathLst>
                <a:path extrusionOk="0" h="1642" w="1292">
                  <a:moveTo>
                    <a:pt x="1022" y="545"/>
                  </a:moveTo>
                  <a:cubicBezTo>
                    <a:pt x="1023" y="531"/>
                    <a:pt x="1024" y="510"/>
                    <a:pt x="1024" y="496"/>
                  </a:cubicBezTo>
                  <a:cubicBezTo>
                    <a:pt x="1024" y="483"/>
                    <a:pt x="1024" y="471"/>
                    <a:pt x="1022" y="459"/>
                  </a:cubicBezTo>
                  <a:lnTo>
                    <a:pt x="1139" y="392"/>
                  </a:lnTo>
                  <a:lnTo>
                    <a:pt x="973" y="104"/>
                  </a:lnTo>
                  <a:lnTo>
                    <a:pt x="856" y="171"/>
                  </a:lnTo>
                  <a:cubicBezTo>
                    <a:pt x="846" y="164"/>
                    <a:pt x="836" y="157"/>
                    <a:pt x="825" y="151"/>
                  </a:cubicBezTo>
                  <a:cubicBezTo>
                    <a:pt x="814" y="145"/>
                    <a:pt x="803" y="139"/>
                    <a:pt x="792" y="134"/>
                  </a:cubicBezTo>
                  <a:lnTo>
                    <a:pt x="792" y="0"/>
                  </a:lnTo>
                  <a:lnTo>
                    <a:pt x="460" y="0"/>
                  </a:lnTo>
                  <a:lnTo>
                    <a:pt x="460" y="134"/>
                  </a:lnTo>
                  <a:cubicBezTo>
                    <a:pt x="449" y="139"/>
                    <a:pt x="438" y="145"/>
                    <a:pt x="427" y="151"/>
                  </a:cubicBezTo>
                  <a:cubicBezTo>
                    <a:pt x="417" y="157"/>
                    <a:pt x="406" y="164"/>
                    <a:pt x="396" y="171"/>
                  </a:cubicBezTo>
                  <a:lnTo>
                    <a:pt x="280" y="104"/>
                  </a:lnTo>
                  <a:lnTo>
                    <a:pt x="114" y="392"/>
                  </a:lnTo>
                  <a:lnTo>
                    <a:pt x="230" y="459"/>
                  </a:lnTo>
                  <a:cubicBezTo>
                    <a:pt x="229" y="471"/>
                    <a:pt x="228" y="483"/>
                    <a:pt x="228" y="496"/>
                  </a:cubicBezTo>
                  <a:cubicBezTo>
                    <a:pt x="228" y="509"/>
                    <a:pt x="229" y="531"/>
                    <a:pt x="230" y="545"/>
                  </a:cubicBezTo>
                  <a:lnTo>
                    <a:pt x="0" y="545"/>
                  </a:lnTo>
                  <a:lnTo>
                    <a:pt x="0" y="814"/>
                  </a:lnTo>
                  <a:lnTo>
                    <a:pt x="448" y="1184"/>
                  </a:lnTo>
                  <a:lnTo>
                    <a:pt x="448" y="1641"/>
                  </a:lnTo>
                  <a:lnTo>
                    <a:pt x="801" y="1516"/>
                  </a:lnTo>
                  <a:lnTo>
                    <a:pt x="801" y="1185"/>
                  </a:lnTo>
                  <a:lnTo>
                    <a:pt x="1291" y="815"/>
                  </a:lnTo>
                  <a:lnTo>
                    <a:pt x="1291" y="545"/>
                  </a:lnTo>
                  <a:lnTo>
                    <a:pt x="1022" y="545"/>
                  </a:lnTo>
                  <a:close/>
                  <a:moveTo>
                    <a:pt x="345" y="496"/>
                  </a:moveTo>
                  <a:lnTo>
                    <a:pt x="345" y="495"/>
                  </a:lnTo>
                  <a:cubicBezTo>
                    <a:pt x="345" y="477"/>
                    <a:pt x="347" y="458"/>
                    <a:pt x="351" y="440"/>
                  </a:cubicBezTo>
                  <a:lnTo>
                    <a:pt x="359" y="399"/>
                  </a:lnTo>
                  <a:lnTo>
                    <a:pt x="273" y="349"/>
                  </a:lnTo>
                  <a:lnTo>
                    <a:pt x="322" y="263"/>
                  </a:lnTo>
                  <a:lnTo>
                    <a:pt x="408" y="313"/>
                  </a:lnTo>
                  <a:lnTo>
                    <a:pt x="440" y="285"/>
                  </a:lnTo>
                  <a:cubicBezTo>
                    <a:pt x="454" y="272"/>
                    <a:pt x="469" y="261"/>
                    <a:pt x="486" y="252"/>
                  </a:cubicBezTo>
                  <a:cubicBezTo>
                    <a:pt x="502" y="243"/>
                    <a:pt x="519" y="235"/>
                    <a:pt x="537" y="229"/>
                  </a:cubicBezTo>
                  <a:lnTo>
                    <a:pt x="576" y="216"/>
                  </a:lnTo>
                  <a:lnTo>
                    <a:pt x="576" y="116"/>
                  </a:lnTo>
                  <a:lnTo>
                    <a:pt x="676" y="116"/>
                  </a:lnTo>
                  <a:lnTo>
                    <a:pt x="676" y="216"/>
                  </a:lnTo>
                  <a:lnTo>
                    <a:pt x="715" y="229"/>
                  </a:lnTo>
                  <a:cubicBezTo>
                    <a:pt x="733" y="235"/>
                    <a:pt x="750" y="243"/>
                    <a:pt x="766" y="252"/>
                  </a:cubicBezTo>
                  <a:cubicBezTo>
                    <a:pt x="783" y="261"/>
                    <a:pt x="798" y="272"/>
                    <a:pt x="812" y="285"/>
                  </a:cubicBezTo>
                  <a:lnTo>
                    <a:pt x="844" y="313"/>
                  </a:lnTo>
                  <a:lnTo>
                    <a:pt x="930" y="263"/>
                  </a:lnTo>
                  <a:lnTo>
                    <a:pt x="979" y="349"/>
                  </a:lnTo>
                  <a:lnTo>
                    <a:pt x="893" y="399"/>
                  </a:lnTo>
                  <a:lnTo>
                    <a:pt x="902" y="440"/>
                  </a:lnTo>
                  <a:cubicBezTo>
                    <a:pt x="905" y="458"/>
                    <a:pt x="907" y="477"/>
                    <a:pt x="907" y="495"/>
                  </a:cubicBezTo>
                  <a:cubicBezTo>
                    <a:pt x="907" y="512"/>
                    <a:pt x="906" y="529"/>
                    <a:pt x="903" y="545"/>
                  </a:cubicBezTo>
                  <a:lnTo>
                    <a:pt x="781" y="545"/>
                  </a:lnTo>
                  <a:cubicBezTo>
                    <a:pt x="786" y="529"/>
                    <a:pt x="788" y="512"/>
                    <a:pt x="788" y="496"/>
                  </a:cubicBezTo>
                  <a:cubicBezTo>
                    <a:pt x="788" y="467"/>
                    <a:pt x="781" y="439"/>
                    <a:pt x="767" y="414"/>
                  </a:cubicBezTo>
                  <a:cubicBezTo>
                    <a:pt x="752" y="390"/>
                    <a:pt x="732" y="369"/>
                    <a:pt x="707" y="355"/>
                  </a:cubicBezTo>
                  <a:cubicBezTo>
                    <a:pt x="682" y="341"/>
                    <a:pt x="654" y="333"/>
                    <a:pt x="626" y="333"/>
                  </a:cubicBezTo>
                  <a:cubicBezTo>
                    <a:pt x="597" y="333"/>
                    <a:pt x="569" y="341"/>
                    <a:pt x="545" y="355"/>
                  </a:cubicBezTo>
                  <a:cubicBezTo>
                    <a:pt x="520" y="369"/>
                    <a:pt x="499" y="390"/>
                    <a:pt x="485" y="414"/>
                  </a:cubicBezTo>
                  <a:cubicBezTo>
                    <a:pt x="471" y="439"/>
                    <a:pt x="463" y="467"/>
                    <a:pt x="463" y="496"/>
                  </a:cubicBezTo>
                  <a:cubicBezTo>
                    <a:pt x="463" y="512"/>
                    <a:pt x="466" y="529"/>
                    <a:pt x="471" y="545"/>
                  </a:cubicBezTo>
                  <a:lnTo>
                    <a:pt x="349" y="545"/>
                  </a:lnTo>
                  <a:cubicBezTo>
                    <a:pt x="346" y="529"/>
                    <a:pt x="345" y="512"/>
                    <a:pt x="345" y="496"/>
                  </a:cubicBezTo>
                  <a:close/>
                  <a:moveTo>
                    <a:pt x="580" y="496"/>
                  </a:moveTo>
                  <a:cubicBezTo>
                    <a:pt x="580" y="488"/>
                    <a:pt x="583" y="480"/>
                    <a:pt x="587" y="473"/>
                  </a:cubicBezTo>
                  <a:cubicBezTo>
                    <a:pt x="591" y="466"/>
                    <a:pt x="596" y="460"/>
                    <a:pt x="603" y="456"/>
                  </a:cubicBezTo>
                  <a:cubicBezTo>
                    <a:pt x="610" y="452"/>
                    <a:pt x="618" y="450"/>
                    <a:pt x="626" y="450"/>
                  </a:cubicBezTo>
                  <a:cubicBezTo>
                    <a:pt x="634" y="450"/>
                    <a:pt x="642" y="452"/>
                    <a:pt x="649" y="456"/>
                  </a:cubicBezTo>
                  <a:cubicBezTo>
                    <a:pt x="656" y="460"/>
                    <a:pt x="662" y="466"/>
                    <a:pt x="666" y="473"/>
                  </a:cubicBezTo>
                  <a:cubicBezTo>
                    <a:pt x="670" y="480"/>
                    <a:pt x="672" y="488"/>
                    <a:pt x="672" y="496"/>
                  </a:cubicBezTo>
                  <a:cubicBezTo>
                    <a:pt x="672" y="504"/>
                    <a:pt x="670" y="513"/>
                    <a:pt x="666" y="519"/>
                  </a:cubicBezTo>
                  <a:cubicBezTo>
                    <a:pt x="662" y="526"/>
                    <a:pt x="656" y="531"/>
                    <a:pt x="649" y="535"/>
                  </a:cubicBezTo>
                  <a:cubicBezTo>
                    <a:pt x="642" y="539"/>
                    <a:pt x="634" y="541"/>
                    <a:pt x="626" y="541"/>
                  </a:cubicBezTo>
                  <a:cubicBezTo>
                    <a:pt x="618" y="541"/>
                    <a:pt x="610" y="539"/>
                    <a:pt x="603" y="535"/>
                  </a:cubicBezTo>
                  <a:cubicBezTo>
                    <a:pt x="596" y="531"/>
                    <a:pt x="591" y="525"/>
                    <a:pt x="587" y="518"/>
                  </a:cubicBezTo>
                  <a:cubicBezTo>
                    <a:pt x="583" y="512"/>
                    <a:pt x="580" y="504"/>
                    <a:pt x="580" y="496"/>
                  </a:cubicBezTo>
                  <a:close/>
                  <a:moveTo>
                    <a:pt x="1174" y="757"/>
                  </a:moveTo>
                  <a:lnTo>
                    <a:pt x="684" y="1127"/>
                  </a:lnTo>
                  <a:lnTo>
                    <a:pt x="684" y="1433"/>
                  </a:lnTo>
                  <a:lnTo>
                    <a:pt x="564" y="1476"/>
                  </a:lnTo>
                  <a:lnTo>
                    <a:pt x="564" y="1129"/>
                  </a:lnTo>
                  <a:lnTo>
                    <a:pt x="117" y="759"/>
                  </a:lnTo>
                  <a:lnTo>
                    <a:pt x="117" y="662"/>
                  </a:lnTo>
                  <a:lnTo>
                    <a:pt x="1174" y="662"/>
                  </a:lnTo>
                  <a:lnTo>
                    <a:pt x="1174" y="7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4034945" y="3681744"/>
              <a:ext cx="304843" cy="75700"/>
            </a:xfrm>
            <a:custGeom>
              <a:rect b="b" l="l" r="r" t="t"/>
              <a:pathLst>
                <a:path extrusionOk="0" h="326" w="1312">
                  <a:moveTo>
                    <a:pt x="959" y="0"/>
                  </a:moveTo>
                  <a:cubicBezTo>
                    <a:pt x="930" y="0"/>
                    <a:pt x="902" y="8"/>
                    <a:pt x="877" y="22"/>
                  </a:cubicBezTo>
                  <a:cubicBezTo>
                    <a:pt x="853" y="36"/>
                    <a:pt x="832" y="57"/>
                    <a:pt x="818" y="82"/>
                  </a:cubicBezTo>
                  <a:cubicBezTo>
                    <a:pt x="810" y="95"/>
                    <a:pt x="805" y="109"/>
                    <a:pt x="801" y="124"/>
                  </a:cubicBezTo>
                  <a:lnTo>
                    <a:pt x="0" y="124"/>
                  </a:lnTo>
                  <a:lnTo>
                    <a:pt x="0" y="241"/>
                  </a:lnTo>
                  <a:lnTo>
                    <a:pt x="816" y="241"/>
                  </a:lnTo>
                  <a:cubicBezTo>
                    <a:pt x="817" y="242"/>
                    <a:pt x="817" y="243"/>
                    <a:pt x="818" y="244"/>
                  </a:cubicBezTo>
                  <a:cubicBezTo>
                    <a:pt x="832" y="269"/>
                    <a:pt x="852" y="290"/>
                    <a:pt x="877" y="304"/>
                  </a:cubicBezTo>
                  <a:cubicBezTo>
                    <a:pt x="901" y="319"/>
                    <a:pt x="930" y="325"/>
                    <a:pt x="959" y="325"/>
                  </a:cubicBezTo>
                  <a:cubicBezTo>
                    <a:pt x="987" y="325"/>
                    <a:pt x="1015" y="319"/>
                    <a:pt x="1040" y="304"/>
                  </a:cubicBezTo>
                  <a:cubicBezTo>
                    <a:pt x="1064" y="290"/>
                    <a:pt x="1084" y="269"/>
                    <a:pt x="1099" y="244"/>
                  </a:cubicBezTo>
                  <a:cubicBezTo>
                    <a:pt x="1099" y="243"/>
                    <a:pt x="1100" y="242"/>
                    <a:pt x="1101" y="241"/>
                  </a:cubicBezTo>
                  <a:lnTo>
                    <a:pt x="1311" y="241"/>
                  </a:lnTo>
                  <a:lnTo>
                    <a:pt x="1311" y="124"/>
                  </a:lnTo>
                  <a:lnTo>
                    <a:pt x="1116" y="124"/>
                  </a:lnTo>
                  <a:cubicBezTo>
                    <a:pt x="1113" y="109"/>
                    <a:pt x="1107" y="95"/>
                    <a:pt x="1099" y="82"/>
                  </a:cubicBezTo>
                  <a:cubicBezTo>
                    <a:pt x="1085" y="57"/>
                    <a:pt x="1064" y="36"/>
                    <a:pt x="1040" y="22"/>
                  </a:cubicBezTo>
                  <a:cubicBezTo>
                    <a:pt x="1015" y="8"/>
                    <a:pt x="987" y="0"/>
                    <a:pt x="959" y="0"/>
                  </a:cubicBezTo>
                  <a:close/>
                  <a:moveTo>
                    <a:pt x="959" y="208"/>
                  </a:moveTo>
                  <a:lnTo>
                    <a:pt x="959" y="208"/>
                  </a:lnTo>
                  <a:cubicBezTo>
                    <a:pt x="951" y="208"/>
                    <a:pt x="943" y="206"/>
                    <a:pt x="936" y="202"/>
                  </a:cubicBezTo>
                  <a:cubicBezTo>
                    <a:pt x="929" y="198"/>
                    <a:pt x="923" y="193"/>
                    <a:pt x="919" y="186"/>
                  </a:cubicBezTo>
                  <a:cubicBezTo>
                    <a:pt x="915" y="179"/>
                    <a:pt x="913" y="171"/>
                    <a:pt x="913" y="163"/>
                  </a:cubicBezTo>
                  <a:cubicBezTo>
                    <a:pt x="913" y="155"/>
                    <a:pt x="915" y="147"/>
                    <a:pt x="919" y="140"/>
                  </a:cubicBezTo>
                  <a:cubicBezTo>
                    <a:pt x="923" y="133"/>
                    <a:pt x="929" y="127"/>
                    <a:pt x="936" y="123"/>
                  </a:cubicBezTo>
                  <a:cubicBezTo>
                    <a:pt x="943" y="119"/>
                    <a:pt x="951" y="117"/>
                    <a:pt x="959" y="117"/>
                  </a:cubicBezTo>
                  <a:cubicBezTo>
                    <a:pt x="967" y="117"/>
                    <a:pt x="974" y="119"/>
                    <a:pt x="981" y="123"/>
                  </a:cubicBezTo>
                  <a:cubicBezTo>
                    <a:pt x="988" y="127"/>
                    <a:pt x="994" y="133"/>
                    <a:pt x="998" y="140"/>
                  </a:cubicBezTo>
                  <a:cubicBezTo>
                    <a:pt x="1002" y="147"/>
                    <a:pt x="1004" y="155"/>
                    <a:pt x="1004" y="163"/>
                  </a:cubicBezTo>
                  <a:cubicBezTo>
                    <a:pt x="1004" y="171"/>
                    <a:pt x="1002" y="179"/>
                    <a:pt x="998" y="186"/>
                  </a:cubicBezTo>
                  <a:cubicBezTo>
                    <a:pt x="994" y="193"/>
                    <a:pt x="988" y="198"/>
                    <a:pt x="981" y="202"/>
                  </a:cubicBezTo>
                  <a:cubicBezTo>
                    <a:pt x="974" y="206"/>
                    <a:pt x="967" y="208"/>
                    <a:pt x="959" y="2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0" name="Google Shape;1070;p34"/>
          <p:cNvGrpSpPr/>
          <p:nvPr/>
        </p:nvGrpSpPr>
        <p:grpSpPr>
          <a:xfrm>
            <a:off x="5514533" y="3227332"/>
            <a:ext cx="261719" cy="378784"/>
            <a:chOff x="5203169" y="3295065"/>
            <a:chExt cx="320185" cy="463401"/>
          </a:xfrm>
        </p:grpSpPr>
        <p:sp>
          <p:nvSpPr>
            <p:cNvPr id="1071" name="Google Shape;1071;p34"/>
            <p:cNvSpPr/>
            <p:nvPr/>
          </p:nvSpPr>
          <p:spPr>
            <a:xfrm>
              <a:off x="5325925" y="3463854"/>
              <a:ext cx="74676" cy="75700"/>
            </a:xfrm>
            <a:custGeom>
              <a:rect b="b" l="l" r="r" t="t"/>
              <a:pathLst>
                <a:path extrusionOk="0" h="325" w="324">
                  <a:moveTo>
                    <a:pt x="81" y="22"/>
                  </a:moveTo>
                  <a:cubicBezTo>
                    <a:pt x="56" y="36"/>
                    <a:pt x="36" y="57"/>
                    <a:pt x="22" y="81"/>
                  </a:cubicBezTo>
                  <a:cubicBezTo>
                    <a:pt x="8" y="106"/>
                    <a:pt x="0" y="134"/>
                    <a:pt x="0" y="162"/>
                  </a:cubicBezTo>
                  <a:cubicBezTo>
                    <a:pt x="0" y="190"/>
                    <a:pt x="8" y="219"/>
                    <a:pt x="22" y="243"/>
                  </a:cubicBezTo>
                  <a:cubicBezTo>
                    <a:pt x="36" y="268"/>
                    <a:pt x="57" y="288"/>
                    <a:pt x="81" y="302"/>
                  </a:cubicBezTo>
                  <a:cubicBezTo>
                    <a:pt x="106" y="316"/>
                    <a:pt x="134" y="324"/>
                    <a:pt x="162" y="324"/>
                  </a:cubicBezTo>
                  <a:cubicBezTo>
                    <a:pt x="191" y="324"/>
                    <a:pt x="218" y="316"/>
                    <a:pt x="242" y="302"/>
                  </a:cubicBezTo>
                  <a:cubicBezTo>
                    <a:pt x="267" y="288"/>
                    <a:pt x="287" y="267"/>
                    <a:pt x="302" y="243"/>
                  </a:cubicBezTo>
                  <a:cubicBezTo>
                    <a:pt x="316" y="218"/>
                    <a:pt x="323" y="190"/>
                    <a:pt x="323" y="162"/>
                  </a:cubicBezTo>
                  <a:cubicBezTo>
                    <a:pt x="323" y="134"/>
                    <a:pt x="316" y="106"/>
                    <a:pt x="302" y="81"/>
                  </a:cubicBezTo>
                  <a:cubicBezTo>
                    <a:pt x="287" y="57"/>
                    <a:pt x="267" y="36"/>
                    <a:pt x="242" y="22"/>
                  </a:cubicBezTo>
                  <a:cubicBezTo>
                    <a:pt x="218" y="8"/>
                    <a:pt x="190" y="0"/>
                    <a:pt x="162" y="0"/>
                  </a:cubicBezTo>
                  <a:cubicBezTo>
                    <a:pt x="133" y="0"/>
                    <a:pt x="105" y="8"/>
                    <a:pt x="81" y="22"/>
                  </a:cubicBezTo>
                  <a:close/>
                  <a:moveTo>
                    <a:pt x="162" y="207"/>
                  </a:moveTo>
                  <a:cubicBezTo>
                    <a:pt x="154" y="207"/>
                    <a:pt x="146" y="205"/>
                    <a:pt x="139" y="201"/>
                  </a:cubicBezTo>
                  <a:cubicBezTo>
                    <a:pt x="132" y="197"/>
                    <a:pt x="126" y="192"/>
                    <a:pt x="122" y="185"/>
                  </a:cubicBezTo>
                  <a:cubicBezTo>
                    <a:pt x="118" y="178"/>
                    <a:pt x="116" y="170"/>
                    <a:pt x="116" y="162"/>
                  </a:cubicBezTo>
                  <a:cubicBezTo>
                    <a:pt x="116" y="154"/>
                    <a:pt x="118" y="146"/>
                    <a:pt x="122" y="139"/>
                  </a:cubicBezTo>
                  <a:cubicBezTo>
                    <a:pt x="126" y="132"/>
                    <a:pt x="132" y="127"/>
                    <a:pt x="139" y="123"/>
                  </a:cubicBezTo>
                  <a:cubicBezTo>
                    <a:pt x="146" y="119"/>
                    <a:pt x="154" y="117"/>
                    <a:pt x="162" y="117"/>
                  </a:cubicBezTo>
                  <a:cubicBezTo>
                    <a:pt x="170" y="117"/>
                    <a:pt x="177" y="119"/>
                    <a:pt x="184" y="123"/>
                  </a:cubicBezTo>
                  <a:cubicBezTo>
                    <a:pt x="191" y="127"/>
                    <a:pt x="197" y="132"/>
                    <a:pt x="201" y="139"/>
                  </a:cubicBezTo>
                  <a:cubicBezTo>
                    <a:pt x="205" y="146"/>
                    <a:pt x="207" y="154"/>
                    <a:pt x="207" y="162"/>
                  </a:cubicBezTo>
                  <a:cubicBezTo>
                    <a:pt x="207" y="170"/>
                    <a:pt x="205" y="178"/>
                    <a:pt x="201" y="185"/>
                  </a:cubicBezTo>
                  <a:cubicBezTo>
                    <a:pt x="197" y="192"/>
                    <a:pt x="191" y="197"/>
                    <a:pt x="184" y="201"/>
                  </a:cubicBezTo>
                  <a:cubicBezTo>
                    <a:pt x="177" y="205"/>
                    <a:pt x="170" y="207"/>
                    <a:pt x="162" y="2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5203169" y="3295065"/>
              <a:ext cx="320185" cy="381566"/>
            </a:xfrm>
            <a:custGeom>
              <a:rect b="b" l="l" r="r" t="t"/>
              <a:pathLst>
                <a:path extrusionOk="0" h="1645" w="1382">
                  <a:moveTo>
                    <a:pt x="1381" y="914"/>
                  </a:moveTo>
                  <a:lnTo>
                    <a:pt x="1101" y="634"/>
                  </a:lnTo>
                  <a:cubicBezTo>
                    <a:pt x="1101" y="513"/>
                    <a:pt x="1068" y="394"/>
                    <a:pt x="1008" y="289"/>
                  </a:cubicBezTo>
                  <a:cubicBezTo>
                    <a:pt x="946" y="182"/>
                    <a:pt x="858" y="94"/>
                    <a:pt x="752" y="33"/>
                  </a:cubicBezTo>
                  <a:cubicBezTo>
                    <a:pt x="740" y="26"/>
                    <a:pt x="729" y="20"/>
                    <a:pt x="717" y="14"/>
                  </a:cubicBezTo>
                  <a:lnTo>
                    <a:pt x="691" y="0"/>
                  </a:lnTo>
                  <a:lnTo>
                    <a:pt x="665" y="14"/>
                  </a:lnTo>
                  <a:cubicBezTo>
                    <a:pt x="653" y="20"/>
                    <a:pt x="641" y="26"/>
                    <a:pt x="630" y="33"/>
                  </a:cubicBezTo>
                  <a:cubicBezTo>
                    <a:pt x="523" y="94"/>
                    <a:pt x="435" y="182"/>
                    <a:pt x="374" y="289"/>
                  </a:cubicBezTo>
                  <a:cubicBezTo>
                    <a:pt x="313" y="394"/>
                    <a:pt x="281" y="513"/>
                    <a:pt x="280" y="634"/>
                  </a:cubicBezTo>
                  <a:lnTo>
                    <a:pt x="0" y="914"/>
                  </a:lnTo>
                  <a:lnTo>
                    <a:pt x="0" y="1474"/>
                  </a:lnTo>
                  <a:lnTo>
                    <a:pt x="280" y="1194"/>
                  </a:lnTo>
                  <a:lnTo>
                    <a:pt x="280" y="1410"/>
                  </a:lnTo>
                  <a:lnTo>
                    <a:pt x="395" y="1410"/>
                  </a:lnTo>
                  <a:lnTo>
                    <a:pt x="395" y="1644"/>
                  </a:lnTo>
                  <a:lnTo>
                    <a:pt x="986" y="1644"/>
                  </a:lnTo>
                  <a:lnTo>
                    <a:pt x="986" y="1410"/>
                  </a:lnTo>
                  <a:lnTo>
                    <a:pt x="1101" y="1410"/>
                  </a:lnTo>
                  <a:lnTo>
                    <a:pt x="1101" y="1194"/>
                  </a:lnTo>
                  <a:lnTo>
                    <a:pt x="1381" y="1475"/>
                  </a:lnTo>
                  <a:lnTo>
                    <a:pt x="1381" y="914"/>
                  </a:lnTo>
                  <a:close/>
                  <a:moveTo>
                    <a:pt x="694" y="133"/>
                  </a:moveTo>
                  <a:cubicBezTo>
                    <a:pt x="756" y="169"/>
                    <a:pt x="811" y="217"/>
                    <a:pt x="857" y="273"/>
                  </a:cubicBezTo>
                  <a:cubicBezTo>
                    <a:pt x="844" y="284"/>
                    <a:pt x="830" y="294"/>
                    <a:pt x="816" y="302"/>
                  </a:cubicBezTo>
                  <a:cubicBezTo>
                    <a:pt x="778" y="324"/>
                    <a:pt x="735" y="336"/>
                    <a:pt x="691" y="336"/>
                  </a:cubicBezTo>
                  <a:cubicBezTo>
                    <a:pt x="647" y="336"/>
                    <a:pt x="603" y="324"/>
                    <a:pt x="565" y="302"/>
                  </a:cubicBezTo>
                  <a:cubicBezTo>
                    <a:pt x="551" y="294"/>
                    <a:pt x="537" y="284"/>
                    <a:pt x="525" y="273"/>
                  </a:cubicBezTo>
                  <a:cubicBezTo>
                    <a:pt x="570" y="217"/>
                    <a:pt x="625" y="169"/>
                    <a:pt x="688" y="133"/>
                  </a:cubicBezTo>
                  <a:cubicBezTo>
                    <a:pt x="689" y="133"/>
                    <a:pt x="690" y="132"/>
                    <a:pt x="691" y="131"/>
                  </a:cubicBezTo>
                  <a:cubicBezTo>
                    <a:pt x="692" y="132"/>
                    <a:pt x="693" y="133"/>
                    <a:pt x="694" y="133"/>
                  </a:cubicBezTo>
                  <a:close/>
                  <a:moveTo>
                    <a:pt x="116" y="1194"/>
                  </a:moveTo>
                  <a:lnTo>
                    <a:pt x="116" y="963"/>
                  </a:lnTo>
                  <a:lnTo>
                    <a:pt x="280" y="799"/>
                  </a:lnTo>
                  <a:lnTo>
                    <a:pt x="280" y="1030"/>
                  </a:lnTo>
                  <a:lnTo>
                    <a:pt x="116" y="1194"/>
                  </a:lnTo>
                  <a:close/>
                  <a:moveTo>
                    <a:pt x="870" y="1528"/>
                  </a:moveTo>
                  <a:lnTo>
                    <a:pt x="511" y="1528"/>
                  </a:lnTo>
                  <a:lnTo>
                    <a:pt x="511" y="1410"/>
                  </a:lnTo>
                  <a:lnTo>
                    <a:pt x="870" y="1410"/>
                  </a:lnTo>
                  <a:lnTo>
                    <a:pt x="870" y="1528"/>
                  </a:lnTo>
                  <a:close/>
                  <a:moveTo>
                    <a:pt x="985" y="1294"/>
                  </a:moveTo>
                  <a:lnTo>
                    <a:pt x="396" y="1294"/>
                  </a:lnTo>
                  <a:lnTo>
                    <a:pt x="396" y="639"/>
                  </a:lnTo>
                  <a:lnTo>
                    <a:pt x="396" y="639"/>
                  </a:lnTo>
                  <a:cubicBezTo>
                    <a:pt x="396" y="545"/>
                    <a:pt x="418" y="454"/>
                    <a:pt x="461" y="371"/>
                  </a:cubicBezTo>
                  <a:cubicBezTo>
                    <a:pt x="476" y="383"/>
                    <a:pt x="491" y="393"/>
                    <a:pt x="507" y="403"/>
                  </a:cubicBezTo>
                  <a:cubicBezTo>
                    <a:pt x="563" y="435"/>
                    <a:pt x="627" y="452"/>
                    <a:pt x="691" y="452"/>
                  </a:cubicBezTo>
                  <a:cubicBezTo>
                    <a:pt x="756" y="452"/>
                    <a:pt x="818" y="435"/>
                    <a:pt x="874" y="403"/>
                  </a:cubicBezTo>
                  <a:cubicBezTo>
                    <a:pt x="890" y="393"/>
                    <a:pt x="906" y="383"/>
                    <a:pt x="920" y="371"/>
                  </a:cubicBezTo>
                  <a:cubicBezTo>
                    <a:pt x="963" y="454"/>
                    <a:pt x="985" y="545"/>
                    <a:pt x="985" y="639"/>
                  </a:cubicBezTo>
                  <a:lnTo>
                    <a:pt x="985" y="639"/>
                  </a:lnTo>
                  <a:lnTo>
                    <a:pt x="985" y="1294"/>
                  </a:lnTo>
                  <a:close/>
                  <a:moveTo>
                    <a:pt x="1265" y="1194"/>
                  </a:moveTo>
                  <a:lnTo>
                    <a:pt x="1101" y="1030"/>
                  </a:lnTo>
                  <a:lnTo>
                    <a:pt x="1101" y="799"/>
                  </a:lnTo>
                  <a:lnTo>
                    <a:pt x="1265" y="963"/>
                  </a:lnTo>
                  <a:lnTo>
                    <a:pt x="1265" y="1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5403670" y="3701181"/>
              <a:ext cx="27620" cy="56263"/>
            </a:xfrm>
            <a:custGeom>
              <a:rect b="b" l="l" r="r" t="t"/>
              <a:pathLst>
                <a:path extrusionOk="0" h="242" w="117">
                  <a:moveTo>
                    <a:pt x="0" y="0"/>
                  </a:moveTo>
                  <a:lnTo>
                    <a:pt x="116" y="0"/>
                  </a:lnTo>
                  <a:lnTo>
                    <a:pt x="116" y="241"/>
                  </a:lnTo>
                  <a:lnTo>
                    <a:pt x="0" y="24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5296259" y="3701181"/>
              <a:ext cx="27620" cy="56263"/>
            </a:xfrm>
            <a:custGeom>
              <a:rect b="b" l="l" r="r" t="t"/>
              <a:pathLst>
                <a:path extrusionOk="0" h="242" w="118">
                  <a:moveTo>
                    <a:pt x="0" y="0"/>
                  </a:moveTo>
                  <a:lnTo>
                    <a:pt x="117" y="0"/>
                  </a:lnTo>
                  <a:lnTo>
                    <a:pt x="117" y="241"/>
                  </a:lnTo>
                  <a:lnTo>
                    <a:pt x="0" y="24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5350476" y="3730847"/>
              <a:ext cx="27620" cy="27620"/>
            </a:xfrm>
            <a:custGeom>
              <a:rect b="b" l="l" r="r" t="t"/>
              <a:pathLst>
                <a:path extrusionOk="0" h="117" w="117">
                  <a:moveTo>
                    <a:pt x="0" y="0"/>
                  </a:moveTo>
                  <a:lnTo>
                    <a:pt x="116" y="0"/>
                  </a:lnTo>
                  <a:lnTo>
                    <a:pt x="116" y="116"/>
                  </a:lnTo>
                  <a:lnTo>
                    <a:pt x="0" y="116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6" name="Google Shape;1076;p34"/>
          <p:cNvGrpSpPr/>
          <p:nvPr/>
        </p:nvGrpSpPr>
        <p:grpSpPr>
          <a:xfrm>
            <a:off x="3390246" y="3227751"/>
            <a:ext cx="281787" cy="377946"/>
            <a:chOff x="3354675" y="3295065"/>
            <a:chExt cx="344735" cy="462376"/>
          </a:xfrm>
        </p:grpSpPr>
        <p:sp>
          <p:nvSpPr>
            <p:cNvPr id="1077" name="Google Shape;1077;p34"/>
            <p:cNvSpPr/>
            <p:nvPr/>
          </p:nvSpPr>
          <p:spPr>
            <a:xfrm>
              <a:off x="3354675" y="3295065"/>
              <a:ext cx="344735" cy="462376"/>
            </a:xfrm>
            <a:custGeom>
              <a:rect b="b" l="l" r="r" t="t"/>
              <a:pathLst>
                <a:path extrusionOk="0" h="1993" w="1485">
                  <a:moveTo>
                    <a:pt x="1270" y="220"/>
                  </a:moveTo>
                  <a:cubicBezTo>
                    <a:pt x="1223" y="173"/>
                    <a:pt x="1170" y="132"/>
                    <a:pt x="1113" y="98"/>
                  </a:cubicBezTo>
                  <a:cubicBezTo>
                    <a:pt x="1003" y="35"/>
                    <a:pt x="878" y="1"/>
                    <a:pt x="751" y="0"/>
                  </a:cubicBezTo>
                  <a:lnTo>
                    <a:pt x="742" y="0"/>
                  </a:lnTo>
                  <a:cubicBezTo>
                    <a:pt x="547" y="0"/>
                    <a:pt x="363" y="76"/>
                    <a:pt x="222" y="215"/>
                  </a:cubicBezTo>
                  <a:cubicBezTo>
                    <a:pt x="79" y="357"/>
                    <a:pt x="0" y="544"/>
                    <a:pt x="0" y="742"/>
                  </a:cubicBezTo>
                  <a:lnTo>
                    <a:pt x="0" y="743"/>
                  </a:lnTo>
                  <a:cubicBezTo>
                    <a:pt x="0" y="873"/>
                    <a:pt x="34" y="1001"/>
                    <a:pt x="99" y="1113"/>
                  </a:cubicBezTo>
                  <a:cubicBezTo>
                    <a:pt x="150" y="1202"/>
                    <a:pt x="219" y="1279"/>
                    <a:pt x="301" y="1339"/>
                  </a:cubicBezTo>
                  <a:cubicBezTo>
                    <a:pt x="368" y="1389"/>
                    <a:pt x="408" y="1467"/>
                    <a:pt x="408" y="1549"/>
                  </a:cubicBezTo>
                  <a:lnTo>
                    <a:pt x="408" y="1725"/>
                  </a:lnTo>
                  <a:lnTo>
                    <a:pt x="518" y="1725"/>
                  </a:lnTo>
                  <a:lnTo>
                    <a:pt x="518" y="1992"/>
                  </a:lnTo>
                  <a:lnTo>
                    <a:pt x="966" y="1992"/>
                  </a:lnTo>
                  <a:lnTo>
                    <a:pt x="966" y="1725"/>
                  </a:lnTo>
                  <a:lnTo>
                    <a:pt x="1077" y="1725"/>
                  </a:lnTo>
                  <a:lnTo>
                    <a:pt x="1077" y="1548"/>
                  </a:lnTo>
                  <a:cubicBezTo>
                    <a:pt x="1077" y="1467"/>
                    <a:pt x="1116" y="1388"/>
                    <a:pt x="1183" y="1339"/>
                  </a:cubicBezTo>
                  <a:cubicBezTo>
                    <a:pt x="1265" y="1278"/>
                    <a:pt x="1334" y="1202"/>
                    <a:pt x="1385" y="1113"/>
                  </a:cubicBezTo>
                  <a:cubicBezTo>
                    <a:pt x="1450" y="1000"/>
                    <a:pt x="1484" y="873"/>
                    <a:pt x="1484" y="742"/>
                  </a:cubicBezTo>
                  <a:lnTo>
                    <a:pt x="1484" y="742"/>
                  </a:lnTo>
                  <a:cubicBezTo>
                    <a:pt x="1484" y="741"/>
                    <a:pt x="1484" y="741"/>
                    <a:pt x="1484" y="740"/>
                  </a:cubicBezTo>
                  <a:cubicBezTo>
                    <a:pt x="1484" y="611"/>
                    <a:pt x="1450" y="483"/>
                    <a:pt x="1385" y="371"/>
                  </a:cubicBezTo>
                  <a:cubicBezTo>
                    <a:pt x="1354" y="316"/>
                    <a:pt x="1315" y="265"/>
                    <a:pt x="1270" y="220"/>
                  </a:cubicBezTo>
                  <a:close/>
                  <a:moveTo>
                    <a:pt x="960" y="1609"/>
                  </a:moveTo>
                  <a:lnTo>
                    <a:pt x="524" y="1609"/>
                  </a:lnTo>
                  <a:lnTo>
                    <a:pt x="524" y="1549"/>
                  </a:lnTo>
                  <a:cubicBezTo>
                    <a:pt x="524" y="1530"/>
                    <a:pt x="523" y="1511"/>
                    <a:pt x="520" y="1492"/>
                  </a:cubicBezTo>
                  <a:lnTo>
                    <a:pt x="964" y="1492"/>
                  </a:lnTo>
                  <a:cubicBezTo>
                    <a:pt x="961" y="1511"/>
                    <a:pt x="960" y="1530"/>
                    <a:pt x="960" y="1549"/>
                  </a:cubicBezTo>
                  <a:lnTo>
                    <a:pt x="960" y="1609"/>
                  </a:lnTo>
                  <a:close/>
                  <a:moveTo>
                    <a:pt x="849" y="1876"/>
                  </a:moveTo>
                  <a:lnTo>
                    <a:pt x="635" y="1876"/>
                  </a:lnTo>
                  <a:lnTo>
                    <a:pt x="635" y="1725"/>
                  </a:lnTo>
                  <a:lnTo>
                    <a:pt x="849" y="1725"/>
                  </a:lnTo>
                  <a:lnTo>
                    <a:pt x="849" y="1876"/>
                  </a:lnTo>
                  <a:close/>
                  <a:moveTo>
                    <a:pt x="1298" y="1028"/>
                  </a:moveTo>
                  <a:cubicBezTo>
                    <a:pt x="1294" y="1037"/>
                    <a:pt x="1289" y="1045"/>
                    <a:pt x="1284" y="1054"/>
                  </a:cubicBezTo>
                  <a:cubicBezTo>
                    <a:pt x="1241" y="1129"/>
                    <a:pt x="1183" y="1194"/>
                    <a:pt x="1114" y="1245"/>
                  </a:cubicBezTo>
                  <a:cubicBezTo>
                    <a:pt x="1072" y="1276"/>
                    <a:pt x="1037" y="1316"/>
                    <a:pt x="1011" y="1361"/>
                  </a:cubicBezTo>
                  <a:cubicBezTo>
                    <a:pt x="1008" y="1366"/>
                    <a:pt x="1005" y="1370"/>
                    <a:pt x="1003" y="1375"/>
                  </a:cubicBezTo>
                  <a:lnTo>
                    <a:pt x="482" y="1375"/>
                  </a:lnTo>
                  <a:cubicBezTo>
                    <a:pt x="479" y="1370"/>
                    <a:pt x="476" y="1366"/>
                    <a:pt x="474" y="1361"/>
                  </a:cubicBezTo>
                  <a:cubicBezTo>
                    <a:pt x="448" y="1316"/>
                    <a:pt x="413" y="1276"/>
                    <a:pt x="371" y="1245"/>
                  </a:cubicBezTo>
                  <a:cubicBezTo>
                    <a:pt x="301" y="1194"/>
                    <a:pt x="243" y="1129"/>
                    <a:pt x="200" y="1054"/>
                  </a:cubicBezTo>
                  <a:cubicBezTo>
                    <a:pt x="195" y="1045"/>
                    <a:pt x="190" y="1037"/>
                    <a:pt x="186" y="1028"/>
                  </a:cubicBezTo>
                  <a:cubicBezTo>
                    <a:pt x="140" y="941"/>
                    <a:pt x="117" y="843"/>
                    <a:pt x="117" y="744"/>
                  </a:cubicBezTo>
                  <a:cubicBezTo>
                    <a:pt x="117" y="743"/>
                    <a:pt x="117" y="743"/>
                    <a:pt x="117" y="742"/>
                  </a:cubicBezTo>
                  <a:cubicBezTo>
                    <a:pt x="117" y="575"/>
                    <a:pt x="183" y="418"/>
                    <a:pt x="304" y="298"/>
                  </a:cubicBezTo>
                  <a:cubicBezTo>
                    <a:pt x="425" y="179"/>
                    <a:pt x="583" y="114"/>
                    <a:pt x="750" y="116"/>
                  </a:cubicBezTo>
                  <a:cubicBezTo>
                    <a:pt x="857" y="118"/>
                    <a:pt x="962" y="147"/>
                    <a:pt x="1055" y="200"/>
                  </a:cubicBezTo>
                  <a:cubicBezTo>
                    <a:pt x="1150" y="255"/>
                    <a:pt x="1229" y="334"/>
                    <a:pt x="1284" y="429"/>
                  </a:cubicBezTo>
                  <a:cubicBezTo>
                    <a:pt x="1339" y="524"/>
                    <a:pt x="1368" y="632"/>
                    <a:pt x="1368" y="742"/>
                  </a:cubicBezTo>
                  <a:cubicBezTo>
                    <a:pt x="1368" y="842"/>
                    <a:pt x="1344" y="940"/>
                    <a:pt x="1298" y="10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3408892" y="3352351"/>
              <a:ext cx="238350" cy="230166"/>
            </a:xfrm>
            <a:custGeom>
              <a:rect b="b" l="l" r="r" t="t"/>
              <a:pathLst>
                <a:path extrusionOk="0" h="994" w="1026">
                  <a:moveTo>
                    <a:pt x="858" y="104"/>
                  </a:moveTo>
                  <a:lnTo>
                    <a:pt x="742" y="172"/>
                  </a:lnTo>
                  <a:cubicBezTo>
                    <a:pt x="732" y="164"/>
                    <a:pt x="721" y="158"/>
                    <a:pt x="711" y="152"/>
                  </a:cubicBezTo>
                  <a:cubicBezTo>
                    <a:pt x="700" y="145"/>
                    <a:pt x="689" y="140"/>
                    <a:pt x="678" y="135"/>
                  </a:cubicBezTo>
                  <a:lnTo>
                    <a:pt x="678" y="0"/>
                  </a:lnTo>
                  <a:lnTo>
                    <a:pt x="346" y="0"/>
                  </a:lnTo>
                  <a:lnTo>
                    <a:pt x="346" y="135"/>
                  </a:lnTo>
                  <a:cubicBezTo>
                    <a:pt x="335" y="140"/>
                    <a:pt x="324" y="145"/>
                    <a:pt x="313" y="152"/>
                  </a:cubicBezTo>
                  <a:cubicBezTo>
                    <a:pt x="303" y="158"/>
                    <a:pt x="292" y="164"/>
                    <a:pt x="282" y="172"/>
                  </a:cubicBezTo>
                  <a:lnTo>
                    <a:pt x="166" y="104"/>
                  </a:lnTo>
                  <a:lnTo>
                    <a:pt x="0" y="393"/>
                  </a:lnTo>
                  <a:lnTo>
                    <a:pt x="116" y="460"/>
                  </a:lnTo>
                  <a:cubicBezTo>
                    <a:pt x="115" y="472"/>
                    <a:pt x="114" y="484"/>
                    <a:pt x="114" y="497"/>
                  </a:cubicBezTo>
                  <a:cubicBezTo>
                    <a:pt x="114" y="509"/>
                    <a:pt x="115" y="521"/>
                    <a:pt x="116" y="533"/>
                  </a:cubicBezTo>
                  <a:lnTo>
                    <a:pt x="0" y="600"/>
                  </a:lnTo>
                  <a:lnTo>
                    <a:pt x="166" y="889"/>
                  </a:lnTo>
                  <a:lnTo>
                    <a:pt x="282" y="821"/>
                  </a:lnTo>
                  <a:cubicBezTo>
                    <a:pt x="292" y="829"/>
                    <a:pt x="303" y="835"/>
                    <a:pt x="313" y="841"/>
                  </a:cubicBezTo>
                  <a:cubicBezTo>
                    <a:pt x="324" y="847"/>
                    <a:pt x="335" y="853"/>
                    <a:pt x="346" y="858"/>
                  </a:cubicBezTo>
                  <a:lnTo>
                    <a:pt x="346" y="993"/>
                  </a:lnTo>
                  <a:lnTo>
                    <a:pt x="678" y="993"/>
                  </a:lnTo>
                  <a:lnTo>
                    <a:pt x="678" y="858"/>
                  </a:lnTo>
                  <a:cubicBezTo>
                    <a:pt x="689" y="853"/>
                    <a:pt x="700" y="847"/>
                    <a:pt x="711" y="841"/>
                  </a:cubicBezTo>
                  <a:cubicBezTo>
                    <a:pt x="722" y="835"/>
                    <a:pt x="732" y="829"/>
                    <a:pt x="742" y="821"/>
                  </a:cubicBezTo>
                  <a:lnTo>
                    <a:pt x="858" y="889"/>
                  </a:lnTo>
                  <a:lnTo>
                    <a:pt x="1025" y="600"/>
                  </a:lnTo>
                  <a:lnTo>
                    <a:pt x="908" y="533"/>
                  </a:lnTo>
                  <a:cubicBezTo>
                    <a:pt x="909" y="521"/>
                    <a:pt x="910" y="510"/>
                    <a:pt x="910" y="497"/>
                  </a:cubicBezTo>
                  <a:cubicBezTo>
                    <a:pt x="910" y="485"/>
                    <a:pt x="909" y="472"/>
                    <a:pt x="908" y="460"/>
                  </a:cubicBezTo>
                  <a:lnTo>
                    <a:pt x="1025" y="393"/>
                  </a:lnTo>
                  <a:lnTo>
                    <a:pt x="858" y="104"/>
                  </a:lnTo>
                  <a:close/>
                  <a:moveTo>
                    <a:pt x="788" y="441"/>
                  </a:moveTo>
                  <a:cubicBezTo>
                    <a:pt x="791" y="459"/>
                    <a:pt x="793" y="479"/>
                    <a:pt x="793" y="497"/>
                  </a:cubicBezTo>
                  <a:cubicBezTo>
                    <a:pt x="793" y="516"/>
                    <a:pt x="791" y="534"/>
                    <a:pt x="788" y="552"/>
                  </a:cubicBezTo>
                  <a:lnTo>
                    <a:pt x="779" y="594"/>
                  </a:lnTo>
                  <a:lnTo>
                    <a:pt x="865" y="643"/>
                  </a:lnTo>
                  <a:lnTo>
                    <a:pt x="816" y="729"/>
                  </a:lnTo>
                  <a:lnTo>
                    <a:pt x="730" y="679"/>
                  </a:lnTo>
                  <a:lnTo>
                    <a:pt x="698" y="707"/>
                  </a:lnTo>
                  <a:cubicBezTo>
                    <a:pt x="684" y="720"/>
                    <a:pt x="669" y="731"/>
                    <a:pt x="653" y="740"/>
                  </a:cubicBezTo>
                  <a:cubicBezTo>
                    <a:pt x="636" y="750"/>
                    <a:pt x="619" y="757"/>
                    <a:pt x="602" y="763"/>
                  </a:cubicBezTo>
                  <a:lnTo>
                    <a:pt x="562" y="777"/>
                  </a:lnTo>
                  <a:lnTo>
                    <a:pt x="562" y="876"/>
                  </a:lnTo>
                  <a:lnTo>
                    <a:pt x="463" y="876"/>
                  </a:lnTo>
                  <a:lnTo>
                    <a:pt x="463" y="777"/>
                  </a:lnTo>
                  <a:lnTo>
                    <a:pt x="423" y="763"/>
                  </a:lnTo>
                  <a:cubicBezTo>
                    <a:pt x="405" y="757"/>
                    <a:pt x="388" y="750"/>
                    <a:pt x="372" y="740"/>
                  </a:cubicBezTo>
                  <a:cubicBezTo>
                    <a:pt x="355" y="731"/>
                    <a:pt x="340" y="720"/>
                    <a:pt x="326" y="707"/>
                  </a:cubicBezTo>
                  <a:lnTo>
                    <a:pt x="295" y="679"/>
                  </a:lnTo>
                  <a:lnTo>
                    <a:pt x="209" y="729"/>
                  </a:lnTo>
                  <a:lnTo>
                    <a:pt x="159" y="643"/>
                  </a:lnTo>
                  <a:lnTo>
                    <a:pt x="245" y="594"/>
                  </a:lnTo>
                  <a:lnTo>
                    <a:pt x="237" y="553"/>
                  </a:lnTo>
                  <a:cubicBezTo>
                    <a:pt x="233" y="534"/>
                    <a:pt x="231" y="516"/>
                    <a:pt x="231" y="497"/>
                  </a:cubicBezTo>
                  <a:cubicBezTo>
                    <a:pt x="231" y="479"/>
                    <a:pt x="233" y="459"/>
                    <a:pt x="237" y="441"/>
                  </a:cubicBezTo>
                  <a:lnTo>
                    <a:pt x="245" y="399"/>
                  </a:lnTo>
                  <a:lnTo>
                    <a:pt x="159" y="350"/>
                  </a:lnTo>
                  <a:lnTo>
                    <a:pt x="209" y="264"/>
                  </a:lnTo>
                  <a:lnTo>
                    <a:pt x="295" y="314"/>
                  </a:lnTo>
                  <a:lnTo>
                    <a:pt x="326" y="286"/>
                  </a:lnTo>
                  <a:cubicBezTo>
                    <a:pt x="340" y="273"/>
                    <a:pt x="355" y="262"/>
                    <a:pt x="372" y="253"/>
                  </a:cubicBezTo>
                  <a:cubicBezTo>
                    <a:pt x="388" y="244"/>
                    <a:pt x="405" y="236"/>
                    <a:pt x="423" y="230"/>
                  </a:cubicBezTo>
                  <a:lnTo>
                    <a:pt x="463" y="217"/>
                  </a:lnTo>
                  <a:lnTo>
                    <a:pt x="463" y="117"/>
                  </a:lnTo>
                  <a:lnTo>
                    <a:pt x="562" y="117"/>
                  </a:lnTo>
                  <a:lnTo>
                    <a:pt x="562" y="217"/>
                  </a:lnTo>
                  <a:lnTo>
                    <a:pt x="602" y="230"/>
                  </a:lnTo>
                  <a:cubicBezTo>
                    <a:pt x="619" y="236"/>
                    <a:pt x="636" y="244"/>
                    <a:pt x="652" y="253"/>
                  </a:cubicBezTo>
                  <a:cubicBezTo>
                    <a:pt x="669" y="262"/>
                    <a:pt x="684" y="273"/>
                    <a:pt x="698" y="286"/>
                  </a:cubicBezTo>
                  <a:lnTo>
                    <a:pt x="730" y="314"/>
                  </a:lnTo>
                  <a:lnTo>
                    <a:pt x="816" y="264"/>
                  </a:lnTo>
                  <a:lnTo>
                    <a:pt x="865" y="350"/>
                  </a:lnTo>
                  <a:lnTo>
                    <a:pt x="779" y="399"/>
                  </a:lnTo>
                  <a:lnTo>
                    <a:pt x="788" y="4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3489706" y="3429073"/>
              <a:ext cx="75700" cy="75700"/>
            </a:xfrm>
            <a:custGeom>
              <a:rect b="b" l="l" r="r" t="t"/>
              <a:pathLst>
                <a:path extrusionOk="0" h="326" w="326">
                  <a:moveTo>
                    <a:pt x="162" y="0"/>
                  </a:moveTo>
                  <a:lnTo>
                    <a:pt x="162" y="0"/>
                  </a:lnTo>
                  <a:lnTo>
                    <a:pt x="162" y="0"/>
                  </a:lnTo>
                  <a:cubicBezTo>
                    <a:pt x="134" y="0"/>
                    <a:pt x="106" y="8"/>
                    <a:pt x="81" y="22"/>
                  </a:cubicBezTo>
                  <a:cubicBezTo>
                    <a:pt x="56" y="36"/>
                    <a:pt x="35" y="57"/>
                    <a:pt x="21" y="81"/>
                  </a:cubicBezTo>
                  <a:cubicBezTo>
                    <a:pt x="6" y="106"/>
                    <a:pt x="0" y="135"/>
                    <a:pt x="0" y="163"/>
                  </a:cubicBezTo>
                  <a:cubicBezTo>
                    <a:pt x="0" y="192"/>
                    <a:pt x="6" y="220"/>
                    <a:pt x="21" y="244"/>
                  </a:cubicBezTo>
                  <a:cubicBezTo>
                    <a:pt x="35" y="269"/>
                    <a:pt x="56" y="289"/>
                    <a:pt x="81" y="303"/>
                  </a:cubicBezTo>
                  <a:cubicBezTo>
                    <a:pt x="106" y="317"/>
                    <a:pt x="133" y="325"/>
                    <a:pt x="162" y="325"/>
                  </a:cubicBezTo>
                  <a:cubicBezTo>
                    <a:pt x="190" y="325"/>
                    <a:pt x="218" y="317"/>
                    <a:pt x="243" y="303"/>
                  </a:cubicBezTo>
                  <a:cubicBezTo>
                    <a:pt x="267" y="289"/>
                    <a:pt x="289" y="269"/>
                    <a:pt x="303" y="244"/>
                  </a:cubicBezTo>
                  <a:cubicBezTo>
                    <a:pt x="317" y="220"/>
                    <a:pt x="325" y="191"/>
                    <a:pt x="325" y="163"/>
                  </a:cubicBezTo>
                  <a:lnTo>
                    <a:pt x="325" y="163"/>
                  </a:lnTo>
                  <a:cubicBezTo>
                    <a:pt x="324" y="134"/>
                    <a:pt x="317" y="106"/>
                    <a:pt x="303" y="81"/>
                  </a:cubicBezTo>
                  <a:cubicBezTo>
                    <a:pt x="288" y="57"/>
                    <a:pt x="268" y="37"/>
                    <a:pt x="243" y="22"/>
                  </a:cubicBezTo>
                  <a:cubicBezTo>
                    <a:pt x="219" y="9"/>
                    <a:pt x="191" y="0"/>
                    <a:pt x="162" y="0"/>
                  </a:cubicBezTo>
                  <a:close/>
                  <a:moveTo>
                    <a:pt x="162" y="208"/>
                  </a:moveTo>
                  <a:lnTo>
                    <a:pt x="162" y="208"/>
                  </a:lnTo>
                  <a:lnTo>
                    <a:pt x="162" y="208"/>
                  </a:lnTo>
                  <a:cubicBezTo>
                    <a:pt x="154" y="208"/>
                    <a:pt x="146" y="206"/>
                    <a:pt x="139" y="202"/>
                  </a:cubicBezTo>
                  <a:cubicBezTo>
                    <a:pt x="132" y="198"/>
                    <a:pt x="127" y="192"/>
                    <a:pt x="123" y="185"/>
                  </a:cubicBezTo>
                  <a:cubicBezTo>
                    <a:pt x="119" y="178"/>
                    <a:pt x="116" y="172"/>
                    <a:pt x="116" y="163"/>
                  </a:cubicBezTo>
                  <a:cubicBezTo>
                    <a:pt x="116" y="155"/>
                    <a:pt x="119" y="147"/>
                    <a:pt x="123" y="140"/>
                  </a:cubicBezTo>
                  <a:cubicBezTo>
                    <a:pt x="127" y="133"/>
                    <a:pt x="132" y="127"/>
                    <a:pt x="139" y="123"/>
                  </a:cubicBezTo>
                  <a:cubicBezTo>
                    <a:pt x="146" y="119"/>
                    <a:pt x="154" y="117"/>
                    <a:pt x="162" y="117"/>
                  </a:cubicBezTo>
                  <a:cubicBezTo>
                    <a:pt x="170" y="117"/>
                    <a:pt x="178" y="119"/>
                    <a:pt x="185" y="123"/>
                  </a:cubicBezTo>
                  <a:cubicBezTo>
                    <a:pt x="192" y="127"/>
                    <a:pt x="198" y="133"/>
                    <a:pt x="202" y="140"/>
                  </a:cubicBezTo>
                  <a:cubicBezTo>
                    <a:pt x="206" y="147"/>
                    <a:pt x="208" y="154"/>
                    <a:pt x="208" y="163"/>
                  </a:cubicBezTo>
                  <a:lnTo>
                    <a:pt x="208" y="163"/>
                  </a:lnTo>
                  <a:lnTo>
                    <a:pt x="208" y="163"/>
                  </a:lnTo>
                  <a:cubicBezTo>
                    <a:pt x="208" y="171"/>
                    <a:pt x="206" y="178"/>
                    <a:pt x="202" y="185"/>
                  </a:cubicBezTo>
                  <a:cubicBezTo>
                    <a:pt x="198" y="192"/>
                    <a:pt x="192" y="198"/>
                    <a:pt x="185" y="202"/>
                  </a:cubicBezTo>
                  <a:cubicBezTo>
                    <a:pt x="178" y="206"/>
                    <a:pt x="170" y="208"/>
                    <a:pt x="162" y="2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0" name="Google Shape;1080;p34"/>
          <p:cNvSpPr/>
          <p:nvPr/>
        </p:nvSpPr>
        <p:spPr>
          <a:xfrm>
            <a:off x="4754122" y="3254574"/>
            <a:ext cx="377957" cy="324441"/>
          </a:xfrm>
          <a:custGeom>
            <a:rect b="b" l="l" r="r" t="t"/>
            <a:pathLst>
              <a:path extrusionOk="0" h="1712" w="1991">
                <a:moveTo>
                  <a:pt x="1939" y="52"/>
                </a:moveTo>
                <a:cubicBezTo>
                  <a:pt x="1929" y="41"/>
                  <a:pt x="1916" y="32"/>
                  <a:pt x="1903" y="24"/>
                </a:cubicBezTo>
                <a:cubicBezTo>
                  <a:pt x="1877" y="9"/>
                  <a:pt x="1847" y="0"/>
                  <a:pt x="1816" y="0"/>
                </a:cubicBezTo>
                <a:cubicBezTo>
                  <a:pt x="1786" y="0"/>
                  <a:pt x="1755" y="9"/>
                  <a:pt x="1728" y="24"/>
                </a:cubicBezTo>
                <a:cubicBezTo>
                  <a:pt x="1715" y="32"/>
                  <a:pt x="1703" y="41"/>
                  <a:pt x="1692" y="52"/>
                </a:cubicBezTo>
                <a:lnTo>
                  <a:pt x="1585" y="158"/>
                </a:lnTo>
                <a:lnTo>
                  <a:pt x="1507" y="80"/>
                </a:lnTo>
                <a:lnTo>
                  <a:pt x="1260" y="328"/>
                </a:lnTo>
                <a:lnTo>
                  <a:pt x="1338" y="406"/>
                </a:lnTo>
                <a:lnTo>
                  <a:pt x="1165" y="578"/>
                </a:lnTo>
                <a:cubicBezTo>
                  <a:pt x="1105" y="550"/>
                  <a:pt x="1040" y="535"/>
                  <a:pt x="974" y="535"/>
                </a:cubicBezTo>
                <a:cubicBezTo>
                  <a:pt x="930" y="535"/>
                  <a:pt x="888" y="542"/>
                  <a:pt x="846" y="554"/>
                </a:cubicBezTo>
                <a:cubicBezTo>
                  <a:pt x="827" y="560"/>
                  <a:pt x="796" y="564"/>
                  <a:pt x="767" y="568"/>
                </a:cubicBezTo>
                <a:lnTo>
                  <a:pt x="767" y="490"/>
                </a:lnTo>
                <a:cubicBezTo>
                  <a:pt x="767" y="312"/>
                  <a:pt x="622" y="167"/>
                  <a:pt x="444" y="167"/>
                </a:cubicBezTo>
                <a:lnTo>
                  <a:pt x="243" y="167"/>
                </a:lnTo>
                <a:lnTo>
                  <a:pt x="243" y="368"/>
                </a:lnTo>
                <a:lnTo>
                  <a:pt x="243" y="368"/>
                </a:lnTo>
                <a:cubicBezTo>
                  <a:pt x="243" y="424"/>
                  <a:pt x="258" y="480"/>
                  <a:pt x="286" y="529"/>
                </a:cubicBezTo>
                <a:cubicBezTo>
                  <a:pt x="292" y="539"/>
                  <a:pt x="298" y="548"/>
                  <a:pt x="305" y="558"/>
                </a:cubicBezTo>
                <a:cubicBezTo>
                  <a:pt x="276" y="567"/>
                  <a:pt x="248" y="580"/>
                  <a:pt x="222" y="595"/>
                </a:cubicBezTo>
                <a:cubicBezTo>
                  <a:pt x="155" y="634"/>
                  <a:pt x="98" y="690"/>
                  <a:pt x="59" y="758"/>
                </a:cubicBezTo>
                <a:cubicBezTo>
                  <a:pt x="20" y="826"/>
                  <a:pt x="0" y="903"/>
                  <a:pt x="0" y="981"/>
                </a:cubicBezTo>
                <a:lnTo>
                  <a:pt x="0" y="1266"/>
                </a:lnTo>
                <a:cubicBezTo>
                  <a:pt x="0" y="1511"/>
                  <a:pt x="199" y="1711"/>
                  <a:pt x="444" y="1711"/>
                </a:cubicBezTo>
                <a:lnTo>
                  <a:pt x="444" y="1711"/>
                </a:lnTo>
                <a:cubicBezTo>
                  <a:pt x="487" y="1711"/>
                  <a:pt x="530" y="1705"/>
                  <a:pt x="571" y="1693"/>
                </a:cubicBezTo>
                <a:cubicBezTo>
                  <a:pt x="616" y="1679"/>
                  <a:pt x="663" y="1673"/>
                  <a:pt x="709" y="1673"/>
                </a:cubicBezTo>
                <a:cubicBezTo>
                  <a:pt x="756" y="1673"/>
                  <a:pt x="802" y="1679"/>
                  <a:pt x="846" y="1693"/>
                </a:cubicBezTo>
                <a:cubicBezTo>
                  <a:pt x="888" y="1705"/>
                  <a:pt x="931" y="1711"/>
                  <a:pt x="974" y="1711"/>
                </a:cubicBezTo>
                <a:lnTo>
                  <a:pt x="974" y="1711"/>
                </a:lnTo>
                <a:cubicBezTo>
                  <a:pt x="1219" y="1711"/>
                  <a:pt x="1419" y="1511"/>
                  <a:pt x="1419" y="1266"/>
                </a:cubicBezTo>
                <a:lnTo>
                  <a:pt x="1419" y="981"/>
                </a:lnTo>
                <a:lnTo>
                  <a:pt x="1419" y="980"/>
                </a:lnTo>
                <a:cubicBezTo>
                  <a:pt x="1419" y="933"/>
                  <a:pt x="1412" y="887"/>
                  <a:pt x="1397" y="842"/>
                </a:cubicBezTo>
                <a:lnTo>
                  <a:pt x="1585" y="654"/>
                </a:lnTo>
                <a:lnTo>
                  <a:pt x="1663" y="731"/>
                </a:lnTo>
                <a:lnTo>
                  <a:pt x="1910" y="484"/>
                </a:lnTo>
                <a:lnTo>
                  <a:pt x="1833" y="406"/>
                </a:lnTo>
                <a:lnTo>
                  <a:pt x="1939" y="299"/>
                </a:lnTo>
                <a:cubicBezTo>
                  <a:pt x="1950" y="288"/>
                  <a:pt x="1959" y="276"/>
                  <a:pt x="1967" y="263"/>
                </a:cubicBezTo>
                <a:cubicBezTo>
                  <a:pt x="1982" y="237"/>
                  <a:pt x="1990" y="206"/>
                  <a:pt x="1990" y="175"/>
                </a:cubicBezTo>
                <a:cubicBezTo>
                  <a:pt x="1990" y="145"/>
                  <a:pt x="1982" y="114"/>
                  <a:pt x="1967" y="88"/>
                </a:cubicBezTo>
                <a:cubicBezTo>
                  <a:pt x="1959" y="75"/>
                  <a:pt x="1950" y="62"/>
                  <a:pt x="1939" y="52"/>
                </a:cubicBezTo>
                <a:close/>
                <a:moveTo>
                  <a:pt x="359" y="283"/>
                </a:moveTo>
                <a:lnTo>
                  <a:pt x="444" y="283"/>
                </a:lnTo>
                <a:cubicBezTo>
                  <a:pt x="480" y="283"/>
                  <a:pt x="515" y="293"/>
                  <a:pt x="547" y="311"/>
                </a:cubicBezTo>
                <a:cubicBezTo>
                  <a:pt x="578" y="329"/>
                  <a:pt x="604" y="355"/>
                  <a:pt x="622" y="387"/>
                </a:cubicBezTo>
                <a:cubicBezTo>
                  <a:pt x="640" y="418"/>
                  <a:pt x="650" y="454"/>
                  <a:pt x="650" y="490"/>
                </a:cubicBezTo>
                <a:lnTo>
                  <a:pt x="650" y="574"/>
                </a:lnTo>
                <a:lnTo>
                  <a:pt x="566" y="574"/>
                </a:lnTo>
                <a:cubicBezTo>
                  <a:pt x="530" y="574"/>
                  <a:pt x="494" y="565"/>
                  <a:pt x="463" y="547"/>
                </a:cubicBezTo>
                <a:cubicBezTo>
                  <a:pt x="431" y="528"/>
                  <a:pt x="405" y="502"/>
                  <a:pt x="387" y="471"/>
                </a:cubicBezTo>
                <a:cubicBezTo>
                  <a:pt x="369" y="440"/>
                  <a:pt x="359" y="404"/>
                  <a:pt x="359" y="368"/>
                </a:cubicBezTo>
                <a:lnTo>
                  <a:pt x="359" y="283"/>
                </a:lnTo>
                <a:close/>
                <a:moveTo>
                  <a:pt x="1302" y="981"/>
                </a:moveTo>
                <a:lnTo>
                  <a:pt x="1302" y="1266"/>
                </a:lnTo>
                <a:cubicBezTo>
                  <a:pt x="1302" y="1447"/>
                  <a:pt x="1155" y="1594"/>
                  <a:pt x="974" y="1594"/>
                </a:cubicBezTo>
                <a:cubicBezTo>
                  <a:pt x="973" y="1594"/>
                  <a:pt x="973" y="1594"/>
                  <a:pt x="973" y="1594"/>
                </a:cubicBezTo>
                <a:cubicBezTo>
                  <a:pt x="941" y="1594"/>
                  <a:pt x="910" y="1590"/>
                  <a:pt x="880" y="1581"/>
                </a:cubicBezTo>
                <a:cubicBezTo>
                  <a:pt x="824" y="1564"/>
                  <a:pt x="767" y="1556"/>
                  <a:pt x="709" y="1556"/>
                </a:cubicBezTo>
                <a:cubicBezTo>
                  <a:pt x="652" y="1556"/>
                  <a:pt x="593" y="1564"/>
                  <a:pt x="538" y="1581"/>
                </a:cubicBezTo>
                <a:cubicBezTo>
                  <a:pt x="507" y="1590"/>
                  <a:pt x="476" y="1594"/>
                  <a:pt x="444" y="1594"/>
                </a:cubicBezTo>
                <a:lnTo>
                  <a:pt x="444" y="1594"/>
                </a:lnTo>
                <a:cubicBezTo>
                  <a:pt x="262" y="1594"/>
                  <a:pt x="116" y="1447"/>
                  <a:pt x="116" y="1266"/>
                </a:cubicBezTo>
                <a:lnTo>
                  <a:pt x="116" y="981"/>
                </a:lnTo>
                <a:cubicBezTo>
                  <a:pt x="116" y="923"/>
                  <a:pt x="131" y="866"/>
                  <a:pt x="160" y="816"/>
                </a:cubicBezTo>
                <a:cubicBezTo>
                  <a:pt x="189" y="766"/>
                  <a:pt x="229" y="725"/>
                  <a:pt x="279" y="696"/>
                </a:cubicBezTo>
                <a:cubicBezTo>
                  <a:pt x="321" y="672"/>
                  <a:pt x="367" y="658"/>
                  <a:pt x="415" y="653"/>
                </a:cubicBezTo>
                <a:cubicBezTo>
                  <a:pt x="461" y="678"/>
                  <a:pt x="513" y="691"/>
                  <a:pt x="565" y="691"/>
                </a:cubicBezTo>
                <a:cubicBezTo>
                  <a:pt x="566" y="691"/>
                  <a:pt x="566" y="691"/>
                  <a:pt x="566" y="691"/>
                </a:cubicBezTo>
                <a:lnTo>
                  <a:pt x="709" y="691"/>
                </a:lnTo>
                <a:lnTo>
                  <a:pt x="713" y="691"/>
                </a:lnTo>
                <a:cubicBezTo>
                  <a:pt x="724" y="690"/>
                  <a:pt x="825" y="682"/>
                  <a:pt x="880" y="666"/>
                </a:cubicBezTo>
                <a:cubicBezTo>
                  <a:pt x="910" y="657"/>
                  <a:pt x="942" y="652"/>
                  <a:pt x="974" y="652"/>
                </a:cubicBezTo>
                <a:cubicBezTo>
                  <a:pt x="1008" y="652"/>
                  <a:pt x="1042" y="657"/>
                  <a:pt x="1075" y="668"/>
                </a:cubicBezTo>
                <a:lnTo>
                  <a:pt x="930" y="814"/>
                </a:lnTo>
                <a:lnTo>
                  <a:pt x="930" y="979"/>
                </a:lnTo>
                <a:lnTo>
                  <a:pt x="817" y="1092"/>
                </a:lnTo>
                <a:lnTo>
                  <a:pt x="899" y="1174"/>
                </a:lnTo>
                <a:lnTo>
                  <a:pt x="1012" y="1061"/>
                </a:lnTo>
                <a:lnTo>
                  <a:pt x="1177" y="1061"/>
                </a:lnTo>
                <a:lnTo>
                  <a:pt x="1299" y="939"/>
                </a:lnTo>
                <a:cubicBezTo>
                  <a:pt x="1301" y="953"/>
                  <a:pt x="1302" y="967"/>
                  <a:pt x="1302" y="981"/>
                </a:cubicBezTo>
                <a:close/>
                <a:moveTo>
                  <a:pt x="1129" y="945"/>
                </a:moveTo>
                <a:lnTo>
                  <a:pt x="1046" y="945"/>
                </a:lnTo>
                <a:lnTo>
                  <a:pt x="1046" y="862"/>
                </a:lnTo>
                <a:lnTo>
                  <a:pt x="1420" y="488"/>
                </a:lnTo>
                <a:lnTo>
                  <a:pt x="1502" y="571"/>
                </a:lnTo>
                <a:lnTo>
                  <a:pt x="1129" y="945"/>
                </a:lnTo>
                <a:close/>
                <a:moveTo>
                  <a:pt x="1663" y="566"/>
                </a:moveTo>
                <a:lnTo>
                  <a:pt x="1425" y="328"/>
                </a:lnTo>
                <a:lnTo>
                  <a:pt x="1507" y="246"/>
                </a:lnTo>
                <a:lnTo>
                  <a:pt x="1745" y="484"/>
                </a:lnTo>
                <a:lnTo>
                  <a:pt x="1663" y="566"/>
                </a:lnTo>
                <a:close/>
                <a:moveTo>
                  <a:pt x="1856" y="217"/>
                </a:moveTo>
                <a:lnTo>
                  <a:pt x="1750" y="323"/>
                </a:lnTo>
                <a:lnTo>
                  <a:pt x="1668" y="241"/>
                </a:lnTo>
                <a:lnTo>
                  <a:pt x="1774" y="134"/>
                </a:lnTo>
                <a:cubicBezTo>
                  <a:pt x="1777" y="131"/>
                  <a:pt x="1781" y="128"/>
                  <a:pt x="1785" y="126"/>
                </a:cubicBezTo>
                <a:cubicBezTo>
                  <a:pt x="1794" y="121"/>
                  <a:pt x="1804" y="118"/>
                  <a:pt x="1814" y="118"/>
                </a:cubicBezTo>
                <a:cubicBezTo>
                  <a:pt x="1824" y="118"/>
                  <a:pt x="1834" y="121"/>
                  <a:pt x="1843" y="126"/>
                </a:cubicBezTo>
                <a:cubicBezTo>
                  <a:pt x="1852" y="131"/>
                  <a:pt x="1860" y="139"/>
                  <a:pt x="1865" y="148"/>
                </a:cubicBezTo>
                <a:cubicBezTo>
                  <a:pt x="1871" y="157"/>
                  <a:pt x="1872" y="167"/>
                  <a:pt x="1872" y="177"/>
                </a:cubicBezTo>
                <a:cubicBezTo>
                  <a:pt x="1872" y="187"/>
                  <a:pt x="1870" y="197"/>
                  <a:pt x="1865" y="206"/>
                </a:cubicBezTo>
                <a:cubicBezTo>
                  <a:pt x="1862" y="210"/>
                  <a:pt x="1860" y="213"/>
                  <a:pt x="1857" y="217"/>
                </a:cubicBezTo>
                <a:lnTo>
                  <a:pt x="1856" y="21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1" name="Google Shape;1081;p34"/>
          <p:cNvGrpSpPr/>
          <p:nvPr/>
        </p:nvGrpSpPr>
        <p:grpSpPr>
          <a:xfrm>
            <a:off x="2632676" y="3227751"/>
            <a:ext cx="377946" cy="377946"/>
            <a:chOff x="2820688" y="3295065"/>
            <a:chExt cx="462376" cy="462376"/>
          </a:xfrm>
        </p:grpSpPr>
        <p:sp>
          <p:nvSpPr>
            <p:cNvPr id="1082" name="Google Shape;1082;p34"/>
            <p:cNvSpPr/>
            <p:nvPr/>
          </p:nvSpPr>
          <p:spPr>
            <a:xfrm>
              <a:off x="2820688" y="3295065"/>
              <a:ext cx="462376" cy="462376"/>
            </a:xfrm>
            <a:custGeom>
              <a:rect b="b" l="l" r="r" t="t"/>
              <a:pathLst>
                <a:path extrusionOk="0" h="1993" w="1993">
                  <a:moveTo>
                    <a:pt x="1719" y="250"/>
                  </a:moveTo>
                  <a:lnTo>
                    <a:pt x="1719" y="0"/>
                  </a:lnTo>
                  <a:lnTo>
                    <a:pt x="456" y="0"/>
                  </a:lnTo>
                  <a:lnTo>
                    <a:pt x="456" y="682"/>
                  </a:lnTo>
                  <a:cubicBezTo>
                    <a:pt x="444" y="693"/>
                    <a:pt x="432" y="703"/>
                    <a:pt x="421" y="715"/>
                  </a:cubicBezTo>
                  <a:cubicBezTo>
                    <a:pt x="235" y="901"/>
                    <a:pt x="196" y="1179"/>
                    <a:pt x="303" y="1404"/>
                  </a:cubicBezTo>
                  <a:lnTo>
                    <a:pt x="0" y="1707"/>
                  </a:lnTo>
                  <a:lnTo>
                    <a:pt x="285" y="1992"/>
                  </a:lnTo>
                  <a:lnTo>
                    <a:pt x="588" y="1689"/>
                  </a:lnTo>
                  <a:cubicBezTo>
                    <a:pt x="621" y="1705"/>
                    <a:pt x="655" y="1717"/>
                    <a:pt x="690" y="1727"/>
                  </a:cubicBezTo>
                  <a:lnTo>
                    <a:pt x="690" y="1992"/>
                  </a:lnTo>
                  <a:lnTo>
                    <a:pt x="1992" y="1992"/>
                  </a:lnTo>
                  <a:lnTo>
                    <a:pt x="1992" y="522"/>
                  </a:lnTo>
                  <a:lnTo>
                    <a:pt x="1719" y="250"/>
                  </a:lnTo>
                  <a:close/>
                  <a:moveTo>
                    <a:pt x="1719" y="415"/>
                  </a:moveTo>
                  <a:lnTo>
                    <a:pt x="1836" y="532"/>
                  </a:lnTo>
                  <a:lnTo>
                    <a:pt x="1719" y="532"/>
                  </a:lnTo>
                  <a:lnTo>
                    <a:pt x="1719" y="415"/>
                  </a:lnTo>
                  <a:close/>
                  <a:moveTo>
                    <a:pt x="573" y="116"/>
                  </a:moveTo>
                  <a:lnTo>
                    <a:pt x="1603" y="116"/>
                  </a:lnTo>
                  <a:lnTo>
                    <a:pt x="1603" y="236"/>
                  </a:lnTo>
                  <a:lnTo>
                    <a:pt x="690" y="236"/>
                  </a:lnTo>
                  <a:lnTo>
                    <a:pt x="690" y="559"/>
                  </a:lnTo>
                  <a:cubicBezTo>
                    <a:pt x="649" y="570"/>
                    <a:pt x="610" y="585"/>
                    <a:pt x="573" y="604"/>
                  </a:cubicBezTo>
                  <a:lnTo>
                    <a:pt x="573" y="116"/>
                  </a:lnTo>
                  <a:close/>
                  <a:moveTo>
                    <a:pt x="456" y="1433"/>
                  </a:moveTo>
                  <a:cubicBezTo>
                    <a:pt x="329" y="1262"/>
                    <a:pt x="329" y="1024"/>
                    <a:pt x="456" y="852"/>
                  </a:cubicBezTo>
                  <a:lnTo>
                    <a:pt x="456" y="1433"/>
                  </a:lnTo>
                  <a:close/>
                  <a:moveTo>
                    <a:pt x="285" y="1827"/>
                  </a:moveTo>
                  <a:lnTo>
                    <a:pt x="165" y="1707"/>
                  </a:lnTo>
                  <a:lnTo>
                    <a:pt x="365" y="1506"/>
                  </a:lnTo>
                  <a:cubicBezTo>
                    <a:pt x="399" y="1552"/>
                    <a:pt x="440" y="1593"/>
                    <a:pt x="485" y="1627"/>
                  </a:cubicBezTo>
                  <a:lnTo>
                    <a:pt x="285" y="1827"/>
                  </a:lnTo>
                  <a:close/>
                  <a:moveTo>
                    <a:pt x="573" y="1546"/>
                  </a:moveTo>
                  <a:lnTo>
                    <a:pt x="573" y="740"/>
                  </a:lnTo>
                  <a:cubicBezTo>
                    <a:pt x="583" y="733"/>
                    <a:pt x="594" y="726"/>
                    <a:pt x="604" y="720"/>
                  </a:cubicBezTo>
                  <a:cubicBezTo>
                    <a:pt x="631" y="704"/>
                    <a:pt x="660" y="691"/>
                    <a:pt x="689" y="681"/>
                  </a:cubicBezTo>
                  <a:lnTo>
                    <a:pt x="689" y="1605"/>
                  </a:lnTo>
                  <a:cubicBezTo>
                    <a:pt x="660" y="1595"/>
                    <a:pt x="631" y="1582"/>
                    <a:pt x="604" y="1566"/>
                  </a:cubicBezTo>
                  <a:cubicBezTo>
                    <a:pt x="594" y="1560"/>
                    <a:pt x="583" y="1553"/>
                    <a:pt x="573" y="1546"/>
                  </a:cubicBezTo>
                  <a:close/>
                  <a:moveTo>
                    <a:pt x="1303" y="964"/>
                  </a:moveTo>
                  <a:cubicBezTo>
                    <a:pt x="1318" y="1002"/>
                    <a:pt x="1328" y="1041"/>
                    <a:pt x="1333" y="1081"/>
                  </a:cubicBezTo>
                  <a:lnTo>
                    <a:pt x="974" y="1081"/>
                  </a:lnTo>
                  <a:lnTo>
                    <a:pt x="974" y="1198"/>
                  </a:lnTo>
                  <a:lnTo>
                    <a:pt x="1334" y="1198"/>
                  </a:lnTo>
                  <a:cubicBezTo>
                    <a:pt x="1329" y="1238"/>
                    <a:pt x="1320" y="1277"/>
                    <a:pt x="1306" y="1315"/>
                  </a:cubicBezTo>
                  <a:lnTo>
                    <a:pt x="974" y="1315"/>
                  </a:lnTo>
                  <a:lnTo>
                    <a:pt x="974" y="1431"/>
                  </a:lnTo>
                  <a:lnTo>
                    <a:pt x="1243" y="1431"/>
                  </a:lnTo>
                  <a:cubicBezTo>
                    <a:pt x="1203" y="1486"/>
                    <a:pt x="1152" y="1532"/>
                    <a:pt x="1093" y="1566"/>
                  </a:cubicBezTo>
                  <a:cubicBezTo>
                    <a:pt x="1019" y="1609"/>
                    <a:pt x="935" y="1631"/>
                    <a:pt x="849" y="1631"/>
                  </a:cubicBezTo>
                  <a:cubicBezTo>
                    <a:pt x="835" y="1631"/>
                    <a:pt x="820" y="1630"/>
                    <a:pt x="806" y="1629"/>
                  </a:cubicBezTo>
                  <a:lnTo>
                    <a:pt x="806" y="656"/>
                  </a:lnTo>
                  <a:cubicBezTo>
                    <a:pt x="820" y="655"/>
                    <a:pt x="835" y="655"/>
                    <a:pt x="849" y="655"/>
                  </a:cubicBezTo>
                  <a:lnTo>
                    <a:pt x="849" y="655"/>
                  </a:lnTo>
                  <a:cubicBezTo>
                    <a:pt x="935" y="655"/>
                    <a:pt x="1019" y="677"/>
                    <a:pt x="1093" y="720"/>
                  </a:cubicBezTo>
                  <a:cubicBezTo>
                    <a:pt x="1149" y="752"/>
                    <a:pt x="1199" y="796"/>
                    <a:pt x="1238" y="848"/>
                  </a:cubicBezTo>
                  <a:lnTo>
                    <a:pt x="974" y="848"/>
                  </a:lnTo>
                  <a:lnTo>
                    <a:pt x="974" y="964"/>
                  </a:lnTo>
                  <a:lnTo>
                    <a:pt x="1303" y="964"/>
                  </a:lnTo>
                  <a:close/>
                  <a:moveTo>
                    <a:pt x="806" y="1875"/>
                  </a:moveTo>
                  <a:lnTo>
                    <a:pt x="806" y="1746"/>
                  </a:lnTo>
                  <a:cubicBezTo>
                    <a:pt x="820" y="1747"/>
                    <a:pt x="835" y="1748"/>
                    <a:pt x="849" y="1748"/>
                  </a:cubicBezTo>
                  <a:lnTo>
                    <a:pt x="849" y="1748"/>
                  </a:lnTo>
                  <a:cubicBezTo>
                    <a:pt x="955" y="1748"/>
                    <a:pt x="1060" y="1720"/>
                    <a:pt x="1152" y="1667"/>
                  </a:cubicBezTo>
                  <a:cubicBezTo>
                    <a:pt x="1243" y="1614"/>
                    <a:pt x="1320" y="1537"/>
                    <a:pt x="1373" y="1446"/>
                  </a:cubicBezTo>
                  <a:cubicBezTo>
                    <a:pt x="1376" y="1441"/>
                    <a:pt x="1378" y="1436"/>
                    <a:pt x="1381" y="1431"/>
                  </a:cubicBezTo>
                  <a:lnTo>
                    <a:pt x="1723" y="1431"/>
                  </a:lnTo>
                  <a:lnTo>
                    <a:pt x="1723" y="1315"/>
                  </a:lnTo>
                  <a:lnTo>
                    <a:pt x="1429" y="1315"/>
                  </a:lnTo>
                  <a:cubicBezTo>
                    <a:pt x="1440" y="1277"/>
                    <a:pt x="1448" y="1237"/>
                    <a:pt x="1451" y="1198"/>
                  </a:cubicBezTo>
                  <a:lnTo>
                    <a:pt x="1723" y="1198"/>
                  </a:lnTo>
                  <a:lnTo>
                    <a:pt x="1723" y="1081"/>
                  </a:lnTo>
                  <a:lnTo>
                    <a:pt x="1450" y="1081"/>
                  </a:lnTo>
                  <a:cubicBezTo>
                    <a:pt x="1446" y="1041"/>
                    <a:pt x="1439" y="1002"/>
                    <a:pt x="1427" y="964"/>
                  </a:cubicBezTo>
                  <a:lnTo>
                    <a:pt x="1723" y="964"/>
                  </a:lnTo>
                  <a:lnTo>
                    <a:pt x="1723" y="848"/>
                  </a:lnTo>
                  <a:lnTo>
                    <a:pt x="1377" y="848"/>
                  </a:lnTo>
                  <a:cubicBezTo>
                    <a:pt x="1376" y="845"/>
                    <a:pt x="1374" y="843"/>
                    <a:pt x="1373" y="840"/>
                  </a:cubicBezTo>
                  <a:cubicBezTo>
                    <a:pt x="1346" y="794"/>
                    <a:pt x="1314" y="752"/>
                    <a:pt x="1277" y="715"/>
                  </a:cubicBezTo>
                  <a:cubicBezTo>
                    <a:pt x="1148" y="586"/>
                    <a:pt x="975" y="527"/>
                    <a:pt x="806" y="539"/>
                  </a:cubicBezTo>
                  <a:lnTo>
                    <a:pt x="806" y="353"/>
                  </a:lnTo>
                  <a:lnTo>
                    <a:pt x="1602" y="353"/>
                  </a:lnTo>
                  <a:lnTo>
                    <a:pt x="1602" y="649"/>
                  </a:lnTo>
                  <a:lnTo>
                    <a:pt x="1875" y="649"/>
                  </a:lnTo>
                  <a:lnTo>
                    <a:pt x="1875" y="1875"/>
                  </a:lnTo>
                  <a:lnTo>
                    <a:pt x="806" y="18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3140875" y="3656171"/>
              <a:ext cx="79791" cy="27620"/>
            </a:xfrm>
            <a:custGeom>
              <a:rect b="b" l="l" r="r" t="t"/>
              <a:pathLst>
                <a:path extrusionOk="0" h="118" w="345">
                  <a:moveTo>
                    <a:pt x="0" y="0"/>
                  </a:moveTo>
                  <a:lnTo>
                    <a:pt x="344" y="0"/>
                  </a:lnTo>
                  <a:lnTo>
                    <a:pt x="344" y="117"/>
                  </a:lnTo>
                  <a:lnTo>
                    <a:pt x="0" y="117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4" name="Google Shape;1084;p34"/>
          <p:cNvGrpSpPr/>
          <p:nvPr/>
        </p:nvGrpSpPr>
        <p:grpSpPr>
          <a:xfrm>
            <a:off x="1951616" y="3227751"/>
            <a:ext cx="335303" cy="377946"/>
            <a:chOff x="2309207" y="3295065"/>
            <a:chExt cx="410206" cy="462376"/>
          </a:xfrm>
        </p:grpSpPr>
        <p:sp>
          <p:nvSpPr>
            <p:cNvPr id="1085" name="Google Shape;1085;p34"/>
            <p:cNvSpPr/>
            <p:nvPr/>
          </p:nvSpPr>
          <p:spPr>
            <a:xfrm>
              <a:off x="2309207" y="3295065"/>
              <a:ext cx="410206" cy="462376"/>
            </a:xfrm>
            <a:custGeom>
              <a:rect b="b" l="l" r="r" t="t"/>
              <a:pathLst>
                <a:path extrusionOk="0" h="1993" w="1770">
                  <a:moveTo>
                    <a:pt x="1077" y="1992"/>
                  </a:moveTo>
                  <a:lnTo>
                    <a:pt x="185" y="1992"/>
                  </a:lnTo>
                  <a:lnTo>
                    <a:pt x="185" y="1742"/>
                  </a:lnTo>
                  <a:cubicBezTo>
                    <a:pt x="185" y="1533"/>
                    <a:pt x="149" y="1331"/>
                    <a:pt x="76" y="1142"/>
                  </a:cubicBezTo>
                  <a:cubicBezTo>
                    <a:pt x="26" y="1010"/>
                    <a:pt x="0" y="893"/>
                    <a:pt x="0" y="795"/>
                  </a:cubicBezTo>
                  <a:lnTo>
                    <a:pt x="0" y="794"/>
                  </a:lnTo>
                  <a:cubicBezTo>
                    <a:pt x="0" y="655"/>
                    <a:pt x="36" y="518"/>
                    <a:pt x="106" y="397"/>
                  </a:cubicBezTo>
                  <a:cubicBezTo>
                    <a:pt x="175" y="276"/>
                    <a:pt x="276" y="176"/>
                    <a:pt x="397" y="106"/>
                  </a:cubicBezTo>
                  <a:cubicBezTo>
                    <a:pt x="518" y="36"/>
                    <a:pt x="655" y="0"/>
                    <a:pt x="794" y="0"/>
                  </a:cubicBezTo>
                  <a:lnTo>
                    <a:pt x="795" y="0"/>
                  </a:lnTo>
                  <a:cubicBezTo>
                    <a:pt x="935" y="0"/>
                    <a:pt x="1071" y="36"/>
                    <a:pt x="1192" y="106"/>
                  </a:cubicBezTo>
                  <a:cubicBezTo>
                    <a:pt x="1313" y="176"/>
                    <a:pt x="1413" y="276"/>
                    <a:pt x="1483" y="397"/>
                  </a:cubicBezTo>
                  <a:cubicBezTo>
                    <a:pt x="1550" y="514"/>
                    <a:pt x="1587" y="647"/>
                    <a:pt x="1589" y="783"/>
                  </a:cubicBezTo>
                  <a:lnTo>
                    <a:pt x="1769" y="1133"/>
                  </a:lnTo>
                  <a:lnTo>
                    <a:pt x="1744" y="1225"/>
                  </a:lnTo>
                  <a:lnTo>
                    <a:pt x="1606" y="1280"/>
                  </a:lnTo>
                  <a:lnTo>
                    <a:pt x="1606" y="1561"/>
                  </a:lnTo>
                  <a:lnTo>
                    <a:pt x="1438" y="1728"/>
                  </a:lnTo>
                  <a:lnTo>
                    <a:pt x="1077" y="1728"/>
                  </a:lnTo>
                  <a:lnTo>
                    <a:pt x="1077" y="1992"/>
                  </a:lnTo>
                  <a:close/>
                  <a:moveTo>
                    <a:pt x="302" y="1875"/>
                  </a:moveTo>
                  <a:lnTo>
                    <a:pt x="960" y="1875"/>
                  </a:lnTo>
                  <a:lnTo>
                    <a:pt x="960" y="1611"/>
                  </a:lnTo>
                  <a:lnTo>
                    <a:pt x="1389" y="1611"/>
                  </a:lnTo>
                  <a:lnTo>
                    <a:pt x="1489" y="1512"/>
                  </a:lnTo>
                  <a:lnTo>
                    <a:pt x="1489" y="1202"/>
                  </a:lnTo>
                  <a:lnTo>
                    <a:pt x="1641" y="1140"/>
                  </a:lnTo>
                  <a:lnTo>
                    <a:pt x="1472" y="811"/>
                  </a:lnTo>
                  <a:lnTo>
                    <a:pt x="1472" y="794"/>
                  </a:lnTo>
                  <a:lnTo>
                    <a:pt x="1472" y="794"/>
                  </a:lnTo>
                  <a:cubicBezTo>
                    <a:pt x="1472" y="675"/>
                    <a:pt x="1440" y="558"/>
                    <a:pt x="1381" y="455"/>
                  </a:cubicBezTo>
                  <a:cubicBezTo>
                    <a:pt x="1321" y="352"/>
                    <a:pt x="1236" y="267"/>
                    <a:pt x="1133" y="207"/>
                  </a:cubicBezTo>
                  <a:cubicBezTo>
                    <a:pt x="1031" y="148"/>
                    <a:pt x="914" y="116"/>
                    <a:pt x="795" y="116"/>
                  </a:cubicBezTo>
                  <a:lnTo>
                    <a:pt x="794" y="116"/>
                  </a:lnTo>
                  <a:lnTo>
                    <a:pt x="794" y="116"/>
                  </a:lnTo>
                  <a:cubicBezTo>
                    <a:pt x="675" y="116"/>
                    <a:pt x="558" y="148"/>
                    <a:pt x="455" y="207"/>
                  </a:cubicBezTo>
                  <a:cubicBezTo>
                    <a:pt x="352" y="267"/>
                    <a:pt x="266" y="352"/>
                    <a:pt x="207" y="455"/>
                  </a:cubicBezTo>
                  <a:cubicBezTo>
                    <a:pt x="147" y="558"/>
                    <a:pt x="116" y="675"/>
                    <a:pt x="116" y="794"/>
                  </a:cubicBezTo>
                  <a:lnTo>
                    <a:pt x="116" y="794"/>
                  </a:lnTo>
                  <a:cubicBezTo>
                    <a:pt x="116" y="878"/>
                    <a:pt x="140" y="981"/>
                    <a:pt x="185" y="1100"/>
                  </a:cubicBezTo>
                  <a:cubicBezTo>
                    <a:pt x="263" y="1303"/>
                    <a:pt x="302" y="1519"/>
                    <a:pt x="302" y="1742"/>
                  </a:cubicBezTo>
                  <a:lnTo>
                    <a:pt x="302" y="18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2373653" y="3363604"/>
              <a:ext cx="238351" cy="230166"/>
            </a:xfrm>
            <a:custGeom>
              <a:rect b="b" l="l" r="r" t="t"/>
              <a:pathLst>
                <a:path extrusionOk="0" h="994" w="1027">
                  <a:moveTo>
                    <a:pt x="679" y="993"/>
                  </a:moveTo>
                  <a:lnTo>
                    <a:pt x="346" y="993"/>
                  </a:lnTo>
                  <a:lnTo>
                    <a:pt x="346" y="858"/>
                  </a:lnTo>
                  <a:cubicBezTo>
                    <a:pt x="335" y="853"/>
                    <a:pt x="324" y="848"/>
                    <a:pt x="314" y="842"/>
                  </a:cubicBezTo>
                  <a:cubicBezTo>
                    <a:pt x="303" y="836"/>
                    <a:pt x="293" y="829"/>
                    <a:pt x="283" y="822"/>
                  </a:cubicBezTo>
                  <a:lnTo>
                    <a:pt x="166" y="889"/>
                  </a:lnTo>
                  <a:lnTo>
                    <a:pt x="0" y="601"/>
                  </a:lnTo>
                  <a:lnTo>
                    <a:pt x="116" y="533"/>
                  </a:lnTo>
                  <a:cubicBezTo>
                    <a:pt x="115" y="521"/>
                    <a:pt x="115" y="510"/>
                    <a:pt x="115" y="497"/>
                  </a:cubicBezTo>
                  <a:cubicBezTo>
                    <a:pt x="115" y="485"/>
                    <a:pt x="115" y="472"/>
                    <a:pt x="116" y="460"/>
                  </a:cubicBezTo>
                  <a:lnTo>
                    <a:pt x="0" y="393"/>
                  </a:lnTo>
                  <a:lnTo>
                    <a:pt x="166" y="104"/>
                  </a:lnTo>
                  <a:lnTo>
                    <a:pt x="283" y="172"/>
                  </a:lnTo>
                  <a:cubicBezTo>
                    <a:pt x="293" y="164"/>
                    <a:pt x="303" y="158"/>
                    <a:pt x="314" y="152"/>
                  </a:cubicBezTo>
                  <a:cubicBezTo>
                    <a:pt x="325" y="145"/>
                    <a:pt x="335" y="140"/>
                    <a:pt x="346" y="135"/>
                  </a:cubicBezTo>
                  <a:lnTo>
                    <a:pt x="346" y="0"/>
                  </a:lnTo>
                  <a:lnTo>
                    <a:pt x="679" y="0"/>
                  </a:lnTo>
                  <a:lnTo>
                    <a:pt x="679" y="135"/>
                  </a:lnTo>
                  <a:cubicBezTo>
                    <a:pt x="690" y="140"/>
                    <a:pt x="701" y="145"/>
                    <a:pt x="712" y="152"/>
                  </a:cubicBezTo>
                  <a:cubicBezTo>
                    <a:pt x="722" y="158"/>
                    <a:pt x="733" y="164"/>
                    <a:pt x="743" y="172"/>
                  </a:cubicBezTo>
                  <a:lnTo>
                    <a:pt x="859" y="104"/>
                  </a:lnTo>
                  <a:lnTo>
                    <a:pt x="1026" y="392"/>
                  </a:lnTo>
                  <a:lnTo>
                    <a:pt x="909" y="460"/>
                  </a:lnTo>
                  <a:cubicBezTo>
                    <a:pt x="910" y="472"/>
                    <a:pt x="911" y="485"/>
                    <a:pt x="911" y="497"/>
                  </a:cubicBezTo>
                  <a:cubicBezTo>
                    <a:pt x="911" y="510"/>
                    <a:pt x="910" y="521"/>
                    <a:pt x="909" y="533"/>
                  </a:cubicBezTo>
                  <a:lnTo>
                    <a:pt x="1026" y="601"/>
                  </a:lnTo>
                  <a:lnTo>
                    <a:pt x="859" y="889"/>
                  </a:lnTo>
                  <a:lnTo>
                    <a:pt x="743" y="822"/>
                  </a:lnTo>
                  <a:cubicBezTo>
                    <a:pt x="733" y="829"/>
                    <a:pt x="722" y="835"/>
                    <a:pt x="712" y="842"/>
                  </a:cubicBezTo>
                  <a:cubicBezTo>
                    <a:pt x="701" y="848"/>
                    <a:pt x="690" y="853"/>
                    <a:pt x="679" y="858"/>
                  </a:cubicBezTo>
                  <a:lnTo>
                    <a:pt x="679" y="993"/>
                  </a:lnTo>
                  <a:close/>
                  <a:moveTo>
                    <a:pt x="463" y="876"/>
                  </a:moveTo>
                  <a:lnTo>
                    <a:pt x="562" y="876"/>
                  </a:lnTo>
                  <a:lnTo>
                    <a:pt x="562" y="777"/>
                  </a:lnTo>
                  <a:lnTo>
                    <a:pt x="602" y="764"/>
                  </a:lnTo>
                  <a:cubicBezTo>
                    <a:pt x="620" y="758"/>
                    <a:pt x="637" y="750"/>
                    <a:pt x="653" y="741"/>
                  </a:cubicBezTo>
                  <a:cubicBezTo>
                    <a:pt x="670" y="731"/>
                    <a:pt x="685" y="720"/>
                    <a:pt x="699" y="708"/>
                  </a:cubicBezTo>
                  <a:lnTo>
                    <a:pt x="730" y="680"/>
                  </a:lnTo>
                  <a:lnTo>
                    <a:pt x="817" y="729"/>
                  </a:lnTo>
                  <a:lnTo>
                    <a:pt x="866" y="643"/>
                  </a:lnTo>
                  <a:lnTo>
                    <a:pt x="780" y="594"/>
                  </a:lnTo>
                  <a:lnTo>
                    <a:pt x="788" y="553"/>
                  </a:lnTo>
                  <a:cubicBezTo>
                    <a:pt x="792" y="534"/>
                    <a:pt x="794" y="516"/>
                    <a:pt x="794" y="497"/>
                  </a:cubicBezTo>
                  <a:cubicBezTo>
                    <a:pt x="794" y="478"/>
                    <a:pt x="792" y="459"/>
                    <a:pt x="788" y="441"/>
                  </a:cubicBezTo>
                  <a:lnTo>
                    <a:pt x="780" y="400"/>
                  </a:lnTo>
                  <a:lnTo>
                    <a:pt x="866" y="350"/>
                  </a:lnTo>
                  <a:lnTo>
                    <a:pt x="817" y="264"/>
                  </a:lnTo>
                  <a:lnTo>
                    <a:pt x="730" y="314"/>
                  </a:lnTo>
                  <a:lnTo>
                    <a:pt x="699" y="286"/>
                  </a:lnTo>
                  <a:cubicBezTo>
                    <a:pt x="685" y="273"/>
                    <a:pt x="670" y="262"/>
                    <a:pt x="653" y="253"/>
                  </a:cubicBezTo>
                  <a:cubicBezTo>
                    <a:pt x="637" y="244"/>
                    <a:pt x="620" y="236"/>
                    <a:pt x="602" y="230"/>
                  </a:cubicBezTo>
                  <a:lnTo>
                    <a:pt x="562" y="217"/>
                  </a:lnTo>
                  <a:lnTo>
                    <a:pt x="562" y="117"/>
                  </a:lnTo>
                  <a:lnTo>
                    <a:pt x="463" y="117"/>
                  </a:lnTo>
                  <a:lnTo>
                    <a:pt x="463" y="217"/>
                  </a:lnTo>
                  <a:lnTo>
                    <a:pt x="423" y="230"/>
                  </a:lnTo>
                  <a:cubicBezTo>
                    <a:pt x="406" y="236"/>
                    <a:pt x="389" y="244"/>
                    <a:pt x="372" y="253"/>
                  </a:cubicBezTo>
                  <a:cubicBezTo>
                    <a:pt x="356" y="262"/>
                    <a:pt x="341" y="273"/>
                    <a:pt x="327" y="286"/>
                  </a:cubicBezTo>
                  <a:lnTo>
                    <a:pt x="295" y="314"/>
                  </a:lnTo>
                  <a:lnTo>
                    <a:pt x="209" y="264"/>
                  </a:lnTo>
                  <a:lnTo>
                    <a:pt x="160" y="350"/>
                  </a:lnTo>
                  <a:lnTo>
                    <a:pt x="245" y="400"/>
                  </a:lnTo>
                  <a:lnTo>
                    <a:pt x="237" y="441"/>
                  </a:lnTo>
                  <a:cubicBezTo>
                    <a:pt x="234" y="459"/>
                    <a:pt x="232" y="478"/>
                    <a:pt x="232" y="497"/>
                  </a:cubicBezTo>
                  <a:cubicBezTo>
                    <a:pt x="232" y="516"/>
                    <a:pt x="234" y="534"/>
                    <a:pt x="237" y="553"/>
                  </a:cubicBezTo>
                  <a:lnTo>
                    <a:pt x="245" y="594"/>
                  </a:lnTo>
                  <a:lnTo>
                    <a:pt x="160" y="643"/>
                  </a:lnTo>
                  <a:lnTo>
                    <a:pt x="209" y="729"/>
                  </a:lnTo>
                  <a:lnTo>
                    <a:pt x="295" y="680"/>
                  </a:lnTo>
                  <a:lnTo>
                    <a:pt x="327" y="708"/>
                  </a:lnTo>
                  <a:cubicBezTo>
                    <a:pt x="341" y="720"/>
                    <a:pt x="356" y="731"/>
                    <a:pt x="372" y="741"/>
                  </a:cubicBezTo>
                  <a:cubicBezTo>
                    <a:pt x="389" y="750"/>
                    <a:pt x="406" y="758"/>
                    <a:pt x="423" y="764"/>
                  </a:cubicBezTo>
                  <a:lnTo>
                    <a:pt x="463" y="777"/>
                  </a:lnTo>
                  <a:lnTo>
                    <a:pt x="463" y="8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2455490" y="3441349"/>
              <a:ext cx="75700" cy="75700"/>
            </a:xfrm>
            <a:custGeom>
              <a:rect b="b" l="l" r="r" t="t"/>
              <a:pathLst>
                <a:path extrusionOk="0" h="326" w="326">
                  <a:moveTo>
                    <a:pt x="82" y="303"/>
                  </a:moveTo>
                  <a:cubicBezTo>
                    <a:pt x="57" y="289"/>
                    <a:pt x="36" y="269"/>
                    <a:pt x="22" y="244"/>
                  </a:cubicBezTo>
                  <a:cubicBezTo>
                    <a:pt x="8" y="219"/>
                    <a:pt x="0" y="192"/>
                    <a:pt x="0" y="163"/>
                  </a:cubicBezTo>
                  <a:cubicBezTo>
                    <a:pt x="0" y="135"/>
                    <a:pt x="8" y="106"/>
                    <a:pt x="22" y="81"/>
                  </a:cubicBezTo>
                  <a:cubicBezTo>
                    <a:pt x="36" y="57"/>
                    <a:pt x="57" y="36"/>
                    <a:pt x="82" y="22"/>
                  </a:cubicBezTo>
                  <a:cubicBezTo>
                    <a:pt x="106" y="8"/>
                    <a:pt x="134" y="0"/>
                    <a:pt x="163" y="0"/>
                  </a:cubicBezTo>
                  <a:cubicBezTo>
                    <a:pt x="191" y="0"/>
                    <a:pt x="219" y="8"/>
                    <a:pt x="244" y="22"/>
                  </a:cubicBezTo>
                  <a:cubicBezTo>
                    <a:pt x="269" y="36"/>
                    <a:pt x="289" y="57"/>
                    <a:pt x="304" y="81"/>
                  </a:cubicBezTo>
                  <a:cubicBezTo>
                    <a:pt x="318" y="106"/>
                    <a:pt x="325" y="134"/>
                    <a:pt x="325" y="163"/>
                  </a:cubicBezTo>
                  <a:cubicBezTo>
                    <a:pt x="325" y="191"/>
                    <a:pt x="318" y="219"/>
                    <a:pt x="303" y="244"/>
                  </a:cubicBezTo>
                  <a:cubicBezTo>
                    <a:pt x="289" y="268"/>
                    <a:pt x="269" y="289"/>
                    <a:pt x="244" y="303"/>
                  </a:cubicBezTo>
                  <a:cubicBezTo>
                    <a:pt x="219" y="318"/>
                    <a:pt x="191" y="325"/>
                    <a:pt x="163" y="325"/>
                  </a:cubicBezTo>
                  <a:cubicBezTo>
                    <a:pt x="134" y="325"/>
                    <a:pt x="106" y="318"/>
                    <a:pt x="82" y="303"/>
                  </a:cubicBezTo>
                  <a:close/>
                  <a:moveTo>
                    <a:pt x="163" y="117"/>
                  </a:moveTo>
                  <a:cubicBezTo>
                    <a:pt x="155" y="117"/>
                    <a:pt x="147" y="119"/>
                    <a:pt x="140" y="123"/>
                  </a:cubicBezTo>
                  <a:cubicBezTo>
                    <a:pt x="133" y="127"/>
                    <a:pt x="127" y="133"/>
                    <a:pt x="123" y="140"/>
                  </a:cubicBezTo>
                  <a:cubicBezTo>
                    <a:pt x="119" y="147"/>
                    <a:pt x="117" y="155"/>
                    <a:pt x="117" y="163"/>
                  </a:cubicBezTo>
                  <a:cubicBezTo>
                    <a:pt x="117" y="171"/>
                    <a:pt x="119" y="178"/>
                    <a:pt x="123" y="185"/>
                  </a:cubicBezTo>
                  <a:cubicBezTo>
                    <a:pt x="127" y="192"/>
                    <a:pt x="133" y="198"/>
                    <a:pt x="140" y="202"/>
                  </a:cubicBezTo>
                  <a:cubicBezTo>
                    <a:pt x="147" y="206"/>
                    <a:pt x="155" y="208"/>
                    <a:pt x="163" y="208"/>
                  </a:cubicBezTo>
                  <a:cubicBezTo>
                    <a:pt x="171" y="208"/>
                    <a:pt x="179" y="206"/>
                    <a:pt x="186" y="202"/>
                  </a:cubicBezTo>
                  <a:cubicBezTo>
                    <a:pt x="193" y="198"/>
                    <a:pt x="198" y="192"/>
                    <a:pt x="202" y="185"/>
                  </a:cubicBezTo>
                  <a:cubicBezTo>
                    <a:pt x="206" y="178"/>
                    <a:pt x="208" y="171"/>
                    <a:pt x="208" y="163"/>
                  </a:cubicBezTo>
                  <a:cubicBezTo>
                    <a:pt x="208" y="155"/>
                    <a:pt x="206" y="147"/>
                    <a:pt x="202" y="140"/>
                  </a:cubicBezTo>
                  <a:cubicBezTo>
                    <a:pt x="198" y="133"/>
                    <a:pt x="193" y="127"/>
                    <a:pt x="186" y="123"/>
                  </a:cubicBezTo>
                  <a:cubicBezTo>
                    <a:pt x="179" y="119"/>
                    <a:pt x="171" y="117"/>
                    <a:pt x="163" y="1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8" name="Google Shape;1088;p34"/>
          <p:cNvSpPr/>
          <p:nvPr/>
        </p:nvSpPr>
        <p:spPr>
          <a:xfrm>
            <a:off x="6872587" y="2678454"/>
            <a:ext cx="355383" cy="377958"/>
          </a:xfrm>
          <a:custGeom>
            <a:rect b="b" l="l" r="r" t="t"/>
            <a:pathLst>
              <a:path extrusionOk="0" h="1993" w="1873">
                <a:moveTo>
                  <a:pt x="1872" y="0"/>
                </a:moveTo>
                <a:lnTo>
                  <a:pt x="0" y="0"/>
                </a:lnTo>
                <a:lnTo>
                  <a:pt x="0" y="386"/>
                </a:lnTo>
                <a:lnTo>
                  <a:pt x="136" y="386"/>
                </a:lnTo>
                <a:lnTo>
                  <a:pt x="136" y="1992"/>
                </a:lnTo>
                <a:lnTo>
                  <a:pt x="1736" y="1992"/>
                </a:lnTo>
                <a:lnTo>
                  <a:pt x="1736" y="386"/>
                </a:lnTo>
                <a:lnTo>
                  <a:pt x="1872" y="386"/>
                </a:lnTo>
                <a:lnTo>
                  <a:pt x="1872" y="0"/>
                </a:lnTo>
                <a:close/>
                <a:moveTo>
                  <a:pt x="1022" y="852"/>
                </a:moveTo>
                <a:cubicBezTo>
                  <a:pt x="1042" y="817"/>
                  <a:pt x="1070" y="789"/>
                  <a:pt x="1105" y="769"/>
                </a:cubicBezTo>
                <a:cubicBezTo>
                  <a:pt x="1139" y="749"/>
                  <a:pt x="1178" y="739"/>
                  <a:pt x="1217" y="739"/>
                </a:cubicBezTo>
                <a:lnTo>
                  <a:pt x="1288" y="739"/>
                </a:lnTo>
                <a:lnTo>
                  <a:pt x="1288" y="747"/>
                </a:lnTo>
                <a:cubicBezTo>
                  <a:pt x="1288" y="786"/>
                  <a:pt x="1277" y="825"/>
                  <a:pt x="1258" y="860"/>
                </a:cubicBezTo>
                <a:cubicBezTo>
                  <a:pt x="1238" y="894"/>
                  <a:pt x="1209" y="922"/>
                  <a:pt x="1175" y="942"/>
                </a:cubicBezTo>
                <a:cubicBezTo>
                  <a:pt x="1141" y="962"/>
                  <a:pt x="1102" y="972"/>
                  <a:pt x="1062" y="972"/>
                </a:cubicBezTo>
                <a:lnTo>
                  <a:pt x="992" y="972"/>
                </a:lnTo>
                <a:lnTo>
                  <a:pt x="992" y="963"/>
                </a:lnTo>
                <a:cubicBezTo>
                  <a:pt x="992" y="925"/>
                  <a:pt x="1002" y="886"/>
                  <a:pt x="1022" y="852"/>
                </a:cubicBezTo>
                <a:close/>
                <a:moveTo>
                  <a:pt x="875" y="972"/>
                </a:moveTo>
                <a:lnTo>
                  <a:pt x="804" y="972"/>
                </a:lnTo>
                <a:cubicBezTo>
                  <a:pt x="765" y="972"/>
                  <a:pt x="726" y="962"/>
                  <a:pt x="692" y="942"/>
                </a:cubicBezTo>
                <a:cubicBezTo>
                  <a:pt x="657" y="922"/>
                  <a:pt x="629" y="894"/>
                  <a:pt x="609" y="860"/>
                </a:cubicBezTo>
                <a:cubicBezTo>
                  <a:pt x="589" y="825"/>
                  <a:pt x="579" y="786"/>
                  <a:pt x="579" y="747"/>
                </a:cubicBezTo>
                <a:lnTo>
                  <a:pt x="579" y="739"/>
                </a:lnTo>
                <a:lnTo>
                  <a:pt x="649" y="739"/>
                </a:lnTo>
                <a:cubicBezTo>
                  <a:pt x="689" y="739"/>
                  <a:pt x="728" y="749"/>
                  <a:pt x="762" y="769"/>
                </a:cubicBezTo>
                <a:cubicBezTo>
                  <a:pt x="796" y="789"/>
                  <a:pt x="825" y="817"/>
                  <a:pt x="845" y="852"/>
                </a:cubicBezTo>
                <a:cubicBezTo>
                  <a:pt x="865" y="886"/>
                  <a:pt x="875" y="925"/>
                  <a:pt x="875" y="963"/>
                </a:cubicBezTo>
                <a:lnTo>
                  <a:pt x="875" y="972"/>
                </a:lnTo>
                <a:close/>
                <a:moveTo>
                  <a:pt x="936" y="1675"/>
                </a:moveTo>
                <a:cubicBezTo>
                  <a:pt x="1154" y="1675"/>
                  <a:pt x="1362" y="1745"/>
                  <a:pt x="1533" y="1875"/>
                </a:cubicBezTo>
                <a:lnTo>
                  <a:pt x="339" y="1875"/>
                </a:lnTo>
                <a:cubicBezTo>
                  <a:pt x="510" y="1745"/>
                  <a:pt x="717" y="1675"/>
                  <a:pt x="936" y="1675"/>
                </a:cubicBezTo>
                <a:close/>
                <a:moveTo>
                  <a:pt x="1619" y="1795"/>
                </a:moveTo>
                <a:cubicBezTo>
                  <a:pt x="1578" y="1762"/>
                  <a:pt x="1534" y="1732"/>
                  <a:pt x="1488" y="1705"/>
                </a:cubicBezTo>
                <a:cubicBezTo>
                  <a:pt x="1336" y="1618"/>
                  <a:pt x="1166" y="1568"/>
                  <a:pt x="992" y="1559"/>
                </a:cubicBezTo>
                <a:lnTo>
                  <a:pt x="992" y="1088"/>
                </a:lnTo>
                <a:lnTo>
                  <a:pt x="1062" y="1088"/>
                </a:lnTo>
                <a:cubicBezTo>
                  <a:pt x="1251" y="1088"/>
                  <a:pt x="1405" y="936"/>
                  <a:pt x="1405" y="747"/>
                </a:cubicBezTo>
                <a:lnTo>
                  <a:pt x="1405" y="622"/>
                </a:lnTo>
                <a:lnTo>
                  <a:pt x="1217" y="622"/>
                </a:lnTo>
                <a:cubicBezTo>
                  <a:pt x="1157" y="622"/>
                  <a:pt x="1098" y="638"/>
                  <a:pt x="1046" y="668"/>
                </a:cubicBezTo>
                <a:cubicBezTo>
                  <a:pt x="1001" y="694"/>
                  <a:pt x="963" y="730"/>
                  <a:pt x="933" y="773"/>
                </a:cubicBezTo>
                <a:cubicBezTo>
                  <a:pt x="904" y="730"/>
                  <a:pt x="866" y="694"/>
                  <a:pt x="820" y="668"/>
                </a:cubicBezTo>
                <a:cubicBezTo>
                  <a:pt x="768" y="638"/>
                  <a:pt x="710" y="622"/>
                  <a:pt x="649" y="622"/>
                </a:cubicBezTo>
                <a:lnTo>
                  <a:pt x="462" y="622"/>
                </a:lnTo>
                <a:lnTo>
                  <a:pt x="462" y="747"/>
                </a:lnTo>
                <a:cubicBezTo>
                  <a:pt x="462" y="936"/>
                  <a:pt x="616" y="1088"/>
                  <a:pt x="804" y="1088"/>
                </a:cubicBezTo>
                <a:lnTo>
                  <a:pt x="875" y="1088"/>
                </a:lnTo>
                <a:lnTo>
                  <a:pt x="875" y="1560"/>
                </a:lnTo>
                <a:cubicBezTo>
                  <a:pt x="702" y="1569"/>
                  <a:pt x="534" y="1619"/>
                  <a:pt x="384" y="1705"/>
                </a:cubicBezTo>
                <a:cubicBezTo>
                  <a:pt x="338" y="1732"/>
                  <a:pt x="294" y="1762"/>
                  <a:pt x="253" y="1794"/>
                </a:cubicBezTo>
                <a:lnTo>
                  <a:pt x="253" y="386"/>
                </a:lnTo>
                <a:lnTo>
                  <a:pt x="1620" y="386"/>
                </a:lnTo>
                <a:lnTo>
                  <a:pt x="1619" y="1795"/>
                </a:lnTo>
                <a:close/>
                <a:moveTo>
                  <a:pt x="1755" y="270"/>
                </a:moveTo>
                <a:lnTo>
                  <a:pt x="117" y="270"/>
                </a:lnTo>
                <a:lnTo>
                  <a:pt x="117" y="117"/>
                </a:lnTo>
                <a:lnTo>
                  <a:pt x="1755" y="117"/>
                </a:lnTo>
                <a:lnTo>
                  <a:pt x="1755" y="27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34"/>
          <p:cNvSpPr/>
          <p:nvPr/>
        </p:nvSpPr>
        <p:spPr>
          <a:xfrm>
            <a:off x="7563692" y="2678454"/>
            <a:ext cx="377958" cy="377958"/>
          </a:xfrm>
          <a:custGeom>
            <a:rect b="b" l="l" r="r" t="t"/>
            <a:pathLst>
              <a:path extrusionOk="0" h="1993" w="1993">
                <a:moveTo>
                  <a:pt x="1827" y="1485"/>
                </a:moveTo>
                <a:cubicBezTo>
                  <a:pt x="1799" y="1485"/>
                  <a:pt x="1772" y="1491"/>
                  <a:pt x="1748" y="1505"/>
                </a:cubicBezTo>
                <a:lnTo>
                  <a:pt x="1496" y="1359"/>
                </a:lnTo>
                <a:lnTo>
                  <a:pt x="1496" y="1156"/>
                </a:lnTo>
                <a:lnTo>
                  <a:pt x="1748" y="1010"/>
                </a:lnTo>
                <a:cubicBezTo>
                  <a:pt x="1772" y="1024"/>
                  <a:pt x="1799" y="1031"/>
                  <a:pt x="1827" y="1031"/>
                </a:cubicBezTo>
                <a:cubicBezTo>
                  <a:pt x="1856" y="1031"/>
                  <a:pt x="1885" y="1023"/>
                  <a:pt x="1910" y="1008"/>
                </a:cubicBezTo>
                <a:cubicBezTo>
                  <a:pt x="1935" y="994"/>
                  <a:pt x="1956" y="974"/>
                  <a:pt x="1970" y="949"/>
                </a:cubicBezTo>
                <a:cubicBezTo>
                  <a:pt x="1985" y="924"/>
                  <a:pt x="1992" y="895"/>
                  <a:pt x="1992" y="866"/>
                </a:cubicBezTo>
                <a:cubicBezTo>
                  <a:pt x="1992" y="837"/>
                  <a:pt x="1985" y="809"/>
                  <a:pt x="1970" y="784"/>
                </a:cubicBezTo>
                <a:cubicBezTo>
                  <a:pt x="1956" y="758"/>
                  <a:pt x="1935" y="738"/>
                  <a:pt x="1910" y="723"/>
                </a:cubicBezTo>
                <a:cubicBezTo>
                  <a:pt x="1885" y="708"/>
                  <a:pt x="1856" y="701"/>
                  <a:pt x="1827" y="701"/>
                </a:cubicBezTo>
                <a:cubicBezTo>
                  <a:pt x="1798" y="701"/>
                  <a:pt x="1770" y="708"/>
                  <a:pt x="1744" y="723"/>
                </a:cubicBezTo>
                <a:cubicBezTo>
                  <a:pt x="1719" y="738"/>
                  <a:pt x="1699" y="758"/>
                  <a:pt x="1684" y="784"/>
                </a:cubicBezTo>
                <a:cubicBezTo>
                  <a:pt x="1670" y="809"/>
                  <a:pt x="1662" y="837"/>
                  <a:pt x="1662" y="866"/>
                </a:cubicBezTo>
                <a:cubicBezTo>
                  <a:pt x="1662" y="885"/>
                  <a:pt x="1665" y="903"/>
                  <a:pt x="1671" y="921"/>
                </a:cubicBezTo>
                <a:lnTo>
                  <a:pt x="1431" y="1059"/>
                </a:lnTo>
                <a:lnTo>
                  <a:pt x="1267" y="964"/>
                </a:lnTo>
                <a:lnTo>
                  <a:pt x="1267" y="700"/>
                </a:lnTo>
                <a:lnTo>
                  <a:pt x="1040" y="569"/>
                </a:lnTo>
                <a:lnTo>
                  <a:pt x="1040" y="426"/>
                </a:lnTo>
                <a:lnTo>
                  <a:pt x="1286" y="283"/>
                </a:lnTo>
                <a:cubicBezTo>
                  <a:pt x="1294" y="291"/>
                  <a:pt x="1304" y="298"/>
                  <a:pt x="1313" y="303"/>
                </a:cubicBezTo>
                <a:cubicBezTo>
                  <a:pt x="1338" y="318"/>
                  <a:pt x="1366" y="325"/>
                  <a:pt x="1394" y="325"/>
                </a:cubicBezTo>
                <a:cubicBezTo>
                  <a:pt x="1423" y="325"/>
                  <a:pt x="1452" y="317"/>
                  <a:pt x="1476" y="303"/>
                </a:cubicBezTo>
                <a:cubicBezTo>
                  <a:pt x="1501" y="288"/>
                  <a:pt x="1521" y="269"/>
                  <a:pt x="1535" y="244"/>
                </a:cubicBezTo>
                <a:cubicBezTo>
                  <a:pt x="1549" y="219"/>
                  <a:pt x="1557" y="191"/>
                  <a:pt x="1557" y="163"/>
                </a:cubicBezTo>
                <a:cubicBezTo>
                  <a:pt x="1557" y="134"/>
                  <a:pt x="1549" y="106"/>
                  <a:pt x="1535" y="82"/>
                </a:cubicBezTo>
                <a:cubicBezTo>
                  <a:pt x="1521" y="57"/>
                  <a:pt x="1501" y="36"/>
                  <a:pt x="1476" y="22"/>
                </a:cubicBezTo>
                <a:cubicBezTo>
                  <a:pt x="1452" y="8"/>
                  <a:pt x="1423" y="0"/>
                  <a:pt x="1394" y="0"/>
                </a:cubicBezTo>
                <a:cubicBezTo>
                  <a:pt x="1366" y="0"/>
                  <a:pt x="1338" y="8"/>
                  <a:pt x="1313" y="22"/>
                </a:cubicBezTo>
                <a:cubicBezTo>
                  <a:pt x="1289" y="36"/>
                  <a:pt x="1268" y="57"/>
                  <a:pt x="1254" y="82"/>
                </a:cubicBezTo>
                <a:cubicBezTo>
                  <a:pt x="1240" y="106"/>
                  <a:pt x="1232" y="134"/>
                  <a:pt x="1232" y="163"/>
                </a:cubicBezTo>
                <a:lnTo>
                  <a:pt x="1232" y="163"/>
                </a:lnTo>
                <a:lnTo>
                  <a:pt x="1232" y="163"/>
                </a:lnTo>
                <a:cubicBezTo>
                  <a:pt x="1232" y="168"/>
                  <a:pt x="1233" y="174"/>
                  <a:pt x="1233" y="179"/>
                </a:cubicBezTo>
                <a:lnTo>
                  <a:pt x="982" y="324"/>
                </a:lnTo>
                <a:lnTo>
                  <a:pt x="730" y="179"/>
                </a:lnTo>
                <a:cubicBezTo>
                  <a:pt x="731" y="174"/>
                  <a:pt x="731" y="168"/>
                  <a:pt x="731" y="163"/>
                </a:cubicBezTo>
                <a:lnTo>
                  <a:pt x="731" y="162"/>
                </a:lnTo>
                <a:cubicBezTo>
                  <a:pt x="731" y="134"/>
                  <a:pt x="723" y="106"/>
                  <a:pt x="709" y="81"/>
                </a:cubicBezTo>
                <a:cubicBezTo>
                  <a:pt x="695" y="56"/>
                  <a:pt x="675" y="36"/>
                  <a:pt x="650" y="22"/>
                </a:cubicBezTo>
                <a:cubicBezTo>
                  <a:pt x="626" y="7"/>
                  <a:pt x="597" y="0"/>
                  <a:pt x="568" y="0"/>
                </a:cubicBezTo>
                <a:cubicBezTo>
                  <a:pt x="540" y="0"/>
                  <a:pt x="512" y="7"/>
                  <a:pt x="487" y="22"/>
                </a:cubicBezTo>
                <a:cubicBezTo>
                  <a:pt x="462" y="36"/>
                  <a:pt x="443" y="56"/>
                  <a:pt x="428" y="81"/>
                </a:cubicBezTo>
                <a:cubicBezTo>
                  <a:pt x="414" y="106"/>
                  <a:pt x="406" y="133"/>
                  <a:pt x="406" y="162"/>
                </a:cubicBezTo>
                <a:cubicBezTo>
                  <a:pt x="406" y="190"/>
                  <a:pt x="414" y="219"/>
                  <a:pt x="428" y="244"/>
                </a:cubicBezTo>
                <a:cubicBezTo>
                  <a:pt x="443" y="268"/>
                  <a:pt x="462" y="288"/>
                  <a:pt x="487" y="303"/>
                </a:cubicBezTo>
                <a:cubicBezTo>
                  <a:pt x="512" y="317"/>
                  <a:pt x="540" y="325"/>
                  <a:pt x="568" y="325"/>
                </a:cubicBezTo>
                <a:cubicBezTo>
                  <a:pt x="597" y="325"/>
                  <a:pt x="625" y="318"/>
                  <a:pt x="650" y="303"/>
                </a:cubicBezTo>
                <a:cubicBezTo>
                  <a:pt x="659" y="298"/>
                  <a:pt x="669" y="291"/>
                  <a:pt x="677" y="283"/>
                </a:cubicBezTo>
                <a:lnTo>
                  <a:pt x="923" y="425"/>
                </a:lnTo>
                <a:lnTo>
                  <a:pt x="923" y="567"/>
                </a:lnTo>
                <a:lnTo>
                  <a:pt x="692" y="700"/>
                </a:lnTo>
                <a:lnTo>
                  <a:pt x="692" y="964"/>
                </a:lnTo>
                <a:lnTo>
                  <a:pt x="530" y="1058"/>
                </a:lnTo>
                <a:lnTo>
                  <a:pt x="321" y="939"/>
                </a:lnTo>
                <a:cubicBezTo>
                  <a:pt x="328" y="921"/>
                  <a:pt x="331" y="903"/>
                  <a:pt x="331" y="884"/>
                </a:cubicBezTo>
                <a:cubicBezTo>
                  <a:pt x="331" y="855"/>
                  <a:pt x="324" y="826"/>
                  <a:pt x="309" y="801"/>
                </a:cubicBezTo>
                <a:cubicBezTo>
                  <a:pt x="295" y="775"/>
                  <a:pt x="273" y="755"/>
                  <a:pt x="248" y="741"/>
                </a:cubicBezTo>
                <a:cubicBezTo>
                  <a:pt x="223" y="726"/>
                  <a:pt x="194" y="719"/>
                  <a:pt x="165" y="719"/>
                </a:cubicBezTo>
                <a:cubicBezTo>
                  <a:pt x="136" y="719"/>
                  <a:pt x="108" y="726"/>
                  <a:pt x="83" y="741"/>
                </a:cubicBezTo>
                <a:cubicBezTo>
                  <a:pt x="58" y="755"/>
                  <a:pt x="37" y="775"/>
                  <a:pt x="22" y="801"/>
                </a:cubicBezTo>
                <a:cubicBezTo>
                  <a:pt x="8" y="826"/>
                  <a:pt x="0" y="855"/>
                  <a:pt x="0" y="884"/>
                </a:cubicBezTo>
                <a:cubicBezTo>
                  <a:pt x="0" y="913"/>
                  <a:pt x="8" y="941"/>
                  <a:pt x="22" y="966"/>
                </a:cubicBezTo>
                <a:cubicBezTo>
                  <a:pt x="37" y="992"/>
                  <a:pt x="58" y="1012"/>
                  <a:pt x="83" y="1026"/>
                </a:cubicBezTo>
                <a:cubicBezTo>
                  <a:pt x="108" y="1041"/>
                  <a:pt x="136" y="1049"/>
                  <a:pt x="165" y="1049"/>
                </a:cubicBezTo>
                <a:cubicBezTo>
                  <a:pt x="193" y="1049"/>
                  <a:pt x="220" y="1042"/>
                  <a:pt x="245" y="1028"/>
                </a:cubicBezTo>
                <a:lnTo>
                  <a:pt x="463" y="1154"/>
                </a:lnTo>
                <a:lnTo>
                  <a:pt x="463" y="1361"/>
                </a:lnTo>
                <a:lnTo>
                  <a:pt x="245" y="1487"/>
                </a:lnTo>
                <a:cubicBezTo>
                  <a:pt x="220" y="1473"/>
                  <a:pt x="193" y="1467"/>
                  <a:pt x="165" y="1467"/>
                </a:cubicBezTo>
                <a:cubicBezTo>
                  <a:pt x="136" y="1467"/>
                  <a:pt x="108" y="1475"/>
                  <a:pt x="83" y="1489"/>
                </a:cubicBezTo>
                <a:cubicBezTo>
                  <a:pt x="58" y="1504"/>
                  <a:pt x="37" y="1524"/>
                  <a:pt x="22" y="1549"/>
                </a:cubicBezTo>
                <a:cubicBezTo>
                  <a:pt x="8" y="1574"/>
                  <a:pt x="0" y="1603"/>
                  <a:pt x="0" y="1632"/>
                </a:cubicBezTo>
                <a:cubicBezTo>
                  <a:pt x="0" y="1661"/>
                  <a:pt x="8" y="1690"/>
                  <a:pt x="22" y="1715"/>
                </a:cubicBezTo>
                <a:cubicBezTo>
                  <a:pt x="37" y="1741"/>
                  <a:pt x="58" y="1761"/>
                  <a:pt x="83" y="1775"/>
                </a:cubicBezTo>
                <a:cubicBezTo>
                  <a:pt x="108" y="1790"/>
                  <a:pt x="136" y="1797"/>
                  <a:pt x="165" y="1797"/>
                </a:cubicBezTo>
                <a:cubicBezTo>
                  <a:pt x="194" y="1797"/>
                  <a:pt x="223" y="1790"/>
                  <a:pt x="248" y="1775"/>
                </a:cubicBezTo>
                <a:cubicBezTo>
                  <a:pt x="273" y="1761"/>
                  <a:pt x="295" y="1741"/>
                  <a:pt x="309" y="1715"/>
                </a:cubicBezTo>
                <a:cubicBezTo>
                  <a:pt x="324" y="1690"/>
                  <a:pt x="331" y="1661"/>
                  <a:pt x="331" y="1632"/>
                </a:cubicBezTo>
                <a:cubicBezTo>
                  <a:pt x="331" y="1613"/>
                  <a:pt x="328" y="1595"/>
                  <a:pt x="321" y="1577"/>
                </a:cubicBezTo>
                <a:lnTo>
                  <a:pt x="521" y="1462"/>
                </a:lnTo>
                <a:lnTo>
                  <a:pt x="692" y="1561"/>
                </a:lnTo>
                <a:lnTo>
                  <a:pt x="692" y="1826"/>
                </a:lnTo>
                <a:lnTo>
                  <a:pt x="980" y="1992"/>
                </a:lnTo>
                <a:lnTo>
                  <a:pt x="1267" y="1826"/>
                </a:lnTo>
                <a:lnTo>
                  <a:pt x="1267" y="1561"/>
                </a:lnTo>
                <a:lnTo>
                  <a:pt x="1440" y="1462"/>
                </a:lnTo>
                <a:lnTo>
                  <a:pt x="1671" y="1595"/>
                </a:lnTo>
                <a:cubicBezTo>
                  <a:pt x="1665" y="1613"/>
                  <a:pt x="1662" y="1631"/>
                  <a:pt x="1662" y="1650"/>
                </a:cubicBezTo>
                <a:cubicBezTo>
                  <a:pt x="1662" y="1679"/>
                  <a:pt x="1670" y="1707"/>
                  <a:pt x="1684" y="1732"/>
                </a:cubicBezTo>
                <a:cubicBezTo>
                  <a:pt x="1699" y="1758"/>
                  <a:pt x="1719" y="1779"/>
                  <a:pt x="1744" y="1793"/>
                </a:cubicBezTo>
                <a:cubicBezTo>
                  <a:pt x="1769" y="1808"/>
                  <a:pt x="1798" y="1815"/>
                  <a:pt x="1827" y="1815"/>
                </a:cubicBezTo>
                <a:cubicBezTo>
                  <a:pt x="1856" y="1815"/>
                  <a:pt x="1885" y="1808"/>
                  <a:pt x="1910" y="1793"/>
                </a:cubicBezTo>
                <a:cubicBezTo>
                  <a:pt x="1936" y="1779"/>
                  <a:pt x="1956" y="1758"/>
                  <a:pt x="1970" y="1732"/>
                </a:cubicBezTo>
                <a:cubicBezTo>
                  <a:pt x="1985" y="1707"/>
                  <a:pt x="1992" y="1679"/>
                  <a:pt x="1992" y="1650"/>
                </a:cubicBezTo>
                <a:cubicBezTo>
                  <a:pt x="1992" y="1621"/>
                  <a:pt x="1985" y="1592"/>
                  <a:pt x="1970" y="1567"/>
                </a:cubicBezTo>
                <a:cubicBezTo>
                  <a:pt x="1956" y="1542"/>
                  <a:pt x="1935" y="1521"/>
                  <a:pt x="1910" y="1507"/>
                </a:cubicBezTo>
                <a:cubicBezTo>
                  <a:pt x="1884" y="1492"/>
                  <a:pt x="1856" y="1485"/>
                  <a:pt x="1827" y="1485"/>
                </a:cubicBezTo>
                <a:close/>
                <a:moveTo>
                  <a:pt x="1395" y="117"/>
                </a:moveTo>
                <a:cubicBezTo>
                  <a:pt x="1403" y="117"/>
                  <a:pt x="1410" y="119"/>
                  <a:pt x="1417" y="123"/>
                </a:cubicBezTo>
                <a:cubicBezTo>
                  <a:pt x="1424" y="127"/>
                  <a:pt x="1430" y="133"/>
                  <a:pt x="1434" y="140"/>
                </a:cubicBezTo>
                <a:cubicBezTo>
                  <a:pt x="1438" y="147"/>
                  <a:pt x="1440" y="155"/>
                  <a:pt x="1440" y="163"/>
                </a:cubicBezTo>
                <a:cubicBezTo>
                  <a:pt x="1440" y="171"/>
                  <a:pt x="1438" y="179"/>
                  <a:pt x="1434" y="186"/>
                </a:cubicBezTo>
                <a:cubicBezTo>
                  <a:pt x="1430" y="193"/>
                  <a:pt x="1424" y="198"/>
                  <a:pt x="1417" y="202"/>
                </a:cubicBezTo>
                <a:cubicBezTo>
                  <a:pt x="1410" y="206"/>
                  <a:pt x="1404" y="208"/>
                  <a:pt x="1395" y="208"/>
                </a:cubicBezTo>
                <a:cubicBezTo>
                  <a:pt x="1387" y="208"/>
                  <a:pt x="1379" y="206"/>
                  <a:pt x="1372" y="202"/>
                </a:cubicBezTo>
                <a:cubicBezTo>
                  <a:pt x="1365" y="198"/>
                  <a:pt x="1359" y="193"/>
                  <a:pt x="1355" y="186"/>
                </a:cubicBezTo>
                <a:cubicBezTo>
                  <a:pt x="1351" y="179"/>
                  <a:pt x="1349" y="171"/>
                  <a:pt x="1349" y="163"/>
                </a:cubicBezTo>
                <a:cubicBezTo>
                  <a:pt x="1349" y="155"/>
                  <a:pt x="1351" y="147"/>
                  <a:pt x="1355" y="140"/>
                </a:cubicBezTo>
                <a:cubicBezTo>
                  <a:pt x="1359" y="133"/>
                  <a:pt x="1365" y="127"/>
                  <a:pt x="1372" y="123"/>
                </a:cubicBezTo>
                <a:cubicBezTo>
                  <a:pt x="1379" y="119"/>
                  <a:pt x="1386" y="117"/>
                  <a:pt x="1394" y="117"/>
                </a:cubicBezTo>
                <a:cubicBezTo>
                  <a:pt x="1395" y="117"/>
                  <a:pt x="1395" y="117"/>
                  <a:pt x="1395" y="117"/>
                </a:cubicBezTo>
                <a:close/>
                <a:moveTo>
                  <a:pt x="569" y="209"/>
                </a:moveTo>
                <a:cubicBezTo>
                  <a:pt x="561" y="209"/>
                  <a:pt x="553" y="206"/>
                  <a:pt x="546" y="202"/>
                </a:cubicBezTo>
                <a:cubicBezTo>
                  <a:pt x="539" y="198"/>
                  <a:pt x="533" y="193"/>
                  <a:pt x="529" y="186"/>
                </a:cubicBezTo>
                <a:cubicBezTo>
                  <a:pt x="525" y="179"/>
                  <a:pt x="523" y="171"/>
                  <a:pt x="523" y="163"/>
                </a:cubicBezTo>
                <a:cubicBezTo>
                  <a:pt x="523" y="155"/>
                  <a:pt x="525" y="147"/>
                  <a:pt x="529" y="140"/>
                </a:cubicBezTo>
                <a:cubicBezTo>
                  <a:pt x="533" y="133"/>
                  <a:pt x="539" y="127"/>
                  <a:pt x="546" y="123"/>
                </a:cubicBezTo>
                <a:cubicBezTo>
                  <a:pt x="553" y="119"/>
                  <a:pt x="561" y="117"/>
                  <a:pt x="569" y="117"/>
                </a:cubicBezTo>
                <a:cubicBezTo>
                  <a:pt x="577" y="117"/>
                  <a:pt x="584" y="119"/>
                  <a:pt x="591" y="123"/>
                </a:cubicBezTo>
                <a:cubicBezTo>
                  <a:pt x="598" y="127"/>
                  <a:pt x="604" y="133"/>
                  <a:pt x="608" y="140"/>
                </a:cubicBezTo>
                <a:cubicBezTo>
                  <a:pt x="612" y="147"/>
                  <a:pt x="614" y="155"/>
                  <a:pt x="614" y="163"/>
                </a:cubicBezTo>
                <a:cubicBezTo>
                  <a:pt x="614" y="171"/>
                  <a:pt x="612" y="179"/>
                  <a:pt x="608" y="186"/>
                </a:cubicBezTo>
                <a:cubicBezTo>
                  <a:pt x="604" y="193"/>
                  <a:pt x="598" y="198"/>
                  <a:pt x="591" y="202"/>
                </a:cubicBezTo>
                <a:cubicBezTo>
                  <a:pt x="584" y="206"/>
                  <a:pt x="577" y="209"/>
                  <a:pt x="569" y="209"/>
                </a:cubicBezTo>
                <a:close/>
                <a:moveTo>
                  <a:pt x="1827" y="818"/>
                </a:moveTo>
                <a:cubicBezTo>
                  <a:pt x="1836" y="818"/>
                  <a:pt x="1844" y="820"/>
                  <a:pt x="1851" y="824"/>
                </a:cubicBezTo>
                <a:cubicBezTo>
                  <a:pt x="1859" y="828"/>
                  <a:pt x="1865" y="835"/>
                  <a:pt x="1869" y="842"/>
                </a:cubicBezTo>
                <a:cubicBezTo>
                  <a:pt x="1873" y="849"/>
                  <a:pt x="1876" y="857"/>
                  <a:pt x="1876" y="866"/>
                </a:cubicBezTo>
                <a:cubicBezTo>
                  <a:pt x="1876" y="874"/>
                  <a:pt x="1873" y="883"/>
                  <a:pt x="1869" y="891"/>
                </a:cubicBezTo>
                <a:cubicBezTo>
                  <a:pt x="1865" y="898"/>
                  <a:pt x="1859" y="903"/>
                  <a:pt x="1851" y="908"/>
                </a:cubicBezTo>
                <a:cubicBezTo>
                  <a:pt x="1843" y="912"/>
                  <a:pt x="1836" y="915"/>
                  <a:pt x="1827" y="915"/>
                </a:cubicBezTo>
                <a:cubicBezTo>
                  <a:pt x="1819" y="915"/>
                  <a:pt x="1811" y="912"/>
                  <a:pt x="1803" y="908"/>
                </a:cubicBezTo>
                <a:cubicBezTo>
                  <a:pt x="1795" y="903"/>
                  <a:pt x="1789" y="898"/>
                  <a:pt x="1785" y="891"/>
                </a:cubicBezTo>
                <a:cubicBezTo>
                  <a:pt x="1781" y="883"/>
                  <a:pt x="1778" y="875"/>
                  <a:pt x="1778" y="866"/>
                </a:cubicBezTo>
                <a:cubicBezTo>
                  <a:pt x="1778" y="858"/>
                  <a:pt x="1781" y="849"/>
                  <a:pt x="1785" y="842"/>
                </a:cubicBezTo>
                <a:cubicBezTo>
                  <a:pt x="1789" y="835"/>
                  <a:pt x="1795" y="828"/>
                  <a:pt x="1803" y="824"/>
                </a:cubicBezTo>
                <a:cubicBezTo>
                  <a:pt x="1810" y="820"/>
                  <a:pt x="1818" y="818"/>
                  <a:pt x="1827" y="818"/>
                </a:cubicBezTo>
                <a:close/>
                <a:moveTo>
                  <a:pt x="809" y="768"/>
                </a:moveTo>
                <a:lnTo>
                  <a:pt x="980" y="669"/>
                </a:lnTo>
                <a:lnTo>
                  <a:pt x="1151" y="768"/>
                </a:lnTo>
                <a:lnTo>
                  <a:pt x="1151" y="964"/>
                </a:lnTo>
                <a:lnTo>
                  <a:pt x="980" y="1063"/>
                </a:lnTo>
                <a:lnTo>
                  <a:pt x="809" y="964"/>
                </a:lnTo>
                <a:lnTo>
                  <a:pt x="809" y="768"/>
                </a:lnTo>
                <a:close/>
                <a:moveTo>
                  <a:pt x="117" y="884"/>
                </a:moveTo>
                <a:cubicBezTo>
                  <a:pt x="117" y="876"/>
                  <a:pt x="119" y="867"/>
                  <a:pt x="123" y="860"/>
                </a:cubicBezTo>
                <a:cubicBezTo>
                  <a:pt x="128" y="852"/>
                  <a:pt x="134" y="846"/>
                  <a:pt x="141" y="842"/>
                </a:cubicBezTo>
                <a:cubicBezTo>
                  <a:pt x="149" y="838"/>
                  <a:pt x="158" y="836"/>
                  <a:pt x="166" y="836"/>
                </a:cubicBezTo>
                <a:cubicBezTo>
                  <a:pt x="175" y="836"/>
                  <a:pt x="183" y="838"/>
                  <a:pt x="190" y="842"/>
                </a:cubicBezTo>
                <a:cubicBezTo>
                  <a:pt x="198" y="846"/>
                  <a:pt x="204" y="852"/>
                  <a:pt x="208" y="860"/>
                </a:cubicBezTo>
                <a:cubicBezTo>
                  <a:pt x="213" y="867"/>
                  <a:pt x="214" y="875"/>
                  <a:pt x="214" y="884"/>
                </a:cubicBezTo>
                <a:cubicBezTo>
                  <a:pt x="214" y="892"/>
                  <a:pt x="213" y="901"/>
                  <a:pt x="208" y="909"/>
                </a:cubicBezTo>
                <a:cubicBezTo>
                  <a:pt x="204" y="916"/>
                  <a:pt x="198" y="921"/>
                  <a:pt x="190" y="926"/>
                </a:cubicBezTo>
                <a:cubicBezTo>
                  <a:pt x="183" y="930"/>
                  <a:pt x="174" y="933"/>
                  <a:pt x="166" y="933"/>
                </a:cubicBezTo>
                <a:cubicBezTo>
                  <a:pt x="157" y="933"/>
                  <a:pt x="149" y="931"/>
                  <a:pt x="141" y="926"/>
                </a:cubicBezTo>
                <a:cubicBezTo>
                  <a:pt x="134" y="922"/>
                  <a:pt x="128" y="916"/>
                  <a:pt x="123" y="909"/>
                </a:cubicBezTo>
                <a:cubicBezTo>
                  <a:pt x="119" y="901"/>
                  <a:pt x="117" y="893"/>
                  <a:pt x="117" y="884"/>
                </a:cubicBezTo>
                <a:close/>
                <a:moveTo>
                  <a:pt x="141" y="1674"/>
                </a:moveTo>
                <a:cubicBezTo>
                  <a:pt x="134" y="1670"/>
                  <a:pt x="128" y="1664"/>
                  <a:pt x="123" y="1656"/>
                </a:cubicBezTo>
                <a:cubicBezTo>
                  <a:pt x="119" y="1649"/>
                  <a:pt x="117" y="1641"/>
                  <a:pt x="117" y="1632"/>
                </a:cubicBezTo>
                <a:cubicBezTo>
                  <a:pt x="117" y="1624"/>
                  <a:pt x="119" y="1616"/>
                  <a:pt x="123" y="1608"/>
                </a:cubicBezTo>
                <a:cubicBezTo>
                  <a:pt x="128" y="1601"/>
                  <a:pt x="134" y="1595"/>
                  <a:pt x="141" y="1590"/>
                </a:cubicBezTo>
                <a:cubicBezTo>
                  <a:pt x="149" y="1586"/>
                  <a:pt x="158" y="1583"/>
                  <a:pt x="166" y="1583"/>
                </a:cubicBezTo>
                <a:cubicBezTo>
                  <a:pt x="175" y="1583"/>
                  <a:pt x="183" y="1586"/>
                  <a:pt x="190" y="1590"/>
                </a:cubicBezTo>
                <a:cubicBezTo>
                  <a:pt x="198" y="1595"/>
                  <a:pt x="203" y="1600"/>
                  <a:pt x="208" y="1608"/>
                </a:cubicBezTo>
                <a:cubicBezTo>
                  <a:pt x="212" y="1615"/>
                  <a:pt x="214" y="1623"/>
                  <a:pt x="214" y="1632"/>
                </a:cubicBezTo>
                <a:cubicBezTo>
                  <a:pt x="214" y="1640"/>
                  <a:pt x="212" y="1649"/>
                  <a:pt x="208" y="1656"/>
                </a:cubicBezTo>
                <a:cubicBezTo>
                  <a:pt x="203" y="1664"/>
                  <a:pt x="197" y="1670"/>
                  <a:pt x="190" y="1674"/>
                </a:cubicBezTo>
                <a:cubicBezTo>
                  <a:pt x="182" y="1678"/>
                  <a:pt x="174" y="1680"/>
                  <a:pt x="166" y="1681"/>
                </a:cubicBezTo>
                <a:cubicBezTo>
                  <a:pt x="157" y="1680"/>
                  <a:pt x="149" y="1678"/>
                  <a:pt x="141" y="1674"/>
                </a:cubicBezTo>
                <a:close/>
                <a:moveTo>
                  <a:pt x="580" y="1164"/>
                </a:moveTo>
                <a:lnTo>
                  <a:pt x="751" y="1066"/>
                </a:lnTo>
                <a:lnTo>
                  <a:pt x="921" y="1164"/>
                </a:lnTo>
                <a:lnTo>
                  <a:pt x="921" y="1362"/>
                </a:lnTo>
                <a:lnTo>
                  <a:pt x="751" y="1460"/>
                </a:lnTo>
                <a:lnTo>
                  <a:pt x="580" y="1362"/>
                </a:lnTo>
                <a:lnTo>
                  <a:pt x="580" y="1164"/>
                </a:lnTo>
                <a:close/>
                <a:moveTo>
                  <a:pt x="1151" y="1759"/>
                </a:moveTo>
                <a:lnTo>
                  <a:pt x="980" y="1857"/>
                </a:lnTo>
                <a:lnTo>
                  <a:pt x="809" y="1759"/>
                </a:lnTo>
                <a:lnTo>
                  <a:pt x="809" y="1561"/>
                </a:lnTo>
                <a:lnTo>
                  <a:pt x="980" y="1463"/>
                </a:lnTo>
                <a:lnTo>
                  <a:pt x="1151" y="1561"/>
                </a:lnTo>
                <a:lnTo>
                  <a:pt x="1151" y="1759"/>
                </a:lnTo>
                <a:close/>
                <a:moveTo>
                  <a:pt x="1380" y="1362"/>
                </a:moveTo>
                <a:lnTo>
                  <a:pt x="1209" y="1460"/>
                </a:lnTo>
                <a:lnTo>
                  <a:pt x="1038" y="1362"/>
                </a:lnTo>
                <a:lnTo>
                  <a:pt x="1038" y="1164"/>
                </a:lnTo>
                <a:lnTo>
                  <a:pt x="1209" y="1066"/>
                </a:lnTo>
                <a:lnTo>
                  <a:pt x="1380" y="1164"/>
                </a:lnTo>
                <a:lnTo>
                  <a:pt x="1380" y="1362"/>
                </a:lnTo>
                <a:close/>
                <a:moveTo>
                  <a:pt x="1827" y="1699"/>
                </a:moveTo>
                <a:cubicBezTo>
                  <a:pt x="1818" y="1699"/>
                  <a:pt x="1811" y="1696"/>
                  <a:pt x="1803" y="1692"/>
                </a:cubicBezTo>
                <a:cubicBezTo>
                  <a:pt x="1796" y="1688"/>
                  <a:pt x="1789" y="1682"/>
                  <a:pt x="1785" y="1674"/>
                </a:cubicBezTo>
                <a:cubicBezTo>
                  <a:pt x="1781" y="1667"/>
                  <a:pt x="1778" y="1659"/>
                  <a:pt x="1778" y="1650"/>
                </a:cubicBezTo>
                <a:cubicBezTo>
                  <a:pt x="1778" y="1642"/>
                  <a:pt x="1781" y="1634"/>
                  <a:pt x="1785" y="1626"/>
                </a:cubicBezTo>
                <a:cubicBezTo>
                  <a:pt x="1789" y="1619"/>
                  <a:pt x="1796" y="1612"/>
                  <a:pt x="1803" y="1608"/>
                </a:cubicBezTo>
                <a:cubicBezTo>
                  <a:pt x="1811" y="1604"/>
                  <a:pt x="1818" y="1601"/>
                  <a:pt x="1827" y="1601"/>
                </a:cubicBezTo>
                <a:cubicBezTo>
                  <a:pt x="1836" y="1601"/>
                  <a:pt x="1844" y="1604"/>
                  <a:pt x="1851" y="1608"/>
                </a:cubicBezTo>
                <a:cubicBezTo>
                  <a:pt x="1859" y="1612"/>
                  <a:pt x="1865" y="1619"/>
                  <a:pt x="1869" y="1626"/>
                </a:cubicBezTo>
                <a:cubicBezTo>
                  <a:pt x="1873" y="1634"/>
                  <a:pt x="1876" y="1641"/>
                  <a:pt x="1876" y="1650"/>
                </a:cubicBezTo>
                <a:cubicBezTo>
                  <a:pt x="1876" y="1658"/>
                  <a:pt x="1873" y="1667"/>
                  <a:pt x="1869" y="1674"/>
                </a:cubicBezTo>
                <a:cubicBezTo>
                  <a:pt x="1865" y="1682"/>
                  <a:pt x="1859" y="1688"/>
                  <a:pt x="1851" y="1692"/>
                </a:cubicBezTo>
                <a:cubicBezTo>
                  <a:pt x="1844" y="1696"/>
                  <a:pt x="1836" y="1699"/>
                  <a:pt x="1827" y="169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34"/>
          <p:cNvSpPr/>
          <p:nvPr/>
        </p:nvSpPr>
        <p:spPr>
          <a:xfrm>
            <a:off x="1227947" y="2678454"/>
            <a:ext cx="377958" cy="377958"/>
          </a:xfrm>
          <a:custGeom>
            <a:rect b="b" l="l" r="r" t="t"/>
            <a:pathLst>
              <a:path extrusionOk="0" h="1993" w="1993">
                <a:moveTo>
                  <a:pt x="1744" y="468"/>
                </a:moveTo>
                <a:lnTo>
                  <a:pt x="1744" y="117"/>
                </a:lnTo>
                <a:lnTo>
                  <a:pt x="1853" y="117"/>
                </a:lnTo>
                <a:lnTo>
                  <a:pt x="1853" y="0"/>
                </a:lnTo>
                <a:lnTo>
                  <a:pt x="1066" y="0"/>
                </a:lnTo>
                <a:lnTo>
                  <a:pt x="1066" y="117"/>
                </a:lnTo>
                <a:lnTo>
                  <a:pt x="1178" y="117"/>
                </a:lnTo>
                <a:lnTo>
                  <a:pt x="1178" y="468"/>
                </a:lnTo>
                <a:lnTo>
                  <a:pt x="813" y="468"/>
                </a:lnTo>
                <a:lnTo>
                  <a:pt x="813" y="117"/>
                </a:lnTo>
                <a:lnTo>
                  <a:pt x="922" y="117"/>
                </a:lnTo>
                <a:lnTo>
                  <a:pt x="922" y="0"/>
                </a:lnTo>
                <a:lnTo>
                  <a:pt x="135" y="0"/>
                </a:lnTo>
                <a:lnTo>
                  <a:pt x="135" y="117"/>
                </a:lnTo>
                <a:lnTo>
                  <a:pt x="247" y="117"/>
                </a:lnTo>
                <a:lnTo>
                  <a:pt x="247" y="468"/>
                </a:lnTo>
                <a:lnTo>
                  <a:pt x="0" y="468"/>
                </a:lnTo>
                <a:lnTo>
                  <a:pt x="0" y="1992"/>
                </a:lnTo>
                <a:lnTo>
                  <a:pt x="117" y="1992"/>
                </a:lnTo>
                <a:lnTo>
                  <a:pt x="117" y="819"/>
                </a:lnTo>
                <a:lnTo>
                  <a:pt x="247" y="819"/>
                </a:lnTo>
                <a:lnTo>
                  <a:pt x="247" y="1709"/>
                </a:lnTo>
                <a:cubicBezTo>
                  <a:pt x="247" y="1865"/>
                  <a:pt x="374" y="1992"/>
                  <a:pt x="530" y="1992"/>
                </a:cubicBezTo>
                <a:cubicBezTo>
                  <a:pt x="686" y="1992"/>
                  <a:pt x="813" y="1865"/>
                  <a:pt x="813" y="1709"/>
                </a:cubicBezTo>
                <a:lnTo>
                  <a:pt x="813" y="819"/>
                </a:lnTo>
                <a:lnTo>
                  <a:pt x="1178" y="819"/>
                </a:lnTo>
                <a:lnTo>
                  <a:pt x="1178" y="1709"/>
                </a:lnTo>
                <a:cubicBezTo>
                  <a:pt x="1178" y="1865"/>
                  <a:pt x="1305" y="1992"/>
                  <a:pt x="1461" y="1992"/>
                </a:cubicBezTo>
                <a:cubicBezTo>
                  <a:pt x="1617" y="1992"/>
                  <a:pt x="1744" y="1865"/>
                  <a:pt x="1744" y="1709"/>
                </a:cubicBezTo>
                <a:lnTo>
                  <a:pt x="1744" y="819"/>
                </a:lnTo>
                <a:lnTo>
                  <a:pt x="1875" y="819"/>
                </a:lnTo>
                <a:lnTo>
                  <a:pt x="1875" y="1992"/>
                </a:lnTo>
                <a:lnTo>
                  <a:pt x="1992" y="1992"/>
                </a:lnTo>
                <a:lnTo>
                  <a:pt x="1992" y="468"/>
                </a:lnTo>
                <a:lnTo>
                  <a:pt x="1744" y="468"/>
                </a:lnTo>
                <a:close/>
                <a:moveTo>
                  <a:pt x="1295" y="352"/>
                </a:moveTo>
                <a:lnTo>
                  <a:pt x="1428" y="352"/>
                </a:lnTo>
                <a:lnTo>
                  <a:pt x="1428" y="235"/>
                </a:lnTo>
                <a:lnTo>
                  <a:pt x="1295" y="235"/>
                </a:lnTo>
                <a:lnTo>
                  <a:pt x="1295" y="117"/>
                </a:lnTo>
                <a:lnTo>
                  <a:pt x="1627" y="117"/>
                </a:lnTo>
                <a:lnTo>
                  <a:pt x="1627" y="468"/>
                </a:lnTo>
                <a:lnTo>
                  <a:pt x="1295" y="468"/>
                </a:lnTo>
                <a:lnTo>
                  <a:pt x="1295" y="352"/>
                </a:lnTo>
                <a:close/>
                <a:moveTo>
                  <a:pt x="364" y="352"/>
                </a:moveTo>
                <a:lnTo>
                  <a:pt x="497" y="352"/>
                </a:lnTo>
                <a:lnTo>
                  <a:pt x="497" y="235"/>
                </a:lnTo>
                <a:lnTo>
                  <a:pt x="364" y="235"/>
                </a:lnTo>
                <a:lnTo>
                  <a:pt x="364" y="117"/>
                </a:lnTo>
                <a:lnTo>
                  <a:pt x="696" y="117"/>
                </a:lnTo>
                <a:lnTo>
                  <a:pt x="696" y="468"/>
                </a:lnTo>
                <a:lnTo>
                  <a:pt x="364" y="468"/>
                </a:lnTo>
                <a:lnTo>
                  <a:pt x="364" y="352"/>
                </a:lnTo>
                <a:close/>
                <a:moveTo>
                  <a:pt x="117" y="584"/>
                </a:moveTo>
                <a:lnTo>
                  <a:pt x="1875" y="584"/>
                </a:lnTo>
                <a:lnTo>
                  <a:pt x="1875" y="702"/>
                </a:lnTo>
                <a:lnTo>
                  <a:pt x="117" y="702"/>
                </a:lnTo>
                <a:lnTo>
                  <a:pt x="117" y="584"/>
                </a:lnTo>
                <a:close/>
                <a:moveTo>
                  <a:pt x="530" y="1875"/>
                </a:moveTo>
                <a:cubicBezTo>
                  <a:pt x="501" y="1875"/>
                  <a:pt x="472" y="1868"/>
                  <a:pt x="447" y="1853"/>
                </a:cubicBezTo>
                <a:cubicBezTo>
                  <a:pt x="422" y="1838"/>
                  <a:pt x="401" y="1817"/>
                  <a:pt x="386" y="1792"/>
                </a:cubicBezTo>
                <a:cubicBezTo>
                  <a:pt x="371" y="1767"/>
                  <a:pt x="364" y="1738"/>
                  <a:pt x="364" y="1709"/>
                </a:cubicBezTo>
                <a:lnTo>
                  <a:pt x="364" y="1052"/>
                </a:lnTo>
                <a:lnTo>
                  <a:pt x="696" y="1052"/>
                </a:lnTo>
                <a:lnTo>
                  <a:pt x="696" y="1709"/>
                </a:lnTo>
                <a:cubicBezTo>
                  <a:pt x="696" y="1738"/>
                  <a:pt x="688" y="1767"/>
                  <a:pt x="674" y="1792"/>
                </a:cubicBezTo>
                <a:cubicBezTo>
                  <a:pt x="659" y="1818"/>
                  <a:pt x="638" y="1839"/>
                  <a:pt x="613" y="1853"/>
                </a:cubicBezTo>
                <a:cubicBezTo>
                  <a:pt x="587" y="1868"/>
                  <a:pt x="559" y="1875"/>
                  <a:pt x="530" y="1875"/>
                </a:cubicBezTo>
                <a:close/>
                <a:moveTo>
                  <a:pt x="696" y="935"/>
                </a:moveTo>
                <a:lnTo>
                  <a:pt x="364" y="935"/>
                </a:lnTo>
                <a:lnTo>
                  <a:pt x="364" y="819"/>
                </a:lnTo>
                <a:lnTo>
                  <a:pt x="696" y="819"/>
                </a:lnTo>
                <a:lnTo>
                  <a:pt x="696" y="935"/>
                </a:lnTo>
                <a:close/>
                <a:moveTo>
                  <a:pt x="1461" y="1875"/>
                </a:moveTo>
                <a:cubicBezTo>
                  <a:pt x="1432" y="1875"/>
                  <a:pt x="1404" y="1868"/>
                  <a:pt x="1378" y="1853"/>
                </a:cubicBezTo>
                <a:cubicBezTo>
                  <a:pt x="1353" y="1838"/>
                  <a:pt x="1332" y="1817"/>
                  <a:pt x="1317" y="1792"/>
                </a:cubicBezTo>
                <a:cubicBezTo>
                  <a:pt x="1303" y="1767"/>
                  <a:pt x="1295" y="1738"/>
                  <a:pt x="1295" y="1709"/>
                </a:cubicBezTo>
                <a:lnTo>
                  <a:pt x="1295" y="1052"/>
                </a:lnTo>
                <a:lnTo>
                  <a:pt x="1627" y="1052"/>
                </a:lnTo>
                <a:lnTo>
                  <a:pt x="1627" y="1709"/>
                </a:lnTo>
                <a:cubicBezTo>
                  <a:pt x="1627" y="1738"/>
                  <a:pt x="1620" y="1767"/>
                  <a:pt x="1605" y="1792"/>
                </a:cubicBezTo>
                <a:cubicBezTo>
                  <a:pt x="1590" y="1818"/>
                  <a:pt x="1569" y="1839"/>
                  <a:pt x="1544" y="1853"/>
                </a:cubicBezTo>
                <a:cubicBezTo>
                  <a:pt x="1519" y="1868"/>
                  <a:pt x="1490" y="1875"/>
                  <a:pt x="1461" y="1875"/>
                </a:cubicBezTo>
                <a:close/>
                <a:moveTo>
                  <a:pt x="1627" y="935"/>
                </a:moveTo>
                <a:lnTo>
                  <a:pt x="1295" y="935"/>
                </a:lnTo>
                <a:lnTo>
                  <a:pt x="1295" y="819"/>
                </a:lnTo>
                <a:lnTo>
                  <a:pt x="1627" y="819"/>
                </a:lnTo>
                <a:lnTo>
                  <a:pt x="1627" y="93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34"/>
          <p:cNvSpPr/>
          <p:nvPr/>
        </p:nvSpPr>
        <p:spPr>
          <a:xfrm>
            <a:off x="6158909" y="2698104"/>
            <a:ext cx="377958" cy="338654"/>
          </a:xfrm>
          <a:custGeom>
            <a:rect b="b" l="l" r="r" t="t"/>
            <a:pathLst>
              <a:path extrusionOk="0" h="1787" w="1993">
                <a:moveTo>
                  <a:pt x="1992" y="1541"/>
                </a:moveTo>
                <a:lnTo>
                  <a:pt x="1992" y="0"/>
                </a:lnTo>
                <a:lnTo>
                  <a:pt x="0" y="0"/>
                </a:lnTo>
                <a:lnTo>
                  <a:pt x="0" y="1541"/>
                </a:lnTo>
                <a:lnTo>
                  <a:pt x="584" y="1541"/>
                </a:lnTo>
                <a:lnTo>
                  <a:pt x="584" y="1670"/>
                </a:lnTo>
                <a:lnTo>
                  <a:pt x="466" y="1670"/>
                </a:lnTo>
                <a:lnTo>
                  <a:pt x="466" y="1786"/>
                </a:lnTo>
                <a:lnTo>
                  <a:pt x="1525" y="1786"/>
                </a:lnTo>
                <a:lnTo>
                  <a:pt x="1525" y="1670"/>
                </a:lnTo>
                <a:lnTo>
                  <a:pt x="1407" y="1670"/>
                </a:lnTo>
                <a:lnTo>
                  <a:pt x="1407" y="1541"/>
                </a:lnTo>
                <a:lnTo>
                  <a:pt x="1992" y="1541"/>
                </a:lnTo>
                <a:close/>
                <a:moveTo>
                  <a:pt x="1875" y="116"/>
                </a:moveTo>
                <a:lnTo>
                  <a:pt x="1875" y="1183"/>
                </a:lnTo>
                <a:lnTo>
                  <a:pt x="1583" y="1183"/>
                </a:lnTo>
                <a:lnTo>
                  <a:pt x="1583" y="953"/>
                </a:lnTo>
                <a:lnTo>
                  <a:pt x="1287" y="953"/>
                </a:lnTo>
                <a:lnTo>
                  <a:pt x="1287" y="681"/>
                </a:lnTo>
                <a:lnTo>
                  <a:pt x="1443" y="681"/>
                </a:lnTo>
                <a:cubicBezTo>
                  <a:pt x="1446" y="689"/>
                  <a:pt x="1450" y="696"/>
                  <a:pt x="1454" y="704"/>
                </a:cubicBezTo>
                <a:cubicBezTo>
                  <a:pt x="1468" y="728"/>
                  <a:pt x="1490" y="749"/>
                  <a:pt x="1514" y="763"/>
                </a:cubicBezTo>
                <a:cubicBezTo>
                  <a:pt x="1539" y="777"/>
                  <a:pt x="1567" y="785"/>
                  <a:pt x="1595" y="785"/>
                </a:cubicBezTo>
                <a:cubicBezTo>
                  <a:pt x="1624" y="785"/>
                  <a:pt x="1651" y="777"/>
                  <a:pt x="1676" y="763"/>
                </a:cubicBezTo>
                <a:cubicBezTo>
                  <a:pt x="1701" y="749"/>
                  <a:pt x="1721" y="728"/>
                  <a:pt x="1735" y="704"/>
                </a:cubicBezTo>
                <a:cubicBezTo>
                  <a:pt x="1750" y="679"/>
                  <a:pt x="1757" y="650"/>
                  <a:pt x="1757" y="622"/>
                </a:cubicBezTo>
                <a:cubicBezTo>
                  <a:pt x="1757" y="593"/>
                  <a:pt x="1750" y="566"/>
                  <a:pt x="1735" y="541"/>
                </a:cubicBezTo>
                <a:cubicBezTo>
                  <a:pt x="1721" y="516"/>
                  <a:pt x="1701" y="496"/>
                  <a:pt x="1676" y="482"/>
                </a:cubicBezTo>
                <a:cubicBezTo>
                  <a:pt x="1651" y="467"/>
                  <a:pt x="1624" y="460"/>
                  <a:pt x="1595" y="460"/>
                </a:cubicBezTo>
                <a:cubicBezTo>
                  <a:pt x="1567" y="460"/>
                  <a:pt x="1539" y="467"/>
                  <a:pt x="1514" y="482"/>
                </a:cubicBezTo>
                <a:cubicBezTo>
                  <a:pt x="1490" y="496"/>
                  <a:pt x="1468" y="516"/>
                  <a:pt x="1454" y="541"/>
                </a:cubicBezTo>
                <a:cubicBezTo>
                  <a:pt x="1450" y="549"/>
                  <a:pt x="1446" y="556"/>
                  <a:pt x="1443" y="564"/>
                </a:cubicBezTo>
                <a:lnTo>
                  <a:pt x="1171" y="564"/>
                </a:lnTo>
                <a:lnTo>
                  <a:pt x="1171" y="953"/>
                </a:lnTo>
                <a:lnTo>
                  <a:pt x="1054" y="953"/>
                </a:lnTo>
                <a:lnTo>
                  <a:pt x="1054" y="517"/>
                </a:lnTo>
                <a:cubicBezTo>
                  <a:pt x="1062" y="514"/>
                  <a:pt x="1069" y="510"/>
                  <a:pt x="1077" y="506"/>
                </a:cubicBezTo>
                <a:cubicBezTo>
                  <a:pt x="1101" y="492"/>
                  <a:pt x="1122" y="471"/>
                  <a:pt x="1136" y="447"/>
                </a:cubicBezTo>
                <a:cubicBezTo>
                  <a:pt x="1150" y="422"/>
                  <a:pt x="1158" y="393"/>
                  <a:pt x="1158" y="365"/>
                </a:cubicBezTo>
                <a:cubicBezTo>
                  <a:pt x="1158" y="336"/>
                  <a:pt x="1150" y="309"/>
                  <a:pt x="1136" y="284"/>
                </a:cubicBezTo>
                <a:cubicBezTo>
                  <a:pt x="1122" y="259"/>
                  <a:pt x="1102" y="239"/>
                  <a:pt x="1077" y="225"/>
                </a:cubicBezTo>
                <a:cubicBezTo>
                  <a:pt x="1053" y="210"/>
                  <a:pt x="1025" y="203"/>
                  <a:pt x="996" y="203"/>
                </a:cubicBezTo>
                <a:cubicBezTo>
                  <a:pt x="968" y="203"/>
                  <a:pt x="939" y="210"/>
                  <a:pt x="914" y="225"/>
                </a:cubicBezTo>
                <a:cubicBezTo>
                  <a:pt x="890" y="239"/>
                  <a:pt x="869" y="259"/>
                  <a:pt x="855" y="284"/>
                </a:cubicBezTo>
                <a:cubicBezTo>
                  <a:pt x="841" y="309"/>
                  <a:pt x="833" y="336"/>
                  <a:pt x="833" y="365"/>
                </a:cubicBezTo>
                <a:cubicBezTo>
                  <a:pt x="833" y="393"/>
                  <a:pt x="841" y="422"/>
                  <a:pt x="855" y="447"/>
                </a:cubicBezTo>
                <a:cubicBezTo>
                  <a:pt x="869" y="471"/>
                  <a:pt x="890" y="492"/>
                  <a:pt x="914" y="506"/>
                </a:cubicBezTo>
                <a:cubicBezTo>
                  <a:pt x="922" y="510"/>
                  <a:pt x="929" y="514"/>
                  <a:pt x="937" y="517"/>
                </a:cubicBezTo>
                <a:lnTo>
                  <a:pt x="937" y="953"/>
                </a:lnTo>
                <a:lnTo>
                  <a:pt x="824" y="953"/>
                </a:lnTo>
                <a:lnTo>
                  <a:pt x="824" y="564"/>
                </a:lnTo>
                <a:lnTo>
                  <a:pt x="551" y="564"/>
                </a:lnTo>
                <a:cubicBezTo>
                  <a:pt x="548" y="556"/>
                  <a:pt x="544" y="549"/>
                  <a:pt x="540" y="541"/>
                </a:cubicBezTo>
                <a:cubicBezTo>
                  <a:pt x="526" y="516"/>
                  <a:pt x="506" y="496"/>
                  <a:pt x="481" y="482"/>
                </a:cubicBezTo>
                <a:cubicBezTo>
                  <a:pt x="457" y="467"/>
                  <a:pt x="429" y="460"/>
                  <a:pt x="400" y="460"/>
                </a:cubicBezTo>
                <a:cubicBezTo>
                  <a:pt x="372" y="460"/>
                  <a:pt x="343" y="467"/>
                  <a:pt x="318" y="482"/>
                </a:cubicBezTo>
                <a:cubicBezTo>
                  <a:pt x="294" y="496"/>
                  <a:pt x="273" y="516"/>
                  <a:pt x="259" y="541"/>
                </a:cubicBezTo>
                <a:cubicBezTo>
                  <a:pt x="245" y="566"/>
                  <a:pt x="237" y="593"/>
                  <a:pt x="237" y="622"/>
                </a:cubicBezTo>
                <a:cubicBezTo>
                  <a:pt x="237" y="650"/>
                  <a:pt x="245" y="679"/>
                  <a:pt x="259" y="704"/>
                </a:cubicBezTo>
                <a:cubicBezTo>
                  <a:pt x="273" y="728"/>
                  <a:pt x="294" y="749"/>
                  <a:pt x="318" y="763"/>
                </a:cubicBezTo>
                <a:cubicBezTo>
                  <a:pt x="343" y="777"/>
                  <a:pt x="372" y="785"/>
                  <a:pt x="400" y="785"/>
                </a:cubicBezTo>
                <a:cubicBezTo>
                  <a:pt x="429" y="785"/>
                  <a:pt x="457" y="777"/>
                  <a:pt x="481" y="763"/>
                </a:cubicBezTo>
                <a:cubicBezTo>
                  <a:pt x="506" y="749"/>
                  <a:pt x="526" y="728"/>
                  <a:pt x="540" y="704"/>
                </a:cubicBezTo>
                <a:cubicBezTo>
                  <a:pt x="544" y="696"/>
                  <a:pt x="548" y="689"/>
                  <a:pt x="551" y="681"/>
                </a:cubicBezTo>
                <a:lnTo>
                  <a:pt x="707" y="681"/>
                </a:lnTo>
                <a:lnTo>
                  <a:pt x="707" y="953"/>
                </a:lnTo>
                <a:lnTo>
                  <a:pt x="408" y="953"/>
                </a:lnTo>
                <a:lnTo>
                  <a:pt x="408" y="1183"/>
                </a:lnTo>
                <a:lnTo>
                  <a:pt x="116" y="1183"/>
                </a:lnTo>
                <a:lnTo>
                  <a:pt x="116" y="116"/>
                </a:lnTo>
                <a:lnTo>
                  <a:pt x="1875" y="116"/>
                </a:lnTo>
                <a:close/>
                <a:moveTo>
                  <a:pt x="1467" y="1069"/>
                </a:moveTo>
                <a:lnTo>
                  <a:pt x="1467" y="1183"/>
                </a:lnTo>
                <a:lnTo>
                  <a:pt x="525" y="1183"/>
                </a:lnTo>
                <a:lnTo>
                  <a:pt x="525" y="1069"/>
                </a:lnTo>
                <a:lnTo>
                  <a:pt x="1467" y="1069"/>
                </a:lnTo>
                <a:close/>
                <a:moveTo>
                  <a:pt x="950" y="365"/>
                </a:moveTo>
                <a:cubicBezTo>
                  <a:pt x="950" y="357"/>
                  <a:pt x="952" y="349"/>
                  <a:pt x="956" y="343"/>
                </a:cubicBezTo>
                <a:cubicBezTo>
                  <a:pt x="960" y="336"/>
                  <a:pt x="966" y="330"/>
                  <a:pt x="973" y="326"/>
                </a:cubicBezTo>
                <a:cubicBezTo>
                  <a:pt x="980" y="322"/>
                  <a:pt x="988" y="320"/>
                  <a:pt x="996" y="320"/>
                </a:cubicBezTo>
                <a:cubicBezTo>
                  <a:pt x="1004" y="320"/>
                  <a:pt x="1011" y="322"/>
                  <a:pt x="1018" y="326"/>
                </a:cubicBezTo>
                <a:cubicBezTo>
                  <a:pt x="1025" y="330"/>
                  <a:pt x="1031" y="336"/>
                  <a:pt x="1035" y="343"/>
                </a:cubicBezTo>
                <a:cubicBezTo>
                  <a:pt x="1039" y="349"/>
                  <a:pt x="1041" y="357"/>
                  <a:pt x="1041" y="365"/>
                </a:cubicBezTo>
                <a:cubicBezTo>
                  <a:pt x="1041" y="373"/>
                  <a:pt x="1039" y="381"/>
                  <a:pt x="1035" y="388"/>
                </a:cubicBezTo>
                <a:cubicBezTo>
                  <a:pt x="1031" y="395"/>
                  <a:pt x="1025" y="401"/>
                  <a:pt x="1018" y="405"/>
                </a:cubicBezTo>
                <a:cubicBezTo>
                  <a:pt x="1011" y="409"/>
                  <a:pt x="1004" y="411"/>
                  <a:pt x="996" y="411"/>
                </a:cubicBezTo>
                <a:cubicBezTo>
                  <a:pt x="988" y="411"/>
                  <a:pt x="980" y="409"/>
                  <a:pt x="973" y="405"/>
                </a:cubicBezTo>
                <a:cubicBezTo>
                  <a:pt x="966" y="401"/>
                  <a:pt x="960" y="395"/>
                  <a:pt x="956" y="388"/>
                </a:cubicBezTo>
                <a:cubicBezTo>
                  <a:pt x="952" y="381"/>
                  <a:pt x="950" y="373"/>
                  <a:pt x="950" y="365"/>
                </a:cubicBezTo>
                <a:close/>
                <a:moveTo>
                  <a:pt x="1555" y="600"/>
                </a:moveTo>
                <a:cubicBezTo>
                  <a:pt x="1559" y="593"/>
                  <a:pt x="1565" y="587"/>
                  <a:pt x="1572" y="583"/>
                </a:cubicBezTo>
                <a:cubicBezTo>
                  <a:pt x="1579" y="579"/>
                  <a:pt x="1587" y="577"/>
                  <a:pt x="1595" y="577"/>
                </a:cubicBezTo>
                <a:cubicBezTo>
                  <a:pt x="1603" y="577"/>
                  <a:pt x="1612" y="579"/>
                  <a:pt x="1618" y="583"/>
                </a:cubicBezTo>
                <a:cubicBezTo>
                  <a:pt x="1625" y="587"/>
                  <a:pt x="1630" y="593"/>
                  <a:pt x="1634" y="600"/>
                </a:cubicBezTo>
                <a:cubicBezTo>
                  <a:pt x="1638" y="606"/>
                  <a:pt x="1640" y="614"/>
                  <a:pt x="1640" y="622"/>
                </a:cubicBezTo>
                <a:cubicBezTo>
                  <a:pt x="1640" y="630"/>
                  <a:pt x="1638" y="638"/>
                  <a:pt x="1634" y="645"/>
                </a:cubicBezTo>
                <a:cubicBezTo>
                  <a:pt x="1630" y="652"/>
                  <a:pt x="1625" y="658"/>
                  <a:pt x="1618" y="662"/>
                </a:cubicBezTo>
                <a:cubicBezTo>
                  <a:pt x="1612" y="666"/>
                  <a:pt x="1603" y="668"/>
                  <a:pt x="1595" y="668"/>
                </a:cubicBezTo>
                <a:cubicBezTo>
                  <a:pt x="1587" y="668"/>
                  <a:pt x="1579" y="666"/>
                  <a:pt x="1572" y="662"/>
                </a:cubicBezTo>
                <a:cubicBezTo>
                  <a:pt x="1565" y="658"/>
                  <a:pt x="1559" y="652"/>
                  <a:pt x="1555" y="645"/>
                </a:cubicBezTo>
                <a:cubicBezTo>
                  <a:pt x="1551" y="638"/>
                  <a:pt x="1549" y="630"/>
                  <a:pt x="1549" y="622"/>
                </a:cubicBezTo>
                <a:cubicBezTo>
                  <a:pt x="1549" y="614"/>
                  <a:pt x="1551" y="606"/>
                  <a:pt x="1555" y="600"/>
                </a:cubicBezTo>
                <a:close/>
                <a:moveTo>
                  <a:pt x="439" y="645"/>
                </a:moveTo>
                <a:cubicBezTo>
                  <a:pt x="435" y="652"/>
                  <a:pt x="429" y="658"/>
                  <a:pt x="422" y="662"/>
                </a:cubicBezTo>
                <a:cubicBezTo>
                  <a:pt x="416" y="666"/>
                  <a:pt x="408" y="668"/>
                  <a:pt x="400" y="668"/>
                </a:cubicBezTo>
                <a:cubicBezTo>
                  <a:pt x="392" y="668"/>
                  <a:pt x="384" y="666"/>
                  <a:pt x="377" y="662"/>
                </a:cubicBezTo>
                <a:cubicBezTo>
                  <a:pt x="370" y="658"/>
                  <a:pt x="364" y="652"/>
                  <a:pt x="360" y="645"/>
                </a:cubicBezTo>
                <a:cubicBezTo>
                  <a:pt x="356" y="638"/>
                  <a:pt x="354" y="630"/>
                  <a:pt x="354" y="622"/>
                </a:cubicBezTo>
                <a:cubicBezTo>
                  <a:pt x="354" y="614"/>
                  <a:pt x="356" y="606"/>
                  <a:pt x="360" y="600"/>
                </a:cubicBezTo>
                <a:cubicBezTo>
                  <a:pt x="364" y="593"/>
                  <a:pt x="370" y="587"/>
                  <a:pt x="377" y="583"/>
                </a:cubicBezTo>
                <a:cubicBezTo>
                  <a:pt x="384" y="579"/>
                  <a:pt x="392" y="577"/>
                  <a:pt x="400" y="577"/>
                </a:cubicBezTo>
                <a:cubicBezTo>
                  <a:pt x="408" y="577"/>
                  <a:pt x="415" y="579"/>
                  <a:pt x="422" y="583"/>
                </a:cubicBezTo>
                <a:cubicBezTo>
                  <a:pt x="429" y="587"/>
                  <a:pt x="435" y="593"/>
                  <a:pt x="439" y="600"/>
                </a:cubicBezTo>
                <a:cubicBezTo>
                  <a:pt x="443" y="606"/>
                  <a:pt x="445" y="614"/>
                  <a:pt x="445" y="622"/>
                </a:cubicBezTo>
                <a:cubicBezTo>
                  <a:pt x="445" y="630"/>
                  <a:pt x="443" y="638"/>
                  <a:pt x="439" y="645"/>
                </a:cubicBezTo>
                <a:close/>
                <a:moveTo>
                  <a:pt x="116" y="1300"/>
                </a:moveTo>
                <a:lnTo>
                  <a:pt x="1875" y="1300"/>
                </a:lnTo>
                <a:lnTo>
                  <a:pt x="1875" y="1424"/>
                </a:lnTo>
                <a:lnTo>
                  <a:pt x="116" y="1424"/>
                </a:lnTo>
                <a:lnTo>
                  <a:pt x="116" y="1300"/>
                </a:lnTo>
                <a:close/>
                <a:moveTo>
                  <a:pt x="1290" y="1670"/>
                </a:moveTo>
                <a:lnTo>
                  <a:pt x="701" y="1670"/>
                </a:lnTo>
                <a:lnTo>
                  <a:pt x="701" y="1541"/>
                </a:lnTo>
                <a:lnTo>
                  <a:pt x="1290" y="1541"/>
                </a:lnTo>
                <a:lnTo>
                  <a:pt x="1290" y="167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34"/>
          <p:cNvSpPr/>
          <p:nvPr/>
        </p:nvSpPr>
        <p:spPr>
          <a:xfrm>
            <a:off x="4051730" y="2678453"/>
            <a:ext cx="377958" cy="377957"/>
          </a:xfrm>
          <a:custGeom>
            <a:rect b="b" l="l" r="r" t="t"/>
            <a:pathLst>
              <a:path extrusionOk="0" h="1992" w="1993">
                <a:moveTo>
                  <a:pt x="1750" y="1506"/>
                </a:moveTo>
                <a:lnTo>
                  <a:pt x="1667" y="1589"/>
                </a:lnTo>
                <a:lnTo>
                  <a:pt x="1769" y="1690"/>
                </a:lnTo>
                <a:lnTo>
                  <a:pt x="1506" y="1690"/>
                </a:lnTo>
                <a:lnTo>
                  <a:pt x="1506" y="1163"/>
                </a:lnTo>
                <a:lnTo>
                  <a:pt x="1177" y="1163"/>
                </a:lnTo>
                <a:lnTo>
                  <a:pt x="1177" y="914"/>
                </a:lnTo>
                <a:lnTo>
                  <a:pt x="848" y="914"/>
                </a:lnTo>
                <a:lnTo>
                  <a:pt x="848" y="638"/>
                </a:lnTo>
                <a:lnTo>
                  <a:pt x="403" y="638"/>
                </a:lnTo>
                <a:lnTo>
                  <a:pt x="403" y="1690"/>
                </a:lnTo>
                <a:lnTo>
                  <a:pt x="302" y="1690"/>
                </a:lnTo>
                <a:lnTo>
                  <a:pt x="302" y="223"/>
                </a:lnTo>
                <a:lnTo>
                  <a:pt x="404" y="324"/>
                </a:lnTo>
                <a:lnTo>
                  <a:pt x="486" y="242"/>
                </a:lnTo>
                <a:lnTo>
                  <a:pt x="244" y="0"/>
                </a:lnTo>
                <a:lnTo>
                  <a:pt x="2" y="242"/>
                </a:lnTo>
                <a:lnTo>
                  <a:pt x="85" y="324"/>
                </a:lnTo>
                <a:lnTo>
                  <a:pt x="186" y="223"/>
                </a:lnTo>
                <a:lnTo>
                  <a:pt x="186" y="1690"/>
                </a:lnTo>
                <a:lnTo>
                  <a:pt x="0" y="1690"/>
                </a:lnTo>
                <a:lnTo>
                  <a:pt x="0" y="1806"/>
                </a:lnTo>
                <a:lnTo>
                  <a:pt x="186" y="1806"/>
                </a:lnTo>
                <a:lnTo>
                  <a:pt x="186" y="1991"/>
                </a:lnTo>
                <a:lnTo>
                  <a:pt x="302" y="1991"/>
                </a:lnTo>
                <a:lnTo>
                  <a:pt x="302" y="1806"/>
                </a:lnTo>
                <a:lnTo>
                  <a:pt x="1769" y="1806"/>
                </a:lnTo>
                <a:lnTo>
                  <a:pt x="1667" y="1907"/>
                </a:lnTo>
                <a:lnTo>
                  <a:pt x="1750" y="1990"/>
                </a:lnTo>
                <a:lnTo>
                  <a:pt x="1992" y="1748"/>
                </a:lnTo>
                <a:lnTo>
                  <a:pt x="1750" y="1506"/>
                </a:lnTo>
                <a:close/>
                <a:moveTo>
                  <a:pt x="519" y="1690"/>
                </a:moveTo>
                <a:lnTo>
                  <a:pt x="519" y="755"/>
                </a:lnTo>
                <a:lnTo>
                  <a:pt x="731" y="755"/>
                </a:lnTo>
                <a:lnTo>
                  <a:pt x="731" y="1690"/>
                </a:lnTo>
                <a:lnTo>
                  <a:pt x="519" y="1690"/>
                </a:lnTo>
                <a:close/>
                <a:moveTo>
                  <a:pt x="849" y="1690"/>
                </a:moveTo>
                <a:lnTo>
                  <a:pt x="849" y="1030"/>
                </a:lnTo>
                <a:lnTo>
                  <a:pt x="1061" y="1030"/>
                </a:lnTo>
                <a:lnTo>
                  <a:pt x="1061" y="1690"/>
                </a:lnTo>
                <a:lnTo>
                  <a:pt x="849" y="1690"/>
                </a:lnTo>
                <a:close/>
                <a:moveTo>
                  <a:pt x="1178" y="1690"/>
                </a:moveTo>
                <a:lnTo>
                  <a:pt x="1178" y="1280"/>
                </a:lnTo>
                <a:lnTo>
                  <a:pt x="1390" y="1280"/>
                </a:lnTo>
                <a:lnTo>
                  <a:pt x="1390" y="1690"/>
                </a:lnTo>
                <a:lnTo>
                  <a:pt x="1178" y="169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3" name="Google Shape;1093;p34"/>
          <p:cNvGrpSpPr/>
          <p:nvPr/>
        </p:nvGrpSpPr>
        <p:grpSpPr>
          <a:xfrm>
            <a:off x="5456420" y="2691360"/>
            <a:ext cx="377946" cy="352027"/>
            <a:chOff x="5097804" y="2682311"/>
            <a:chExt cx="462376" cy="430666"/>
          </a:xfrm>
        </p:grpSpPr>
        <p:sp>
          <p:nvSpPr>
            <p:cNvPr id="1094" name="Google Shape;1094;p34"/>
            <p:cNvSpPr/>
            <p:nvPr/>
          </p:nvSpPr>
          <p:spPr>
            <a:xfrm>
              <a:off x="5097804" y="2682311"/>
              <a:ext cx="462376" cy="430666"/>
            </a:xfrm>
            <a:custGeom>
              <a:rect b="b" l="l" r="r" t="t"/>
              <a:pathLst>
                <a:path extrusionOk="0" h="1856" w="1993">
                  <a:moveTo>
                    <a:pt x="1992" y="557"/>
                  </a:moveTo>
                  <a:lnTo>
                    <a:pt x="1785" y="557"/>
                  </a:lnTo>
                  <a:lnTo>
                    <a:pt x="1785" y="111"/>
                  </a:lnTo>
                  <a:lnTo>
                    <a:pt x="1552" y="111"/>
                  </a:lnTo>
                  <a:lnTo>
                    <a:pt x="1552" y="0"/>
                  </a:lnTo>
                  <a:lnTo>
                    <a:pt x="224" y="0"/>
                  </a:lnTo>
                  <a:lnTo>
                    <a:pt x="224" y="307"/>
                  </a:lnTo>
                  <a:lnTo>
                    <a:pt x="0" y="307"/>
                  </a:lnTo>
                  <a:lnTo>
                    <a:pt x="2" y="1742"/>
                  </a:lnTo>
                  <a:lnTo>
                    <a:pt x="682" y="1742"/>
                  </a:lnTo>
                  <a:lnTo>
                    <a:pt x="682" y="1855"/>
                  </a:lnTo>
                  <a:lnTo>
                    <a:pt x="1312" y="1855"/>
                  </a:lnTo>
                  <a:lnTo>
                    <a:pt x="1312" y="1742"/>
                  </a:lnTo>
                  <a:lnTo>
                    <a:pt x="1992" y="1742"/>
                  </a:lnTo>
                  <a:lnTo>
                    <a:pt x="1992" y="557"/>
                  </a:lnTo>
                  <a:close/>
                  <a:moveTo>
                    <a:pt x="1669" y="228"/>
                  </a:moveTo>
                  <a:lnTo>
                    <a:pt x="1669" y="557"/>
                  </a:lnTo>
                  <a:lnTo>
                    <a:pt x="1552" y="557"/>
                  </a:lnTo>
                  <a:lnTo>
                    <a:pt x="1552" y="228"/>
                  </a:lnTo>
                  <a:lnTo>
                    <a:pt x="1669" y="228"/>
                  </a:lnTo>
                  <a:close/>
                  <a:moveTo>
                    <a:pt x="1435" y="557"/>
                  </a:moveTo>
                  <a:lnTo>
                    <a:pt x="1311" y="557"/>
                  </a:lnTo>
                  <a:lnTo>
                    <a:pt x="1311" y="116"/>
                  </a:lnTo>
                  <a:lnTo>
                    <a:pt x="1435" y="116"/>
                  </a:lnTo>
                  <a:lnTo>
                    <a:pt x="1435" y="557"/>
                  </a:lnTo>
                  <a:close/>
                  <a:moveTo>
                    <a:pt x="341" y="116"/>
                  </a:moveTo>
                  <a:lnTo>
                    <a:pt x="1195" y="116"/>
                  </a:lnTo>
                  <a:lnTo>
                    <a:pt x="1195" y="557"/>
                  </a:lnTo>
                  <a:lnTo>
                    <a:pt x="633" y="557"/>
                  </a:lnTo>
                  <a:lnTo>
                    <a:pt x="565" y="307"/>
                  </a:lnTo>
                  <a:lnTo>
                    <a:pt x="341" y="307"/>
                  </a:lnTo>
                  <a:lnTo>
                    <a:pt x="341" y="116"/>
                  </a:lnTo>
                  <a:close/>
                  <a:moveTo>
                    <a:pt x="1195" y="1738"/>
                  </a:moveTo>
                  <a:lnTo>
                    <a:pt x="799" y="1738"/>
                  </a:lnTo>
                  <a:lnTo>
                    <a:pt x="799" y="1341"/>
                  </a:lnTo>
                  <a:lnTo>
                    <a:pt x="1195" y="1341"/>
                  </a:lnTo>
                  <a:lnTo>
                    <a:pt x="1195" y="1738"/>
                  </a:lnTo>
                  <a:close/>
                  <a:moveTo>
                    <a:pt x="902" y="1222"/>
                  </a:moveTo>
                  <a:lnTo>
                    <a:pt x="902" y="1089"/>
                  </a:lnTo>
                  <a:lnTo>
                    <a:pt x="902" y="1089"/>
                  </a:lnTo>
                  <a:cubicBezTo>
                    <a:pt x="902" y="1072"/>
                    <a:pt x="907" y="1056"/>
                    <a:pt x="915" y="1041"/>
                  </a:cubicBezTo>
                  <a:cubicBezTo>
                    <a:pt x="923" y="1027"/>
                    <a:pt x="936" y="1016"/>
                    <a:pt x="950" y="1007"/>
                  </a:cubicBezTo>
                  <a:cubicBezTo>
                    <a:pt x="965" y="999"/>
                    <a:pt x="980" y="994"/>
                    <a:pt x="997" y="994"/>
                  </a:cubicBezTo>
                  <a:cubicBezTo>
                    <a:pt x="1014" y="994"/>
                    <a:pt x="1030" y="999"/>
                    <a:pt x="1044" y="1007"/>
                  </a:cubicBezTo>
                  <a:cubicBezTo>
                    <a:pt x="1059" y="1016"/>
                    <a:pt x="1071" y="1027"/>
                    <a:pt x="1079" y="1041"/>
                  </a:cubicBezTo>
                  <a:cubicBezTo>
                    <a:pt x="1087" y="1056"/>
                    <a:pt x="1092" y="1072"/>
                    <a:pt x="1092" y="1089"/>
                  </a:cubicBezTo>
                  <a:lnTo>
                    <a:pt x="1092" y="1089"/>
                  </a:lnTo>
                  <a:lnTo>
                    <a:pt x="1092" y="1222"/>
                  </a:lnTo>
                  <a:lnTo>
                    <a:pt x="902" y="1222"/>
                  </a:lnTo>
                  <a:close/>
                  <a:moveTo>
                    <a:pt x="1876" y="1625"/>
                  </a:moveTo>
                  <a:lnTo>
                    <a:pt x="1312" y="1625"/>
                  </a:lnTo>
                  <a:lnTo>
                    <a:pt x="1312" y="1225"/>
                  </a:lnTo>
                  <a:lnTo>
                    <a:pt x="1208" y="1225"/>
                  </a:lnTo>
                  <a:lnTo>
                    <a:pt x="1208" y="1089"/>
                  </a:lnTo>
                  <a:lnTo>
                    <a:pt x="1208" y="1089"/>
                  </a:lnTo>
                  <a:lnTo>
                    <a:pt x="1208" y="1089"/>
                  </a:lnTo>
                  <a:cubicBezTo>
                    <a:pt x="1208" y="1052"/>
                    <a:pt x="1199" y="1015"/>
                    <a:pt x="1180" y="983"/>
                  </a:cubicBezTo>
                  <a:cubicBezTo>
                    <a:pt x="1162" y="951"/>
                    <a:pt x="1135" y="925"/>
                    <a:pt x="1103" y="907"/>
                  </a:cubicBezTo>
                  <a:cubicBezTo>
                    <a:pt x="1071" y="888"/>
                    <a:pt x="1034" y="878"/>
                    <a:pt x="997" y="878"/>
                  </a:cubicBezTo>
                  <a:cubicBezTo>
                    <a:pt x="960" y="878"/>
                    <a:pt x="924" y="888"/>
                    <a:pt x="891" y="907"/>
                  </a:cubicBezTo>
                  <a:cubicBezTo>
                    <a:pt x="859" y="925"/>
                    <a:pt x="833" y="951"/>
                    <a:pt x="814" y="983"/>
                  </a:cubicBezTo>
                  <a:cubicBezTo>
                    <a:pt x="796" y="1015"/>
                    <a:pt x="786" y="1052"/>
                    <a:pt x="786" y="1089"/>
                  </a:cubicBezTo>
                  <a:lnTo>
                    <a:pt x="786" y="1225"/>
                  </a:lnTo>
                  <a:lnTo>
                    <a:pt x="682" y="1225"/>
                  </a:lnTo>
                  <a:lnTo>
                    <a:pt x="682" y="1625"/>
                  </a:lnTo>
                  <a:lnTo>
                    <a:pt x="118" y="1625"/>
                  </a:lnTo>
                  <a:lnTo>
                    <a:pt x="117" y="424"/>
                  </a:lnTo>
                  <a:lnTo>
                    <a:pt x="476" y="424"/>
                  </a:lnTo>
                  <a:lnTo>
                    <a:pt x="544" y="674"/>
                  </a:lnTo>
                  <a:lnTo>
                    <a:pt x="1876" y="674"/>
                  </a:lnTo>
                  <a:lnTo>
                    <a:pt x="1876" y="16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5315695" y="3023980"/>
              <a:ext cx="27620" cy="27620"/>
            </a:xfrm>
            <a:custGeom>
              <a:rect b="b" l="l" r="r" t="t"/>
              <a:pathLst>
                <a:path extrusionOk="0" h="118" w="117">
                  <a:moveTo>
                    <a:pt x="0" y="0"/>
                  </a:moveTo>
                  <a:lnTo>
                    <a:pt x="116" y="0"/>
                  </a:lnTo>
                  <a:lnTo>
                    <a:pt x="116" y="117"/>
                  </a:lnTo>
                  <a:lnTo>
                    <a:pt x="0" y="117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6" name="Google Shape;1096;p34"/>
          <p:cNvGrpSpPr/>
          <p:nvPr/>
        </p:nvGrpSpPr>
        <p:grpSpPr>
          <a:xfrm>
            <a:off x="3374773" y="2678399"/>
            <a:ext cx="312729" cy="377948"/>
            <a:chOff x="3407869" y="2682311"/>
            <a:chExt cx="382590" cy="462378"/>
          </a:xfrm>
        </p:grpSpPr>
        <p:sp>
          <p:nvSpPr>
            <p:cNvPr id="1097" name="Google Shape;1097;p34"/>
            <p:cNvSpPr/>
            <p:nvPr/>
          </p:nvSpPr>
          <p:spPr>
            <a:xfrm>
              <a:off x="3407869" y="2682311"/>
              <a:ext cx="382590" cy="462378"/>
            </a:xfrm>
            <a:custGeom>
              <a:rect b="b" l="l" r="r" t="t"/>
              <a:pathLst>
                <a:path extrusionOk="0" h="1992" w="1651">
                  <a:moveTo>
                    <a:pt x="1650" y="910"/>
                  </a:moveTo>
                  <a:cubicBezTo>
                    <a:pt x="1650" y="878"/>
                    <a:pt x="1642" y="847"/>
                    <a:pt x="1626" y="819"/>
                  </a:cubicBezTo>
                  <a:cubicBezTo>
                    <a:pt x="1610" y="792"/>
                    <a:pt x="1587" y="769"/>
                    <a:pt x="1560" y="753"/>
                  </a:cubicBezTo>
                  <a:cubicBezTo>
                    <a:pt x="1532" y="737"/>
                    <a:pt x="1501" y="728"/>
                    <a:pt x="1469" y="728"/>
                  </a:cubicBezTo>
                  <a:cubicBezTo>
                    <a:pt x="1437" y="728"/>
                    <a:pt x="1406" y="737"/>
                    <a:pt x="1378" y="753"/>
                  </a:cubicBezTo>
                  <a:cubicBezTo>
                    <a:pt x="1364" y="761"/>
                    <a:pt x="1352" y="770"/>
                    <a:pt x="1341" y="781"/>
                  </a:cubicBezTo>
                  <a:lnTo>
                    <a:pt x="1311" y="811"/>
                  </a:lnTo>
                  <a:lnTo>
                    <a:pt x="1311" y="187"/>
                  </a:lnTo>
                  <a:lnTo>
                    <a:pt x="1061" y="187"/>
                  </a:lnTo>
                  <a:lnTo>
                    <a:pt x="1061" y="0"/>
                  </a:lnTo>
                  <a:lnTo>
                    <a:pt x="945" y="0"/>
                  </a:lnTo>
                  <a:lnTo>
                    <a:pt x="945" y="187"/>
                  </a:lnTo>
                  <a:lnTo>
                    <a:pt x="830" y="187"/>
                  </a:lnTo>
                  <a:lnTo>
                    <a:pt x="830" y="0"/>
                  </a:lnTo>
                  <a:lnTo>
                    <a:pt x="714" y="0"/>
                  </a:lnTo>
                  <a:lnTo>
                    <a:pt x="714" y="187"/>
                  </a:lnTo>
                  <a:lnTo>
                    <a:pt x="598" y="187"/>
                  </a:lnTo>
                  <a:lnTo>
                    <a:pt x="598" y="0"/>
                  </a:lnTo>
                  <a:lnTo>
                    <a:pt x="482" y="0"/>
                  </a:lnTo>
                  <a:lnTo>
                    <a:pt x="482" y="187"/>
                  </a:lnTo>
                  <a:lnTo>
                    <a:pt x="366" y="187"/>
                  </a:lnTo>
                  <a:lnTo>
                    <a:pt x="366" y="0"/>
                  </a:lnTo>
                  <a:lnTo>
                    <a:pt x="251" y="0"/>
                  </a:lnTo>
                  <a:lnTo>
                    <a:pt x="251" y="187"/>
                  </a:lnTo>
                  <a:lnTo>
                    <a:pt x="0" y="187"/>
                  </a:lnTo>
                  <a:lnTo>
                    <a:pt x="0" y="1991"/>
                  </a:lnTo>
                  <a:lnTo>
                    <a:pt x="1311" y="1991"/>
                  </a:lnTo>
                  <a:lnTo>
                    <a:pt x="1311" y="1323"/>
                  </a:lnTo>
                  <a:lnTo>
                    <a:pt x="1597" y="1037"/>
                  </a:lnTo>
                  <a:cubicBezTo>
                    <a:pt x="1609" y="1026"/>
                    <a:pt x="1618" y="1013"/>
                    <a:pt x="1626" y="999"/>
                  </a:cubicBezTo>
                  <a:cubicBezTo>
                    <a:pt x="1642" y="972"/>
                    <a:pt x="1650" y="942"/>
                    <a:pt x="1650" y="910"/>
                  </a:cubicBezTo>
                  <a:close/>
                  <a:moveTo>
                    <a:pt x="887" y="1398"/>
                  </a:moveTo>
                  <a:lnTo>
                    <a:pt x="980" y="1491"/>
                  </a:lnTo>
                  <a:lnTo>
                    <a:pt x="926" y="1544"/>
                  </a:lnTo>
                  <a:lnTo>
                    <a:pt x="834" y="1544"/>
                  </a:lnTo>
                  <a:lnTo>
                    <a:pt x="834" y="1451"/>
                  </a:lnTo>
                  <a:lnTo>
                    <a:pt x="887" y="1398"/>
                  </a:lnTo>
                  <a:close/>
                  <a:moveTo>
                    <a:pt x="1062" y="1409"/>
                  </a:moveTo>
                  <a:lnTo>
                    <a:pt x="969" y="1316"/>
                  </a:lnTo>
                  <a:lnTo>
                    <a:pt x="1290" y="994"/>
                  </a:lnTo>
                  <a:lnTo>
                    <a:pt x="1383" y="1087"/>
                  </a:lnTo>
                  <a:lnTo>
                    <a:pt x="1062" y="1409"/>
                  </a:lnTo>
                  <a:close/>
                  <a:moveTo>
                    <a:pt x="1195" y="1876"/>
                  </a:moveTo>
                  <a:lnTo>
                    <a:pt x="116" y="1876"/>
                  </a:lnTo>
                  <a:lnTo>
                    <a:pt x="116" y="303"/>
                  </a:lnTo>
                  <a:lnTo>
                    <a:pt x="251" y="303"/>
                  </a:lnTo>
                  <a:lnTo>
                    <a:pt x="251" y="480"/>
                  </a:lnTo>
                  <a:lnTo>
                    <a:pt x="366" y="480"/>
                  </a:lnTo>
                  <a:lnTo>
                    <a:pt x="366" y="303"/>
                  </a:lnTo>
                  <a:lnTo>
                    <a:pt x="482" y="303"/>
                  </a:lnTo>
                  <a:lnTo>
                    <a:pt x="482" y="480"/>
                  </a:lnTo>
                  <a:lnTo>
                    <a:pt x="598" y="480"/>
                  </a:lnTo>
                  <a:lnTo>
                    <a:pt x="598" y="303"/>
                  </a:lnTo>
                  <a:lnTo>
                    <a:pt x="714" y="303"/>
                  </a:lnTo>
                  <a:lnTo>
                    <a:pt x="714" y="480"/>
                  </a:lnTo>
                  <a:lnTo>
                    <a:pt x="830" y="480"/>
                  </a:lnTo>
                  <a:lnTo>
                    <a:pt x="830" y="303"/>
                  </a:lnTo>
                  <a:lnTo>
                    <a:pt x="945" y="303"/>
                  </a:lnTo>
                  <a:lnTo>
                    <a:pt x="945" y="480"/>
                  </a:lnTo>
                  <a:lnTo>
                    <a:pt x="1061" y="480"/>
                  </a:lnTo>
                  <a:lnTo>
                    <a:pt x="1061" y="303"/>
                  </a:lnTo>
                  <a:lnTo>
                    <a:pt x="1196" y="303"/>
                  </a:lnTo>
                  <a:lnTo>
                    <a:pt x="1196" y="927"/>
                  </a:lnTo>
                  <a:lnTo>
                    <a:pt x="787" y="1334"/>
                  </a:lnTo>
                  <a:lnTo>
                    <a:pt x="578" y="1334"/>
                  </a:lnTo>
                  <a:lnTo>
                    <a:pt x="578" y="1450"/>
                  </a:lnTo>
                  <a:lnTo>
                    <a:pt x="718" y="1450"/>
                  </a:lnTo>
                  <a:lnTo>
                    <a:pt x="718" y="1660"/>
                  </a:lnTo>
                  <a:lnTo>
                    <a:pt x="974" y="1660"/>
                  </a:lnTo>
                  <a:lnTo>
                    <a:pt x="1195" y="1439"/>
                  </a:lnTo>
                  <a:lnTo>
                    <a:pt x="1195" y="1876"/>
                  </a:lnTo>
                  <a:close/>
                  <a:moveTo>
                    <a:pt x="1515" y="956"/>
                  </a:moveTo>
                  <a:lnTo>
                    <a:pt x="1465" y="1005"/>
                  </a:lnTo>
                  <a:lnTo>
                    <a:pt x="1372" y="913"/>
                  </a:lnTo>
                  <a:lnTo>
                    <a:pt x="1423" y="863"/>
                  </a:lnTo>
                  <a:cubicBezTo>
                    <a:pt x="1427" y="859"/>
                    <a:pt x="1431" y="856"/>
                    <a:pt x="1436" y="853"/>
                  </a:cubicBezTo>
                  <a:cubicBezTo>
                    <a:pt x="1446" y="847"/>
                    <a:pt x="1457" y="844"/>
                    <a:pt x="1469" y="844"/>
                  </a:cubicBezTo>
                  <a:cubicBezTo>
                    <a:pt x="1480" y="844"/>
                    <a:pt x="1492" y="847"/>
                    <a:pt x="1502" y="853"/>
                  </a:cubicBezTo>
                  <a:cubicBezTo>
                    <a:pt x="1512" y="859"/>
                    <a:pt x="1520" y="867"/>
                    <a:pt x="1526" y="877"/>
                  </a:cubicBezTo>
                  <a:cubicBezTo>
                    <a:pt x="1532" y="887"/>
                    <a:pt x="1535" y="898"/>
                    <a:pt x="1535" y="910"/>
                  </a:cubicBezTo>
                  <a:cubicBezTo>
                    <a:pt x="1535" y="921"/>
                    <a:pt x="1532" y="933"/>
                    <a:pt x="1526" y="942"/>
                  </a:cubicBezTo>
                  <a:cubicBezTo>
                    <a:pt x="1523" y="947"/>
                    <a:pt x="1519" y="952"/>
                    <a:pt x="1515" y="9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3454925" y="2837801"/>
              <a:ext cx="95134" cy="77745"/>
            </a:xfrm>
            <a:custGeom>
              <a:rect b="b" l="l" r="r" t="t"/>
              <a:pathLst>
                <a:path extrusionOk="0" h="335" w="410">
                  <a:moveTo>
                    <a:pt x="409" y="82"/>
                  </a:moveTo>
                  <a:lnTo>
                    <a:pt x="327" y="0"/>
                  </a:lnTo>
                  <a:lnTo>
                    <a:pt x="156" y="171"/>
                  </a:lnTo>
                  <a:lnTo>
                    <a:pt x="82" y="97"/>
                  </a:lnTo>
                  <a:lnTo>
                    <a:pt x="0" y="179"/>
                  </a:lnTo>
                  <a:lnTo>
                    <a:pt x="156" y="334"/>
                  </a:lnTo>
                  <a:lnTo>
                    <a:pt x="409" y="8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3454925" y="2940098"/>
              <a:ext cx="95134" cy="77745"/>
            </a:xfrm>
            <a:custGeom>
              <a:rect b="b" l="l" r="r" t="t"/>
              <a:pathLst>
                <a:path extrusionOk="0" h="336" w="410">
                  <a:moveTo>
                    <a:pt x="327" y="0"/>
                  </a:moveTo>
                  <a:lnTo>
                    <a:pt x="156" y="171"/>
                  </a:lnTo>
                  <a:lnTo>
                    <a:pt x="82" y="98"/>
                  </a:lnTo>
                  <a:lnTo>
                    <a:pt x="0" y="180"/>
                  </a:lnTo>
                  <a:lnTo>
                    <a:pt x="156" y="335"/>
                  </a:lnTo>
                  <a:lnTo>
                    <a:pt x="409" y="82"/>
                  </a:lnTo>
                  <a:lnTo>
                    <a:pt x="327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3541877" y="2889972"/>
              <a:ext cx="107411" cy="26597"/>
            </a:xfrm>
            <a:custGeom>
              <a:rect b="b" l="l" r="r" t="t"/>
              <a:pathLst>
                <a:path extrusionOk="0" h="116" w="464">
                  <a:moveTo>
                    <a:pt x="0" y="0"/>
                  </a:moveTo>
                  <a:lnTo>
                    <a:pt x="463" y="0"/>
                  </a:lnTo>
                  <a:lnTo>
                    <a:pt x="463" y="115"/>
                  </a:lnTo>
                  <a:lnTo>
                    <a:pt x="0" y="115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1" name="Google Shape;1101;p34"/>
          <p:cNvGrpSpPr/>
          <p:nvPr/>
        </p:nvGrpSpPr>
        <p:grpSpPr>
          <a:xfrm>
            <a:off x="4754036" y="2678816"/>
            <a:ext cx="377946" cy="377113"/>
            <a:chOff x="4574047" y="2682311"/>
            <a:chExt cx="462376" cy="461357"/>
          </a:xfrm>
        </p:grpSpPr>
        <p:sp>
          <p:nvSpPr>
            <p:cNvPr id="1102" name="Google Shape;1102;p34"/>
            <p:cNvSpPr/>
            <p:nvPr/>
          </p:nvSpPr>
          <p:spPr>
            <a:xfrm>
              <a:off x="4904464" y="2796883"/>
              <a:ext cx="71608" cy="71608"/>
            </a:xfrm>
            <a:custGeom>
              <a:rect b="b" l="l" r="r" t="t"/>
              <a:pathLst>
                <a:path extrusionOk="0" h="308" w="308">
                  <a:moveTo>
                    <a:pt x="83" y="307"/>
                  </a:moveTo>
                  <a:lnTo>
                    <a:pt x="154" y="236"/>
                  </a:lnTo>
                  <a:lnTo>
                    <a:pt x="225" y="307"/>
                  </a:lnTo>
                  <a:lnTo>
                    <a:pt x="307" y="224"/>
                  </a:lnTo>
                  <a:lnTo>
                    <a:pt x="236" y="153"/>
                  </a:lnTo>
                  <a:lnTo>
                    <a:pt x="307" y="82"/>
                  </a:lnTo>
                  <a:lnTo>
                    <a:pt x="225" y="0"/>
                  </a:lnTo>
                  <a:lnTo>
                    <a:pt x="154" y="71"/>
                  </a:lnTo>
                  <a:lnTo>
                    <a:pt x="83" y="0"/>
                  </a:lnTo>
                  <a:lnTo>
                    <a:pt x="0" y="82"/>
                  </a:lnTo>
                  <a:lnTo>
                    <a:pt x="71" y="153"/>
                  </a:lnTo>
                  <a:lnTo>
                    <a:pt x="0" y="224"/>
                  </a:lnTo>
                  <a:lnTo>
                    <a:pt x="83" y="307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4631333" y="2794837"/>
              <a:ext cx="336552" cy="188224"/>
            </a:xfrm>
            <a:custGeom>
              <a:rect b="b" l="l" r="r" t="t"/>
              <a:pathLst>
                <a:path extrusionOk="0" h="810" w="1451">
                  <a:moveTo>
                    <a:pt x="243" y="781"/>
                  </a:moveTo>
                  <a:cubicBezTo>
                    <a:pt x="268" y="767"/>
                    <a:pt x="289" y="746"/>
                    <a:pt x="303" y="721"/>
                  </a:cubicBezTo>
                  <a:cubicBezTo>
                    <a:pt x="318" y="697"/>
                    <a:pt x="324" y="669"/>
                    <a:pt x="324" y="640"/>
                  </a:cubicBezTo>
                  <a:cubicBezTo>
                    <a:pt x="324" y="621"/>
                    <a:pt x="321" y="602"/>
                    <a:pt x="314" y="584"/>
                  </a:cubicBezTo>
                  <a:lnTo>
                    <a:pt x="652" y="293"/>
                  </a:lnTo>
                  <a:cubicBezTo>
                    <a:pt x="657" y="297"/>
                    <a:pt x="662" y="300"/>
                    <a:pt x="667" y="303"/>
                  </a:cubicBezTo>
                  <a:cubicBezTo>
                    <a:pt x="691" y="317"/>
                    <a:pt x="719" y="325"/>
                    <a:pt x="748" y="325"/>
                  </a:cubicBezTo>
                  <a:cubicBezTo>
                    <a:pt x="771" y="325"/>
                    <a:pt x="793" y="320"/>
                    <a:pt x="814" y="311"/>
                  </a:cubicBezTo>
                  <a:lnTo>
                    <a:pt x="1239" y="692"/>
                  </a:lnTo>
                  <a:lnTo>
                    <a:pt x="1138" y="692"/>
                  </a:lnTo>
                  <a:lnTo>
                    <a:pt x="1138" y="809"/>
                  </a:lnTo>
                  <a:lnTo>
                    <a:pt x="1450" y="809"/>
                  </a:lnTo>
                  <a:lnTo>
                    <a:pt x="1450" y="480"/>
                  </a:lnTo>
                  <a:lnTo>
                    <a:pt x="1333" y="480"/>
                  </a:lnTo>
                  <a:lnTo>
                    <a:pt x="1333" y="619"/>
                  </a:lnTo>
                  <a:lnTo>
                    <a:pt x="897" y="228"/>
                  </a:lnTo>
                  <a:cubicBezTo>
                    <a:pt x="906" y="207"/>
                    <a:pt x="910" y="185"/>
                    <a:pt x="910" y="162"/>
                  </a:cubicBezTo>
                  <a:cubicBezTo>
                    <a:pt x="910" y="134"/>
                    <a:pt x="903" y="106"/>
                    <a:pt x="888" y="81"/>
                  </a:cubicBezTo>
                  <a:cubicBezTo>
                    <a:pt x="874" y="56"/>
                    <a:pt x="854" y="36"/>
                    <a:pt x="829" y="22"/>
                  </a:cubicBezTo>
                  <a:cubicBezTo>
                    <a:pt x="804" y="7"/>
                    <a:pt x="777" y="0"/>
                    <a:pt x="748" y="0"/>
                  </a:cubicBezTo>
                  <a:cubicBezTo>
                    <a:pt x="720" y="0"/>
                    <a:pt x="692" y="7"/>
                    <a:pt x="667" y="22"/>
                  </a:cubicBezTo>
                  <a:cubicBezTo>
                    <a:pt x="643" y="36"/>
                    <a:pt x="621" y="56"/>
                    <a:pt x="607" y="81"/>
                  </a:cubicBezTo>
                  <a:cubicBezTo>
                    <a:pt x="593" y="106"/>
                    <a:pt x="585" y="134"/>
                    <a:pt x="585" y="162"/>
                  </a:cubicBezTo>
                  <a:lnTo>
                    <a:pt x="585" y="162"/>
                  </a:lnTo>
                  <a:cubicBezTo>
                    <a:pt x="585" y="173"/>
                    <a:pt x="586" y="183"/>
                    <a:pt x="588" y="194"/>
                  </a:cubicBezTo>
                  <a:lnTo>
                    <a:pt x="238" y="497"/>
                  </a:lnTo>
                  <a:cubicBezTo>
                    <a:pt x="214" y="484"/>
                    <a:pt x="188" y="479"/>
                    <a:pt x="162" y="479"/>
                  </a:cubicBezTo>
                  <a:cubicBezTo>
                    <a:pt x="134" y="479"/>
                    <a:pt x="106" y="486"/>
                    <a:pt x="81" y="500"/>
                  </a:cubicBezTo>
                  <a:cubicBezTo>
                    <a:pt x="56" y="515"/>
                    <a:pt x="36" y="534"/>
                    <a:pt x="21" y="559"/>
                  </a:cubicBezTo>
                  <a:cubicBezTo>
                    <a:pt x="7" y="584"/>
                    <a:pt x="0" y="612"/>
                    <a:pt x="0" y="640"/>
                  </a:cubicBezTo>
                  <a:cubicBezTo>
                    <a:pt x="0" y="669"/>
                    <a:pt x="7" y="697"/>
                    <a:pt x="21" y="721"/>
                  </a:cubicBezTo>
                  <a:cubicBezTo>
                    <a:pt x="36" y="746"/>
                    <a:pt x="56" y="767"/>
                    <a:pt x="81" y="781"/>
                  </a:cubicBezTo>
                  <a:cubicBezTo>
                    <a:pt x="105" y="795"/>
                    <a:pt x="133" y="803"/>
                    <a:pt x="162" y="803"/>
                  </a:cubicBezTo>
                  <a:cubicBezTo>
                    <a:pt x="190" y="803"/>
                    <a:pt x="218" y="795"/>
                    <a:pt x="243" y="781"/>
                  </a:cubicBezTo>
                  <a:close/>
                  <a:moveTo>
                    <a:pt x="748" y="117"/>
                  </a:moveTo>
                  <a:cubicBezTo>
                    <a:pt x="756" y="117"/>
                    <a:pt x="763" y="119"/>
                    <a:pt x="770" y="123"/>
                  </a:cubicBezTo>
                  <a:cubicBezTo>
                    <a:pt x="777" y="127"/>
                    <a:pt x="783" y="132"/>
                    <a:pt x="787" y="139"/>
                  </a:cubicBezTo>
                  <a:cubicBezTo>
                    <a:pt x="791" y="145"/>
                    <a:pt x="793" y="154"/>
                    <a:pt x="793" y="162"/>
                  </a:cubicBezTo>
                  <a:cubicBezTo>
                    <a:pt x="793" y="170"/>
                    <a:pt x="791" y="178"/>
                    <a:pt x="787" y="185"/>
                  </a:cubicBezTo>
                  <a:cubicBezTo>
                    <a:pt x="783" y="192"/>
                    <a:pt x="777" y="198"/>
                    <a:pt x="770" y="202"/>
                  </a:cubicBezTo>
                  <a:cubicBezTo>
                    <a:pt x="763" y="206"/>
                    <a:pt x="756" y="208"/>
                    <a:pt x="748" y="208"/>
                  </a:cubicBezTo>
                  <a:cubicBezTo>
                    <a:pt x="740" y="208"/>
                    <a:pt x="732" y="206"/>
                    <a:pt x="725" y="202"/>
                  </a:cubicBezTo>
                  <a:cubicBezTo>
                    <a:pt x="718" y="198"/>
                    <a:pt x="712" y="192"/>
                    <a:pt x="708" y="185"/>
                  </a:cubicBezTo>
                  <a:cubicBezTo>
                    <a:pt x="704" y="178"/>
                    <a:pt x="702" y="170"/>
                    <a:pt x="702" y="162"/>
                  </a:cubicBezTo>
                  <a:cubicBezTo>
                    <a:pt x="702" y="154"/>
                    <a:pt x="704" y="146"/>
                    <a:pt x="708" y="140"/>
                  </a:cubicBezTo>
                  <a:cubicBezTo>
                    <a:pt x="712" y="133"/>
                    <a:pt x="718" y="127"/>
                    <a:pt x="725" y="123"/>
                  </a:cubicBezTo>
                  <a:cubicBezTo>
                    <a:pt x="732" y="119"/>
                    <a:pt x="740" y="117"/>
                    <a:pt x="748" y="117"/>
                  </a:cubicBezTo>
                  <a:close/>
                  <a:moveTo>
                    <a:pt x="162" y="594"/>
                  </a:moveTo>
                  <a:cubicBezTo>
                    <a:pt x="170" y="594"/>
                    <a:pt x="178" y="597"/>
                    <a:pt x="185" y="601"/>
                  </a:cubicBezTo>
                  <a:cubicBezTo>
                    <a:pt x="192" y="605"/>
                    <a:pt x="197" y="610"/>
                    <a:pt x="201" y="617"/>
                  </a:cubicBezTo>
                  <a:cubicBezTo>
                    <a:pt x="205" y="624"/>
                    <a:pt x="207" y="632"/>
                    <a:pt x="207" y="640"/>
                  </a:cubicBezTo>
                  <a:cubicBezTo>
                    <a:pt x="207" y="648"/>
                    <a:pt x="205" y="656"/>
                    <a:pt x="201" y="663"/>
                  </a:cubicBezTo>
                  <a:cubicBezTo>
                    <a:pt x="197" y="670"/>
                    <a:pt x="192" y="676"/>
                    <a:pt x="185" y="680"/>
                  </a:cubicBezTo>
                  <a:cubicBezTo>
                    <a:pt x="178" y="684"/>
                    <a:pt x="170" y="686"/>
                    <a:pt x="162" y="686"/>
                  </a:cubicBezTo>
                  <a:cubicBezTo>
                    <a:pt x="154" y="686"/>
                    <a:pt x="146" y="684"/>
                    <a:pt x="139" y="680"/>
                  </a:cubicBezTo>
                  <a:cubicBezTo>
                    <a:pt x="132" y="676"/>
                    <a:pt x="126" y="670"/>
                    <a:pt x="122" y="663"/>
                  </a:cubicBezTo>
                  <a:cubicBezTo>
                    <a:pt x="118" y="656"/>
                    <a:pt x="116" y="648"/>
                    <a:pt x="116" y="640"/>
                  </a:cubicBezTo>
                  <a:cubicBezTo>
                    <a:pt x="116" y="632"/>
                    <a:pt x="118" y="624"/>
                    <a:pt x="122" y="617"/>
                  </a:cubicBezTo>
                  <a:cubicBezTo>
                    <a:pt x="126" y="610"/>
                    <a:pt x="132" y="605"/>
                    <a:pt x="139" y="601"/>
                  </a:cubicBezTo>
                  <a:cubicBezTo>
                    <a:pt x="146" y="597"/>
                    <a:pt x="154" y="594"/>
                    <a:pt x="162" y="5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4574047" y="2682311"/>
              <a:ext cx="462376" cy="461357"/>
            </a:xfrm>
            <a:custGeom>
              <a:rect b="b" l="l" r="r" t="t"/>
              <a:pathLst>
                <a:path extrusionOk="0" h="1990" w="1993">
                  <a:moveTo>
                    <a:pt x="0" y="0"/>
                  </a:moveTo>
                  <a:lnTo>
                    <a:pt x="0" y="1537"/>
                  </a:lnTo>
                  <a:lnTo>
                    <a:pt x="937" y="1537"/>
                  </a:lnTo>
                  <a:lnTo>
                    <a:pt x="937" y="1675"/>
                  </a:lnTo>
                  <a:lnTo>
                    <a:pt x="937" y="1675"/>
                  </a:lnTo>
                  <a:cubicBezTo>
                    <a:pt x="929" y="1678"/>
                    <a:pt x="922" y="1682"/>
                    <a:pt x="914" y="1686"/>
                  </a:cubicBezTo>
                  <a:cubicBezTo>
                    <a:pt x="890" y="1700"/>
                    <a:pt x="869" y="1721"/>
                    <a:pt x="855" y="1745"/>
                  </a:cubicBezTo>
                  <a:cubicBezTo>
                    <a:pt x="841" y="1770"/>
                    <a:pt x="833" y="1799"/>
                    <a:pt x="833" y="1827"/>
                  </a:cubicBezTo>
                  <a:cubicBezTo>
                    <a:pt x="833" y="1856"/>
                    <a:pt x="841" y="1883"/>
                    <a:pt x="855" y="1908"/>
                  </a:cubicBezTo>
                  <a:cubicBezTo>
                    <a:pt x="869" y="1933"/>
                    <a:pt x="890" y="1953"/>
                    <a:pt x="914" y="1967"/>
                  </a:cubicBezTo>
                  <a:cubicBezTo>
                    <a:pt x="939" y="1982"/>
                    <a:pt x="968" y="1989"/>
                    <a:pt x="996" y="1989"/>
                  </a:cubicBezTo>
                  <a:cubicBezTo>
                    <a:pt x="1025" y="1989"/>
                    <a:pt x="1052" y="1982"/>
                    <a:pt x="1077" y="1967"/>
                  </a:cubicBezTo>
                  <a:cubicBezTo>
                    <a:pt x="1102" y="1953"/>
                    <a:pt x="1122" y="1933"/>
                    <a:pt x="1136" y="1908"/>
                  </a:cubicBezTo>
                  <a:cubicBezTo>
                    <a:pt x="1151" y="1883"/>
                    <a:pt x="1158" y="1856"/>
                    <a:pt x="1158" y="1827"/>
                  </a:cubicBezTo>
                  <a:cubicBezTo>
                    <a:pt x="1158" y="1799"/>
                    <a:pt x="1151" y="1770"/>
                    <a:pt x="1136" y="1745"/>
                  </a:cubicBezTo>
                  <a:cubicBezTo>
                    <a:pt x="1122" y="1721"/>
                    <a:pt x="1102" y="1700"/>
                    <a:pt x="1077" y="1686"/>
                  </a:cubicBezTo>
                  <a:cubicBezTo>
                    <a:pt x="1070" y="1682"/>
                    <a:pt x="1062" y="1678"/>
                    <a:pt x="1054" y="1675"/>
                  </a:cubicBezTo>
                  <a:lnTo>
                    <a:pt x="1054" y="1537"/>
                  </a:lnTo>
                  <a:lnTo>
                    <a:pt x="1992" y="1537"/>
                  </a:lnTo>
                  <a:lnTo>
                    <a:pt x="1992" y="0"/>
                  </a:lnTo>
                  <a:lnTo>
                    <a:pt x="0" y="0"/>
                  </a:lnTo>
                  <a:close/>
                  <a:moveTo>
                    <a:pt x="996" y="1872"/>
                  </a:moveTo>
                  <a:lnTo>
                    <a:pt x="996" y="1872"/>
                  </a:lnTo>
                  <a:lnTo>
                    <a:pt x="996" y="1872"/>
                  </a:lnTo>
                  <a:cubicBezTo>
                    <a:pt x="988" y="1872"/>
                    <a:pt x="980" y="1870"/>
                    <a:pt x="973" y="1866"/>
                  </a:cubicBezTo>
                  <a:cubicBezTo>
                    <a:pt x="966" y="1862"/>
                    <a:pt x="960" y="1856"/>
                    <a:pt x="956" y="1849"/>
                  </a:cubicBezTo>
                  <a:cubicBezTo>
                    <a:pt x="952" y="1843"/>
                    <a:pt x="950" y="1835"/>
                    <a:pt x="950" y="1827"/>
                  </a:cubicBezTo>
                  <a:cubicBezTo>
                    <a:pt x="950" y="1819"/>
                    <a:pt x="952" y="1811"/>
                    <a:pt x="956" y="1804"/>
                  </a:cubicBezTo>
                  <a:cubicBezTo>
                    <a:pt x="960" y="1797"/>
                    <a:pt x="966" y="1791"/>
                    <a:pt x="973" y="1787"/>
                  </a:cubicBezTo>
                  <a:cubicBezTo>
                    <a:pt x="980" y="1783"/>
                    <a:pt x="988" y="1781"/>
                    <a:pt x="996" y="1781"/>
                  </a:cubicBezTo>
                  <a:cubicBezTo>
                    <a:pt x="1004" y="1781"/>
                    <a:pt x="1013" y="1783"/>
                    <a:pt x="1019" y="1787"/>
                  </a:cubicBezTo>
                  <a:cubicBezTo>
                    <a:pt x="1026" y="1791"/>
                    <a:pt x="1031" y="1797"/>
                    <a:pt x="1035" y="1804"/>
                  </a:cubicBezTo>
                  <a:cubicBezTo>
                    <a:pt x="1039" y="1811"/>
                    <a:pt x="1041" y="1819"/>
                    <a:pt x="1041" y="1827"/>
                  </a:cubicBezTo>
                  <a:lnTo>
                    <a:pt x="1041" y="1827"/>
                  </a:lnTo>
                  <a:lnTo>
                    <a:pt x="1041" y="1827"/>
                  </a:lnTo>
                  <a:cubicBezTo>
                    <a:pt x="1041" y="1835"/>
                    <a:pt x="1039" y="1842"/>
                    <a:pt x="1035" y="1849"/>
                  </a:cubicBezTo>
                  <a:cubicBezTo>
                    <a:pt x="1031" y="1856"/>
                    <a:pt x="1025" y="1862"/>
                    <a:pt x="1018" y="1866"/>
                  </a:cubicBezTo>
                  <a:cubicBezTo>
                    <a:pt x="1012" y="1870"/>
                    <a:pt x="1004" y="1872"/>
                    <a:pt x="996" y="1872"/>
                  </a:cubicBezTo>
                  <a:close/>
                  <a:moveTo>
                    <a:pt x="1875" y="1420"/>
                  </a:moveTo>
                  <a:lnTo>
                    <a:pt x="116" y="1420"/>
                  </a:lnTo>
                  <a:lnTo>
                    <a:pt x="116" y="354"/>
                  </a:lnTo>
                  <a:lnTo>
                    <a:pt x="1875" y="354"/>
                  </a:lnTo>
                  <a:lnTo>
                    <a:pt x="1875" y="1420"/>
                  </a:lnTo>
                  <a:close/>
                  <a:moveTo>
                    <a:pt x="116" y="237"/>
                  </a:moveTo>
                  <a:lnTo>
                    <a:pt x="116" y="116"/>
                  </a:lnTo>
                  <a:lnTo>
                    <a:pt x="1875" y="116"/>
                  </a:lnTo>
                  <a:lnTo>
                    <a:pt x="1875" y="237"/>
                  </a:lnTo>
                  <a:lnTo>
                    <a:pt x="116" y="2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4633379" y="2796883"/>
              <a:ext cx="71608" cy="71608"/>
            </a:xfrm>
            <a:custGeom>
              <a:rect b="b" l="l" r="r" t="t"/>
              <a:pathLst>
                <a:path extrusionOk="0" h="308" w="308">
                  <a:moveTo>
                    <a:pt x="83" y="307"/>
                  </a:moveTo>
                  <a:lnTo>
                    <a:pt x="154" y="236"/>
                  </a:lnTo>
                  <a:lnTo>
                    <a:pt x="225" y="307"/>
                  </a:lnTo>
                  <a:lnTo>
                    <a:pt x="307" y="224"/>
                  </a:lnTo>
                  <a:lnTo>
                    <a:pt x="236" y="153"/>
                  </a:lnTo>
                  <a:lnTo>
                    <a:pt x="307" y="82"/>
                  </a:lnTo>
                  <a:lnTo>
                    <a:pt x="225" y="0"/>
                  </a:lnTo>
                  <a:lnTo>
                    <a:pt x="154" y="71"/>
                  </a:lnTo>
                  <a:lnTo>
                    <a:pt x="83" y="0"/>
                  </a:lnTo>
                  <a:lnTo>
                    <a:pt x="0" y="82"/>
                  </a:lnTo>
                  <a:lnTo>
                    <a:pt x="71" y="153"/>
                  </a:lnTo>
                  <a:lnTo>
                    <a:pt x="0" y="224"/>
                  </a:lnTo>
                  <a:lnTo>
                    <a:pt x="83" y="307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4769433" y="2908385"/>
              <a:ext cx="71608" cy="71608"/>
            </a:xfrm>
            <a:custGeom>
              <a:rect b="b" l="l" r="r" t="t"/>
              <a:pathLst>
                <a:path extrusionOk="0" h="308" w="308">
                  <a:moveTo>
                    <a:pt x="225" y="0"/>
                  </a:moveTo>
                  <a:lnTo>
                    <a:pt x="154" y="71"/>
                  </a:lnTo>
                  <a:lnTo>
                    <a:pt x="83" y="0"/>
                  </a:lnTo>
                  <a:lnTo>
                    <a:pt x="0" y="82"/>
                  </a:lnTo>
                  <a:lnTo>
                    <a:pt x="71" y="153"/>
                  </a:lnTo>
                  <a:lnTo>
                    <a:pt x="0" y="224"/>
                  </a:lnTo>
                  <a:lnTo>
                    <a:pt x="83" y="307"/>
                  </a:lnTo>
                  <a:lnTo>
                    <a:pt x="154" y="236"/>
                  </a:lnTo>
                  <a:lnTo>
                    <a:pt x="225" y="307"/>
                  </a:lnTo>
                  <a:lnTo>
                    <a:pt x="307" y="224"/>
                  </a:lnTo>
                  <a:lnTo>
                    <a:pt x="236" y="153"/>
                  </a:lnTo>
                  <a:lnTo>
                    <a:pt x="307" y="82"/>
                  </a:lnTo>
                  <a:lnTo>
                    <a:pt x="225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7" name="Google Shape;1107;p34"/>
          <p:cNvGrpSpPr/>
          <p:nvPr/>
        </p:nvGrpSpPr>
        <p:grpSpPr>
          <a:xfrm>
            <a:off x="2632675" y="2678399"/>
            <a:ext cx="377948" cy="377948"/>
            <a:chOff x="2794091" y="2682311"/>
            <a:chExt cx="462379" cy="462378"/>
          </a:xfrm>
        </p:grpSpPr>
        <p:sp>
          <p:nvSpPr>
            <p:cNvPr id="1108" name="Google Shape;1108;p34"/>
            <p:cNvSpPr/>
            <p:nvPr/>
          </p:nvSpPr>
          <p:spPr>
            <a:xfrm>
              <a:off x="2794091" y="2682311"/>
              <a:ext cx="462379" cy="462378"/>
            </a:xfrm>
            <a:custGeom>
              <a:rect b="b" l="l" r="r" t="t"/>
              <a:pathLst>
                <a:path extrusionOk="0" h="1992" w="1994">
                  <a:moveTo>
                    <a:pt x="837" y="1769"/>
                  </a:moveTo>
                  <a:cubicBezTo>
                    <a:pt x="805" y="1738"/>
                    <a:pt x="770" y="1711"/>
                    <a:pt x="732" y="1688"/>
                  </a:cubicBezTo>
                  <a:cubicBezTo>
                    <a:pt x="671" y="1653"/>
                    <a:pt x="604" y="1631"/>
                    <a:pt x="534" y="1624"/>
                  </a:cubicBezTo>
                  <a:lnTo>
                    <a:pt x="534" y="1007"/>
                  </a:lnTo>
                  <a:lnTo>
                    <a:pt x="605" y="1007"/>
                  </a:lnTo>
                  <a:cubicBezTo>
                    <a:pt x="793" y="1007"/>
                    <a:pt x="947" y="855"/>
                    <a:pt x="947" y="666"/>
                  </a:cubicBezTo>
                  <a:lnTo>
                    <a:pt x="947" y="541"/>
                  </a:lnTo>
                  <a:lnTo>
                    <a:pt x="760" y="541"/>
                  </a:lnTo>
                  <a:lnTo>
                    <a:pt x="759" y="541"/>
                  </a:lnTo>
                  <a:cubicBezTo>
                    <a:pt x="700" y="541"/>
                    <a:pt x="641" y="557"/>
                    <a:pt x="589" y="587"/>
                  </a:cubicBezTo>
                  <a:cubicBezTo>
                    <a:pt x="569" y="598"/>
                    <a:pt x="551" y="611"/>
                    <a:pt x="534" y="626"/>
                  </a:cubicBezTo>
                  <a:lnTo>
                    <a:pt x="534" y="467"/>
                  </a:lnTo>
                  <a:lnTo>
                    <a:pt x="605" y="467"/>
                  </a:lnTo>
                  <a:cubicBezTo>
                    <a:pt x="793" y="467"/>
                    <a:pt x="947" y="313"/>
                    <a:pt x="947" y="125"/>
                  </a:cubicBezTo>
                  <a:lnTo>
                    <a:pt x="947" y="0"/>
                  </a:lnTo>
                  <a:lnTo>
                    <a:pt x="760" y="0"/>
                  </a:lnTo>
                  <a:cubicBezTo>
                    <a:pt x="700" y="0"/>
                    <a:pt x="641" y="16"/>
                    <a:pt x="589" y="46"/>
                  </a:cubicBezTo>
                  <a:cubicBezTo>
                    <a:pt x="543" y="72"/>
                    <a:pt x="505" y="108"/>
                    <a:pt x="476" y="151"/>
                  </a:cubicBezTo>
                  <a:cubicBezTo>
                    <a:pt x="447" y="108"/>
                    <a:pt x="408" y="72"/>
                    <a:pt x="363" y="46"/>
                  </a:cubicBezTo>
                  <a:cubicBezTo>
                    <a:pt x="311" y="16"/>
                    <a:pt x="252" y="0"/>
                    <a:pt x="192" y="0"/>
                  </a:cubicBezTo>
                  <a:lnTo>
                    <a:pt x="0" y="0"/>
                  </a:lnTo>
                  <a:lnTo>
                    <a:pt x="0" y="125"/>
                  </a:lnTo>
                  <a:cubicBezTo>
                    <a:pt x="0" y="313"/>
                    <a:pt x="158" y="467"/>
                    <a:pt x="347" y="467"/>
                  </a:cubicBezTo>
                  <a:lnTo>
                    <a:pt x="417" y="467"/>
                  </a:lnTo>
                  <a:lnTo>
                    <a:pt x="417" y="626"/>
                  </a:lnTo>
                  <a:cubicBezTo>
                    <a:pt x="401" y="611"/>
                    <a:pt x="382" y="598"/>
                    <a:pt x="363" y="587"/>
                  </a:cubicBezTo>
                  <a:cubicBezTo>
                    <a:pt x="311" y="557"/>
                    <a:pt x="252" y="541"/>
                    <a:pt x="192" y="541"/>
                  </a:cubicBezTo>
                  <a:lnTo>
                    <a:pt x="192" y="541"/>
                  </a:lnTo>
                  <a:lnTo>
                    <a:pt x="0" y="541"/>
                  </a:lnTo>
                  <a:lnTo>
                    <a:pt x="0" y="666"/>
                  </a:lnTo>
                  <a:cubicBezTo>
                    <a:pt x="0" y="855"/>
                    <a:pt x="158" y="1007"/>
                    <a:pt x="347" y="1007"/>
                  </a:cubicBezTo>
                  <a:lnTo>
                    <a:pt x="417" y="1007"/>
                  </a:lnTo>
                  <a:lnTo>
                    <a:pt x="417" y="1625"/>
                  </a:lnTo>
                  <a:cubicBezTo>
                    <a:pt x="305" y="1638"/>
                    <a:pt x="201" y="1684"/>
                    <a:pt x="120" y="1765"/>
                  </a:cubicBezTo>
                  <a:lnTo>
                    <a:pt x="1" y="1875"/>
                  </a:lnTo>
                  <a:lnTo>
                    <a:pt x="1" y="1991"/>
                  </a:lnTo>
                  <a:lnTo>
                    <a:pt x="1993" y="1991"/>
                  </a:lnTo>
                  <a:lnTo>
                    <a:pt x="1993" y="1875"/>
                  </a:lnTo>
                  <a:lnTo>
                    <a:pt x="942" y="1875"/>
                  </a:lnTo>
                  <a:lnTo>
                    <a:pt x="837" y="1769"/>
                  </a:lnTo>
                  <a:close/>
                  <a:moveTo>
                    <a:pt x="760" y="116"/>
                  </a:moveTo>
                  <a:lnTo>
                    <a:pt x="830" y="116"/>
                  </a:lnTo>
                  <a:lnTo>
                    <a:pt x="830" y="125"/>
                  </a:lnTo>
                  <a:cubicBezTo>
                    <a:pt x="830" y="164"/>
                    <a:pt x="820" y="203"/>
                    <a:pt x="800" y="237"/>
                  </a:cubicBezTo>
                  <a:cubicBezTo>
                    <a:pt x="780" y="272"/>
                    <a:pt x="752" y="300"/>
                    <a:pt x="717" y="320"/>
                  </a:cubicBezTo>
                  <a:cubicBezTo>
                    <a:pt x="683" y="340"/>
                    <a:pt x="644" y="350"/>
                    <a:pt x="605" y="350"/>
                  </a:cubicBezTo>
                  <a:lnTo>
                    <a:pt x="534" y="350"/>
                  </a:lnTo>
                  <a:lnTo>
                    <a:pt x="534" y="342"/>
                  </a:lnTo>
                  <a:cubicBezTo>
                    <a:pt x="534" y="303"/>
                    <a:pt x="545" y="264"/>
                    <a:pt x="564" y="229"/>
                  </a:cubicBezTo>
                  <a:cubicBezTo>
                    <a:pt x="584" y="195"/>
                    <a:pt x="613" y="167"/>
                    <a:pt x="647" y="147"/>
                  </a:cubicBezTo>
                  <a:cubicBezTo>
                    <a:pt x="681" y="127"/>
                    <a:pt x="720" y="117"/>
                    <a:pt x="760" y="116"/>
                  </a:cubicBezTo>
                  <a:close/>
                  <a:moveTo>
                    <a:pt x="347" y="350"/>
                  </a:moveTo>
                  <a:cubicBezTo>
                    <a:pt x="307" y="350"/>
                    <a:pt x="268" y="340"/>
                    <a:pt x="234" y="320"/>
                  </a:cubicBezTo>
                  <a:cubicBezTo>
                    <a:pt x="200" y="300"/>
                    <a:pt x="171" y="272"/>
                    <a:pt x="151" y="237"/>
                  </a:cubicBezTo>
                  <a:cubicBezTo>
                    <a:pt x="132" y="203"/>
                    <a:pt x="121" y="164"/>
                    <a:pt x="121" y="125"/>
                  </a:cubicBezTo>
                  <a:lnTo>
                    <a:pt x="121" y="116"/>
                  </a:lnTo>
                  <a:lnTo>
                    <a:pt x="192" y="116"/>
                  </a:lnTo>
                  <a:cubicBezTo>
                    <a:pt x="231" y="116"/>
                    <a:pt x="270" y="127"/>
                    <a:pt x="304" y="147"/>
                  </a:cubicBezTo>
                  <a:cubicBezTo>
                    <a:pt x="339" y="167"/>
                    <a:pt x="367" y="195"/>
                    <a:pt x="387" y="229"/>
                  </a:cubicBezTo>
                  <a:cubicBezTo>
                    <a:pt x="407" y="264"/>
                    <a:pt x="417" y="302"/>
                    <a:pt x="417" y="342"/>
                  </a:cubicBezTo>
                  <a:lnTo>
                    <a:pt x="417" y="350"/>
                  </a:lnTo>
                  <a:lnTo>
                    <a:pt x="347" y="350"/>
                  </a:lnTo>
                  <a:close/>
                  <a:moveTo>
                    <a:pt x="760" y="658"/>
                  </a:moveTo>
                  <a:lnTo>
                    <a:pt x="830" y="658"/>
                  </a:lnTo>
                  <a:lnTo>
                    <a:pt x="830" y="666"/>
                  </a:lnTo>
                  <a:cubicBezTo>
                    <a:pt x="830" y="706"/>
                    <a:pt x="820" y="744"/>
                    <a:pt x="800" y="779"/>
                  </a:cubicBezTo>
                  <a:cubicBezTo>
                    <a:pt x="780" y="813"/>
                    <a:pt x="752" y="841"/>
                    <a:pt x="717" y="861"/>
                  </a:cubicBezTo>
                  <a:cubicBezTo>
                    <a:pt x="683" y="881"/>
                    <a:pt x="644" y="892"/>
                    <a:pt x="605" y="892"/>
                  </a:cubicBezTo>
                  <a:lnTo>
                    <a:pt x="534" y="892"/>
                  </a:lnTo>
                  <a:lnTo>
                    <a:pt x="534" y="883"/>
                  </a:lnTo>
                  <a:cubicBezTo>
                    <a:pt x="534" y="844"/>
                    <a:pt x="545" y="805"/>
                    <a:pt x="564" y="771"/>
                  </a:cubicBezTo>
                  <a:cubicBezTo>
                    <a:pt x="584" y="736"/>
                    <a:pt x="613" y="708"/>
                    <a:pt x="647" y="688"/>
                  </a:cubicBezTo>
                  <a:cubicBezTo>
                    <a:pt x="681" y="668"/>
                    <a:pt x="720" y="658"/>
                    <a:pt x="760" y="658"/>
                  </a:cubicBezTo>
                  <a:close/>
                  <a:moveTo>
                    <a:pt x="347" y="892"/>
                  </a:moveTo>
                  <a:cubicBezTo>
                    <a:pt x="307" y="892"/>
                    <a:pt x="268" y="881"/>
                    <a:pt x="234" y="861"/>
                  </a:cubicBezTo>
                  <a:cubicBezTo>
                    <a:pt x="200" y="841"/>
                    <a:pt x="171" y="813"/>
                    <a:pt x="151" y="779"/>
                  </a:cubicBezTo>
                  <a:cubicBezTo>
                    <a:pt x="132" y="744"/>
                    <a:pt x="121" y="705"/>
                    <a:pt x="121" y="666"/>
                  </a:cubicBezTo>
                  <a:lnTo>
                    <a:pt x="121" y="658"/>
                  </a:lnTo>
                  <a:lnTo>
                    <a:pt x="192" y="658"/>
                  </a:lnTo>
                  <a:cubicBezTo>
                    <a:pt x="231" y="658"/>
                    <a:pt x="270" y="668"/>
                    <a:pt x="304" y="688"/>
                  </a:cubicBezTo>
                  <a:cubicBezTo>
                    <a:pt x="339" y="708"/>
                    <a:pt x="367" y="736"/>
                    <a:pt x="387" y="771"/>
                  </a:cubicBezTo>
                  <a:cubicBezTo>
                    <a:pt x="407" y="805"/>
                    <a:pt x="417" y="844"/>
                    <a:pt x="417" y="883"/>
                  </a:cubicBezTo>
                  <a:lnTo>
                    <a:pt x="417" y="892"/>
                  </a:lnTo>
                  <a:lnTo>
                    <a:pt x="347" y="892"/>
                  </a:lnTo>
                  <a:close/>
                  <a:moveTo>
                    <a:pt x="203" y="1852"/>
                  </a:moveTo>
                  <a:cubicBezTo>
                    <a:pt x="227" y="1828"/>
                    <a:pt x="254" y="1807"/>
                    <a:pt x="283" y="1790"/>
                  </a:cubicBezTo>
                  <a:cubicBezTo>
                    <a:pt x="343" y="1756"/>
                    <a:pt x="409" y="1738"/>
                    <a:pt x="478" y="1738"/>
                  </a:cubicBezTo>
                  <a:cubicBezTo>
                    <a:pt x="546" y="1738"/>
                    <a:pt x="614" y="1756"/>
                    <a:pt x="673" y="1790"/>
                  </a:cubicBezTo>
                  <a:cubicBezTo>
                    <a:pt x="703" y="1807"/>
                    <a:pt x="730" y="1828"/>
                    <a:pt x="754" y="1852"/>
                  </a:cubicBezTo>
                  <a:lnTo>
                    <a:pt x="777" y="1875"/>
                  </a:lnTo>
                  <a:lnTo>
                    <a:pt x="180" y="1875"/>
                  </a:lnTo>
                  <a:lnTo>
                    <a:pt x="203" y="185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2951628" y="2756987"/>
              <a:ext cx="304842" cy="304842"/>
            </a:xfrm>
            <a:custGeom>
              <a:rect b="b" l="l" r="r" t="t"/>
              <a:pathLst>
                <a:path extrusionOk="0" h="1313" w="1313">
                  <a:moveTo>
                    <a:pt x="723" y="192"/>
                  </a:moveTo>
                  <a:lnTo>
                    <a:pt x="208" y="706"/>
                  </a:lnTo>
                  <a:lnTo>
                    <a:pt x="208" y="1022"/>
                  </a:lnTo>
                  <a:lnTo>
                    <a:pt x="0" y="1229"/>
                  </a:lnTo>
                  <a:lnTo>
                    <a:pt x="83" y="1312"/>
                  </a:lnTo>
                  <a:lnTo>
                    <a:pt x="290" y="1104"/>
                  </a:lnTo>
                  <a:lnTo>
                    <a:pt x="606" y="1104"/>
                  </a:lnTo>
                  <a:lnTo>
                    <a:pt x="1121" y="590"/>
                  </a:lnTo>
                  <a:lnTo>
                    <a:pt x="1046" y="514"/>
                  </a:lnTo>
                  <a:lnTo>
                    <a:pt x="1148" y="412"/>
                  </a:lnTo>
                  <a:lnTo>
                    <a:pt x="1230" y="494"/>
                  </a:lnTo>
                  <a:lnTo>
                    <a:pt x="1312" y="412"/>
                  </a:lnTo>
                  <a:lnTo>
                    <a:pt x="901" y="0"/>
                  </a:lnTo>
                  <a:lnTo>
                    <a:pt x="818" y="83"/>
                  </a:lnTo>
                  <a:lnTo>
                    <a:pt x="900" y="165"/>
                  </a:lnTo>
                  <a:lnTo>
                    <a:pt x="798" y="267"/>
                  </a:lnTo>
                  <a:lnTo>
                    <a:pt x="723" y="192"/>
                  </a:lnTo>
                  <a:close/>
                  <a:moveTo>
                    <a:pt x="558" y="987"/>
                  </a:moveTo>
                  <a:lnTo>
                    <a:pt x="325" y="987"/>
                  </a:lnTo>
                  <a:lnTo>
                    <a:pt x="325" y="754"/>
                  </a:lnTo>
                  <a:lnTo>
                    <a:pt x="391" y="688"/>
                  </a:lnTo>
                  <a:lnTo>
                    <a:pt x="476" y="772"/>
                  </a:lnTo>
                  <a:lnTo>
                    <a:pt x="558" y="689"/>
                  </a:lnTo>
                  <a:lnTo>
                    <a:pt x="474" y="606"/>
                  </a:lnTo>
                  <a:lnTo>
                    <a:pt x="554" y="526"/>
                  </a:lnTo>
                  <a:lnTo>
                    <a:pt x="638" y="610"/>
                  </a:lnTo>
                  <a:lnTo>
                    <a:pt x="721" y="528"/>
                  </a:lnTo>
                  <a:lnTo>
                    <a:pt x="636" y="443"/>
                  </a:lnTo>
                  <a:lnTo>
                    <a:pt x="721" y="359"/>
                  </a:lnTo>
                  <a:lnTo>
                    <a:pt x="954" y="592"/>
                  </a:lnTo>
                  <a:lnTo>
                    <a:pt x="558" y="987"/>
                  </a:lnTo>
                  <a:close/>
                  <a:moveTo>
                    <a:pt x="983" y="247"/>
                  </a:moveTo>
                  <a:lnTo>
                    <a:pt x="1065" y="330"/>
                  </a:lnTo>
                  <a:lnTo>
                    <a:pt x="963" y="432"/>
                  </a:lnTo>
                  <a:lnTo>
                    <a:pt x="881" y="349"/>
                  </a:lnTo>
                  <a:lnTo>
                    <a:pt x="983" y="2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0" name="Google Shape;1110;p34"/>
          <p:cNvGrpSpPr/>
          <p:nvPr/>
        </p:nvGrpSpPr>
        <p:grpSpPr>
          <a:xfrm>
            <a:off x="1930293" y="2719371"/>
            <a:ext cx="377946" cy="296006"/>
            <a:chOff x="2313299" y="2682311"/>
            <a:chExt cx="462376" cy="362131"/>
          </a:xfrm>
        </p:grpSpPr>
        <p:sp>
          <p:nvSpPr>
            <p:cNvPr id="1111" name="Google Shape;1111;p34"/>
            <p:cNvSpPr/>
            <p:nvPr/>
          </p:nvSpPr>
          <p:spPr>
            <a:xfrm>
              <a:off x="2313299" y="2682311"/>
              <a:ext cx="462376" cy="362131"/>
            </a:xfrm>
            <a:custGeom>
              <a:rect b="b" l="l" r="r" t="t"/>
              <a:pathLst>
                <a:path extrusionOk="0" h="1563" w="1993">
                  <a:moveTo>
                    <a:pt x="1886" y="1133"/>
                  </a:moveTo>
                  <a:lnTo>
                    <a:pt x="1886" y="0"/>
                  </a:lnTo>
                  <a:lnTo>
                    <a:pt x="105" y="0"/>
                  </a:lnTo>
                  <a:lnTo>
                    <a:pt x="105" y="1133"/>
                  </a:lnTo>
                  <a:lnTo>
                    <a:pt x="0" y="1133"/>
                  </a:lnTo>
                  <a:lnTo>
                    <a:pt x="0" y="1411"/>
                  </a:lnTo>
                  <a:lnTo>
                    <a:pt x="150" y="1562"/>
                  </a:lnTo>
                  <a:lnTo>
                    <a:pt x="1841" y="1562"/>
                  </a:lnTo>
                  <a:lnTo>
                    <a:pt x="1992" y="1411"/>
                  </a:lnTo>
                  <a:lnTo>
                    <a:pt x="1992" y="1133"/>
                  </a:lnTo>
                  <a:lnTo>
                    <a:pt x="1886" y="1133"/>
                  </a:lnTo>
                  <a:close/>
                  <a:moveTo>
                    <a:pt x="221" y="117"/>
                  </a:moveTo>
                  <a:lnTo>
                    <a:pt x="1770" y="117"/>
                  </a:lnTo>
                  <a:lnTo>
                    <a:pt x="1770" y="1133"/>
                  </a:lnTo>
                  <a:lnTo>
                    <a:pt x="1112" y="1133"/>
                  </a:lnTo>
                  <a:lnTo>
                    <a:pt x="1112" y="1228"/>
                  </a:lnTo>
                  <a:lnTo>
                    <a:pt x="878" y="1228"/>
                  </a:lnTo>
                  <a:lnTo>
                    <a:pt x="878" y="1133"/>
                  </a:lnTo>
                  <a:lnTo>
                    <a:pt x="221" y="1133"/>
                  </a:lnTo>
                  <a:lnTo>
                    <a:pt x="221" y="117"/>
                  </a:lnTo>
                  <a:close/>
                  <a:moveTo>
                    <a:pt x="1875" y="1363"/>
                  </a:moveTo>
                  <a:lnTo>
                    <a:pt x="1792" y="1445"/>
                  </a:lnTo>
                  <a:lnTo>
                    <a:pt x="199" y="1445"/>
                  </a:lnTo>
                  <a:lnTo>
                    <a:pt x="116" y="1363"/>
                  </a:lnTo>
                  <a:lnTo>
                    <a:pt x="116" y="1250"/>
                  </a:lnTo>
                  <a:lnTo>
                    <a:pt x="762" y="1250"/>
                  </a:lnTo>
                  <a:lnTo>
                    <a:pt x="762" y="1344"/>
                  </a:lnTo>
                  <a:lnTo>
                    <a:pt x="1229" y="1344"/>
                  </a:lnTo>
                  <a:lnTo>
                    <a:pt x="1229" y="1250"/>
                  </a:lnTo>
                  <a:lnTo>
                    <a:pt x="1875" y="1250"/>
                  </a:lnTo>
                  <a:lnTo>
                    <a:pt x="1875" y="136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2390020" y="2732436"/>
              <a:ext cx="307910" cy="169810"/>
            </a:xfrm>
            <a:custGeom>
              <a:rect b="b" l="l" r="r" t="t"/>
              <a:pathLst>
                <a:path extrusionOk="0" h="733" w="1328">
                  <a:moveTo>
                    <a:pt x="605" y="241"/>
                  </a:moveTo>
                  <a:lnTo>
                    <a:pt x="722" y="241"/>
                  </a:lnTo>
                  <a:lnTo>
                    <a:pt x="722" y="119"/>
                  </a:lnTo>
                  <a:cubicBezTo>
                    <a:pt x="797" y="127"/>
                    <a:pt x="870" y="151"/>
                    <a:pt x="936" y="189"/>
                  </a:cubicBezTo>
                  <a:cubicBezTo>
                    <a:pt x="961" y="204"/>
                    <a:pt x="984" y="220"/>
                    <a:pt x="1007" y="238"/>
                  </a:cubicBezTo>
                  <a:lnTo>
                    <a:pt x="920" y="324"/>
                  </a:lnTo>
                  <a:lnTo>
                    <a:pt x="1002" y="407"/>
                  </a:lnTo>
                  <a:lnTo>
                    <a:pt x="1089" y="320"/>
                  </a:lnTo>
                  <a:cubicBezTo>
                    <a:pt x="1107" y="342"/>
                    <a:pt x="1123" y="366"/>
                    <a:pt x="1137" y="391"/>
                  </a:cubicBezTo>
                  <a:cubicBezTo>
                    <a:pt x="1177" y="459"/>
                    <a:pt x="1201" y="536"/>
                    <a:pt x="1208" y="615"/>
                  </a:cubicBezTo>
                  <a:lnTo>
                    <a:pt x="1086" y="615"/>
                  </a:lnTo>
                  <a:lnTo>
                    <a:pt x="1086" y="732"/>
                  </a:lnTo>
                  <a:lnTo>
                    <a:pt x="1327" y="732"/>
                  </a:lnTo>
                  <a:lnTo>
                    <a:pt x="1327" y="663"/>
                  </a:lnTo>
                  <a:cubicBezTo>
                    <a:pt x="1327" y="297"/>
                    <a:pt x="1029" y="0"/>
                    <a:pt x="664" y="0"/>
                  </a:cubicBezTo>
                  <a:cubicBezTo>
                    <a:pt x="298" y="0"/>
                    <a:pt x="0" y="297"/>
                    <a:pt x="0" y="663"/>
                  </a:cubicBezTo>
                  <a:lnTo>
                    <a:pt x="0" y="732"/>
                  </a:lnTo>
                  <a:lnTo>
                    <a:pt x="241" y="732"/>
                  </a:lnTo>
                  <a:lnTo>
                    <a:pt x="241" y="615"/>
                  </a:lnTo>
                  <a:lnTo>
                    <a:pt x="119" y="615"/>
                  </a:lnTo>
                  <a:cubicBezTo>
                    <a:pt x="126" y="536"/>
                    <a:pt x="150" y="459"/>
                    <a:pt x="190" y="391"/>
                  </a:cubicBezTo>
                  <a:cubicBezTo>
                    <a:pt x="204" y="366"/>
                    <a:pt x="220" y="342"/>
                    <a:pt x="238" y="320"/>
                  </a:cubicBezTo>
                  <a:lnTo>
                    <a:pt x="325" y="407"/>
                  </a:lnTo>
                  <a:lnTo>
                    <a:pt x="407" y="324"/>
                  </a:lnTo>
                  <a:lnTo>
                    <a:pt x="321" y="238"/>
                  </a:lnTo>
                  <a:cubicBezTo>
                    <a:pt x="343" y="220"/>
                    <a:pt x="366" y="204"/>
                    <a:pt x="391" y="189"/>
                  </a:cubicBezTo>
                  <a:cubicBezTo>
                    <a:pt x="457" y="151"/>
                    <a:pt x="530" y="127"/>
                    <a:pt x="605" y="119"/>
                  </a:cubicBezTo>
                  <a:lnTo>
                    <a:pt x="605" y="24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2530167" y="2813250"/>
              <a:ext cx="27620" cy="86952"/>
            </a:xfrm>
            <a:custGeom>
              <a:rect b="b" l="l" r="r" t="t"/>
              <a:pathLst>
                <a:path extrusionOk="0" h="373" w="118">
                  <a:moveTo>
                    <a:pt x="0" y="0"/>
                  </a:moveTo>
                  <a:lnTo>
                    <a:pt x="117" y="0"/>
                  </a:lnTo>
                  <a:lnTo>
                    <a:pt x="117" y="372"/>
                  </a:lnTo>
                  <a:lnTo>
                    <a:pt x="0" y="37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4" name="Google Shape;1114;p34"/>
          <p:cNvSpPr/>
          <p:nvPr/>
        </p:nvSpPr>
        <p:spPr>
          <a:xfrm>
            <a:off x="6861300" y="2122401"/>
            <a:ext cx="377958" cy="377958"/>
          </a:xfrm>
          <a:custGeom>
            <a:rect b="b" l="l" r="r" t="t"/>
            <a:pathLst>
              <a:path extrusionOk="0" h="1994" w="1993">
                <a:moveTo>
                  <a:pt x="1785" y="1520"/>
                </a:moveTo>
                <a:lnTo>
                  <a:pt x="1785" y="1306"/>
                </a:lnTo>
                <a:lnTo>
                  <a:pt x="1431" y="1306"/>
                </a:lnTo>
                <a:lnTo>
                  <a:pt x="1431" y="1169"/>
                </a:lnTo>
                <a:lnTo>
                  <a:pt x="1672" y="1169"/>
                </a:lnTo>
                <a:lnTo>
                  <a:pt x="1672" y="773"/>
                </a:lnTo>
                <a:lnTo>
                  <a:pt x="1431" y="773"/>
                </a:lnTo>
                <a:lnTo>
                  <a:pt x="1431" y="542"/>
                </a:lnTo>
                <a:lnTo>
                  <a:pt x="1054" y="542"/>
                </a:lnTo>
                <a:lnTo>
                  <a:pt x="1054" y="430"/>
                </a:lnTo>
                <a:cubicBezTo>
                  <a:pt x="1073" y="425"/>
                  <a:pt x="1091" y="418"/>
                  <a:pt x="1107" y="408"/>
                </a:cubicBezTo>
                <a:cubicBezTo>
                  <a:pt x="1141" y="389"/>
                  <a:pt x="1168" y="361"/>
                  <a:pt x="1187" y="328"/>
                </a:cubicBezTo>
                <a:cubicBezTo>
                  <a:pt x="1206" y="295"/>
                  <a:pt x="1217" y="257"/>
                  <a:pt x="1217" y="219"/>
                </a:cubicBezTo>
                <a:cubicBezTo>
                  <a:pt x="1217" y="180"/>
                  <a:pt x="1206" y="142"/>
                  <a:pt x="1187" y="109"/>
                </a:cubicBezTo>
                <a:cubicBezTo>
                  <a:pt x="1168" y="75"/>
                  <a:pt x="1141" y="48"/>
                  <a:pt x="1107" y="29"/>
                </a:cubicBezTo>
                <a:cubicBezTo>
                  <a:pt x="1074" y="10"/>
                  <a:pt x="1036" y="0"/>
                  <a:pt x="998" y="0"/>
                </a:cubicBezTo>
                <a:cubicBezTo>
                  <a:pt x="960" y="0"/>
                  <a:pt x="923" y="10"/>
                  <a:pt x="889" y="29"/>
                </a:cubicBezTo>
                <a:cubicBezTo>
                  <a:pt x="856" y="48"/>
                  <a:pt x="829" y="75"/>
                  <a:pt x="809" y="109"/>
                </a:cubicBezTo>
                <a:cubicBezTo>
                  <a:pt x="790" y="142"/>
                  <a:pt x="779" y="180"/>
                  <a:pt x="779" y="219"/>
                </a:cubicBezTo>
                <a:cubicBezTo>
                  <a:pt x="779" y="257"/>
                  <a:pt x="790" y="295"/>
                  <a:pt x="809" y="328"/>
                </a:cubicBezTo>
                <a:cubicBezTo>
                  <a:pt x="829" y="361"/>
                  <a:pt x="855" y="389"/>
                  <a:pt x="889" y="408"/>
                </a:cubicBezTo>
                <a:cubicBezTo>
                  <a:pt x="904" y="417"/>
                  <a:pt x="921" y="424"/>
                  <a:pt x="938" y="429"/>
                </a:cubicBezTo>
                <a:lnTo>
                  <a:pt x="938" y="542"/>
                </a:lnTo>
                <a:lnTo>
                  <a:pt x="561" y="542"/>
                </a:lnTo>
                <a:lnTo>
                  <a:pt x="561" y="773"/>
                </a:lnTo>
                <a:lnTo>
                  <a:pt x="320" y="773"/>
                </a:lnTo>
                <a:lnTo>
                  <a:pt x="320" y="1168"/>
                </a:lnTo>
                <a:lnTo>
                  <a:pt x="556" y="1168"/>
                </a:lnTo>
                <a:lnTo>
                  <a:pt x="556" y="1306"/>
                </a:lnTo>
                <a:lnTo>
                  <a:pt x="207" y="1306"/>
                </a:lnTo>
                <a:lnTo>
                  <a:pt x="207" y="1520"/>
                </a:lnTo>
                <a:lnTo>
                  <a:pt x="0" y="1727"/>
                </a:lnTo>
                <a:lnTo>
                  <a:pt x="265" y="1993"/>
                </a:lnTo>
                <a:lnTo>
                  <a:pt x="530" y="1727"/>
                </a:lnTo>
                <a:lnTo>
                  <a:pt x="324" y="1521"/>
                </a:lnTo>
                <a:lnTo>
                  <a:pt x="324" y="1422"/>
                </a:lnTo>
                <a:lnTo>
                  <a:pt x="938" y="1422"/>
                </a:lnTo>
                <a:lnTo>
                  <a:pt x="938" y="1520"/>
                </a:lnTo>
                <a:lnTo>
                  <a:pt x="731" y="1727"/>
                </a:lnTo>
                <a:lnTo>
                  <a:pt x="996" y="1993"/>
                </a:lnTo>
                <a:lnTo>
                  <a:pt x="1261" y="1727"/>
                </a:lnTo>
                <a:lnTo>
                  <a:pt x="1055" y="1521"/>
                </a:lnTo>
                <a:lnTo>
                  <a:pt x="1055" y="1422"/>
                </a:lnTo>
                <a:lnTo>
                  <a:pt x="1669" y="1422"/>
                </a:lnTo>
                <a:lnTo>
                  <a:pt x="1669" y="1520"/>
                </a:lnTo>
                <a:lnTo>
                  <a:pt x="1462" y="1727"/>
                </a:lnTo>
                <a:lnTo>
                  <a:pt x="1727" y="1993"/>
                </a:lnTo>
                <a:lnTo>
                  <a:pt x="1992" y="1727"/>
                </a:lnTo>
                <a:lnTo>
                  <a:pt x="1785" y="1520"/>
                </a:lnTo>
                <a:close/>
                <a:moveTo>
                  <a:pt x="896" y="219"/>
                </a:moveTo>
                <a:cubicBezTo>
                  <a:pt x="896" y="201"/>
                  <a:pt x="900" y="183"/>
                  <a:pt x="909" y="168"/>
                </a:cubicBezTo>
                <a:cubicBezTo>
                  <a:pt x="918" y="152"/>
                  <a:pt x="932" y="139"/>
                  <a:pt x="947" y="130"/>
                </a:cubicBezTo>
                <a:cubicBezTo>
                  <a:pt x="963" y="121"/>
                  <a:pt x="980" y="116"/>
                  <a:pt x="998" y="116"/>
                </a:cubicBezTo>
                <a:cubicBezTo>
                  <a:pt x="1016" y="116"/>
                  <a:pt x="1034" y="121"/>
                  <a:pt x="1049" y="130"/>
                </a:cubicBezTo>
                <a:cubicBezTo>
                  <a:pt x="1065" y="139"/>
                  <a:pt x="1077" y="152"/>
                  <a:pt x="1086" y="168"/>
                </a:cubicBezTo>
                <a:cubicBezTo>
                  <a:pt x="1095" y="183"/>
                  <a:pt x="1100" y="201"/>
                  <a:pt x="1100" y="219"/>
                </a:cubicBezTo>
                <a:cubicBezTo>
                  <a:pt x="1100" y="237"/>
                  <a:pt x="1095" y="254"/>
                  <a:pt x="1086" y="270"/>
                </a:cubicBezTo>
                <a:cubicBezTo>
                  <a:pt x="1077" y="285"/>
                  <a:pt x="1065" y="298"/>
                  <a:pt x="1049" y="307"/>
                </a:cubicBezTo>
                <a:cubicBezTo>
                  <a:pt x="1034" y="316"/>
                  <a:pt x="1016" y="321"/>
                  <a:pt x="998" y="321"/>
                </a:cubicBezTo>
                <a:cubicBezTo>
                  <a:pt x="980" y="321"/>
                  <a:pt x="962" y="316"/>
                  <a:pt x="947" y="307"/>
                </a:cubicBezTo>
                <a:cubicBezTo>
                  <a:pt x="931" y="298"/>
                  <a:pt x="918" y="285"/>
                  <a:pt x="909" y="270"/>
                </a:cubicBezTo>
                <a:cubicBezTo>
                  <a:pt x="900" y="254"/>
                  <a:pt x="896" y="237"/>
                  <a:pt x="896" y="219"/>
                </a:cubicBezTo>
                <a:close/>
                <a:moveTo>
                  <a:pt x="265" y="1828"/>
                </a:moveTo>
                <a:lnTo>
                  <a:pt x="165" y="1727"/>
                </a:lnTo>
                <a:lnTo>
                  <a:pt x="265" y="1627"/>
                </a:lnTo>
                <a:lnTo>
                  <a:pt x="365" y="1727"/>
                </a:lnTo>
                <a:lnTo>
                  <a:pt x="265" y="1828"/>
                </a:lnTo>
                <a:close/>
                <a:moveTo>
                  <a:pt x="1556" y="1052"/>
                </a:moveTo>
                <a:lnTo>
                  <a:pt x="1190" y="1052"/>
                </a:lnTo>
                <a:lnTo>
                  <a:pt x="1190" y="889"/>
                </a:lnTo>
                <a:lnTo>
                  <a:pt x="1556" y="889"/>
                </a:lnTo>
                <a:lnTo>
                  <a:pt x="1556" y="1052"/>
                </a:lnTo>
                <a:close/>
                <a:moveTo>
                  <a:pt x="436" y="889"/>
                </a:moveTo>
                <a:lnTo>
                  <a:pt x="802" y="889"/>
                </a:lnTo>
                <a:lnTo>
                  <a:pt x="802" y="1052"/>
                </a:lnTo>
                <a:lnTo>
                  <a:pt x="436" y="1052"/>
                </a:lnTo>
                <a:lnTo>
                  <a:pt x="436" y="889"/>
                </a:lnTo>
                <a:close/>
                <a:moveTo>
                  <a:pt x="996" y="1828"/>
                </a:moveTo>
                <a:lnTo>
                  <a:pt x="896" y="1727"/>
                </a:lnTo>
                <a:lnTo>
                  <a:pt x="996" y="1627"/>
                </a:lnTo>
                <a:lnTo>
                  <a:pt x="1096" y="1727"/>
                </a:lnTo>
                <a:lnTo>
                  <a:pt x="996" y="1828"/>
                </a:lnTo>
                <a:close/>
                <a:moveTo>
                  <a:pt x="673" y="1306"/>
                </a:moveTo>
                <a:lnTo>
                  <a:pt x="673" y="1169"/>
                </a:lnTo>
                <a:lnTo>
                  <a:pt x="918" y="1169"/>
                </a:lnTo>
                <a:lnTo>
                  <a:pt x="918" y="773"/>
                </a:lnTo>
                <a:lnTo>
                  <a:pt x="678" y="773"/>
                </a:lnTo>
                <a:lnTo>
                  <a:pt x="678" y="658"/>
                </a:lnTo>
                <a:lnTo>
                  <a:pt x="1315" y="658"/>
                </a:lnTo>
                <a:lnTo>
                  <a:pt x="1315" y="773"/>
                </a:lnTo>
                <a:lnTo>
                  <a:pt x="1074" y="773"/>
                </a:lnTo>
                <a:lnTo>
                  <a:pt x="1074" y="1169"/>
                </a:lnTo>
                <a:lnTo>
                  <a:pt x="1315" y="1169"/>
                </a:lnTo>
                <a:lnTo>
                  <a:pt x="1315" y="1306"/>
                </a:lnTo>
                <a:lnTo>
                  <a:pt x="673" y="1306"/>
                </a:lnTo>
                <a:close/>
                <a:moveTo>
                  <a:pt x="1627" y="1727"/>
                </a:moveTo>
                <a:lnTo>
                  <a:pt x="1727" y="1627"/>
                </a:lnTo>
                <a:lnTo>
                  <a:pt x="1827" y="1727"/>
                </a:lnTo>
                <a:lnTo>
                  <a:pt x="1727" y="1828"/>
                </a:lnTo>
                <a:lnTo>
                  <a:pt x="1627" y="172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34"/>
          <p:cNvSpPr/>
          <p:nvPr/>
        </p:nvSpPr>
        <p:spPr>
          <a:xfrm>
            <a:off x="7563692" y="2139125"/>
            <a:ext cx="377958" cy="344510"/>
          </a:xfrm>
          <a:custGeom>
            <a:rect b="b" l="l" r="r" t="t"/>
            <a:pathLst>
              <a:path extrusionOk="0" h="1819" w="1993">
                <a:moveTo>
                  <a:pt x="1724" y="1281"/>
                </a:moveTo>
                <a:lnTo>
                  <a:pt x="1694" y="1281"/>
                </a:lnTo>
                <a:lnTo>
                  <a:pt x="1694" y="641"/>
                </a:lnTo>
                <a:lnTo>
                  <a:pt x="1374" y="641"/>
                </a:lnTo>
                <a:lnTo>
                  <a:pt x="1374" y="0"/>
                </a:lnTo>
                <a:lnTo>
                  <a:pt x="617" y="0"/>
                </a:lnTo>
                <a:lnTo>
                  <a:pt x="617" y="641"/>
                </a:lnTo>
                <a:lnTo>
                  <a:pt x="297" y="641"/>
                </a:lnTo>
                <a:lnTo>
                  <a:pt x="297" y="1281"/>
                </a:lnTo>
                <a:lnTo>
                  <a:pt x="268" y="1281"/>
                </a:lnTo>
                <a:lnTo>
                  <a:pt x="268" y="1282"/>
                </a:lnTo>
                <a:cubicBezTo>
                  <a:pt x="221" y="1282"/>
                  <a:pt x="174" y="1294"/>
                  <a:pt x="134" y="1318"/>
                </a:cubicBezTo>
                <a:cubicBezTo>
                  <a:pt x="93" y="1341"/>
                  <a:pt x="60" y="1375"/>
                  <a:pt x="36" y="1416"/>
                </a:cubicBezTo>
                <a:cubicBezTo>
                  <a:pt x="13" y="1456"/>
                  <a:pt x="0" y="1503"/>
                  <a:pt x="0" y="1550"/>
                </a:cubicBezTo>
                <a:cubicBezTo>
                  <a:pt x="0" y="1597"/>
                  <a:pt x="13" y="1643"/>
                  <a:pt x="36" y="1684"/>
                </a:cubicBezTo>
                <a:cubicBezTo>
                  <a:pt x="60" y="1724"/>
                  <a:pt x="93" y="1758"/>
                  <a:pt x="134" y="1782"/>
                </a:cubicBezTo>
                <a:cubicBezTo>
                  <a:pt x="174" y="1805"/>
                  <a:pt x="221" y="1818"/>
                  <a:pt x="268" y="1818"/>
                </a:cubicBezTo>
                <a:lnTo>
                  <a:pt x="268" y="1818"/>
                </a:lnTo>
                <a:lnTo>
                  <a:pt x="1724" y="1818"/>
                </a:lnTo>
                <a:lnTo>
                  <a:pt x="1724" y="1818"/>
                </a:lnTo>
                <a:cubicBezTo>
                  <a:pt x="1771" y="1818"/>
                  <a:pt x="1817" y="1805"/>
                  <a:pt x="1858" y="1782"/>
                </a:cubicBezTo>
                <a:cubicBezTo>
                  <a:pt x="1898" y="1758"/>
                  <a:pt x="1932" y="1724"/>
                  <a:pt x="1956" y="1683"/>
                </a:cubicBezTo>
                <a:cubicBezTo>
                  <a:pt x="1979" y="1643"/>
                  <a:pt x="1992" y="1597"/>
                  <a:pt x="1992" y="1550"/>
                </a:cubicBezTo>
                <a:cubicBezTo>
                  <a:pt x="1992" y="1402"/>
                  <a:pt x="1871" y="1282"/>
                  <a:pt x="1724" y="1282"/>
                </a:cubicBezTo>
                <a:lnTo>
                  <a:pt x="1724" y="1281"/>
                </a:lnTo>
                <a:close/>
                <a:moveTo>
                  <a:pt x="996" y="1398"/>
                </a:moveTo>
                <a:cubicBezTo>
                  <a:pt x="1022" y="1398"/>
                  <a:pt x="1048" y="1405"/>
                  <a:pt x="1071" y="1419"/>
                </a:cubicBezTo>
                <a:cubicBezTo>
                  <a:pt x="1094" y="1432"/>
                  <a:pt x="1114" y="1451"/>
                  <a:pt x="1127" y="1474"/>
                </a:cubicBezTo>
                <a:cubicBezTo>
                  <a:pt x="1141" y="1497"/>
                  <a:pt x="1147" y="1523"/>
                  <a:pt x="1147" y="1550"/>
                </a:cubicBezTo>
                <a:cubicBezTo>
                  <a:pt x="1147" y="1576"/>
                  <a:pt x="1141" y="1602"/>
                  <a:pt x="1127" y="1625"/>
                </a:cubicBezTo>
                <a:cubicBezTo>
                  <a:pt x="1114" y="1648"/>
                  <a:pt x="1094" y="1667"/>
                  <a:pt x="1071" y="1681"/>
                </a:cubicBezTo>
                <a:cubicBezTo>
                  <a:pt x="1048" y="1694"/>
                  <a:pt x="1023" y="1701"/>
                  <a:pt x="996" y="1701"/>
                </a:cubicBezTo>
                <a:cubicBezTo>
                  <a:pt x="970" y="1701"/>
                  <a:pt x="943" y="1694"/>
                  <a:pt x="920" y="1681"/>
                </a:cubicBezTo>
                <a:cubicBezTo>
                  <a:pt x="897" y="1667"/>
                  <a:pt x="878" y="1648"/>
                  <a:pt x="865" y="1625"/>
                </a:cubicBezTo>
                <a:cubicBezTo>
                  <a:pt x="851" y="1602"/>
                  <a:pt x="844" y="1576"/>
                  <a:pt x="844" y="1550"/>
                </a:cubicBezTo>
                <a:cubicBezTo>
                  <a:pt x="844" y="1523"/>
                  <a:pt x="851" y="1497"/>
                  <a:pt x="865" y="1474"/>
                </a:cubicBezTo>
                <a:cubicBezTo>
                  <a:pt x="878" y="1451"/>
                  <a:pt x="897" y="1432"/>
                  <a:pt x="920" y="1419"/>
                </a:cubicBezTo>
                <a:cubicBezTo>
                  <a:pt x="943" y="1405"/>
                  <a:pt x="969" y="1398"/>
                  <a:pt x="996" y="1398"/>
                </a:cubicBezTo>
                <a:close/>
                <a:moveTo>
                  <a:pt x="775" y="1701"/>
                </a:moveTo>
                <a:lnTo>
                  <a:pt x="488" y="1701"/>
                </a:lnTo>
                <a:cubicBezTo>
                  <a:pt x="492" y="1696"/>
                  <a:pt x="496" y="1689"/>
                  <a:pt x="500" y="1683"/>
                </a:cubicBezTo>
                <a:cubicBezTo>
                  <a:pt x="523" y="1643"/>
                  <a:pt x="535" y="1597"/>
                  <a:pt x="535" y="1550"/>
                </a:cubicBezTo>
                <a:cubicBezTo>
                  <a:pt x="535" y="1503"/>
                  <a:pt x="523" y="1457"/>
                  <a:pt x="500" y="1416"/>
                </a:cubicBezTo>
                <a:cubicBezTo>
                  <a:pt x="496" y="1410"/>
                  <a:pt x="492" y="1404"/>
                  <a:pt x="488" y="1398"/>
                </a:cubicBezTo>
                <a:lnTo>
                  <a:pt x="775" y="1398"/>
                </a:lnTo>
                <a:cubicBezTo>
                  <a:pt x="771" y="1404"/>
                  <a:pt x="767" y="1410"/>
                  <a:pt x="763" y="1416"/>
                </a:cubicBezTo>
                <a:cubicBezTo>
                  <a:pt x="740" y="1457"/>
                  <a:pt x="728" y="1503"/>
                  <a:pt x="728" y="1550"/>
                </a:cubicBezTo>
                <a:cubicBezTo>
                  <a:pt x="728" y="1597"/>
                  <a:pt x="740" y="1643"/>
                  <a:pt x="763" y="1683"/>
                </a:cubicBezTo>
                <a:cubicBezTo>
                  <a:pt x="767" y="1689"/>
                  <a:pt x="771" y="1696"/>
                  <a:pt x="775" y="1701"/>
                </a:cubicBezTo>
                <a:close/>
                <a:moveTo>
                  <a:pt x="1216" y="1398"/>
                </a:moveTo>
                <a:lnTo>
                  <a:pt x="1503" y="1398"/>
                </a:lnTo>
                <a:cubicBezTo>
                  <a:pt x="1499" y="1404"/>
                  <a:pt x="1495" y="1410"/>
                  <a:pt x="1492" y="1416"/>
                </a:cubicBezTo>
                <a:cubicBezTo>
                  <a:pt x="1468" y="1457"/>
                  <a:pt x="1456" y="1503"/>
                  <a:pt x="1456" y="1550"/>
                </a:cubicBezTo>
                <a:cubicBezTo>
                  <a:pt x="1456" y="1597"/>
                  <a:pt x="1468" y="1643"/>
                  <a:pt x="1492" y="1683"/>
                </a:cubicBezTo>
                <a:cubicBezTo>
                  <a:pt x="1495" y="1689"/>
                  <a:pt x="1499" y="1696"/>
                  <a:pt x="1503" y="1701"/>
                </a:cubicBezTo>
                <a:lnTo>
                  <a:pt x="1216" y="1701"/>
                </a:lnTo>
                <a:cubicBezTo>
                  <a:pt x="1220" y="1696"/>
                  <a:pt x="1224" y="1689"/>
                  <a:pt x="1228" y="1683"/>
                </a:cubicBezTo>
                <a:cubicBezTo>
                  <a:pt x="1251" y="1643"/>
                  <a:pt x="1264" y="1597"/>
                  <a:pt x="1264" y="1550"/>
                </a:cubicBezTo>
                <a:cubicBezTo>
                  <a:pt x="1264" y="1503"/>
                  <a:pt x="1251" y="1457"/>
                  <a:pt x="1228" y="1416"/>
                </a:cubicBezTo>
                <a:cubicBezTo>
                  <a:pt x="1224" y="1410"/>
                  <a:pt x="1220" y="1404"/>
                  <a:pt x="1216" y="1398"/>
                </a:cubicBezTo>
                <a:close/>
                <a:moveTo>
                  <a:pt x="1578" y="1281"/>
                </a:moveTo>
                <a:lnTo>
                  <a:pt x="1054" y="1281"/>
                </a:lnTo>
                <a:lnTo>
                  <a:pt x="1054" y="757"/>
                </a:lnTo>
                <a:lnTo>
                  <a:pt x="1257" y="757"/>
                </a:lnTo>
                <a:lnTo>
                  <a:pt x="1257" y="927"/>
                </a:lnTo>
                <a:lnTo>
                  <a:pt x="1374" y="927"/>
                </a:lnTo>
                <a:lnTo>
                  <a:pt x="1374" y="757"/>
                </a:lnTo>
                <a:lnTo>
                  <a:pt x="1578" y="757"/>
                </a:lnTo>
                <a:lnTo>
                  <a:pt x="1578" y="1281"/>
                </a:lnTo>
                <a:close/>
                <a:moveTo>
                  <a:pt x="734" y="117"/>
                </a:moveTo>
                <a:lnTo>
                  <a:pt x="938" y="117"/>
                </a:lnTo>
                <a:lnTo>
                  <a:pt x="938" y="274"/>
                </a:lnTo>
                <a:lnTo>
                  <a:pt x="1055" y="274"/>
                </a:lnTo>
                <a:lnTo>
                  <a:pt x="1055" y="117"/>
                </a:lnTo>
                <a:lnTo>
                  <a:pt x="1258" y="117"/>
                </a:lnTo>
                <a:lnTo>
                  <a:pt x="1258" y="641"/>
                </a:lnTo>
                <a:lnTo>
                  <a:pt x="734" y="641"/>
                </a:lnTo>
                <a:lnTo>
                  <a:pt x="734" y="117"/>
                </a:lnTo>
                <a:close/>
                <a:moveTo>
                  <a:pt x="414" y="757"/>
                </a:moveTo>
                <a:lnTo>
                  <a:pt x="617" y="757"/>
                </a:lnTo>
                <a:lnTo>
                  <a:pt x="617" y="927"/>
                </a:lnTo>
                <a:lnTo>
                  <a:pt x="734" y="927"/>
                </a:lnTo>
                <a:lnTo>
                  <a:pt x="734" y="757"/>
                </a:lnTo>
                <a:lnTo>
                  <a:pt x="937" y="757"/>
                </a:lnTo>
                <a:lnTo>
                  <a:pt x="937" y="1281"/>
                </a:lnTo>
                <a:lnTo>
                  <a:pt x="414" y="1281"/>
                </a:lnTo>
                <a:lnTo>
                  <a:pt x="414" y="757"/>
                </a:lnTo>
                <a:close/>
                <a:moveTo>
                  <a:pt x="116" y="1550"/>
                </a:moveTo>
                <a:lnTo>
                  <a:pt x="116" y="1550"/>
                </a:lnTo>
                <a:cubicBezTo>
                  <a:pt x="116" y="1523"/>
                  <a:pt x="124" y="1497"/>
                  <a:pt x="137" y="1474"/>
                </a:cubicBezTo>
                <a:cubicBezTo>
                  <a:pt x="151" y="1451"/>
                  <a:pt x="169" y="1432"/>
                  <a:pt x="192" y="1419"/>
                </a:cubicBezTo>
                <a:cubicBezTo>
                  <a:pt x="215" y="1405"/>
                  <a:pt x="242" y="1398"/>
                  <a:pt x="268" y="1398"/>
                </a:cubicBezTo>
                <a:cubicBezTo>
                  <a:pt x="295" y="1398"/>
                  <a:pt x="320" y="1405"/>
                  <a:pt x="343" y="1419"/>
                </a:cubicBezTo>
                <a:cubicBezTo>
                  <a:pt x="366" y="1432"/>
                  <a:pt x="386" y="1451"/>
                  <a:pt x="399" y="1474"/>
                </a:cubicBezTo>
                <a:cubicBezTo>
                  <a:pt x="413" y="1497"/>
                  <a:pt x="419" y="1523"/>
                  <a:pt x="419" y="1550"/>
                </a:cubicBezTo>
                <a:cubicBezTo>
                  <a:pt x="419" y="1576"/>
                  <a:pt x="413" y="1602"/>
                  <a:pt x="399" y="1625"/>
                </a:cubicBezTo>
                <a:cubicBezTo>
                  <a:pt x="386" y="1648"/>
                  <a:pt x="366" y="1667"/>
                  <a:pt x="343" y="1681"/>
                </a:cubicBezTo>
                <a:cubicBezTo>
                  <a:pt x="320" y="1694"/>
                  <a:pt x="294" y="1701"/>
                  <a:pt x="268" y="1701"/>
                </a:cubicBezTo>
                <a:lnTo>
                  <a:pt x="268" y="1701"/>
                </a:lnTo>
                <a:cubicBezTo>
                  <a:pt x="241" y="1701"/>
                  <a:pt x="215" y="1694"/>
                  <a:pt x="192" y="1681"/>
                </a:cubicBezTo>
                <a:cubicBezTo>
                  <a:pt x="169" y="1667"/>
                  <a:pt x="150" y="1648"/>
                  <a:pt x="137" y="1625"/>
                </a:cubicBezTo>
                <a:cubicBezTo>
                  <a:pt x="123" y="1602"/>
                  <a:pt x="116" y="1576"/>
                  <a:pt x="116" y="1550"/>
                </a:cubicBezTo>
                <a:close/>
                <a:moveTo>
                  <a:pt x="1724" y="1701"/>
                </a:moveTo>
                <a:lnTo>
                  <a:pt x="1724" y="1701"/>
                </a:lnTo>
                <a:cubicBezTo>
                  <a:pt x="1697" y="1701"/>
                  <a:pt x="1671" y="1694"/>
                  <a:pt x="1648" y="1681"/>
                </a:cubicBezTo>
                <a:cubicBezTo>
                  <a:pt x="1625" y="1667"/>
                  <a:pt x="1606" y="1648"/>
                  <a:pt x="1593" y="1625"/>
                </a:cubicBezTo>
                <a:cubicBezTo>
                  <a:pt x="1580" y="1602"/>
                  <a:pt x="1573" y="1576"/>
                  <a:pt x="1573" y="1550"/>
                </a:cubicBezTo>
                <a:cubicBezTo>
                  <a:pt x="1573" y="1523"/>
                  <a:pt x="1580" y="1497"/>
                  <a:pt x="1593" y="1474"/>
                </a:cubicBezTo>
                <a:cubicBezTo>
                  <a:pt x="1606" y="1451"/>
                  <a:pt x="1625" y="1432"/>
                  <a:pt x="1648" y="1419"/>
                </a:cubicBezTo>
                <a:cubicBezTo>
                  <a:pt x="1671" y="1405"/>
                  <a:pt x="1698" y="1398"/>
                  <a:pt x="1724" y="1398"/>
                </a:cubicBezTo>
                <a:cubicBezTo>
                  <a:pt x="1751" y="1398"/>
                  <a:pt x="1776" y="1405"/>
                  <a:pt x="1799" y="1419"/>
                </a:cubicBezTo>
                <a:cubicBezTo>
                  <a:pt x="1822" y="1432"/>
                  <a:pt x="1842" y="1451"/>
                  <a:pt x="1855" y="1474"/>
                </a:cubicBezTo>
                <a:cubicBezTo>
                  <a:pt x="1869" y="1497"/>
                  <a:pt x="1875" y="1523"/>
                  <a:pt x="1875" y="1550"/>
                </a:cubicBezTo>
                <a:lnTo>
                  <a:pt x="1875" y="1550"/>
                </a:lnTo>
                <a:cubicBezTo>
                  <a:pt x="1875" y="1576"/>
                  <a:pt x="1868" y="1602"/>
                  <a:pt x="1855" y="1625"/>
                </a:cubicBezTo>
                <a:cubicBezTo>
                  <a:pt x="1841" y="1648"/>
                  <a:pt x="1822" y="1667"/>
                  <a:pt x="1799" y="1681"/>
                </a:cubicBezTo>
                <a:cubicBezTo>
                  <a:pt x="1776" y="1694"/>
                  <a:pt x="1750" y="1701"/>
                  <a:pt x="1724" y="17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6" name="Google Shape;1116;p34"/>
          <p:cNvGrpSpPr/>
          <p:nvPr/>
        </p:nvGrpSpPr>
        <p:grpSpPr>
          <a:xfrm>
            <a:off x="1227915" y="2122358"/>
            <a:ext cx="377946" cy="377948"/>
            <a:chOff x="1671900" y="2114567"/>
            <a:chExt cx="462376" cy="462379"/>
          </a:xfrm>
        </p:grpSpPr>
        <p:sp>
          <p:nvSpPr>
            <p:cNvPr id="1117" name="Google Shape;1117;p34"/>
            <p:cNvSpPr/>
            <p:nvPr/>
          </p:nvSpPr>
          <p:spPr>
            <a:xfrm>
              <a:off x="1671900" y="2114567"/>
              <a:ext cx="462376" cy="462379"/>
            </a:xfrm>
            <a:custGeom>
              <a:rect b="b" l="l" r="r" t="t"/>
              <a:pathLst>
                <a:path extrusionOk="0" h="1994" w="1993">
                  <a:moveTo>
                    <a:pt x="1992" y="0"/>
                  </a:moveTo>
                  <a:lnTo>
                    <a:pt x="0" y="0"/>
                  </a:lnTo>
                  <a:lnTo>
                    <a:pt x="0" y="1622"/>
                  </a:lnTo>
                  <a:lnTo>
                    <a:pt x="496" y="1622"/>
                  </a:lnTo>
                  <a:lnTo>
                    <a:pt x="650" y="1889"/>
                  </a:lnTo>
                  <a:lnTo>
                    <a:pt x="766" y="1822"/>
                  </a:lnTo>
                  <a:cubicBezTo>
                    <a:pt x="776" y="1829"/>
                    <a:pt x="787" y="1836"/>
                    <a:pt x="797" y="1842"/>
                  </a:cubicBezTo>
                  <a:cubicBezTo>
                    <a:pt x="808" y="1848"/>
                    <a:pt x="819" y="1853"/>
                    <a:pt x="830" y="1858"/>
                  </a:cubicBezTo>
                  <a:lnTo>
                    <a:pt x="830" y="1993"/>
                  </a:lnTo>
                  <a:lnTo>
                    <a:pt x="1162" y="1993"/>
                  </a:lnTo>
                  <a:lnTo>
                    <a:pt x="1162" y="1858"/>
                  </a:lnTo>
                  <a:cubicBezTo>
                    <a:pt x="1173" y="1853"/>
                    <a:pt x="1184" y="1848"/>
                    <a:pt x="1195" y="1842"/>
                  </a:cubicBezTo>
                  <a:cubicBezTo>
                    <a:pt x="1205" y="1836"/>
                    <a:pt x="1216" y="1829"/>
                    <a:pt x="1226" y="1822"/>
                  </a:cubicBezTo>
                  <a:lnTo>
                    <a:pt x="1342" y="1889"/>
                  </a:lnTo>
                  <a:lnTo>
                    <a:pt x="1496" y="1622"/>
                  </a:lnTo>
                  <a:lnTo>
                    <a:pt x="1992" y="1622"/>
                  </a:lnTo>
                  <a:lnTo>
                    <a:pt x="1992" y="0"/>
                  </a:lnTo>
                  <a:close/>
                  <a:moveTo>
                    <a:pt x="1875" y="235"/>
                  </a:moveTo>
                  <a:lnTo>
                    <a:pt x="1345" y="235"/>
                  </a:lnTo>
                  <a:lnTo>
                    <a:pt x="1418" y="117"/>
                  </a:lnTo>
                  <a:lnTo>
                    <a:pt x="1875" y="117"/>
                  </a:lnTo>
                  <a:lnTo>
                    <a:pt x="1875" y="235"/>
                  </a:lnTo>
                  <a:close/>
                  <a:moveTo>
                    <a:pt x="350" y="235"/>
                  </a:moveTo>
                  <a:lnTo>
                    <a:pt x="350" y="117"/>
                  </a:lnTo>
                  <a:lnTo>
                    <a:pt x="460" y="117"/>
                  </a:lnTo>
                  <a:lnTo>
                    <a:pt x="460" y="235"/>
                  </a:lnTo>
                  <a:lnTo>
                    <a:pt x="350" y="235"/>
                  </a:lnTo>
                  <a:close/>
                  <a:moveTo>
                    <a:pt x="577" y="117"/>
                  </a:moveTo>
                  <a:lnTo>
                    <a:pt x="692" y="117"/>
                  </a:lnTo>
                  <a:lnTo>
                    <a:pt x="692" y="235"/>
                  </a:lnTo>
                  <a:lnTo>
                    <a:pt x="577" y="235"/>
                  </a:lnTo>
                  <a:lnTo>
                    <a:pt x="577" y="117"/>
                  </a:lnTo>
                  <a:close/>
                  <a:moveTo>
                    <a:pt x="808" y="117"/>
                  </a:moveTo>
                  <a:lnTo>
                    <a:pt x="1281" y="117"/>
                  </a:lnTo>
                  <a:lnTo>
                    <a:pt x="1208" y="235"/>
                  </a:lnTo>
                  <a:lnTo>
                    <a:pt x="809" y="235"/>
                  </a:lnTo>
                  <a:lnTo>
                    <a:pt x="808" y="117"/>
                  </a:lnTo>
                  <a:close/>
                  <a:moveTo>
                    <a:pt x="233" y="117"/>
                  </a:moveTo>
                  <a:lnTo>
                    <a:pt x="233" y="235"/>
                  </a:lnTo>
                  <a:lnTo>
                    <a:pt x="117" y="235"/>
                  </a:lnTo>
                  <a:lnTo>
                    <a:pt x="117" y="117"/>
                  </a:lnTo>
                  <a:lnTo>
                    <a:pt x="233" y="117"/>
                  </a:lnTo>
                  <a:close/>
                  <a:moveTo>
                    <a:pt x="1299" y="1729"/>
                  </a:moveTo>
                  <a:lnTo>
                    <a:pt x="1214" y="1680"/>
                  </a:lnTo>
                  <a:lnTo>
                    <a:pt x="1182" y="1708"/>
                  </a:lnTo>
                  <a:cubicBezTo>
                    <a:pt x="1168" y="1720"/>
                    <a:pt x="1153" y="1731"/>
                    <a:pt x="1136" y="1741"/>
                  </a:cubicBezTo>
                  <a:cubicBezTo>
                    <a:pt x="1120" y="1750"/>
                    <a:pt x="1103" y="1758"/>
                    <a:pt x="1085" y="1764"/>
                  </a:cubicBezTo>
                  <a:lnTo>
                    <a:pt x="1045" y="1777"/>
                  </a:lnTo>
                  <a:lnTo>
                    <a:pt x="1045" y="1876"/>
                  </a:lnTo>
                  <a:lnTo>
                    <a:pt x="946" y="1876"/>
                  </a:lnTo>
                  <a:lnTo>
                    <a:pt x="946" y="1777"/>
                  </a:lnTo>
                  <a:lnTo>
                    <a:pt x="907" y="1764"/>
                  </a:lnTo>
                  <a:cubicBezTo>
                    <a:pt x="889" y="1758"/>
                    <a:pt x="872" y="1750"/>
                    <a:pt x="856" y="1741"/>
                  </a:cubicBezTo>
                  <a:cubicBezTo>
                    <a:pt x="839" y="1731"/>
                    <a:pt x="824" y="1720"/>
                    <a:pt x="810" y="1708"/>
                  </a:cubicBezTo>
                  <a:lnTo>
                    <a:pt x="778" y="1680"/>
                  </a:lnTo>
                  <a:lnTo>
                    <a:pt x="692" y="1729"/>
                  </a:lnTo>
                  <a:lnTo>
                    <a:pt x="643" y="1644"/>
                  </a:lnTo>
                  <a:lnTo>
                    <a:pt x="729" y="1594"/>
                  </a:lnTo>
                  <a:lnTo>
                    <a:pt x="720" y="1553"/>
                  </a:lnTo>
                  <a:cubicBezTo>
                    <a:pt x="717" y="1534"/>
                    <a:pt x="715" y="1516"/>
                    <a:pt x="715" y="1497"/>
                  </a:cubicBezTo>
                  <a:cubicBezTo>
                    <a:pt x="715" y="1478"/>
                    <a:pt x="717" y="1459"/>
                    <a:pt x="720" y="1441"/>
                  </a:cubicBezTo>
                  <a:lnTo>
                    <a:pt x="729" y="1400"/>
                  </a:lnTo>
                  <a:lnTo>
                    <a:pt x="643" y="1350"/>
                  </a:lnTo>
                  <a:lnTo>
                    <a:pt x="692" y="1264"/>
                  </a:lnTo>
                  <a:lnTo>
                    <a:pt x="778" y="1314"/>
                  </a:lnTo>
                  <a:lnTo>
                    <a:pt x="810" y="1286"/>
                  </a:lnTo>
                  <a:cubicBezTo>
                    <a:pt x="824" y="1274"/>
                    <a:pt x="839" y="1263"/>
                    <a:pt x="856" y="1253"/>
                  </a:cubicBezTo>
                  <a:cubicBezTo>
                    <a:pt x="872" y="1244"/>
                    <a:pt x="889" y="1236"/>
                    <a:pt x="907" y="1230"/>
                  </a:cubicBezTo>
                  <a:lnTo>
                    <a:pt x="946" y="1217"/>
                  </a:lnTo>
                  <a:lnTo>
                    <a:pt x="946" y="1118"/>
                  </a:lnTo>
                  <a:lnTo>
                    <a:pt x="1045" y="1118"/>
                  </a:lnTo>
                  <a:lnTo>
                    <a:pt x="1045" y="1217"/>
                  </a:lnTo>
                  <a:lnTo>
                    <a:pt x="1085" y="1230"/>
                  </a:lnTo>
                  <a:cubicBezTo>
                    <a:pt x="1103" y="1236"/>
                    <a:pt x="1120" y="1244"/>
                    <a:pt x="1136" y="1253"/>
                  </a:cubicBezTo>
                  <a:cubicBezTo>
                    <a:pt x="1153" y="1263"/>
                    <a:pt x="1168" y="1274"/>
                    <a:pt x="1182" y="1286"/>
                  </a:cubicBezTo>
                  <a:lnTo>
                    <a:pt x="1214" y="1314"/>
                  </a:lnTo>
                  <a:lnTo>
                    <a:pt x="1299" y="1264"/>
                  </a:lnTo>
                  <a:lnTo>
                    <a:pt x="1349" y="1350"/>
                  </a:lnTo>
                  <a:lnTo>
                    <a:pt x="1263" y="1400"/>
                  </a:lnTo>
                  <a:lnTo>
                    <a:pt x="1271" y="1441"/>
                  </a:lnTo>
                  <a:cubicBezTo>
                    <a:pt x="1275" y="1459"/>
                    <a:pt x="1277" y="1478"/>
                    <a:pt x="1277" y="1497"/>
                  </a:cubicBezTo>
                  <a:cubicBezTo>
                    <a:pt x="1277" y="1516"/>
                    <a:pt x="1275" y="1534"/>
                    <a:pt x="1271" y="1553"/>
                  </a:cubicBezTo>
                  <a:lnTo>
                    <a:pt x="1263" y="1594"/>
                  </a:lnTo>
                  <a:lnTo>
                    <a:pt x="1349" y="1644"/>
                  </a:lnTo>
                  <a:lnTo>
                    <a:pt x="1299" y="1729"/>
                  </a:lnTo>
                  <a:close/>
                  <a:moveTo>
                    <a:pt x="1394" y="1505"/>
                  </a:moveTo>
                  <a:cubicBezTo>
                    <a:pt x="1394" y="1503"/>
                    <a:pt x="1394" y="1500"/>
                    <a:pt x="1394" y="1497"/>
                  </a:cubicBezTo>
                  <a:cubicBezTo>
                    <a:pt x="1394" y="1485"/>
                    <a:pt x="1393" y="1472"/>
                    <a:pt x="1392" y="1460"/>
                  </a:cubicBezTo>
                  <a:lnTo>
                    <a:pt x="1509" y="1393"/>
                  </a:lnTo>
                  <a:lnTo>
                    <a:pt x="1342" y="1105"/>
                  </a:lnTo>
                  <a:lnTo>
                    <a:pt x="1226" y="1172"/>
                  </a:lnTo>
                  <a:cubicBezTo>
                    <a:pt x="1216" y="1165"/>
                    <a:pt x="1205" y="1158"/>
                    <a:pt x="1195" y="1152"/>
                  </a:cubicBezTo>
                  <a:cubicBezTo>
                    <a:pt x="1184" y="1146"/>
                    <a:pt x="1173" y="1140"/>
                    <a:pt x="1162" y="1135"/>
                  </a:cubicBezTo>
                  <a:lnTo>
                    <a:pt x="1162" y="1001"/>
                  </a:lnTo>
                  <a:lnTo>
                    <a:pt x="830" y="1001"/>
                  </a:lnTo>
                  <a:lnTo>
                    <a:pt x="830" y="1135"/>
                  </a:lnTo>
                  <a:cubicBezTo>
                    <a:pt x="819" y="1140"/>
                    <a:pt x="808" y="1146"/>
                    <a:pt x="797" y="1152"/>
                  </a:cubicBezTo>
                  <a:cubicBezTo>
                    <a:pt x="787" y="1158"/>
                    <a:pt x="776" y="1165"/>
                    <a:pt x="766" y="1172"/>
                  </a:cubicBezTo>
                  <a:lnTo>
                    <a:pt x="650" y="1105"/>
                  </a:lnTo>
                  <a:lnTo>
                    <a:pt x="483" y="1393"/>
                  </a:lnTo>
                  <a:lnTo>
                    <a:pt x="600" y="1460"/>
                  </a:lnTo>
                  <a:cubicBezTo>
                    <a:pt x="599" y="1472"/>
                    <a:pt x="598" y="1485"/>
                    <a:pt x="598" y="1497"/>
                  </a:cubicBezTo>
                  <a:cubicBezTo>
                    <a:pt x="598" y="1500"/>
                    <a:pt x="598" y="1503"/>
                    <a:pt x="598" y="1505"/>
                  </a:cubicBezTo>
                  <a:lnTo>
                    <a:pt x="117" y="1505"/>
                  </a:lnTo>
                  <a:lnTo>
                    <a:pt x="117" y="352"/>
                  </a:lnTo>
                  <a:lnTo>
                    <a:pt x="1875" y="352"/>
                  </a:lnTo>
                  <a:lnTo>
                    <a:pt x="1875" y="1505"/>
                  </a:lnTo>
                  <a:lnTo>
                    <a:pt x="1394" y="15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1783404" y="2229139"/>
              <a:ext cx="63424" cy="88998"/>
            </a:xfrm>
            <a:custGeom>
              <a:rect b="b" l="l" r="r" t="t"/>
              <a:pathLst>
                <a:path extrusionOk="0" h="384" w="275">
                  <a:moveTo>
                    <a:pt x="191" y="0"/>
                  </a:moveTo>
                  <a:lnTo>
                    <a:pt x="0" y="191"/>
                  </a:lnTo>
                  <a:lnTo>
                    <a:pt x="191" y="383"/>
                  </a:lnTo>
                  <a:lnTo>
                    <a:pt x="274" y="300"/>
                  </a:lnTo>
                  <a:lnTo>
                    <a:pt x="165" y="191"/>
                  </a:lnTo>
                  <a:lnTo>
                    <a:pt x="274" y="83"/>
                  </a:lnTo>
                  <a:lnTo>
                    <a:pt x="19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1959353" y="2229139"/>
              <a:ext cx="63424" cy="88998"/>
            </a:xfrm>
            <a:custGeom>
              <a:rect b="b" l="l" r="r" t="t"/>
              <a:pathLst>
                <a:path extrusionOk="0" h="384" w="275">
                  <a:moveTo>
                    <a:pt x="0" y="83"/>
                  </a:moveTo>
                  <a:lnTo>
                    <a:pt x="109" y="191"/>
                  </a:lnTo>
                  <a:lnTo>
                    <a:pt x="0" y="300"/>
                  </a:lnTo>
                  <a:lnTo>
                    <a:pt x="83" y="383"/>
                  </a:lnTo>
                  <a:lnTo>
                    <a:pt x="274" y="191"/>
                  </a:lnTo>
                  <a:lnTo>
                    <a:pt x="83" y="0"/>
                  </a:lnTo>
                  <a:lnTo>
                    <a:pt x="0" y="83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1872401" y="2221978"/>
              <a:ext cx="66492" cy="103319"/>
            </a:xfrm>
            <a:custGeom>
              <a:rect b="b" l="l" r="r" t="t"/>
              <a:pathLst>
                <a:path extrusionOk="0" h="444" w="286">
                  <a:moveTo>
                    <a:pt x="0" y="395"/>
                  </a:moveTo>
                  <a:lnTo>
                    <a:pt x="178" y="0"/>
                  </a:lnTo>
                  <a:lnTo>
                    <a:pt x="285" y="48"/>
                  </a:lnTo>
                  <a:lnTo>
                    <a:pt x="106" y="443"/>
                  </a:lnTo>
                  <a:lnTo>
                    <a:pt x="0" y="395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1866263" y="2424525"/>
              <a:ext cx="75700" cy="75700"/>
            </a:xfrm>
            <a:custGeom>
              <a:rect b="b" l="l" r="r" t="t"/>
              <a:pathLst>
                <a:path extrusionOk="0" h="326" w="325">
                  <a:moveTo>
                    <a:pt x="81" y="22"/>
                  </a:moveTo>
                  <a:cubicBezTo>
                    <a:pt x="56" y="36"/>
                    <a:pt x="35" y="57"/>
                    <a:pt x="21" y="82"/>
                  </a:cubicBezTo>
                  <a:cubicBezTo>
                    <a:pt x="6" y="106"/>
                    <a:pt x="0" y="134"/>
                    <a:pt x="0" y="163"/>
                  </a:cubicBezTo>
                  <a:cubicBezTo>
                    <a:pt x="0" y="191"/>
                    <a:pt x="6" y="219"/>
                    <a:pt x="21" y="244"/>
                  </a:cubicBezTo>
                  <a:cubicBezTo>
                    <a:pt x="35" y="269"/>
                    <a:pt x="56" y="289"/>
                    <a:pt x="81" y="304"/>
                  </a:cubicBezTo>
                  <a:cubicBezTo>
                    <a:pt x="105" y="318"/>
                    <a:pt x="133" y="325"/>
                    <a:pt x="162" y="325"/>
                  </a:cubicBezTo>
                  <a:cubicBezTo>
                    <a:pt x="191" y="325"/>
                    <a:pt x="218" y="318"/>
                    <a:pt x="243" y="304"/>
                  </a:cubicBezTo>
                  <a:cubicBezTo>
                    <a:pt x="267" y="289"/>
                    <a:pt x="288" y="269"/>
                    <a:pt x="303" y="244"/>
                  </a:cubicBezTo>
                  <a:cubicBezTo>
                    <a:pt x="317" y="219"/>
                    <a:pt x="324" y="191"/>
                    <a:pt x="324" y="163"/>
                  </a:cubicBezTo>
                  <a:cubicBezTo>
                    <a:pt x="324" y="134"/>
                    <a:pt x="317" y="106"/>
                    <a:pt x="303" y="82"/>
                  </a:cubicBezTo>
                  <a:cubicBezTo>
                    <a:pt x="288" y="57"/>
                    <a:pt x="268" y="36"/>
                    <a:pt x="243" y="22"/>
                  </a:cubicBezTo>
                  <a:cubicBezTo>
                    <a:pt x="218" y="8"/>
                    <a:pt x="190" y="0"/>
                    <a:pt x="162" y="0"/>
                  </a:cubicBezTo>
                  <a:cubicBezTo>
                    <a:pt x="133" y="0"/>
                    <a:pt x="105" y="8"/>
                    <a:pt x="81" y="22"/>
                  </a:cubicBezTo>
                  <a:close/>
                  <a:moveTo>
                    <a:pt x="162" y="209"/>
                  </a:moveTo>
                  <a:cubicBezTo>
                    <a:pt x="154" y="209"/>
                    <a:pt x="146" y="206"/>
                    <a:pt x="139" y="202"/>
                  </a:cubicBezTo>
                  <a:cubicBezTo>
                    <a:pt x="132" y="198"/>
                    <a:pt x="126" y="193"/>
                    <a:pt x="122" y="186"/>
                  </a:cubicBezTo>
                  <a:cubicBezTo>
                    <a:pt x="118" y="179"/>
                    <a:pt x="116" y="171"/>
                    <a:pt x="116" y="163"/>
                  </a:cubicBezTo>
                  <a:cubicBezTo>
                    <a:pt x="116" y="155"/>
                    <a:pt x="118" y="147"/>
                    <a:pt x="122" y="140"/>
                  </a:cubicBezTo>
                  <a:cubicBezTo>
                    <a:pt x="126" y="133"/>
                    <a:pt x="132" y="127"/>
                    <a:pt x="139" y="123"/>
                  </a:cubicBezTo>
                  <a:cubicBezTo>
                    <a:pt x="146" y="119"/>
                    <a:pt x="154" y="117"/>
                    <a:pt x="162" y="117"/>
                  </a:cubicBezTo>
                  <a:cubicBezTo>
                    <a:pt x="170" y="117"/>
                    <a:pt x="178" y="119"/>
                    <a:pt x="185" y="123"/>
                  </a:cubicBezTo>
                  <a:cubicBezTo>
                    <a:pt x="192" y="127"/>
                    <a:pt x="198" y="133"/>
                    <a:pt x="202" y="140"/>
                  </a:cubicBezTo>
                  <a:cubicBezTo>
                    <a:pt x="206" y="147"/>
                    <a:pt x="208" y="155"/>
                    <a:pt x="208" y="163"/>
                  </a:cubicBezTo>
                  <a:cubicBezTo>
                    <a:pt x="208" y="171"/>
                    <a:pt x="206" y="179"/>
                    <a:pt x="202" y="186"/>
                  </a:cubicBezTo>
                  <a:cubicBezTo>
                    <a:pt x="198" y="193"/>
                    <a:pt x="192" y="198"/>
                    <a:pt x="185" y="202"/>
                  </a:cubicBezTo>
                  <a:cubicBezTo>
                    <a:pt x="178" y="206"/>
                    <a:pt x="170" y="209"/>
                    <a:pt x="162" y="2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2" name="Google Shape;1122;p34"/>
          <p:cNvGrpSpPr/>
          <p:nvPr/>
        </p:nvGrpSpPr>
        <p:grpSpPr>
          <a:xfrm>
            <a:off x="6158801" y="2156224"/>
            <a:ext cx="377946" cy="310220"/>
            <a:chOff x="5674756" y="2042960"/>
            <a:chExt cx="462376" cy="379521"/>
          </a:xfrm>
        </p:grpSpPr>
        <p:sp>
          <p:nvSpPr>
            <p:cNvPr id="1123" name="Google Shape;1123;p34"/>
            <p:cNvSpPr/>
            <p:nvPr/>
          </p:nvSpPr>
          <p:spPr>
            <a:xfrm>
              <a:off x="5674756" y="2042960"/>
              <a:ext cx="462376" cy="379521"/>
            </a:xfrm>
            <a:custGeom>
              <a:rect b="b" l="l" r="r" t="t"/>
              <a:pathLst>
                <a:path extrusionOk="0" h="1634" w="1993">
                  <a:moveTo>
                    <a:pt x="1218" y="234"/>
                  </a:moveTo>
                  <a:lnTo>
                    <a:pt x="1218" y="234"/>
                  </a:lnTo>
                  <a:cubicBezTo>
                    <a:pt x="1169" y="234"/>
                    <a:pt x="1121" y="247"/>
                    <a:pt x="1079" y="272"/>
                  </a:cubicBezTo>
                  <a:cubicBezTo>
                    <a:pt x="1070" y="277"/>
                    <a:pt x="1062" y="282"/>
                    <a:pt x="1054" y="288"/>
                  </a:cubicBezTo>
                  <a:lnTo>
                    <a:pt x="1054" y="282"/>
                  </a:lnTo>
                  <a:cubicBezTo>
                    <a:pt x="1054" y="127"/>
                    <a:pt x="928" y="0"/>
                    <a:pt x="773" y="0"/>
                  </a:cubicBezTo>
                  <a:lnTo>
                    <a:pt x="233" y="0"/>
                  </a:lnTo>
                  <a:lnTo>
                    <a:pt x="233" y="234"/>
                  </a:lnTo>
                  <a:lnTo>
                    <a:pt x="0" y="234"/>
                  </a:lnTo>
                  <a:lnTo>
                    <a:pt x="0" y="1633"/>
                  </a:lnTo>
                  <a:lnTo>
                    <a:pt x="1992" y="1633"/>
                  </a:lnTo>
                  <a:lnTo>
                    <a:pt x="1992" y="234"/>
                  </a:lnTo>
                  <a:lnTo>
                    <a:pt x="1218" y="234"/>
                  </a:lnTo>
                  <a:close/>
                  <a:moveTo>
                    <a:pt x="1218" y="351"/>
                  </a:moveTo>
                  <a:lnTo>
                    <a:pt x="1875" y="351"/>
                  </a:lnTo>
                  <a:lnTo>
                    <a:pt x="1875" y="1287"/>
                  </a:lnTo>
                  <a:lnTo>
                    <a:pt x="1126" y="1287"/>
                  </a:lnTo>
                  <a:lnTo>
                    <a:pt x="1125" y="1287"/>
                  </a:lnTo>
                  <a:cubicBezTo>
                    <a:pt x="1101" y="1287"/>
                    <a:pt x="1077" y="1292"/>
                    <a:pt x="1054" y="1301"/>
                  </a:cubicBezTo>
                  <a:lnTo>
                    <a:pt x="1054" y="516"/>
                  </a:lnTo>
                  <a:cubicBezTo>
                    <a:pt x="1054" y="487"/>
                    <a:pt x="1062" y="458"/>
                    <a:pt x="1076" y="433"/>
                  </a:cubicBezTo>
                  <a:cubicBezTo>
                    <a:pt x="1091" y="408"/>
                    <a:pt x="1111" y="388"/>
                    <a:pt x="1136" y="373"/>
                  </a:cubicBezTo>
                  <a:cubicBezTo>
                    <a:pt x="1161" y="359"/>
                    <a:pt x="1190" y="351"/>
                    <a:pt x="1218" y="351"/>
                  </a:cubicBezTo>
                  <a:close/>
                  <a:moveTo>
                    <a:pt x="350" y="117"/>
                  </a:moveTo>
                  <a:lnTo>
                    <a:pt x="773" y="117"/>
                  </a:lnTo>
                  <a:cubicBezTo>
                    <a:pt x="802" y="117"/>
                    <a:pt x="830" y="125"/>
                    <a:pt x="855" y="139"/>
                  </a:cubicBezTo>
                  <a:cubicBezTo>
                    <a:pt x="880" y="154"/>
                    <a:pt x="901" y="174"/>
                    <a:pt x="915" y="200"/>
                  </a:cubicBezTo>
                  <a:cubicBezTo>
                    <a:pt x="930" y="225"/>
                    <a:pt x="937" y="253"/>
                    <a:pt x="937" y="282"/>
                  </a:cubicBezTo>
                  <a:lnTo>
                    <a:pt x="937" y="1067"/>
                  </a:lnTo>
                  <a:cubicBezTo>
                    <a:pt x="915" y="1058"/>
                    <a:pt x="890" y="1053"/>
                    <a:pt x="866" y="1053"/>
                  </a:cubicBezTo>
                  <a:lnTo>
                    <a:pt x="866" y="1053"/>
                  </a:lnTo>
                  <a:lnTo>
                    <a:pt x="350" y="1053"/>
                  </a:lnTo>
                  <a:lnTo>
                    <a:pt x="350" y="117"/>
                  </a:lnTo>
                  <a:close/>
                  <a:moveTo>
                    <a:pt x="116" y="351"/>
                  </a:moveTo>
                  <a:lnTo>
                    <a:pt x="233" y="351"/>
                  </a:lnTo>
                  <a:lnTo>
                    <a:pt x="233" y="1170"/>
                  </a:lnTo>
                  <a:lnTo>
                    <a:pt x="866" y="1170"/>
                  </a:lnTo>
                  <a:cubicBezTo>
                    <a:pt x="878" y="1170"/>
                    <a:pt x="891" y="1173"/>
                    <a:pt x="901" y="1179"/>
                  </a:cubicBezTo>
                  <a:cubicBezTo>
                    <a:pt x="912" y="1185"/>
                    <a:pt x="921" y="1194"/>
                    <a:pt x="928" y="1205"/>
                  </a:cubicBezTo>
                  <a:cubicBezTo>
                    <a:pt x="934" y="1216"/>
                    <a:pt x="937" y="1229"/>
                    <a:pt x="937" y="1241"/>
                  </a:cubicBezTo>
                  <a:lnTo>
                    <a:pt x="937" y="1301"/>
                  </a:lnTo>
                  <a:cubicBezTo>
                    <a:pt x="915" y="1292"/>
                    <a:pt x="890" y="1287"/>
                    <a:pt x="866" y="1287"/>
                  </a:cubicBezTo>
                  <a:lnTo>
                    <a:pt x="866" y="1287"/>
                  </a:lnTo>
                  <a:lnTo>
                    <a:pt x="116" y="1287"/>
                  </a:lnTo>
                  <a:lnTo>
                    <a:pt x="116" y="351"/>
                  </a:lnTo>
                  <a:close/>
                  <a:moveTo>
                    <a:pt x="116" y="1403"/>
                  </a:moveTo>
                  <a:lnTo>
                    <a:pt x="866" y="1403"/>
                  </a:lnTo>
                  <a:cubicBezTo>
                    <a:pt x="878" y="1403"/>
                    <a:pt x="891" y="1407"/>
                    <a:pt x="901" y="1413"/>
                  </a:cubicBezTo>
                  <a:cubicBezTo>
                    <a:pt x="912" y="1419"/>
                    <a:pt x="921" y="1428"/>
                    <a:pt x="928" y="1439"/>
                  </a:cubicBezTo>
                  <a:cubicBezTo>
                    <a:pt x="934" y="1450"/>
                    <a:pt x="937" y="1462"/>
                    <a:pt x="937" y="1475"/>
                  </a:cubicBezTo>
                  <a:lnTo>
                    <a:pt x="937" y="1516"/>
                  </a:lnTo>
                  <a:lnTo>
                    <a:pt x="116" y="1516"/>
                  </a:lnTo>
                  <a:lnTo>
                    <a:pt x="116" y="1403"/>
                  </a:lnTo>
                  <a:close/>
                  <a:moveTo>
                    <a:pt x="1875" y="1516"/>
                  </a:moveTo>
                  <a:lnTo>
                    <a:pt x="1054" y="1516"/>
                  </a:lnTo>
                  <a:lnTo>
                    <a:pt x="1054" y="1475"/>
                  </a:lnTo>
                  <a:cubicBezTo>
                    <a:pt x="1054" y="1462"/>
                    <a:pt x="1057" y="1450"/>
                    <a:pt x="1064" y="1439"/>
                  </a:cubicBezTo>
                  <a:cubicBezTo>
                    <a:pt x="1070" y="1428"/>
                    <a:pt x="1079" y="1419"/>
                    <a:pt x="1090" y="1413"/>
                  </a:cubicBezTo>
                  <a:cubicBezTo>
                    <a:pt x="1101" y="1407"/>
                    <a:pt x="1113" y="1403"/>
                    <a:pt x="1126" y="1403"/>
                  </a:cubicBezTo>
                  <a:lnTo>
                    <a:pt x="1875" y="1403"/>
                  </a:lnTo>
                  <a:lnTo>
                    <a:pt x="1875" y="15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5959139" y="2159577"/>
              <a:ext cx="112526" cy="27620"/>
            </a:xfrm>
            <a:custGeom>
              <a:rect b="b" l="l" r="r" t="t"/>
              <a:pathLst>
                <a:path extrusionOk="0" h="118" w="483">
                  <a:moveTo>
                    <a:pt x="0" y="0"/>
                  </a:moveTo>
                  <a:lnTo>
                    <a:pt x="482" y="0"/>
                  </a:lnTo>
                  <a:lnTo>
                    <a:pt x="482" y="117"/>
                  </a:lnTo>
                  <a:lnTo>
                    <a:pt x="0" y="117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5959139" y="2213795"/>
              <a:ext cx="112526" cy="27620"/>
            </a:xfrm>
            <a:custGeom>
              <a:rect b="b" l="l" r="r" t="t"/>
              <a:pathLst>
                <a:path extrusionOk="0" h="118" w="483">
                  <a:moveTo>
                    <a:pt x="0" y="0"/>
                  </a:moveTo>
                  <a:lnTo>
                    <a:pt x="482" y="0"/>
                  </a:lnTo>
                  <a:lnTo>
                    <a:pt x="482" y="117"/>
                  </a:lnTo>
                  <a:lnTo>
                    <a:pt x="0" y="117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5959139" y="2268011"/>
              <a:ext cx="112526" cy="27620"/>
            </a:xfrm>
            <a:custGeom>
              <a:rect b="b" l="l" r="r" t="t"/>
              <a:pathLst>
                <a:path extrusionOk="0" h="118" w="483">
                  <a:moveTo>
                    <a:pt x="0" y="0"/>
                  </a:moveTo>
                  <a:lnTo>
                    <a:pt x="482" y="0"/>
                  </a:lnTo>
                  <a:lnTo>
                    <a:pt x="482" y="117"/>
                  </a:lnTo>
                  <a:lnTo>
                    <a:pt x="0" y="117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5786258" y="2107407"/>
              <a:ext cx="75700" cy="27620"/>
            </a:xfrm>
            <a:custGeom>
              <a:rect b="b" l="l" r="r" t="t"/>
              <a:pathLst>
                <a:path extrusionOk="0" h="117" w="326">
                  <a:moveTo>
                    <a:pt x="0" y="0"/>
                  </a:moveTo>
                  <a:lnTo>
                    <a:pt x="325" y="0"/>
                  </a:lnTo>
                  <a:lnTo>
                    <a:pt x="325" y="116"/>
                  </a:lnTo>
                  <a:lnTo>
                    <a:pt x="0" y="116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5786258" y="2161623"/>
              <a:ext cx="75700" cy="27620"/>
            </a:xfrm>
            <a:custGeom>
              <a:rect b="b" l="l" r="r" t="t"/>
              <a:pathLst>
                <a:path extrusionOk="0" h="118" w="326">
                  <a:moveTo>
                    <a:pt x="0" y="0"/>
                  </a:moveTo>
                  <a:lnTo>
                    <a:pt x="325" y="0"/>
                  </a:lnTo>
                  <a:lnTo>
                    <a:pt x="325" y="117"/>
                  </a:lnTo>
                  <a:lnTo>
                    <a:pt x="0" y="117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5786258" y="2215841"/>
              <a:ext cx="75700" cy="27620"/>
            </a:xfrm>
            <a:custGeom>
              <a:rect b="b" l="l" r="r" t="t"/>
              <a:pathLst>
                <a:path extrusionOk="0" h="117" w="326">
                  <a:moveTo>
                    <a:pt x="0" y="0"/>
                  </a:moveTo>
                  <a:lnTo>
                    <a:pt x="325" y="0"/>
                  </a:lnTo>
                  <a:lnTo>
                    <a:pt x="325" y="116"/>
                  </a:lnTo>
                  <a:lnTo>
                    <a:pt x="0" y="116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0" name="Google Shape;1130;p34"/>
          <p:cNvSpPr/>
          <p:nvPr/>
        </p:nvSpPr>
        <p:spPr>
          <a:xfrm>
            <a:off x="4209768" y="2280440"/>
            <a:ext cx="61879" cy="61878"/>
          </a:xfrm>
          <a:custGeom>
            <a:rect b="b" l="l" r="r" t="t"/>
            <a:pathLst>
              <a:path extrusionOk="0" h="326" w="325">
                <a:moveTo>
                  <a:pt x="162" y="325"/>
                </a:moveTo>
                <a:cubicBezTo>
                  <a:pt x="190" y="325"/>
                  <a:pt x="218" y="317"/>
                  <a:pt x="243" y="303"/>
                </a:cubicBezTo>
                <a:cubicBezTo>
                  <a:pt x="268" y="289"/>
                  <a:pt x="287" y="267"/>
                  <a:pt x="302" y="243"/>
                </a:cubicBezTo>
                <a:cubicBezTo>
                  <a:pt x="316" y="218"/>
                  <a:pt x="324" y="190"/>
                  <a:pt x="324" y="162"/>
                </a:cubicBezTo>
                <a:cubicBezTo>
                  <a:pt x="324" y="133"/>
                  <a:pt x="316" y="106"/>
                  <a:pt x="302" y="81"/>
                </a:cubicBezTo>
                <a:cubicBezTo>
                  <a:pt x="287" y="56"/>
                  <a:pt x="268" y="36"/>
                  <a:pt x="243" y="22"/>
                </a:cubicBezTo>
                <a:cubicBezTo>
                  <a:pt x="218" y="7"/>
                  <a:pt x="190" y="0"/>
                  <a:pt x="162" y="0"/>
                </a:cubicBezTo>
                <a:cubicBezTo>
                  <a:pt x="133" y="0"/>
                  <a:pt x="105" y="7"/>
                  <a:pt x="81" y="22"/>
                </a:cubicBezTo>
                <a:cubicBezTo>
                  <a:pt x="56" y="36"/>
                  <a:pt x="35" y="56"/>
                  <a:pt x="21" y="81"/>
                </a:cubicBezTo>
                <a:cubicBezTo>
                  <a:pt x="6" y="106"/>
                  <a:pt x="0" y="134"/>
                  <a:pt x="0" y="162"/>
                </a:cubicBezTo>
                <a:cubicBezTo>
                  <a:pt x="0" y="191"/>
                  <a:pt x="7" y="219"/>
                  <a:pt x="21" y="243"/>
                </a:cubicBezTo>
                <a:cubicBezTo>
                  <a:pt x="36" y="268"/>
                  <a:pt x="56" y="289"/>
                  <a:pt x="81" y="303"/>
                </a:cubicBezTo>
                <a:cubicBezTo>
                  <a:pt x="105" y="317"/>
                  <a:pt x="133" y="325"/>
                  <a:pt x="162" y="325"/>
                </a:cubicBezTo>
                <a:close/>
                <a:moveTo>
                  <a:pt x="162" y="117"/>
                </a:moveTo>
                <a:cubicBezTo>
                  <a:pt x="170" y="117"/>
                  <a:pt x="178" y="119"/>
                  <a:pt x="185" y="123"/>
                </a:cubicBezTo>
                <a:cubicBezTo>
                  <a:pt x="192" y="127"/>
                  <a:pt x="197" y="132"/>
                  <a:pt x="201" y="139"/>
                </a:cubicBezTo>
                <a:cubicBezTo>
                  <a:pt x="205" y="146"/>
                  <a:pt x="208" y="154"/>
                  <a:pt x="208" y="162"/>
                </a:cubicBezTo>
                <a:cubicBezTo>
                  <a:pt x="208" y="170"/>
                  <a:pt x="205" y="178"/>
                  <a:pt x="201" y="185"/>
                </a:cubicBezTo>
                <a:cubicBezTo>
                  <a:pt x="197" y="192"/>
                  <a:pt x="192" y="198"/>
                  <a:pt x="185" y="202"/>
                </a:cubicBezTo>
                <a:cubicBezTo>
                  <a:pt x="178" y="206"/>
                  <a:pt x="170" y="208"/>
                  <a:pt x="162" y="208"/>
                </a:cubicBezTo>
                <a:cubicBezTo>
                  <a:pt x="154" y="208"/>
                  <a:pt x="146" y="206"/>
                  <a:pt x="139" y="202"/>
                </a:cubicBezTo>
                <a:cubicBezTo>
                  <a:pt x="132" y="198"/>
                  <a:pt x="126" y="192"/>
                  <a:pt x="122" y="185"/>
                </a:cubicBezTo>
                <a:cubicBezTo>
                  <a:pt x="118" y="178"/>
                  <a:pt x="116" y="170"/>
                  <a:pt x="116" y="162"/>
                </a:cubicBezTo>
                <a:cubicBezTo>
                  <a:pt x="116" y="154"/>
                  <a:pt x="118" y="146"/>
                  <a:pt x="122" y="139"/>
                </a:cubicBezTo>
                <a:cubicBezTo>
                  <a:pt x="126" y="132"/>
                  <a:pt x="132" y="127"/>
                  <a:pt x="139" y="123"/>
                </a:cubicBezTo>
                <a:cubicBezTo>
                  <a:pt x="146" y="119"/>
                  <a:pt x="154" y="117"/>
                  <a:pt x="162" y="1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34"/>
          <p:cNvSpPr/>
          <p:nvPr/>
        </p:nvSpPr>
        <p:spPr>
          <a:xfrm>
            <a:off x="4052147" y="2122401"/>
            <a:ext cx="377119" cy="377958"/>
          </a:xfrm>
          <a:custGeom>
            <a:rect b="b" l="l" r="r" t="t"/>
            <a:pathLst>
              <a:path extrusionOk="0" h="1994" w="1989">
                <a:moveTo>
                  <a:pt x="1988" y="1118"/>
                </a:moveTo>
                <a:lnTo>
                  <a:pt x="1400" y="787"/>
                </a:lnTo>
                <a:lnTo>
                  <a:pt x="1508" y="600"/>
                </a:lnTo>
                <a:lnTo>
                  <a:pt x="1392" y="533"/>
                </a:lnTo>
                <a:cubicBezTo>
                  <a:pt x="1393" y="521"/>
                  <a:pt x="1393" y="508"/>
                  <a:pt x="1393" y="496"/>
                </a:cubicBezTo>
                <a:cubicBezTo>
                  <a:pt x="1393" y="484"/>
                  <a:pt x="1393" y="472"/>
                  <a:pt x="1392" y="459"/>
                </a:cubicBezTo>
                <a:lnTo>
                  <a:pt x="1508" y="392"/>
                </a:lnTo>
                <a:lnTo>
                  <a:pt x="1342" y="104"/>
                </a:lnTo>
                <a:lnTo>
                  <a:pt x="1226" y="171"/>
                </a:lnTo>
                <a:cubicBezTo>
                  <a:pt x="1216" y="164"/>
                  <a:pt x="1205" y="158"/>
                  <a:pt x="1194" y="151"/>
                </a:cubicBezTo>
                <a:cubicBezTo>
                  <a:pt x="1184" y="145"/>
                  <a:pt x="1173" y="140"/>
                  <a:pt x="1162" y="135"/>
                </a:cubicBezTo>
                <a:lnTo>
                  <a:pt x="1162" y="0"/>
                </a:lnTo>
                <a:lnTo>
                  <a:pt x="830" y="0"/>
                </a:lnTo>
                <a:lnTo>
                  <a:pt x="830" y="135"/>
                </a:lnTo>
                <a:cubicBezTo>
                  <a:pt x="819" y="140"/>
                  <a:pt x="808" y="145"/>
                  <a:pt x="797" y="151"/>
                </a:cubicBezTo>
                <a:cubicBezTo>
                  <a:pt x="787" y="158"/>
                  <a:pt x="776" y="164"/>
                  <a:pt x="766" y="171"/>
                </a:cubicBezTo>
                <a:lnTo>
                  <a:pt x="650" y="104"/>
                </a:lnTo>
                <a:lnTo>
                  <a:pt x="484" y="392"/>
                </a:lnTo>
                <a:lnTo>
                  <a:pt x="600" y="460"/>
                </a:lnTo>
                <a:cubicBezTo>
                  <a:pt x="599" y="472"/>
                  <a:pt x="598" y="484"/>
                  <a:pt x="598" y="496"/>
                </a:cubicBezTo>
                <a:cubicBezTo>
                  <a:pt x="598" y="508"/>
                  <a:pt x="599" y="521"/>
                  <a:pt x="600" y="533"/>
                </a:cubicBezTo>
                <a:lnTo>
                  <a:pt x="484" y="600"/>
                </a:lnTo>
                <a:lnTo>
                  <a:pt x="591" y="787"/>
                </a:lnTo>
                <a:lnTo>
                  <a:pt x="0" y="1118"/>
                </a:lnTo>
                <a:lnTo>
                  <a:pt x="361" y="1296"/>
                </a:lnTo>
                <a:lnTo>
                  <a:pt x="1" y="1502"/>
                </a:lnTo>
                <a:lnTo>
                  <a:pt x="996" y="1993"/>
                </a:lnTo>
                <a:lnTo>
                  <a:pt x="1986" y="1502"/>
                </a:lnTo>
                <a:lnTo>
                  <a:pt x="1629" y="1295"/>
                </a:lnTo>
                <a:lnTo>
                  <a:pt x="1988" y="1118"/>
                </a:lnTo>
                <a:close/>
                <a:moveTo>
                  <a:pt x="720" y="552"/>
                </a:moveTo>
                <a:cubicBezTo>
                  <a:pt x="717" y="534"/>
                  <a:pt x="715" y="515"/>
                  <a:pt x="715" y="496"/>
                </a:cubicBezTo>
                <a:cubicBezTo>
                  <a:pt x="715" y="477"/>
                  <a:pt x="717" y="459"/>
                  <a:pt x="720" y="440"/>
                </a:cubicBezTo>
                <a:lnTo>
                  <a:pt x="729" y="399"/>
                </a:lnTo>
                <a:lnTo>
                  <a:pt x="643" y="350"/>
                </a:lnTo>
                <a:lnTo>
                  <a:pt x="692" y="264"/>
                </a:lnTo>
                <a:lnTo>
                  <a:pt x="778" y="313"/>
                </a:lnTo>
                <a:lnTo>
                  <a:pt x="810" y="286"/>
                </a:lnTo>
                <a:cubicBezTo>
                  <a:pt x="824" y="273"/>
                  <a:pt x="839" y="262"/>
                  <a:pt x="855" y="253"/>
                </a:cubicBezTo>
                <a:cubicBezTo>
                  <a:pt x="872" y="243"/>
                  <a:pt x="889" y="236"/>
                  <a:pt x="906" y="230"/>
                </a:cubicBezTo>
                <a:lnTo>
                  <a:pt x="946" y="216"/>
                </a:lnTo>
                <a:lnTo>
                  <a:pt x="946" y="117"/>
                </a:lnTo>
                <a:lnTo>
                  <a:pt x="1045" y="117"/>
                </a:lnTo>
                <a:lnTo>
                  <a:pt x="1045" y="216"/>
                </a:lnTo>
                <a:lnTo>
                  <a:pt x="1085" y="230"/>
                </a:lnTo>
                <a:cubicBezTo>
                  <a:pt x="1103" y="236"/>
                  <a:pt x="1120" y="243"/>
                  <a:pt x="1136" y="253"/>
                </a:cubicBezTo>
                <a:cubicBezTo>
                  <a:pt x="1152" y="262"/>
                  <a:pt x="1168" y="273"/>
                  <a:pt x="1182" y="286"/>
                </a:cubicBezTo>
                <a:lnTo>
                  <a:pt x="1213" y="313"/>
                </a:lnTo>
                <a:lnTo>
                  <a:pt x="1299" y="264"/>
                </a:lnTo>
                <a:lnTo>
                  <a:pt x="1349" y="350"/>
                </a:lnTo>
                <a:lnTo>
                  <a:pt x="1263" y="399"/>
                </a:lnTo>
                <a:lnTo>
                  <a:pt x="1271" y="440"/>
                </a:lnTo>
                <a:cubicBezTo>
                  <a:pt x="1275" y="459"/>
                  <a:pt x="1277" y="477"/>
                  <a:pt x="1277" y="496"/>
                </a:cubicBezTo>
                <a:cubicBezTo>
                  <a:pt x="1277" y="515"/>
                  <a:pt x="1275" y="534"/>
                  <a:pt x="1271" y="552"/>
                </a:cubicBezTo>
                <a:lnTo>
                  <a:pt x="1263" y="593"/>
                </a:lnTo>
                <a:lnTo>
                  <a:pt x="1349" y="643"/>
                </a:lnTo>
                <a:lnTo>
                  <a:pt x="1299" y="729"/>
                </a:lnTo>
                <a:lnTo>
                  <a:pt x="1213" y="679"/>
                </a:lnTo>
                <a:lnTo>
                  <a:pt x="1182" y="707"/>
                </a:lnTo>
                <a:cubicBezTo>
                  <a:pt x="1168" y="719"/>
                  <a:pt x="1152" y="730"/>
                  <a:pt x="1136" y="740"/>
                </a:cubicBezTo>
                <a:cubicBezTo>
                  <a:pt x="1120" y="749"/>
                  <a:pt x="1103" y="757"/>
                  <a:pt x="1085" y="763"/>
                </a:cubicBezTo>
                <a:lnTo>
                  <a:pt x="1045" y="776"/>
                </a:lnTo>
                <a:lnTo>
                  <a:pt x="1045" y="875"/>
                </a:lnTo>
                <a:lnTo>
                  <a:pt x="946" y="875"/>
                </a:lnTo>
                <a:lnTo>
                  <a:pt x="946" y="776"/>
                </a:lnTo>
                <a:lnTo>
                  <a:pt x="906" y="763"/>
                </a:lnTo>
                <a:cubicBezTo>
                  <a:pt x="889" y="757"/>
                  <a:pt x="872" y="749"/>
                  <a:pt x="855" y="740"/>
                </a:cubicBezTo>
                <a:cubicBezTo>
                  <a:pt x="839" y="730"/>
                  <a:pt x="824" y="719"/>
                  <a:pt x="810" y="707"/>
                </a:cubicBezTo>
                <a:lnTo>
                  <a:pt x="778" y="679"/>
                </a:lnTo>
                <a:lnTo>
                  <a:pt x="692" y="729"/>
                </a:lnTo>
                <a:lnTo>
                  <a:pt x="643" y="643"/>
                </a:lnTo>
                <a:lnTo>
                  <a:pt x="729" y="593"/>
                </a:lnTo>
                <a:lnTo>
                  <a:pt x="720" y="552"/>
                </a:lnTo>
                <a:close/>
                <a:moveTo>
                  <a:pt x="766" y="821"/>
                </a:moveTo>
                <a:cubicBezTo>
                  <a:pt x="776" y="828"/>
                  <a:pt x="787" y="835"/>
                  <a:pt x="797" y="841"/>
                </a:cubicBezTo>
                <a:cubicBezTo>
                  <a:pt x="808" y="847"/>
                  <a:pt x="819" y="853"/>
                  <a:pt x="830" y="858"/>
                </a:cubicBezTo>
                <a:lnTo>
                  <a:pt x="830" y="992"/>
                </a:lnTo>
                <a:lnTo>
                  <a:pt x="1162" y="992"/>
                </a:lnTo>
                <a:lnTo>
                  <a:pt x="1162" y="858"/>
                </a:lnTo>
                <a:cubicBezTo>
                  <a:pt x="1173" y="853"/>
                  <a:pt x="1184" y="847"/>
                  <a:pt x="1194" y="841"/>
                </a:cubicBezTo>
                <a:cubicBezTo>
                  <a:pt x="1205" y="835"/>
                  <a:pt x="1216" y="828"/>
                  <a:pt x="1226" y="821"/>
                </a:cubicBezTo>
                <a:lnTo>
                  <a:pt x="1738" y="1111"/>
                </a:lnTo>
                <a:lnTo>
                  <a:pt x="996" y="1479"/>
                </a:lnTo>
                <a:lnTo>
                  <a:pt x="250" y="1111"/>
                </a:lnTo>
                <a:lnTo>
                  <a:pt x="766" y="821"/>
                </a:lnTo>
                <a:close/>
                <a:moveTo>
                  <a:pt x="1740" y="1494"/>
                </a:moveTo>
                <a:lnTo>
                  <a:pt x="996" y="1863"/>
                </a:lnTo>
                <a:lnTo>
                  <a:pt x="249" y="1495"/>
                </a:lnTo>
                <a:lnTo>
                  <a:pt x="487" y="1358"/>
                </a:lnTo>
                <a:lnTo>
                  <a:pt x="996" y="1609"/>
                </a:lnTo>
                <a:lnTo>
                  <a:pt x="1504" y="1357"/>
                </a:lnTo>
                <a:lnTo>
                  <a:pt x="1740" y="149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2" name="Google Shape;1132;p34"/>
          <p:cNvGrpSpPr/>
          <p:nvPr/>
        </p:nvGrpSpPr>
        <p:grpSpPr>
          <a:xfrm>
            <a:off x="5481504" y="2122360"/>
            <a:ext cx="327778" cy="377948"/>
            <a:chOff x="5098827" y="2042960"/>
            <a:chExt cx="401001" cy="462379"/>
          </a:xfrm>
        </p:grpSpPr>
        <p:sp>
          <p:nvSpPr>
            <p:cNvPr id="1133" name="Google Shape;1133;p34"/>
            <p:cNvSpPr/>
            <p:nvPr/>
          </p:nvSpPr>
          <p:spPr>
            <a:xfrm>
              <a:off x="5260455" y="2169807"/>
              <a:ext cx="78768" cy="170835"/>
            </a:xfrm>
            <a:custGeom>
              <a:rect b="b" l="l" r="r" t="t"/>
              <a:pathLst>
                <a:path extrusionOk="0" h="737" w="340">
                  <a:moveTo>
                    <a:pt x="169" y="206"/>
                  </a:moveTo>
                  <a:cubicBezTo>
                    <a:pt x="179" y="206"/>
                    <a:pt x="188" y="209"/>
                    <a:pt x="196" y="213"/>
                  </a:cubicBezTo>
                  <a:cubicBezTo>
                    <a:pt x="204" y="218"/>
                    <a:pt x="210" y="225"/>
                    <a:pt x="215" y="233"/>
                  </a:cubicBezTo>
                  <a:cubicBezTo>
                    <a:pt x="220" y="241"/>
                    <a:pt x="222" y="250"/>
                    <a:pt x="222" y="259"/>
                  </a:cubicBezTo>
                  <a:lnTo>
                    <a:pt x="339" y="259"/>
                  </a:lnTo>
                  <a:cubicBezTo>
                    <a:pt x="339" y="229"/>
                    <a:pt x="331" y="200"/>
                    <a:pt x="316" y="174"/>
                  </a:cubicBezTo>
                  <a:cubicBezTo>
                    <a:pt x="301" y="149"/>
                    <a:pt x="280" y="127"/>
                    <a:pt x="254" y="112"/>
                  </a:cubicBezTo>
                  <a:cubicBezTo>
                    <a:pt x="245" y="107"/>
                    <a:pt x="237" y="103"/>
                    <a:pt x="228" y="100"/>
                  </a:cubicBezTo>
                  <a:lnTo>
                    <a:pt x="228" y="0"/>
                  </a:lnTo>
                  <a:lnTo>
                    <a:pt x="111" y="0"/>
                  </a:lnTo>
                  <a:lnTo>
                    <a:pt x="111" y="100"/>
                  </a:lnTo>
                  <a:cubicBezTo>
                    <a:pt x="102" y="103"/>
                    <a:pt x="93" y="107"/>
                    <a:pt x="85" y="112"/>
                  </a:cubicBezTo>
                  <a:cubicBezTo>
                    <a:pt x="59" y="127"/>
                    <a:pt x="38" y="148"/>
                    <a:pt x="23" y="174"/>
                  </a:cubicBezTo>
                  <a:cubicBezTo>
                    <a:pt x="8" y="199"/>
                    <a:pt x="0" y="229"/>
                    <a:pt x="0" y="259"/>
                  </a:cubicBezTo>
                  <a:cubicBezTo>
                    <a:pt x="0" y="289"/>
                    <a:pt x="8" y="318"/>
                    <a:pt x="23" y="344"/>
                  </a:cubicBezTo>
                  <a:cubicBezTo>
                    <a:pt x="38" y="369"/>
                    <a:pt x="60" y="391"/>
                    <a:pt x="85" y="406"/>
                  </a:cubicBezTo>
                  <a:cubicBezTo>
                    <a:pt x="111" y="421"/>
                    <a:pt x="140" y="428"/>
                    <a:pt x="169" y="428"/>
                  </a:cubicBezTo>
                  <a:lnTo>
                    <a:pt x="169" y="428"/>
                  </a:lnTo>
                  <a:lnTo>
                    <a:pt x="178" y="428"/>
                  </a:lnTo>
                  <a:cubicBezTo>
                    <a:pt x="184" y="429"/>
                    <a:pt x="190" y="432"/>
                    <a:pt x="196" y="435"/>
                  </a:cubicBezTo>
                  <a:cubicBezTo>
                    <a:pt x="204" y="439"/>
                    <a:pt x="210" y="446"/>
                    <a:pt x="215" y="454"/>
                  </a:cubicBezTo>
                  <a:cubicBezTo>
                    <a:pt x="220" y="462"/>
                    <a:pt x="222" y="471"/>
                    <a:pt x="222" y="480"/>
                  </a:cubicBezTo>
                  <a:cubicBezTo>
                    <a:pt x="222" y="489"/>
                    <a:pt x="220" y="499"/>
                    <a:pt x="215" y="507"/>
                  </a:cubicBezTo>
                  <a:cubicBezTo>
                    <a:pt x="210" y="515"/>
                    <a:pt x="204" y="521"/>
                    <a:pt x="196" y="526"/>
                  </a:cubicBezTo>
                  <a:cubicBezTo>
                    <a:pt x="188" y="530"/>
                    <a:pt x="179" y="533"/>
                    <a:pt x="169" y="533"/>
                  </a:cubicBezTo>
                  <a:cubicBezTo>
                    <a:pt x="160" y="533"/>
                    <a:pt x="151" y="530"/>
                    <a:pt x="143" y="526"/>
                  </a:cubicBezTo>
                  <a:cubicBezTo>
                    <a:pt x="135" y="521"/>
                    <a:pt x="129" y="515"/>
                    <a:pt x="124" y="507"/>
                  </a:cubicBezTo>
                  <a:cubicBezTo>
                    <a:pt x="119" y="499"/>
                    <a:pt x="117" y="490"/>
                    <a:pt x="117" y="480"/>
                  </a:cubicBezTo>
                  <a:lnTo>
                    <a:pt x="0" y="480"/>
                  </a:lnTo>
                  <a:cubicBezTo>
                    <a:pt x="0" y="510"/>
                    <a:pt x="8" y="539"/>
                    <a:pt x="23" y="565"/>
                  </a:cubicBezTo>
                  <a:cubicBezTo>
                    <a:pt x="38" y="591"/>
                    <a:pt x="59" y="612"/>
                    <a:pt x="85" y="627"/>
                  </a:cubicBezTo>
                  <a:cubicBezTo>
                    <a:pt x="93" y="632"/>
                    <a:pt x="102" y="636"/>
                    <a:pt x="111" y="639"/>
                  </a:cubicBezTo>
                  <a:lnTo>
                    <a:pt x="111" y="736"/>
                  </a:lnTo>
                  <a:lnTo>
                    <a:pt x="228" y="736"/>
                  </a:lnTo>
                  <a:lnTo>
                    <a:pt x="228" y="639"/>
                  </a:lnTo>
                  <a:cubicBezTo>
                    <a:pt x="237" y="636"/>
                    <a:pt x="246" y="632"/>
                    <a:pt x="254" y="627"/>
                  </a:cubicBezTo>
                  <a:cubicBezTo>
                    <a:pt x="280" y="612"/>
                    <a:pt x="301" y="591"/>
                    <a:pt x="316" y="565"/>
                  </a:cubicBezTo>
                  <a:cubicBezTo>
                    <a:pt x="331" y="539"/>
                    <a:pt x="339" y="509"/>
                    <a:pt x="339" y="480"/>
                  </a:cubicBezTo>
                  <a:cubicBezTo>
                    <a:pt x="339" y="450"/>
                    <a:pt x="331" y="421"/>
                    <a:pt x="316" y="396"/>
                  </a:cubicBezTo>
                  <a:cubicBezTo>
                    <a:pt x="301" y="370"/>
                    <a:pt x="280" y="348"/>
                    <a:pt x="254" y="334"/>
                  </a:cubicBezTo>
                  <a:cubicBezTo>
                    <a:pt x="229" y="319"/>
                    <a:pt x="199" y="311"/>
                    <a:pt x="170" y="311"/>
                  </a:cubicBezTo>
                  <a:lnTo>
                    <a:pt x="169" y="311"/>
                  </a:lnTo>
                  <a:lnTo>
                    <a:pt x="161" y="311"/>
                  </a:lnTo>
                  <a:cubicBezTo>
                    <a:pt x="155" y="310"/>
                    <a:pt x="149" y="308"/>
                    <a:pt x="143" y="305"/>
                  </a:cubicBezTo>
                  <a:cubicBezTo>
                    <a:pt x="135" y="300"/>
                    <a:pt x="129" y="293"/>
                    <a:pt x="124" y="285"/>
                  </a:cubicBezTo>
                  <a:cubicBezTo>
                    <a:pt x="120" y="277"/>
                    <a:pt x="117" y="268"/>
                    <a:pt x="117" y="259"/>
                  </a:cubicBezTo>
                  <a:cubicBezTo>
                    <a:pt x="117" y="250"/>
                    <a:pt x="120" y="241"/>
                    <a:pt x="124" y="233"/>
                  </a:cubicBezTo>
                  <a:cubicBezTo>
                    <a:pt x="129" y="225"/>
                    <a:pt x="135" y="217"/>
                    <a:pt x="143" y="213"/>
                  </a:cubicBezTo>
                  <a:cubicBezTo>
                    <a:pt x="151" y="208"/>
                    <a:pt x="160" y="206"/>
                    <a:pt x="169" y="20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5098827" y="2042960"/>
              <a:ext cx="401001" cy="462379"/>
            </a:xfrm>
            <a:custGeom>
              <a:rect b="b" l="l" r="r" t="t"/>
              <a:pathLst>
                <a:path extrusionOk="0" h="1994" w="1730">
                  <a:moveTo>
                    <a:pt x="1521" y="880"/>
                  </a:moveTo>
                  <a:lnTo>
                    <a:pt x="1181" y="372"/>
                  </a:lnTo>
                  <a:lnTo>
                    <a:pt x="1338" y="0"/>
                  </a:lnTo>
                  <a:lnTo>
                    <a:pt x="391" y="0"/>
                  </a:lnTo>
                  <a:lnTo>
                    <a:pt x="547" y="372"/>
                  </a:lnTo>
                  <a:lnTo>
                    <a:pt x="208" y="880"/>
                  </a:lnTo>
                  <a:cubicBezTo>
                    <a:pt x="193" y="903"/>
                    <a:pt x="179" y="926"/>
                    <a:pt x="165" y="949"/>
                  </a:cubicBezTo>
                  <a:cubicBezTo>
                    <a:pt x="57" y="1137"/>
                    <a:pt x="0" y="1349"/>
                    <a:pt x="0" y="1565"/>
                  </a:cubicBezTo>
                  <a:lnTo>
                    <a:pt x="0" y="1566"/>
                  </a:lnTo>
                  <a:lnTo>
                    <a:pt x="0" y="1993"/>
                  </a:lnTo>
                  <a:lnTo>
                    <a:pt x="1729" y="1993"/>
                  </a:lnTo>
                  <a:lnTo>
                    <a:pt x="1729" y="1566"/>
                  </a:lnTo>
                  <a:lnTo>
                    <a:pt x="1729" y="1565"/>
                  </a:lnTo>
                  <a:cubicBezTo>
                    <a:pt x="1729" y="1349"/>
                    <a:pt x="1672" y="1136"/>
                    <a:pt x="1564" y="949"/>
                  </a:cubicBezTo>
                  <a:cubicBezTo>
                    <a:pt x="1550" y="926"/>
                    <a:pt x="1536" y="903"/>
                    <a:pt x="1521" y="880"/>
                  </a:cubicBezTo>
                  <a:close/>
                  <a:moveTo>
                    <a:pt x="1162" y="117"/>
                  </a:moveTo>
                  <a:lnTo>
                    <a:pt x="1079" y="314"/>
                  </a:lnTo>
                  <a:lnTo>
                    <a:pt x="650" y="314"/>
                  </a:lnTo>
                  <a:lnTo>
                    <a:pt x="567" y="117"/>
                  </a:lnTo>
                  <a:lnTo>
                    <a:pt x="1162" y="117"/>
                  </a:lnTo>
                  <a:close/>
                  <a:moveTo>
                    <a:pt x="435" y="1876"/>
                  </a:moveTo>
                  <a:lnTo>
                    <a:pt x="435" y="1760"/>
                  </a:lnTo>
                  <a:lnTo>
                    <a:pt x="806" y="1760"/>
                  </a:lnTo>
                  <a:lnTo>
                    <a:pt x="806" y="1876"/>
                  </a:lnTo>
                  <a:lnTo>
                    <a:pt x="435" y="1876"/>
                  </a:lnTo>
                  <a:close/>
                  <a:moveTo>
                    <a:pt x="806" y="1643"/>
                  </a:moveTo>
                  <a:lnTo>
                    <a:pt x="435" y="1643"/>
                  </a:lnTo>
                  <a:lnTo>
                    <a:pt x="435" y="1526"/>
                  </a:lnTo>
                  <a:lnTo>
                    <a:pt x="806" y="1526"/>
                  </a:lnTo>
                  <a:lnTo>
                    <a:pt x="806" y="1643"/>
                  </a:lnTo>
                  <a:close/>
                  <a:moveTo>
                    <a:pt x="923" y="1876"/>
                  </a:moveTo>
                  <a:lnTo>
                    <a:pt x="923" y="1760"/>
                  </a:lnTo>
                  <a:lnTo>
                    <a:pt x="1294" y="1760"/>
                  </a:lnTo>
                  <a:lnTo>
                    <a:pt x="1294" y="1876"/>
                  </a:lnTo>
                  <a:lnTo>
                    <a:pt x="923" y="1876"/>
                  </a:lnTo>
                  <a:close/>
                  <a:moveTo>
                    <a:pt x="1612" y="1876"/>
                  </a:moveTo>
                  <a:lnTo>
                    <a:pt x="1410" y="1876"/>
                  </a:lnTo>
                  <a:lnTo>
                    <a:pt x="1410" y="1643"/>
                  </a:lnTo>
                  <a:lnTo>
                    <a:pt x="923" y="1643"/>
                  </a:lnTo>
                  <a:lnTo>
                    <a:pt x="923" y="1409"/>
                  </a:lnTo>
                  <a:lnTo>
                    <a:pt x="319" y="1409"/>
                  </a:lnTo>
                  <a:lnTo>
                    <a:pt x="319" y="1876"/>
                  </a:lnTo>
                  <a:lnTo>
                    <a:pt x="117" y="1876"/>
                  </a:lnTo>
                  <a:lnTo>
                    <a:pt x="117" y="1566"/>
                  </a:lnTo>
                  <a:lnTo>
                    <a:pt x="117" y="1565"/>
                  </a:lnTo>
                  <a:cubicBezTo>
                    <a:pt x="117" y="1369"/>
                    <a:pt x="168" y="1177"/>
                    <a:pt x="266" y="1008"/>
                  </a:cubicBezTo>
                  <a:cubicBezTo>
                    <a:pt x="278" y="986"/>
                    <a:pt x="291" y="965"/>
                    <a:pt x="305" y="945"/>
                  </a:cubicBezTo>
                  <a:lnTo>
                    <a:pt x="649" y="431"/>
                  </a:lnTo>
                  <a:lnTo>
                    <a:pt x="1080" y="431"/>
                  </a:lnTo>
                  <a:lnTo>
                    <a:pt x="1424" y="945"/>
                  </a:lnTo>
                  <a:cubicBezTo>
                    <a:pt x="1437" y="965"/>
                    <a:pt x="1450" y="986"/>
                    <a:pt x="1463" y="1008"/>
                  </a:cubicBezTo>
                  <a:cubicBezTo>
                    <a:pt x="1561" y="1177"/>
                    <a:pt x="1612" y="1369"/>
                    <a:pt x="1612" y="1565"/>
                  </a:cubicBezTo>
                  <a:lnTo>
                    <a:pt x="1612" y="1566"/>
                  </a:lnTo>
                  <a:lnTo>
                    <a:pt x="1612" y="18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5" name="Google Shape;1135;p34"/>
          <p:cNvSpPr/>
          <p:nvPr/>
        </p:nvSpPr>
        <p:spPr>
          <a:xfrm>
            <a:off x="3335122" y="2115294"/>
            <a:ext cx="392173" cy="392172"/>
          </a:xfrm>
          <a:custGeom>
            <a:rect b="b" l="l" r="r" t="t"/>
            <a:pathLst>
              <a:path extrusionOk="0" h="2067" w="2066">
                <a:moveTo>
                  <a:pt x="1772" y="294"/>
                </a:moveTo>
                <a:cubicBezTo>
                  <a:pt x="1478" y="0"/>
                  <a:pt x="1000" y="0"/>
                  <a:pt x="707" y="294"/>
                </a:cubicBezTo>
                <a:cubicBezTo>
                  <a:pt x="660" y="340"/>
                  <a:pt x="620" y="392"/>
                  <a:pt x="587" y="449"/>
                </a:cubicBezTo>
                <a:cubicBezTo>
                  <a:pt x="538" y="535"/>
                  <a:pt x="506" y="629"/>
                  <a:pt x="493" y="727"/>
                </a:cubicBezTo>
                <a:cubicBezTo>
                  <a:pt x="468" y="746"/>
                  <a:pt x="444" y="766"/>
                  <a:pt x="421" y="789"/>
                </a:cubicBezTo>
                <a:cubicBezTo>
                  <a:pt x="235" y="975"/>
                  <a:pt x="196" y="1252"/>
                  <a:pt x="303" y="1477"/>
                </a:cubicBezTo>
                <a:lnTo>
                  <a:pt x="0" y="1781"/>
                </a:lnTo>
                <a:lnTo>
                  <a:pt x="285" y="2066"/>
                </a:lnTo>
                <a:lnTo>
                  <a:pt x="588" y="1763"/>
                </a:lnTo>
                <a:cubicBezTo>
                  <a:pt x="670" y="1802"/>
                  <a:pt x="759" y="1822"/>
                  <a:pt x="849" y="1822"/>
                </a:cubicBezTo>
                <a:cubicBezTo>
                  <a:pt x="955" y="1822"/>
                  <a:pt x="1060" y="1794"/>
                  <a:pt x="1152" y="1741"/>
                </a:cubicBezTo>
                <a:cubicBezTo>
                  <a:pt x="1225" y="1698"/>
                  <a:pt x="1289" y="1641"/>
                  <a:pt x="1339" y="1573"/>
                </a:cubicBezTo>
                <a:cubicBezTo>
                  <a:pt x="1436" y="1560"/>
                  <a:pt x="1531" y="1528"/>
                  <a:pt x="1616" y="1479"/>
                </a:cubicBezTo>
                <a:cubicBezTo>
                  <a:pt x="1673" y="1446"/>
                  <a:pt x="1725" y="1406"/>
                  <a:pt x="1772" y="1359"/>
                </a:cubicBezTo>
                <a:cubicBezTo>
                  <a:pt x="2065" y="1065"/>
                  <a:pt x="2065" y="587"/>
                  <a:pt x="1772" y="294"/>
                </a:cubicBezTo>
                <a:close/>
                <a:moveTo>
                  <a:pt x="1772" y="1174"/>
                </a:moveTo>
                <a:lnTo>
                  <a:pt x="1563" y="780"/>
                </a:lnTo>
                <a:lnTo>
                  <a:pt x="1563" y="494"/>
                </a:lnTo>
                <a:lnTo>
                  <a:pt x="1679" y="367"/>
                </a:lnTo>
                <a:cubicBezTo>
                  <a:pt x="1683" y="370"/>
                  <a:pt x="1686" y="373"/>
                  <a:pt x="1689" y="376"/>
                </a:cubicBezTo>
                <a:cubicBezTo>
                  <a:pt x="1906" y="593"/>
                  <a:pt x="1933" y="928"/>
                  <a:pt x="1772" y="1174"/>
                </a:cubicBezTo>
                <a:close/>
                <a:moveTo>
                  <a:pt x="771" y="396"/>
                </a:moveTo>
                <a:lnTo>
                  <a:pt x="891" y="490"/>
                </a:lnTo>
                <a:lnTo>
                  <a:pt x="891" y="613"/>
                </a:lnTo>
                <a:cubicBezTo>
                  <a:pt x="877" y="612"/>
                  <a:pt x="863" y="612"/>
                  <a:pt x="849" y="612"/>
                </a:cubicBezTo>
                <a:cubicBezTo>
                  <a:pt x="773" y="612"/>
                  <a:pt x="698" y="626"/>
                  <a:pt x="627" y="654"/>
                </a:cubicBezTo>
                <a:cubicBezTo>
                  <a:pt x="641" y="603"/>
                  <a:pt x="662" y="554"/>
                  <a:pt x="688" y="508"/>
                </a:cubicBezTo>
                <a:cubicBezTo>
                  <a:pt x="712" y="468"/>
                  <a:pt x="739" y="430"/>
                  <a:pt x="771" y="396"/>
                </a:cubicBezTo>
                <a:close/>
                <a:moveTo>
                  <a:pt x="1272" y="1462"/>
                </a:moveTo>
                <a:cubicBezTo>
                  <a:pt x="1261" y="1462"/>
                  <a:pt x="1250" y="1463"/>
                  <a:pt x="1239" y="1463"/>
                </a:cubicBezTo>
                <a:cubicBezTo>
                  <a:pt x="1208" y="1463"/>
                  <a:pt x="1178" y="1460"/>
                  <a:pt x="1147" y="1456"/>
                </a:cubicBezTo>
                <a:lnTo>
                  <a:pt x="1147" y="946"/>
                </a:lnTo>
                <a:lnTo>
                  <a:pt x="1053" y="773"/>
                </a:lnTo>
                <a:cubicBezTo>
                  <a:pt x="1067" y="779"/>
                  <a:pt x="1080" y="786"/>
                  <a:pt x="1093" y="794"/>
                </a:cubicBezTo>
                <a:cubicBezTo>
                  <a:pt x="1130" y="815"/>
                  <a:pt x="1164" y="841"/>
                  <a:pt x="1194" y="871"/>
                </a:cubicBezTo>
                <a:cubicBezTo>
                  <a:pt x="1354" y="1031"/>
                  <a:pt x="1380" y="1275"/>
                  <a:pt x="1272" y="1462"/>
                </a:cubicBezTo>
                <a:close/>
                <a:moveTo>
                  <a:pt x="604" y="794"/>
                </a:moveTo>
                <a:lnTo>
                  <a:pt x="604" y="794"/>
                </a:lnTo>
                <a:cubicBezTo>
                  <a:pt x="679" y="751"/>
                  <a:pt x="763" y="728"/>
                  <a:pt x="849" y="728"/>
                </a:cubicBezTo>
                <a:lnTo>
                  <a:pt x="849" y="728"/>
                </a:lnTo>
                <a:cubicBezTo>
                  <a:pt x="865" y="728"/>
                  <a:pt x="881" y="729"/>
                  <a:pt x="897" y="731"/>
                </a:cubicBezTo>
                <a:lnTo>
                  <a:pt x="1031" y="976"/>
                </a:lnTo>
                <a:lnTo>
                  <a:pt x="1031" y="1428"/>
                </a:lnTo>
                <a:cubicBezTo>
                  <a:pt x="993" y="1415"/>
                  <a:pt x="956" y="1398"/>
                  <a:pt x="921" y="1378"/>
                </a:cubicBezTo>
                <a:cubicBezTo>
                  <a:pt x="824" y="1322"/>
                  <a:pt x="743" y="1242"/>
                  <a:pt x="688" y="1145"/>
                </a:cubicBezTo>
                <a:cubicBezTo>
                  <a:pt x="632" y="1048"/>
                  <a:pt x="603" y="939"/>
                  <a:pt x="603" y="827"/>
                </a:cubicBezTo>
                <a:cubicBezTo>
                  <a:pt x="603" y="816"/>
                  <a:pt x="604" y="805"/>
                  <a:pt x="604" y="794"/>
                </a:cubicBezTo>
                <a:close/>
                <a:moveTo>
                  <a:pt x="285" y="1901"/>
                </a:moveTo>
                <a:lnTo>
                  <a:pt x="165" y="1781"/>
                </a:lnTo>
                <a:lnTo>
                  <a:pt x="365" y="1580"/>
                </a:lnTo>
                <a:cubicBezTo>
                  <a:pt x="400" y="1626"/>
                  <a:pt x="440" y="1666"/>
                  <a:pt x="486" y="1701"/>
                </a:cubicBezTo>
                <a:lnTo>
                  <a:pt x="285" y="1901"/>
                </a:lnTo>
                <a:close/>
                <a:moveTo>
                  <a:pt x="504" y="1562"/>
                </a:moveTo>
                <a:cubicBezTo>
                  <a:pt x="318" y="1377"/>
                  <a:pt x="313" y="1078"/>
                  <a:pt x="489" y="887"/>
                </a:cubicBezTo>
                <a:cubicBezTo>
                  <a:pt x="498" y="998"/>
                  <a:pt x="531" y="1106"/>
                  <a:pt x="587" y="1203"/>
                </a:cubicBezTo>
                <a:cubicBezTo>
                  <a:pt x="653" y="1318"/>
                  <a:pt x="748" y="1412"/>
                  <a:pt x="862" y="1478"/>
                </a:cubicBezTo>
                <a:cubicBezTo>
                  <a:pt x="959" y="1534"/>
                  <a:pt x="1067" y="1568"/>
                  <a:pt x="1179" y="1577"/>
                </a:cubicBezTo>
                <a:cubicBezTo>
                  <a:pt x="988" y="1752"/>
                  <a:pt x="689" y="1748"/>
                  <a:pt x="504" y="1562"/>
                </a:cubicBezTo>
                <a:close/>
                <a:moveTo>
                  <a:pt x="1277" y="789"/>
                </a:moveTo>
                <a:cubicBezTo>
                  <a:pt x="1240" y="751"/>
                  <a:pt x="1198" y="719"/>
                  <a:pt x="1152" y="693"/>
                </a:cubicBezTo>
                <a:cubicBezTo>
                  <a:pt x="1107" y="666"/>
                  <a:pt x="1058" y="646"/>
                  <a:pt x="1008" y="633"/>
                </a:cubicBezTo>
                <a:lnTo>
                  <a:pt x="1008" y="433"/>
                </a:lnTo>
                <a:lnTo>
                  <a:pt x="858" y="316"/>
                </a:lnTo>
                <a:cubicBezTo>
                  <a:pt x="878" y="302"/>
                  <a:pt x="899" y="288"/>
                  <a:pt x="920" y="276"/>
                </a:cubicBezTo>
                <a:cubicBezTo>
                  <a:pt x="1017" y="220"/>
                  <a:pt x="1127" y="190"/>
                  <a:pt x="1239" y="190"/>
                </a:cubicBezTo>
                <a:cubicBezTo>
                  <a:pt x="1351" y="190"/>
                  <a:pt x="1461" y="220"/>
                  <a:pt x="1558" y="276"/>
                </a:cubicBezTo>
                <a:cubicBezTo>
                  <a:pt x="1568" y="281"/>
                  <a:pt x="1578" y="287"/>
                  <a:pt x="1588" y="294"/>
                </a:cubicBezTo>
                <a:lnTo>
                  <a:pt x="1446" y="449"/>
                </a:lnTo>
                <a:lnTo>
                  <a:pt x="1446" y="809"/>
                </a:lnTo>
                <a:lnTo>
                  <a:pt x="1692" y="1273"/>
                </a:lnTo>
                <a:cubicBezTo>
                  <a:pt x="1691" y="1274"/>
                  <a:pt x="1690" y="1275"/>
                  <a:pt x="1689" y="1276"/>
                </a:cubicBezTo>
                <a:cubicBezTo>
                  <a:pt x="1650" y="1316"/>
                  <a:pt x="1606" y="1350"/>
                  <a:pt x="1558" y="1377"/>
                </a:cubicBezTo>
                <a:cubicBezTo>
                  <a:pt x="1512" y="1404"/>
                  <a:pt x="1463" y="1425"/>
                  <a:pt x="1412" y="1439"/>
                </a:cubicBezTo>
                <a:cubicBezTo>
                  <a:pt x="1497" y="1221"/>
                  <a:pt x="1452" y="964"/>
                  <a:pt x="1277" y="7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6" name="Google Shape;1136;p34"/>
          <p:cNvGrpSpPr/>
          <p:nvPr/>
        </p:nvGrpSpPr>
        <p:grpSpPr>
          <a:xfrm>
            <a:off x="4754036" y="2122360"/>
            <a:ext cx="377948" cy="377948"/>
            <a:chOff x="4548473" y="2042960"/>
            <a:chExt cx="462378" cy="462379"/>
          </a:xfrm>
        </p:grpSpPr>
        <p:sp>
          <p:nvSpPr>
            <p:cNvPr id="1137" name="Google Shape;1137;p34"/>
            <p:cNvSpPr/>
            <p:nvPr/>
          </p:nvSpPr>
          <p:spPr>
            <a:xfrm>
              <a:off x="4895258" y="2396904"/>
              <a:ext cx="27620" cy="27620"/>
            </a:xfrm>
            <a:custGeom>
              <a:rect b="b" l="l" r="r" t="t"/>
              <a:pathLst>
                <a:path extrusionOk="0" h="118" w="118">
                  <a:moveTo>
                    <a:pt x="0" y="0"/>
                  </a:moveTo>
                  <a:lnTo>
                    <a:pt x="117" y="0"/>
                  </a:lnTo>
                  <a:lnTo>
                    <a:pt x="117" y="117"/>
                  </a:lnTo>
                  <a:lnTo>
                    <a:pt x="0" y="117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4548473" y="2042960"/>
              <a:ext cx="462378" cy="462379"/>
            </a:xfrm>
            <a:custGeom>
              <a:rect b="b" l="l" r="r" t="t"/>
              <a:pathLst>
                <a:path extrusionOk="0" h="1994" w="1992">
                  <a:moveTo>
                    <a:pt x="1991" y="1066"/>
                  </a:moveTo>
                  <a:lnTo>
                    <a:pt x="1844" y="1066"/>
                  </a:lnTo>
                  <a:lnTo>
                    <a:pt x="1844" y="0"/>
                  </a:lnTo>
                  <a:lnTo>
                    <a:pt x="147" y="0"/>
                  </a:lnTo>
                  <a:lnTo>
                    <a:pt x="147" y="1066"/>
                  </a:lnTo>
                  <a:lnTo>
                    <a:pt x="0" y="1066"/>
                  </a:lnTo>
                  <a:lnTo>
                    <a:pt x="0" y="1416"/>
                  </a:lnTo>
                  <a:lnTo>
                    <a:pt x="147" y="1416"/>
                  </a:lnTo>
                  <a:lnTo>
                    <a:pt x="147" y="1876"/>
                  </a:lnTo>
                  <a:lnTo>
                    <a:pt x="263" y="1876"/>
                  </a:lnTo>
                  <a:lnTo>
                    <a:pt x="263" y="1993"/>
                  </a:lnTo>
                  <a:lnTo>
                    <a:pt x="380" y="1993"/>
                  </a:lnTo>
                  <a:lnTo>
                    <a:pt x="380" y="1876"/>
                  </a:lnTo>
                  <a:lnTo>
                    <a:pt x="1611" y="1876"/>
                  </a:lnTo>
                  <a:lnTo>
                    <a:pt x="1611" y="1993"/>
                  </a:lnTo>
                  <a:lnTo>
                    <a:pt x="1727" y="1993"/>
                  </a:lnTo>
                  <a:lnTo>
                    <a:pt x="1727" y="1876"/>
                  </a:lnTo>
                  <a:lnTo>
                    <a:pt x="1844" y="1876"/>
                  </a:lnTo>
                  <a:lnTo>
                    <a:pt x="1844" y="1416"/>
                  </a:lnTo>
                  <a:lnTo>
                    <a:pt x="1991" y="1416"/>
                  </a:lnTo>
                  <a:lnTo>
                    <a:pt x="1991" y="1066"/>
                  </a:lnTo>
                  <a:close/>
                  <a:moveTo>
                    <a:pt x="263" y="117"/>
                  </a:moveTo>
                  <a:lnTo>
                    <a:pt x="1727" y="117"/>
                  </a:lnTo>
                  <a:lnTo>
                    <a:pt x="1727" y="1066"/>
                  </a:lnTo>
                  <a:lnTo>
                    <a:pt x="1409" y="1066"/>
                  </a:lnTo>
                  <a:lnTo>
                    <a:pt x="1323" y="980"/>
                  </a:lnTo>
                  <a:cubicBezTo>
                    <a:pt x="1294" y="951"/>
                    <a:pt x="1262" y="927"/>
                    <a:pt x="1227" y="906"/>
                  </a:cubicBezTo>
                  <a:cubicBezTo>
                    <a:pt x="1173" y="875"/>
                    <a:pt x="1113" y="855"/>
                    <a:pt x="1051" y="848"/>
                  </a:cubicBezTo>
                  <a:lnTo>
                    <a:pt x="1051" y="738"/>
                  </a:lnTo>
                  <a:lnTo>
                    <a:pt x="1096" y="738"/>
                  </a:lnTo>
                  <a:cubicBezTo>
                    <a:pt x="1265" y="738"/>
                    <a:pt x="1403" y="600"/>
                    <a:pt x="1403" y="430"/>
                  </a:cubicBezTo>
                  <a:lnTo>
                    <a:pt x="1403" y="270"/>
                  </a:lnTo>
                  <a:lnTo>
                    <a:pt x="1242" y="270"/>
                  </a:lnTo>
                  <a:cubicBezTo>
                    <a:pt x="1188" y="270"/>
                    <a:pt x="1135" y="284"/>
                    <a:pt x="1088" y="311"/>
                  </a:cubicBezTo>
                  <a:cubicBezTo>
                    <a:pt x="1051" y="332"/>
                    <a:pt x="1018" y="362"/>
                    <a:pt x="993" y="397"/>
                  </a:cubicBezTo>
                  <a:cubicBezTo>
                    <a:pt x="968" y="362"/>
                    <a:pt x="935" y="332"/>
                    <a:pt x="898" y="311"/>
                  </a:cubicBezTo>
                  <a:cubicBezTo>
                    <a:pt x="851" y="284"/>
                    <a:pt x="798" y="270"/>
                    <a:pt x="744" y="270"/>
                  </a:cubicBezTo>
                  <a:lnTo>
                    <a:pt x="583" y="270"/>
                  </a:lnTo>
                  <a:lnTo>
                    <a:pt x="583" y="430"/>
                  </a:lnTo>
                  <a:cubicBezTo>
                    <a:pt x="583" y="600"/>
                    <a:pt x="721" y="738"/>
                    <a:pt x="890" y="738"/>
                  </a:cubicBezTo>
                  <a:lnTo>
                    <a:pt x="935" y="738"/>
                  </a:lnTo>
                  <a:lnTo>
                    <a:pt x="935" y="848"/>
                  </a:lnTo>
                  <a:cubicBezTo>
                    <a:pt x="874" y="856"/>
                    <a:pt x="816" y="876"/>
                    <a:pt x="764" y="906"/>
                  </a:cubicBezTo>
                  <a:cubicBezTo>
                    <a:pt x="729" y="927"/>
                    <a:pt x="697" y="951"/>
                    <a:pt x="668" y="980"/>
                  </a:cubicBezTo>
                  <a:lnTo>
                    <a:pt x="582" y="1066"/>
                  </a:lnTo>
                  <a:lnTo>
                    <a:pt x="263" y="1066"/>
                  </a:lnTo>
                  <a:lnTo>
                    <a:pt x="263" y="117"/>
                  </a:lnTo>
                  <a:close/>
                  <a:moveTo>
                    <a:pt x="1051" y="577"/>
                  </a:moveTo>
                  <a:cubicBezTo>
                    <a:pt x="1051" y="543"/>
                    <a:pt x="1060" y="511"/>
                    <a:pt x="1077" y="482"/>
                  </a:cubicBezTo>
                  <a:cubicBezTo>
                    <a:pt x="1094" y="453"/>
                    <a:pt x="1118" y="429"/>
                    <a:pt x="1147" y="412"/>
                  </a:cubicBezTo>
                  <a:cubicBezTo>
                    <a:pt x="1176" y="395"/>
                    <a:pt x="1208" y="386"/>
                    <a:pt x="1242" y="386"/>
                  </a:cubicBezTo>
                  <a:lnTo>
                    <a:pt x="1286" y="386"/>
                  </a:lnTo>
                  <a:lnTo>
                    <a:pt x="1286" y="430"/>
                  </a:lnTo>
                  <a:cubicBezTo>
                    <a:pt x="1286" y="464"/>
                    <a:pt x="1277" y="497"/>
                    <a:pt x="1260" y="526"/>
                  </a:cubicBezTo>
                  <a:cubicBezTo>
                    <a:pt x="1244" y="555"/>
                    <a:pt x="1220" y="579"/>
                    <a:pt x="1191" y="595"/>
                  </a:cubicBezTo>
                  <a:cubicBezTo>
                    <a:pt x="1162" y="612"/>
                    <a:pt x="1129" y="621"/>
                    <a:pt x="1096" y="621"/>
                  </a:cubicBezTo>
                  <a:lnTo>
                    <a:pt x="1051" y="621"/>
                  </a:lnTo>
                  <a:lnTo>
                    <a:pt x="1051" y="577"/>
                  </a:lnTo>
                  <a:close/>
                  <a:moveTo>
                    <a:pt x="935" y="621"/>
                  </a:moveTo>
                  <a:lnTo>
                    <a:pt x="890" y="621"/>
                  </a:lnTo>
                  <a:cubicBezTo>
                    <a:pt x="857" y="621"/>
                    <a:pt x="824" y="612"/>
                    <a:pt x="795" y="595"/>
                  </a:cubicBezTo>
                  <a:cubicBezTo>
                    <a:pt x="766" y="579"/>
                    <a:pt x="742" y="555"/>
                    <a:pt x="726" y="526"/>
                  </a:cubicBezTo>
                  <a:cubicBezTo>
                    <a:pt x="709" y="497"/>
                    <a:pt x="700" y="464"/>
                    <a:pt x="700" y="430"/>
                  </a:cubicBezTo>
                  <a:lnTo>
                    <a:pt x="700" y="386"/>
                  </a:lnTo>
                  <a:lnTo>
                    <a:pt x="744" y="386"/>
                  </a:lnTo>
                  <a:cubicBezTo>
                    <a:pt x="778" y="386"/>
                    <a:pt x="810" y="395"/>
                    <a:pt x="839" y="412"/>
                  </a:cubicBezTo>
                  <a:cubicBezTo>
                    <a:pt x="868" y="429"/>
                    <a:pt x="892" y="453"/>
                    <a:pt x="909" y="482"/>
                  </a:cubicBezTo>
                  <a:cubicBezTo>
                    <a:pt x="926" y="511"/>
                    <a:pt x="935" y="543"/>
                    <a:pt x="935" y="577"/>
                  </a:cubicBezTo>
                  <a:lnTo>
                    <a:pt x="935" y="621"/>
                  </a:lnTo>
                  <a:close/>
                  <a:moveTo>
                    <a:pt x="1240" y="1062"/>
                  </a:moveTo>
                  <a:lnTo>
                    <a:pt x="1244" y="1066"/>
                  </a:lnTo>
                  <a:lnTo>
                    <a:pt x="747" y="1066"/>
                  </a:lnTo>
                  <a:lnTo>
                    <a:pt x="751" y="1062"/>
                  </a:lnTo>
                  <a:cubicBezTo>
                    <a:pt x="886" y="927"/>
                    <a:pt x="1105" y="927"/>
                    <a:pt x="1240" y="1062"/>
                  </a:cubicBezTo>
                  <a:close/>
                  <a:moveTo>
                    <a:pt x="1727" y="1760"/>
                  </a:moveTo>
                  <a:lnTo>
                    <a:pt x="263" y="1760"/>
                  </a:lnTo>
                  <a:lnTo>
                    <a:pt x="263" y="1416"/>
                  </a:lnTo>
                  <a:lnTo>
                    <a:pt x="1727" y="1416"/>
                  </a:lnTo>
                  <a:lnTo>
                    <a:pt x="1727" y="1760"/>
                  </a:lnTo>
                  <a:close/>
                  <a:moveTo>
                    <a:pt x="1875" y="1300"/>
                  </a:moveTo>
                  <a:lnTo>
                    <a:pt x="116" y="1300"/>
                  </a:lnTo>
                  <a:lnTo>
                    <a:pt x="116" y="1183"/>
                  </a:lnTo>
                  <a:lnTo>
                    <a:pt x="1875" y="1183"/>
                  </a:lnTo>
                  <a:lnTo>
                    <a:pt x="1875" y="13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4635425" y="2396904"/>
              <a:ext cx="27620" cy="27620"/>
            </a:xfrm>
            <a:custGeom>
              <a:rect b="b" l="l" r="r" t="t"/>
              <a:pathLst>
                <a:path extrusionOk="0" h="118" w="118">
                  <a:moveTo>
                    <a:pt x="0" y="0"/>
                  </a:moveTo>
                  <a:lnTo>
                    <a:pt x="117" y="0"/>
                  </a:lnTo>
                  <a:lnTo>
                    <a:pt x="117" y="117"/>
                  </a:lnTo>
                  <a:lnTo>
                    <a:pt x="0" y="117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4690665" y="2396904"/>
              <a:ext cx="177996" cy="27620"/>
            </a:xfrm>
            <a:custGeom>
              <a:rect b="b" l="l" r="r" t="t"/>
              <a:pathLst>
                <a:path extrusionOk="0" h="118" w="768">
                  <a:moveTo>
                    <a:pt x="0" y="0"/>
                  </a:moveTo>
                  <a:lnTo>
                    <a:pt x="767" y="0"/>
                  </a:lnTo>
                  <a:lnTo>
                    <a:pt x="767" y="117"/>
                  </a:lnTo>
                  <a:lnTo>
                    <a:pt x="0" y="117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1" name="Google Shape;1141;p34"/>
          <p:cNvGrpSpPr/>
          <p:nvPr/>
        </p:nvGrpSpPr>
        <p:grpSpPr>
          <a:xfrm>
            <a:off x="2647361" y="2122401"/>
            <a:ext cx="348690" cy="377958"/>
            <a:chOff x="2647361" y="2122401"/>
            <a:chExt cx="348690" cy="377958"/>
          </a:xfrm>
        </p:grpSpPr>
        <p:sp>
          <p:nvSpPr>
            <p:cNvPr id="1142" name="Google Shape;1142;p34"/>
            <p:cNvSpPr/>
            <p:nvPr/>
          </p:nvSpPr>
          <p:spPr>
            <a:xfrm>
              <a:off x="2776135" y="2225244"/>
              <a:ext cx="91144" cy="74420"/>
            </a:xfrm>
            <a:custGeom>
              <a:rect b="b" l="l" r="r" t="t"/>
              <a:pathLst>
                <a:path extrusionOk="0" h="393" w="479">
                  <a:moveTo>
                    <a:pt x="478" y="83"/>
                  </a:moveTo>
                  <a:lnTo>
                    <a:pt x="396" y="0"/>
                  </a:lnTo>
                  <a:lnTo>
                    <a:pt x="169" y="227"/>
                  </a:lnTo>
                  <a:lnTo>
                    <a:pt x="82" y="140"/>
                  </a:lnTo>
                  <a:lnTo>
                    <a:pt x="0" y="223"/>
                  </a:lnTo>
                  <a:lnTo>
                    <a:pt x="169" y="392"/>
                  </a:lnTo>
                  <a:lnTo>
                    <a:pt x="478" y="83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2647361" y="2122401"/>
              <a:ext cx="348690" cy="377958"/>
            </a:xfrm>
            <a:custGeom>
              <a:rect b="b" l="l" r="r" t="t"/>
              <a:pathLst>
                <a:path extrusionOk="0" h="1994" w="1841">
                  <a:moveTo>
                    <a:pt x="1549" y="1633"/>
                  </a:moveTo>
                  <a:lnTo>
                    <a:pt x="1629" y="1228"/>
                  </a:lnTo>
                  <a:cubicBezTo>
                    <a:pt x="1632" y="1212"/>
                    <a:pt x="1634" y="1195"/>
                    <a:pt x="1634" y="1178"/>
                  </a:cubicBezTo>
                  <a:cubicBezTo>
                    <a:pt x="1634" y="1132"/>
                    <a:pt x="1621" y="1087"/>
                    <a:pt x="1599" y="1048"/>
                  </a:cubicBezTo>
                  <a:cubicBezTo>
                    <a:pt x="1576" y="1008"/>
                    <a:pt x="1544" y="976"/>
                    <a:pt x="1505" y="953"/>
                  </a:cubicBezTo>
                  <a:cubicBezTo>
                    <a:pt x="1482" y="941"/>
                    <a:pt x="1458" y="931"/>
                    <a:pt x="1433" y="925"/>
                  </a:cubicBezTo>
                  <a:lnTo>
                    <a:pt x="1433" y="0"/>
                  </a:lnTo>
                  <a:lnTo>
                    <a:pt x="289" y="0"/>
                  </a:lnTo>
                  <a:lnTo>
                    <a:pt x="0" y="289"/>
                  </a:lnTo>
                  <a:lnTo>
                    <a:pt x="0" y="1993"/>
                  </a:lnTo>
                  <a:lnTo>
                    <a:pt x="1840" y="1993"/>
                  </a:lnTo>
                  <a:lnTo>
                    <a:pt x="1840" y="1633"/>
                  </a:lnTo>
                  <a:lnTo>
                    <a:pt x="1549" y="1633"/>
                  </a:lnTo>
                  <a:close/>
                  <a:moveTo>
                    <a:pt x="1485" y="1087"/>
                  </a:moveTo>
                  <a:cubicBezTo>
                    <a:pt x="1490" y="1094"/>
                    <a:pt x="1494" y="1100"/>
                    <a:pt x="1498" y="1107"/>
                  </a:cubicBezTo>
                  <a:cubicBezTo>
                    <a:pt x="1511" y="1128"/>
                    <a:pt x="1517" y="1153"/>
                    <a:pt x="1517" y="1178"/>
                  </a:cubicBezTo>
                  <a:cubicBezTo>
                    <a:pt x="1517" y="1187"/>
                    <a:pt x="1516" y="1196"/>
                    <a:pt x="1515" y="1205"/>
                  </a:cubicBezTo>
                  <a:lnTo>
                    <a:pt x="1430" y="1633"/>
                  </a:lnTo>
                  <a:lnTo>
                    <a:pt x="1320" y="1633"/>
                  </a:lnTo>
                  <a:lnTo>
                    <a:pt x="1236" y="1205"/>
                  </a:lnTo>
                  <a:cubicBezTo>
                    <a:pt x="1234" y="1196"/>
                    <a:pt x="1233" y="1187"/>
                    <a:pt x="1233" y="1178"/>
                  </a:cubicBezTo>
                  <a:cubicBezTo>
                    <a:pt x="1233" y="1153"/>
                    <a:pt x="1239" y="1128"/>
                    <a:pt x="1252" y="1107"/>
                  </a:cubicBezTo>
                  <a:cubicBezTo>
                    <a:pt x="1264" y="1085"/>
                    <a:pt x="1282" y="1067"/>
                    <a:pt x="1304" y="1055"/>
                  </a:cubicBezTo>
                  <a:cubicBezTo>
                    <a:pt x="1325" y="1042"/>
                    <a:pt x="1350" y="1036"/>
                    <a:pt x="1375" y="1036"/>
                  </a:cubicBezTo>
                  <a:cubicBezTo>
                    <a:pt x="1400" y="1036"/>
                    <a:pt x="1425" y="1042"/>
                    <a:pt x="1446" y="1055"/>
                  </a:cubicBezTo>
                  <a:cubicBezTo>
                    <a:pt x="1461" y="1063"/>
                    <a:pt x="1474" y="1074"/>
                    <a:pt x="1485" y="1087"/>
                  </a:cubicBezTo>
                  <a:close/>
                  <a:moveTo>
                    <a:pt x="276" y="179"/>
                  </a:moveTo>
                  <a:lnTo>
                    <a:pt x="276" y="300"/>
                  </a:lnTo>
                  <a:lnTo>
                    <a:pt x="155" y="300"/>
                  </a:lnTo>
                  <a:lnTo>
                    <a:pt x="276" y="179"/>
                  </a:lnTo>
                  <a:close/>
                  <a:moveTo>
                    <a:pt x="117" y="1876"/>
                  </a:moveTo>
                  <a:lnTo>
                    <a:pt x="117" y="417"/>
                  </a:lnTo>
                  <a:lnTo>
                    <a:pt x="393" y="417"/>
                  </a:lnTo>
                  <a:lnTo>
                    <a:pt x="393" y="117"/>
                  </a:lnTo>
                  <a:lnTo>
                    <a:pt x="1317" y="117"/>
                  </a:lnTo>
                  <a:lnTo>
                    <a:pt x="1317" y="925"/>
                  </a:lnTo>
                  <a:cubicBezTo>
                    <a:pt x="1292" y="931"/>
                    <a:pt x="1268" y="941"/>
                    <a:pt x="1246" y="953"/>
                  </a:cubicBezTo>
                  <a:cubicBezTo>
                    <a:pt x="1206" y="976"/>
                    <a:pt x="1173" y="1009"/>
                    <a:pt x="1151" y="1048"/>
                  </a:cubicBezTo>
                  <a:cubicBezTo>
                    <a:pt x="1143" y="1062"/>
                    <a:pt x="1137" y="1075"/>
                    <a:pt x="1131" y="1090"/>
                  </a:cubicBezTo>
                  <a:lnTo>
                    <a:pt x="269" y="1090"/>
                  </a:lnTo>
                  <a:lnTo>
                    <a:pt x="269" y="1206"/>
                  </a:lnTo>
                  <a:lnTo>
                    <a:pt x="1118" y="1206"/>
                  </a:lnTo>
                  <a:cubicBezTo>
                    <a:pt x="1119" y="1214"/>
                    <a:pt x="1120" y="1221"/>
                    <a:pt x="1121" y="1228"/>
                  </a:cubicBezTo>
                  <a:lnTo>
                    <a:pt x="1140" y="1323"/>
                  </a:lnTo>
                  <a:lnTo>
                    <a:pt x="269" y="1323"/>
                  </a:lnTo>
                  <a:lnTo>
                    <a:pt x="269" y="1440"/>
                  </a:lnTo>
                  <a:lnTo>
                    <a:pt x="1163" y="1440"/>
                  </a:lnTo>
                  <a:lnTo>
                    <a:pt x="1201" y="1633"/>
                  </a:lnTo>
                  <a:lnTo>
                    <a:pt x="910" y="1633"/>
                  </a:lnTo>
                  <a:lnTo>
                    <a:pt x="910" y="1876"/>
                  </a:lnTo>
                  <a:lnTo>
                    <a:pt x="117" y="1876"/>
                  </a:lnTo>
                  <a:close/>
                  <a:moveTo>
                    <a:pt x="1723" y="1876"/>
                  </a:moveTo>
                  <a:lnTo>
                    <a:pt x="1027" y="1876"/>
                  </a:lnTo>
                  <a:lnTo>
                    <a:pt x="1027" y="1750"/>
                  </a:lnTo>
                  <a:lnTo>
                    <a:pt x="1723" y="1750"/>
                  </a:lnTo>
                  <a:lnTo>
                    <a:pt x="1723" y="18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4" name="Google Shape;1144;p34"/>
          <p:cNvGrpSpPr/>
          <p:nvPr/>
        </p:nvGrpSpPr>
        <p:grpSpPr>
          <a:xfrm>
            <a:off x="1975028" y="2122360"/>
            <a:ext cx="288478" cy="377948"/>
            <a:chOff x="2343987" y="2042960"/>
            <a:chExt cx="352921" cy="462379"/>
          </a:xfrm>
        </p:grpSpPr>
        <p:sp>
          <p:nvSpPr>
            <p:cNvPr id="1145" name="Google Shape;1145;p34"/>
            <p:cNvSpPr/>
            <p:nvPr/>
          </p:nvSpPr>
          <p:spPr>
            <a:xfrm>
              <a:off x="2401273" y="2101269"/>
              <a:ext cx="238350" cy="231189"/>
            </a:xfrm>
            <a:custGeom>
              <a:rect b="b" l="l" r="r" t="t"/>
              <a:pathLst>
                <a:path extrusionOk="0" h="996" w="1029">
                  <a:moveTo>
                    <a:pt x="681" y="995"/>
                  </a:moveTo>
                  <a:lnTo>
                    <a:pt x="348" y="995"/>
                  </a:lnTo>
                  <a:lnTo>
                    <a:pt x="348" y="860"/>
                  </a:lnTo>
                  <a:cubicBezTo>
                    <a:pt x="336" y="855"/>
                    <a:pt x="326" y="850"/>
                    <a:pt x="315" y="843"/>
                  </a:cubicBezTo>
                  <a:cubicBezTo>
                    <a:pt x="304" y="837"/>
                    <a:pt x="294" y="831"/>
                    <a:pt x="284" y="823"/>
                  </a:cubicBezTo>
                  <a:lnTo>
                    <a:pt x="167" y="891"/>
                  </a:lnTo>
                  <a:lnTo>
                    <a:pt x="0" y="602"/>
                  </a:lnTo>
                  <a:lnTo>
                    <a:pt x="117" y="534"/>
                  </a:lnTo>
                  <a:cubicBezTo>
                    <a:pt x="116" y="522"/>
                    <a:pt x="115" y="510"/>
                    <a:pt x="115" y="498"/>
                  </a:cubicBezTo>
                  <a:cubicBezTo>
                    <a:pt x="115" y="485"/>
                    <a:pt x="116" y="473"/>
                    <a:pt x="117" y="461"/>
                  </a:cubicBezTo>
                  <a:lnTo>
                    <a:pt x="0" y="393"/>
                  </a:lnTo>
                  <a:lnTo>
                    <a:pt x="167" y="105"/>
                  </a:lnTo>
                  <a:lnTo>
                    <a:pt x="284" y="172"/>
                  </a:lnTo>
                  <a:cubicBezTo>
                    <a:pt x="294" y="165"/>
                    <a:pt x="304" y="158"/>
                    <a:pt x="315" y="152"/>
                  </a:cubicBezTo>
                  <a:cubicBezTo>
                    <a:pt x="326" y="146"/>
                    <a:pt x="336" y="140"/>
                    <a:pt x="348" y="135"/>
                  </a:cubicBezTo>
                  <a:lnTo>
                    <a:pt x="348" y="0"/>
                  </a:lnTo>
                  <a:lnTo>
                    <a:pt x="681" y="0"/>
                  </a:lnTo>
                  <a:lnTo>
                    <a:pt x="681" y="135"/>
                  </a:lnTo>
                  <a:cubicBezTo>
                    <a:pt x="692" y="140"/>
                    <a:pt x="703" y="146"/>
                    <a:pt x="713" y="152"/>
                  </a:cubicBezTo>
                  <a:cubicBezTo>
                    <a:pt x="724" y="158"/>
                    <a:pt x="735" y="165"/>
                    <a:pt x="745" y="172"/>
                  </a:cubicBezTo>
                  <a:lnTo>
                    <a:pt x="861" y="105"/>
                  </a:lnTo>
                  <a:lnTo>
                    <a:pt x="1028" y="393"/>
                  </a:lnTo>
                  <a:lnTo>
                    <a:pt x="911" y="461"/>
                  </a:lnTo>
                  <a:cubicBezTo>
                    <a:pt x="913" y="473"/>
                    <a:pt x="913" y="485"/>
                    <a:pt x="913" y="498"/>
                  </a:cubicBezTo>
                  <a:cubicBezTo>
                    <a:pt x="913" y="510"/>
                    <a:pt x="913" y="522"/>
                    <a:pt x="911" y="534"/>
                  </a:cubicBezTo>
                  <a:lnTo>
                    <a:pt x="1028" y="602"/>
                  </a:lnTo>
                  <a:lnTo>
                    <a:pt x="861" y="891"/>
                  </a:lnTo>
                  <a:lnTo>
                    <a:pt x="745" y="823"/>
                  </a:lnTo>
                  <a:cubicBezTo>
                    <a:pt x="735" y="831"/>
                    <a:pt x="724" y="837"/>
                    <a:pt x="713" y="844"/>
                  </a:cubicBezTo>
                  <a:cubicBezTo>
                    <a:pt x="703" y="850"/>
                    <a:pt x="692" y="855"/>
                    <a:pt x="681" y="860"/>
                  </a:cubicBezTo>
                  <a:lnTo>
                    <a:pt x="681" y="995"/>
                  </a:lnTo>
                  <a:close/>
                  <a:moveTo>
                    <a:pt x="465" y="878"/>
                  </a:moveTo>
                  <a:lnTo>
                    <a:pt x="564" y="878"/>
                  </a:lnTo>
                  <a:lnTo>
                    <a:pt x="564" y="778"/>
                  </a:lnTo>
                  <a:lnTo>
                    <a:pt x="604" y="765"/>
                  </a:lnTo>
                  <a:cubicBezTo>
                    <a:pt x="622" y="759"/>
                    <a:pt x="639" y="751"/>
                    <a:pt x="655" y="742"/>
                  </a:cubicBezTo>
                  <a:cubicBezTo>
                    <a:pt x="671" y="733"/>
                    <a:pt x="687" y="722"/>
                    <a:pt x="701" y="709"/>
                  </a:cubicBezTo>
                  <a:lnTo>
                    <a:pt x="732" y="681"/>
                  </a:lnTo>
                  <a:lnTo>
                    <a:pt x="819" y="731"/>
                  </a:lnTo>
                  <a:lnTo>
                    <a:pt x="868" y="645"/>
                  </a:lnTo>
                  <a:lnTo>
                    <a:pt x="782" y="595"/>
                  </a:lnTo>
                  <a:lnTo>
                    <a:pt x="791" y="554"/>
                  </a:lnTo>
                  <a:cubicBezTo>
                    <a:pt x="794" y="535"/>
                    <a:pt x="796" y="516"/>
                    <a:pt x="796" y="498"/>
                  </a:cubicBezTo>
                  <a:cubicBezTo>
                    <a:pt x="796" y="479"/>
                    <a:pt x="794" y="460"/>
                    <a:pt x="791" y="442"/>
                  </a:cubicBezTo>
                  <a:lnTo>
                    <a:pt x="782" y="400"/>
                  </a:lnTo>
                  <a:lnTo>
                    <a:pt x="868" y="351"/>
                  </a:lnTo>
                  <a:lnTo>
                    <a:pt x="819" y="264"/>
                  </a:lnTo>
                  <a:lnTo>
                    <a:pt x="732" y="314"/>
                  </a:lnTo>
                  <a:lnTo>
                    <a:pt x="701" y="286"/>
                  </a:lnTo>
                  <a:cubicBezTo>
                    <a:pt x="687" y="274"/>
                    <a:pt x="671" y="263"/>
                    <a:pt x="655" y="253"/>
                  </a:cubicBezTo>
                  <a:cubicBezTo>
                    <a:pt x="639" y="244"/>
                    <a:pt x="622" y="236"/>
                    <a:pt x="604" y="230"/>
                  </a:cubicBezTo>
                  <a:lnTo>
                    <a:pt x="564" y="217"/>
                  </a:lnTo>
                  <a:lnTo>
                    <a:pt x="564" y="117"/>
                  </a:lnTo>
                  <a:lnTo>
                    <a:pt x="465" y="117"/>
                  </a:lnTo>
                  <a:lnTo>
                    <a:pt x="465" y="217"/>
                  </a:lnTo>
                  <a:lnTo>
                    <a:pt x="425" y="230"/>
                  </a:lnTo>
                  <a:cubicBezTo>
                    <a:pt x="407" y="236"/>
                    <a:pt x="390" y="244"/>
                    <a:pt x="374" y="253"/>
                  </a:cubicBezTo>
                  <a:cubicBezTo>
                    <a:pt x="357" y="263"/>
                    <a:pt x="342" y="274"/>
                    <a:pt x="328" y="286"/>
                  </a:cubicBezTo>
                  <a:lnTo>
                    <a:pt x="296" y="314"/>
                  </a:lnTo>
                  <a:lnTo>
                    <a:pt x="210" y="264"/>
                  </a:lnTo>
                  <a:lnTo>
                    <a:pt x="160" y="351"/>
                  </a:lnTo>
                  <a:lnTo>
                    <a:pt x="246" y="400"/>
                  </a:lnTo>
                  <a:lnTo>
                    <a:pt x="238" y="442"/>
                  </a:lnTo>
                  <a:cubicBezTo>
                    <a:pt x="234" y="460"/>
                    <a:pt x="233" y="479"/>
                    <a:pt x="233" y="498"/>
                  </a:cubicBezTo>
                  <a:cubicBezTo>
                    <a:pt x="233" y="517"/>
                    <a:pt x="234" y="535"/>
                    <a:pt x="238" y="554"/>
                  </a:cubicBezTo>
                  <a:lnTo>
                    <a:pt x="246" y="595"/>
                  </a:lnTo>
                  <a:lnTo>
                    <a:pt x="160" y="645"/>
                  </a:lnTo>
                  <a:lnTo>
                    <a:pt x="210" y="731"/>
                  </a:lnTo>
                  <a:lnTo>
                    <a:pt x="296" y="681"/>
                  </a:lnTo>
                  <a:lnTo>
                    <a:pt x="328" y="709"/>
                  </a:lnTo>
                  <a:cubicBezTo>
                    <a:pt x="342" y="722"/>
                    <a:pt x="357" y="733"/>
                    <a:pt x="374" y="742"/>
                  </a:cubicBezTo>
                  <a:cubicBezTo>
                    <a:pt x="390" y="751"/>
                    <a:pt x="407" y="759"/>
                    <a:pt x="425" y="765"/>
                  </a:cubicBezTo>
                  <a:lnTo>
                    <a:pt x="465" y="778"/>
                  </a:lnTo>
                  <a:lnTo>
                    <a:pt x="465" y="8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2482087" y="2179014"/>
              <a:ext cx="75699" cy="75699"/>
            </a:xfrm>
            <a:custGeom>
              <a:rect b="b" l="l" r="r" t="t"/>
              <a:pathLst>
                <a:path extrusionOk="0" h="327" w="327">
                  <a:moveTo>
                    <a:pt x="82" y="304"/>
                  </a:moveTo>
                  <a:cubicBezTo>
                    <a:pt x="57" y="289"/>
                    <a:pt x="36" y="269"/>
                    <a:pt x="22" y="244"/>
                  </a:cubicBezTo>
                  <a:cubicBezTo>
                    <a:pt x="7" y="219"/>
                    <a:pt x="0" y="191"/>
                    <a:pt x="0" y="163"/>
                  </a:cubicBezTo>
                  <a:cubicBezTo>
                    <a:pt x="0" y="134"/>
                    <a:pt x="7" y="106"/>
                    <a:pt x="22" y="81"/>
                  </a:cubicBezTo>
                  <a:cubicBezTo>
                    <a:pt x="36" y="56"/>
                    <a:pt x="57" y="36"/>
                    <a:pt x="82" y="22"/>
                  </a:cubicBezTo>
                  <a:cubicBezTo>
                    <a:pt x="107" y="7"/>
                    <a:pt x="134" y="0"/>
                    <a:pt x="163" y="0"/>
                  </a:cubicBezTo>
                  <a:cubicBezTo>
                    <a:pt x="191" y="0"/>
                    <a:pt x="220" y="7"/>
                    <a:pt x="245" y="22"/>
                  </a:cubicBezTo>
                  <a:cubicBezTo>
                    <a:pt x="269" y="36"/>
                    <a:pt x="289" y="56"/>
                    <a:pt x="304" y="81"/>
                  </a:cubicBezTo>
                  <a:cubicBezTo>
                    <a:pt x="318" y="106"/>
                    <a:pt x="326" y="134"/>
                    <a:pt x="326" y="163"/>
                  </a:cubicBezTo>
                  <a:cubicBezTo>
                    <a:pt x="326" y="191"/>
                    <a:pt x="319" y="219"/>
                    <a:pt x="304" y="244"/>
                  </a:cubicBezTo>
                  <a:cubicBezTo>
                    <a:pt x="290" y="269"/>
                    <a:pt x="269" y="289"/>
                    <a:pt x="245" y="304"/>
                  </a:cubicBezTo>
                  <a:cubicBezTo>
                    <a:pt x="220" y="318"/>
                    <a:pt x="192" y="326"/>
                    <a:pt x="163" y="326"/>
                  </a:cubicBezTo>
                  <a:cubicBezTo>
                    <a:pt x="135" y="326"/>
                    <a:pt x="107" y="318"/>
                    <a:pt x="82" y="304"/>
                  </a:cubicBezTo>
                  <a:close/>
                  <a:moveTo>
                    <a:pt x="163" y="117"/>
                  </a:moveTo>
                  <a:cubicBezTo>
                    <a:pt x="155" y="117"/>
                    <a:pt x="147" y="119"/>
                    <a:pt x="140" y="123"/>
                  </a:cubicBezTo>
                  <a:cubicBezTo>
                    <a:pt x="133" y="127"/>
                    <a:pt x="128" y="133"/>
                    <a:pt x="124" y="140"/>
                  </a:cubicBezTo>
                  <a:cubicBezTo>
                    <a:pt x="120" y="147"/>
                    <a:pt x="117" y="155"/>
                    <a:pt x="117" y="163"/>
                  </a:cubicBezTo>
                  <a:cubicBezTo>
                    <a:pt x="117" y="171"/>
                    <a:pt x="120" y="179"/>
                    <a:pt x="124" y="186"/>
                  </a:cubicBezTo>
                  <a:cubicBezTo>
                    <a:pt x="128" y="193"/>
                    <a:pt x="133" y="198"/>
                    <a:pt x="140" y="202"/>
                  </a:cubicBezTo>
                  <a:cubicBezTo>
                    <a:pt x="147" y="206"/>
                    <a:pt x="155" y="209"/>
                    <a:pt x="163" y="209"/>
                  </a:cubicBezTo>
                  <a:cubicBezTo>
                    <a:pt x="171" y="209"/>
                    <a:pt x="179" y="206"/>
                    <a:pt x="186" y="202"/>
                  </a:cubicBezTo>
                  <a:cubicBezTo>
                    <a:pt x="193" y="198"/>
                    <a:pt x="199" y="193"/>
                    <a:pt x="203" y="186"/>
                  </a:cubicBezTo>
                  <a:cubicBezTo>
                    <a:pt x="207" y="179"/>
                    <a:pt x="209" y="171"/>
                    <a:pt x="209" y="163"/>
                  </a:cubicBezTo>
                  <a:cubicBezTo>
                    <a:pt x="209" y="155"/>
                    <a:pt x="207" y="147"/>
                    <a:pt x="203" y="140"/>
                  </a:cubicBezTo>
                  <a:cubicBezTo>
                    <a:pt x="199" y="133"/>
                    <a:pt x="193" y="127"/>
                    <a:pt x="186" y="123"/>
                  </a:cubicBezTo>
                  <a:cubicBezTo>
                    <a:pt x="179" y="119"/>
                    <a:pt x="171" y="117"/>
                    <a:pt x="163" y="1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2343987" y="2042960"/>
              <a:ext cx="352921" cy="462379"/>
            </a:xfrm>
            <a:custGeom>
              <a:rect b="b" l="l" r="r" t="t"/>
              <a:pathLst>
                <a:path extrusionOk="0" h="1994" w="1523">
                  <a:moveTo>
                    <a:pt x="761" y="1993"/>
                  </a:moveTo>
                  <a:lnTo>
                    <a:pt x="725" y="1965"/>
                  </a:lnTo>
                  <a:cubicBezTo>
                    <a:pt x="718" y="1959"/>
                    <a:pt x="542" y="1820"/>
                    <a:pt x="365" y="1604"/>
                  </a:cubicBezTo>
                  <a:cubicBezTo>
                    <a:pt x="260" y="1476"/>
                    <a:pt x="176" y="1348"/>
                    <a:pt x="116" y="1223"/>
                  </a:cubicBezTo>
                  <a:cubicBezTo>
                    <a:pt x="39" y="1064"/>
                    <a:pt x="0" y="908"/>
                    <a:pt x="0" y="762"/>
                  </a:cubicBezTo>
                  <a:cubicBezTo>
                    <a:pt x="0" y="342"/>
                    <a:pt x="341" y="0"/>
                    <a:pt x="761" y="0"/>
                  </a:cubicBezTo>
                  <a:cubicBezTo>
                    <a:pt x="1180" y="0"/>
                    <a:pt x="1522" y="342"/>
                    <a:pt x="1522" y="762"/>
                  </a:cubicBezTo>
                  <a:cubicBezTo>
                    <a:pt x="1522" y="911"/>
                    <a:pt x="1484" y="1068"/>
                    <a:pt x="1407" y="1228"/>
                  </a:cubicBezTo>
                  <a:cubicBezTo>
                    <a:pt x="1347" y="1354"/>
                    <a:pt x="1263" y="1482"/>
                    <a:pt x="1158" y="1609"/>
                  </a:cubicBezTo>
                  <a:cubicBezTo>
                    <a:pt x="980" y="1823"/>
                    <a:pt x="804" y="1960"/>
                    <a:pt x="797" y="1965"/>
                  </a:cubicBezTo>
                  <a:lnTo>
                    <a:pt x="761" y="1993"/>
                  </a:lnTo>
                  <a:close/>
                  <a:moveTo>
                    <a:pt x="117" y="762"/>
                  </a:moveTo>
                  <a:cubicBezTo>
                    <a:pt x="117" y="1056"/>
                    <a:pt x="300" y="1341"/>
                    <a:pt x="454" y="1528"/>
                  </a:cubicBezTo>
                  <a:cubicBezTo>
                    <a:pt x="547" y="1641"/>
                    <a:pt x="650" y="1747"/>
                    <a:pt x="762" y="1843"/>
                  </a:cubicBezTo>
                  <a:cubicBezTo>
                    <a:pt x="873" y="1748"/>
                    <a:pt x="976" y="1644"/>
                    <a:pt x="1069" y="1532"/>
                  </a:cubicBezTo>
                  <a:cubicBezTo>
                    <a:pt x="1168" y="1413"/>
                    <a:pt x="1246" y="1293"/>
                    <a:pt x="1302" y="1176"/>
                  </a:cubicBezTo>
                  <a:cubicBezTo>
                    <a:pt x="1371" y="1032"/>
                    <a:pt x="1405" y="893"/>
                    <a:pt x="1405" y="762"/>
                  </a:cubicBezTo>
                  <a:cubicBezTo>
                    <a:pt x="1405" y="407"/>
                    <a:pt x="1116" y="117"/>
                    <a:pt x="761" y="117"/>
                  </a:cubicBezTo>
                  <a:cubicBezTo>
                    <a:pt x="406" y="117"/>
                    <a:pt x="117" y="407"/>
                    <a:pt x="117" y="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8" name="Google Shape;1148;p34"/>
          <p:cNvGrpSpPr/>
          <p:nvPr/>
        </p:nvGrpSpPr>
        <p:grpSpPr>
          <a:xfrm>
            <a:off x="6871631" y="1565901"/>
            <a:ext cx="357044" cy="377948"/>
            <a:chOff x="6335590" y="1459871"/>
            <a:chExt cx="436804" cy="462379"/>
          </a:xfrm>
        </p:grpSpPr>
        <p:sp>
          <p:nvSpPr>
            <p:cNvPr id="1149" name="Google Shape;1149;p34"/>
            <p:cNvSpPr/>
            <p:nvPr/>
          </p:nvSpPr>
          <p:spPr>
            <a:xfrm>
              <a:off x="6440955" y="1513066"/>
              <a:ext cx="96159" cy="128892"/>
            </a:xfrm>
            <a:custGeom>
              <a:rect b="b" l="l" r="r" t="t"/>
              <a:pathLst>
                <a:path extrusionOk="0" h="554" w="413">
                  <a:moveTo>
                    <a:pt x="117" y="206"/>
                  </a:moveTo>
                  <a:cubicBezTo>
                    <a:pt x="117" y="191"/>
                    <a:pt x="121" y="175"/>
                    <a:pt x="129" y="162"/>
                  </a:cubicBezTo>
                  <a:cubicBezTo>
                    <a:pt x="137" y="148"/>
                    <a:pt x="149" y="136"/>
                    <a:pt x="162" y="129"/>
                  </a:cubicBezTo>
                  <a:cubicBezTo>
                    <a:pt x="176" y="121"/>
                    <a:pt x="191" y="117"/>
                    <a:pt x="206" y="117"/>
                  </a:cubicBezTo>
                  <a:cubicBezTo>
                    <a:pt x="222" y="117"/>
                    <a:pt x="238" y="121"/>
                    <a:pt x="251" y="129"/>
                  </a:cubicBezTo>
                  <a:cubicBezTo>
                    <a:pt x="265" y="136"/>
                    <a:pt x="275" y="148"/>
                    <a:pt x="283" y="162"/>
                  </a:cubicBezTo>
                  <a:cubicBezTo>
                    <a:pt x="291" y="175"/>
                    <a:pt x="295" y="191"/>
                    <a:pt x="295" y="206"/>
                  </a:cubicBezTo>
                  <a:lnTo>
                    <a:pt x="295" y="224"/>
                  </a:lnTo>
                  <a:cubicBezTo>
                    <a:pt x="295" y="239"/>
                    <a:pt x="291" y="255"/>
                    <a:pt x="283" y="268"/>
                  </a:cubicBezTo>
                  <a:cubicBezTo>
                    <a:pt x="275" y="282"/>
                    <a:pt x="264" y="293"/>
                    <a:pt x="251" y="301"/>
                  </a:cubicBezTo>
                  <a:cubicBezTo>
                    <a:pt x="237" y="309"/>
                    <a:pt x="222" y="313"/>
                    <a:pt x="206" y="313"/>
                  </a:cubicBezTo>
                  <a:lnTo>
                    <a:pt x="118" y="313"/>
                  </a:lnTo>
                  <a:lnTo>
                    <a:pt x="118" y="553"/>
                  </a:lnTo>
                  <a:lnTo>
                    <a:pt x="235" y="553"/>
                  </a:lnTo>
                  <a:lnTo>
                    <a:pt x="235" y="428"/>
                  </a:lnTo>
                  <a:cubicBezTo>
                    <a:pt x="261" y="424"/>
                    <a:pt x="286" y="415"/>
                    <a:pt x="309" y="402"/>
                  </a:cubicBezTo>
                  <a:cubicBezTo>
                    <a:pt x="340" y="384"/>
                    <a:pt x="366" y="358"/>
                    <a:pt x="384" y="327"/>
                  </a:cubicBezTo>
                  <a:cubicBezTo>
                    <a:pt x="402" y="295"/>
                    <a:pt x="412" y="260"/>
                    <a:pt x="412" y="224"/>
                  </a:cubicBezTo>
                  <a:lnTo>
                    <a:pt x="412" y="206"/>
                  </a:lnTo>
                  <a:lnTo>
                    <a:pt x="412" y="206"/>
                  </a:lnTo>
                  <a:cubicBezTo>
                    <a:pt x="412" y="170"/>
                    <a:pt x="402" y="134"/>
                    <a:pt x="384" y="103"/>
                  </a:cubicBezTo>
                  <a:cubicBezTo>
                    <a:pt x="366" y="71"/>
                    <a:pt x="340" y="46"/>
                    <a:pt x="309" y="28"/>
                  </a:cubicBezTo>
                  <a:cubicBezTo>
                    <a:pt x="278" y="10"/>
                    <a:pt x="242" y="0"/>
                    <a:pt x="206" y="0"/>
                  </a:cubicBezTo>
                  <a:cubicBezTo>
                    <a:pt x="170" y="0"/>
                    <a:pt x="135" y="10"/>
                    <a:pt x="103" y="28"/>
                  </a:cubicBezTo>
                  <a:cubicBezTo>
                    <a:pt x="72" y="46"/>
                    <a:pt x="46" y="71"/>
                    <a:pt x="28" y="103"/>
                  </a:cubicBezTo>
                  <a:cubicBezTo>
                    <a:pt x="10" y="134"/>
                    <a:pt x="0" y="170"/>
                    <a:pt x="0" y="206"/>
                  </a:cubicBezTo>
                  <a:lnTo>
                    <a:pt x="0" y="206"/>
                  </a:lnTo>
                  <a:lnTo>
                    <a:pt x="0" y="210"/>
                  </a:lnTo>
                  <a:lnTo>
                    <a:pt x="117" y="210"/>
                  </a:lnTo>
                  <a:lnTo>
                    <a:pt x="117" y="20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6468575" y="1657303"/>
              <a:ext cx="27620" cy="27620"/>
            </a:xfrm>
            <a:custGeom>
              <a:rect b="b" l="l" r="r" t="t"/>
              <a:pathLst>
                <a:path extrusionOk="0" h="118" w="121">
                  <a:moveTo>
                    <a:pt x="1" y="59"/>
                  </a:moveTo>
                  <a:cubicBezTo>
                    <a:pt x="2" y="91"/>
                    <a:pt x="27" y="117"/>
                    <a:pt x="59" y="117"/>
                  </a:cubicBezTo>
                  <a:cubicBezTo>
                    <a:pt x="90" y="117"/>
                    <a:pt x="120" y="91"/>
                    <a:pt x="118" y="59"/>
                  </a:cubicBezTo>
                  <a:cubicBezTo>
                    <a:pt x="117" y="27"/>
                    <a:pt x="92" y="0"/>
                    <a:pt x="59" y="0"/>
                  </a:cubicBezTo>
                  <a:cubicBezTo>
                    <a:pt x="29" y="0"/>
                    <a:pt x="0" y="27"/>
                    <a:pt x="1" y="5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6335590" y="1459871"/>
              <a:ext cx="436804" cy="462379"/>
            </a:xfrm>
            <a:custGeom>
              <a:rect b="b" l="l" r="r" t="t"/>
              <a:pathLst>
                <a:path extrusionOk="0" h="1994" w="1883">
                  <a:moveTo>
                    <a:pt x="1828" y="574"/>
                  </a:moveTo>
                  <a:cubicBezTo>
                    <a:pt x="1817" y="563"/>
                    <a:pt x="1804" y="553"/>
                    <a:pt x="1790" y="545"/>
                  </a:cubicBezTo>
                  <a:cubicBezTo>
                    <a:pt x="1762" y="529"/>
                    <a:pt x="1731" y="521"/>
                    <a:pt x="1699" y="521"/>
                  </a:cubicBezTo>
                  <a:cubicBezTo>
                    <a:pt x="1667" y="521"/>
                    <a:pt x="1635" y="529"/>
                    <a:pt x="1607" y="545"/>
                  </a:cubicBezTo>
                  <a:cubicBezTo>
                    <a:pt x="1593" y="553"/>
                    <a:pt x="1581" y="563"/>
                    <a:pt x="1569" y="574"/>
                  </a:cubicBezTo>
                  <a:lnTo>
                    <a:pt x="1538" y="605"/>
                  </a:lnTo>
                  <a:lnTo>
                    <a:pt x="1538" y="234"/>
                  </a:lnTo>
                  <a:lnTo>
                    <a:pt x="1304" y="234"/>
                  </a:lnTo>
                  <a:lnTo>
                    <a:pt x="1304" y="0"/>
                  </a:lnTo>
                  <a:lnTo>
                    <a:pt x="0" y="0"/>
                  </a:lnTo>
                  <a:lnTo>
                    <a:pt x="0" y="1472"/>
                  </a:lnTo>
                  <a:lnTo>
                    <a:pt x="273" y="1745"/>
                  </a:lnTo>
                  <a:lnTo>
                    <a:pt x="273" y="1993"/>
                  </a:lnTo>
                  <a:lnTo>
                    <a:pt x="1538" y="1993"/>
                  </a:lnTo>
                  <a:lnTo>
                    <a:pt x="1538" y="1123"/>
                  </a:lnTo>
                  <a:lnTo>
                    <a:pt x="1828" y="833"/>
                  </a:lnTo>
                  <a:cubicBezTo>
                    <a:pt x="1839" y="822"/>
                    <a:pt x="1849" y="809"/>
                    <a:pt x="1857" y="795"/>
                  </a:cubicBezTo>
                  <a:cubicBezTo>
                    <a:pt x="1873" y="768"/>
                    <a:pt x="1882" y="736"/>
                    <a:pt x="1882" y="704"/>
                  </a:cubicBezTo>
                  <a:cubicBezTo>
                    <a:pt x="1882" y="672"/>
                    <a:pt x="1873" y="640"/>
                    <a:pt x="1857" y="612"/>
                  </a:cubicBezTo>
                  <a:cubicBezTo>
                    <a:pt x="1849" y="598"/>
                    <a:pt x="1839" y="585"/>
                    <a:pt x="1828" y="574"/>
                  </a:cubicBezTo>
                  <a:close/>
                  <a:moveTo>
                    <a:pt x="1111" y="1198"/>
                  </a:moveTo>
                  <a:lnTo>
                    <a:pt x="1205" y="1292"/>
                  </a:lnTo>
                  <a:lnTo>
                    <a:pt x="1151" y="1345"/>
                  </a:lnTo>
                  <a:lnTo>
                    <a:pt x="1057" y="1345"/>
                  </a:lnTo>
                  <a:lnTo>
                    <a:pt x="1057" y="1251"/>
                  </a:lnTo>
                  <a:lnTo>
                    <a:pt x="1111" y="1198"/>
                  </a:lnTo>
                  <a:close/>
                  <a:moveTo>
                    <a:pt x="1287" y="1209"/>
                  </a:moveTo>
                  <a:lnTo>
                    <a:pt x="1194" y="1115"/>
                  </a:lnTo>
                  <a:lnTo>
                    <a:pt x="1519" y="790"/>
                  </a:lnTo>
                  <a:lnTo>
                    <a:pt x="1612" y="884"/>
                  </a:lnTo>
                  <a:lnTo>
                    <a:pt x="1287" y="1209"/>
                  </a:lnTo>
                  <a:close/>
                  <a:moveTo>
                    <a:pt x="1421" y="351"/>
                  </a:moveTo>
                  <a:lnTo>
                    <a:pt x="1421" y="722"/>
                  </a:lnTo>
                  <a:lnTo>
                    <a:pt x="1304" y="839"/>
                  </a:lnTo>
                  <a:lnTo>
                    <a:pt x="1304" y="351"/>
                  </a:lnTo>
                  <a:lnTo>
                    <a:pt x="1421" y="351"/>
                  </a:lnTo>
                  <a:close/>
                  <a:moveTo>
                    <a:pt x="1187" y="117"/>
                  </a:moveTo>
                  <a:lnTo>
                    <a:pt x="1187" y="956"/>
                  </a:lnTo>
                  <a:lnTo>
                    <a:pt x="1032" y="1112"/>
                  </a:lnTo>
                  <a:lnTo>
                    <a:pt x="267" y="1112"/>
                  </a:lnTo>
                  <a:lnTo>
                    <a:pt x="267" y="1229"/>
                  </a:lnTo>
                  <a:lnTo>
                    <a:pt x="940" y="1229"/>
                  </a:lnTo>
                  <a:lnTo>
                    <a:pt x="940" y="1345"/>
                  </a:lnTo>
                  <a:lnTo>
                    <a:pt x="659" y="1345"/>
                  </a:lnTo>
                  <a:lnTo>
                    <a:pt x="659" y="1462"/>
                  </a:lnTo>
                  <a:lnTo>
                    <a:pt x="1187" y="1462"/>
                  </a:lnTo>
                  <a:lnTo>
                    <a:pt x="1187" y="1642"/>
                  </a:lnTo>
                  <a:lnTo>
                    <a:pt x="390" y="1642"/>
                  </a:lnTo>
                  <a:lnTo>
                    <a:pt x="390" y="1345"/>
                  </a:lnTo>
                  <a:lnTo>
                    <a:pt x="117" y="1345"/>
                  </a:lnTo>
                  <a:lnTo>
                    <a:pt x="117" y="117"/>
                  </a:lnTo>
                  <a:lnTo>
                    <a:pt x="1187" y="117"/>
                  </a:lnTo>
                  <a:close/>
                  <a:moveTo>
                    <a:pt x="273" y="1580"/>
                  </a:moveTo>
                  <a:lnTo>
                    <a:pt x="155" y="1462"/>
                  </a:lnTo>
                  <a:lnTo>
                    <a:pt x="273" y="1462"/>
                  </a:lnTo>
                  <a:lnTo>
                    <a:pt x="273" y="1580"/>
                  </a:lnTo>
                  <a:close/>
                  <a:moveTo>
                    <a:pt x="1421" y="1876"/>
                  </a:moveTo>
                  <a:lnTo>
                    <a:pt x="390" y="1876"/>
                  </a:lnTo>
                  <a:lnTo>
                    <a:pt x="390" y="1759"/>
                  </a:lnTo>
                  <a:lnTo>
                    <a:pt x="1304" y="1759"/>
                  </a:lnTo>
                  <a:lnTo>
                    <a:pt x="1304" y="1357"/>
                  </a:lnTo>
                  <a:lnTo>
                    <a:pt x="1421" y="1240"/>
                  </a:lnTo>
                  <a:lnTo>
                    <a:pt x="1421" y="1876"/>
                  </a:lnTo>
                  <a:close/>
                  <a:moveTo>
                    <a:pt x="1746" y="751"/>
                  </a:moveTo>
                  <a:lnTo>
                    <a:pt x="1695" y="801"/>
                  </a:lnTo>
                  <a:lnTo>
                    <a:pt x="1601" y="707"/>
                  </a:lnTo>
                  <a:lnTo>
                    <a:pt x="1652" y="657"/>
                  </a:lnTo>
                  <a:cubicBezTo>
                    <a:pt x="1656" y="653"/>
                    <a:pt x="1660" y="650"/>
                    <a:pt x="1665" y="647"/>
                  </a:cubicBezTo>
                  <a:cubicBezTo>
                    <a:pt x="1675" y="641"/>
                    <a:pt x="1686" y="638"/>
                    <a:pt x="1698" y="638"/>
                  </a:cubicBezTo>
                  <a:cubicBezTo>
                    <a:pt x="1710" y="638"/>
                    <a:pt x="1721" y="641"/>
                    <a:pt x="1731" y="647"/>
                  </a:cubicBezTo>
                  <a:cubicBezTo>
                    <a:pt x="1741" y="653"/>
                    <a:pt x="1750" y="661"/>
                    <a:pt x="1755" y="671"/>
                  </a:cubicBezTo>
                  <a:cubicBezTo>
                    <a:pt x="1761" y="681"/>
                    <a:pt x="1764" y="692"/>
                    <a:pt x="1764" y="704"/>
                  </a:cubicBezTo>
                  <a:cubicBezTo>
                    <a:pt x="1764" y="715"/>
                    <a:pt x="1761" y="727"/>
                    <a:pt x="1755" y="737"/>
                  </a:cubicBezTo>
                  <a:cubicBezTo>
                    <a:pt x="1753" y="742"/>
                    <a:pt x="1749" y="747"/>
                    <a:pt x="1746" y="7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2" name="Google Shape;1152;p34"/>
          <p:cNvSpPr/>
          <p:nvPr/>
        </p:nvSpPr>
        <p:spPr>
          <a:xfrm>
            <a:off x="7721731" y="1723970"/>
            <a:ext cx="61878" cy="61878"/>
          </a:xfrm>
          <a:custGeom>
            <a:rect b="b" l="l" r="r" t="t"/>
            <a:pathLst>
              <a:path extrusionOk="0" h="326" w="326">
                <a:moveTo>
                  <a:pt x="163" y="325"/>
                </a:moveTo>
                <a:cubicBezTo>
                  <a:pt x="191" y="325"/>
                  <a:pt x="219" y="318"/>
                  <a:pt x="244" y="304"/>
                </a:cubicBezTo>
                <a:cubicBezTo>
                  <a:pt x="269" y="289"/>
                  <a:pt x="289" y="269"/>
                  <a:pt x="303" y="244"/>
                </a:cubicBezTo>
                <a:cubicBezTo>
                  <a:pt x="318" y="219"/>
                  <a:pt x="325" y="191"/>
                  <a:pt x="325" y="163"/>
                </a:cubicBezTo>
                <a:cubicBezTo>
                  <a:pt x="325" y="134"/>
                  <a:pt x="318" y="106"/>
                  <a:pt x="303" y="82"/>
                </a:cubicBezTo>
                <a:cubicBezTo>
                  <a:pt x="289" y="57"/>
                  <a:pt x="269" y="36"/>
                  <a:pt x="244" y="22"/>
                </a:cubicBezTo>
                <a:cubicBezTo>
                  <a:pt x="219" y="8"/>
                  <a:pt x="192" y="0"/>
                  <a:pt x="163" y="0"/>
                </a:cubicBezTo>
                <a:cubicBezTo>
                  <a:pt x="135" y="0"/>
                  <a:pt x="106" y="8"/>
                  <a:pt x="81" y="22"/>
                </a:cubicBezTo>
                <a:cubicBezTo>
                  <a:pt x="57" y="36"/>
                  <a:pt x="36" y="57"/>
                  <a:pt x="22" y="82"/>
                </a:cubicBezTo>
                <a:cubicBezTo>
                  <a:pt x="8" y="106"/>
                  <a:pt x="0" y="134"/>
                  <a:pt x="0" y="163"/>
                </a:cubicBezTo>
                <a:cubicBezTo>
                  <a:pt x="0" y="191"/>
                  <a:pt x="8" y="219"/>
                  <a:pt x="22" y="244"/>
                </a:cubicBezTo>
                <a:cubicBezTo>
                  <a:pt x="36" y="269"/>
                  <a:pt x="57" y="289"/>
                  <a:pt x="82" y="304"/>
                </a:cubicBezTo>
                <a:cubicBezTo>
                  <a:pt x="106" y="318"/>
                  <a:pt x="134" y="325"/>
                  <a:pt x="163" y="325"/>
                </a:cubicBezTo>
                <a:close/>
                <a:moveTo>
                  <a:pt x="186" y="123"/>
                </a:moveTo>
                <a:cubicBezTo>
                  <a:pt x="193" y="127"/>
                  <a:pt x="198" y="133"/>
                  <a:pt x="202" y="140"/>
                </a:cubicBezTo>
                <a:cubicBezTo>
                  <a:pt x="206" y="147"/>
                  <a:pt x="208" y="155"/>
                  <a:pt x="208" y="163"/>
                </a:cubicBezTo>
                <a:cubicBezTo>
                  <a:pt x="208" y="171"/>
                  <a:pt x="206" y="179"/>
                  <a:pt x="202" y="186"/>
                </a:cubicBezTo>
                <a:cubicBezTo>
                  <a:pt x="198" y="193"/>
                  <a:pt x="193" y="198"/>
                  <a:pt x="186" y="202"/>
                </a:cubicBezTo>
                <a:cubicBezTo>
                  <a:pt x="180" y="206"/>
                  <a:pt x="171" y="209"/>
                  <a:pt x="163" y="209"/>
                </a:cubicBezTo>
                <a:cubicBezTo>
                  <a:pt x="155" y="209"/>
                  <a:pt x="147" y="206"/>
                  <a:pt x="140" y="202"/>
                </a:cubicBezTo>
                <a:cubicBezTo>
                  <a:pt x="133" y="198"/>
                  <a:pt x="127" y="193"/>
                  <a:pt x="123" y="186"/>
                </a:cubicBezTo>
                <a:cubicBezTo>
                  <a:pt x="119" y="179"/>
                  <a:pt x="117" y="171"/>
                  <a:pt x="117" y="163"/>
                </a:cubicBezTo>
                <a:cubicBezTo>
                  <a:pt x="117" y="155"/>
                  <a:pt x="119" y="147"/>
                  <a:pt x="123" y="140"/>
                </a:cubicBezTo>
                <a:cubicBezTo>
                  <a:pt x="127" y="133"/>
                  <a:pt x="133" y="127"/>
                  <a:pt x="140" y="123"/>
                </a:cubicBezTo>
                <a:cubicBezTo>
                  <a:pt x="147" y="119"/>
                  <a:pt x="155" y="117"/>
                  <a:pt x="163" y="117"/>
                </a:cubicBezTo>
                <a:cubicBezTo>
                  <a:pt x="171" y="117"/>
                  <a:pt x="180" y="119"/>
                  <a:pt x="186" y="1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34"/>
          <p:cNvSpPr/>
          <p:nvPr/>
        </p:nvSpPr>
        <p:spPr>
          <a:xfrm>
            <a:off x="7563692" y="1565930"/>
            <a:ext cx="377958" cy="377958"/>
          </a:xfrm>
          <a:custGeom>
            <a:rect b="b" l="l" r="r" t="t"/>
            <a:pathLst>
              <a:path extrusionOk="0" h="1994" w="1993">
                <a:moveTo>
                  <a:pt x="1992" y="1747"/>
                </a:moveTo>
                <a:lnTo>
                  <a:pt x="1992" y="205"/>
                </a:lnTo>
                <a:lnTo>
                  <a:pt x="1400" y="205"/>
                </a:lnTo>
                <a:lnTo>
                  <a:pt x="1342" y="104"/>
                </a:lnTo>
                <a:lnTo>
                  <a:pt x="1226" y="171"/>
                </a:lnTo>
                <a:cubicBezTo>
                  <a:pt x="1216" y="164"/>
                  <a:pt x="1205" y="157"/>
                  <a:pt x="1194" y="151"/>
                </a:cubicBezTo>
                <a:cubicBezTo>
                  <a:pt x="1184" y="145"/>
                  <a:pt x="1173" y="139"/>
                  <a:pt x="1162" y="134"/>
                </a:cubicBezTo>
                <a:lnTo>
                  <a:pt x="1162" y="0"/>
                </a:lnTo>
                <a:lnTo>
                  <a:pt x="829" y="0"/>
                </a:lnTo>
                <a:lnTo>
                  <a:pt x="829" y="134"/>
                </a:lnTo>
                <a:cubicBezTo>
                  <a:pt x="818" y="139"/>
                  <a:pt x="808" y="145"/>
                  <a:pt x="797" y="151"/>
                </a:cubicBezTo>
                <a:cubicBezTo>
                  <a:pt x="786" y="157"/>
                  <a:pt x="776" y="164"/>
                  <a:pt x="766" y="171"/>
                </a:cubicBezTo>
                <a:lnTo>
                  <a:pt x="649" y="104"/>
                </a:lnTo>
                <a:lnTo>
                  <a:pt x="591" y="205"/>
                </a:lnTo>
                <a:lnTo>
                  <a:pt x="0" y="205"/>
                </a:lnTo>
                <a:lnTo>
                  <a:pt x="0" y="1747"/>
                </a:lnTo>
                <a:lnTo>
                  <a:pt x="585" y="1747"/>
                </a:lnTo>
                <a:lnTo>
                  <a:pt x="585" y="1876"/>
                </a:lnTo>
                <a:lnTo>
                  <a:pt x="466" y="1876"/>
                </a:lnTo>
                <a:lnTo>
                  <a:pt x="466" y="1993"/>
                </a:lnTo>
                <a:lnTo>
                  <a:pt x="1525" y="1993"/>
                </a:lnTo>
                <a:lnTo>
                  <a:pt x="1525" y="1876"/>
                </a:lnTo>
                <a:lnTo>
                  <a:pt x="1407" y="1876"/>
                </a:lnTo>
                <a:lnTo>
                  <a:pt x="1407" y="1747"/>
                </a:lnTo>
                <a:lnTo>
                  <a:pt x="1992" y="1747"/>
                </a:lnTo>
                <a:close/>
                <a:moveTo>
                  <a:pt x="692" y="263"/>
                </a:moveTo>
                <a:lnTo>
                  <a:pt x="778" y="313"/>
                </a:lnTo>
                <a:lnTo>
                  <a:pt x="810" y="285"/>
                </a:lnTo>
                <a:cubicBezTo>
                  <a:pt x="824" y="273"/>
                  <a:pt x="839" y="262"/>
                  <a:pt x="855" y="252"/>
                </a:cubicBezTo>
                <a:cubicBezTo>
                  <a:pt x="872" y="243"/>
                  <a:pt x="889" y="235"/>
                  <a:pt x="906" y="229"/>
                </a:cubicBezTo>
                <a:lnTo>
                  <a:pt x="946" y="216"/>
                </a:lnTo>
                <a:lnTo>
                  <a:pt x="946" y="117"/>
                </a:lnTo>
                <a:lnTo>
                  <a:pt x="1045" y="117"/>
                </a:lnTo>
                <a:lnTo>
                  <a:pt x="1045" y="216"/>
                </a:lnTo>
                <a:lnTo>
                  <a:pt x="1085" y="229"/>
                </a:lnTo>
                <a:cubicBezTo>
                  <a:pt x="1103" y="235"/>
                  <a:pt x="1120" y="243"/>
                  <a:pt x="1136" y="252"/>
                </a:cubicBezTo>
                <a:cubicBezTo>
                  <a:pt x="1152" y="262"/>
                  <a:pt x="1168" y="273"/>
                  <a:pt x="1182" y="285"/>
                </a:cubicBezTo>
                <a:lnTo>
                  <a:pt x="1213" y="313"/>
                </a:lnTo>
                <a:lnTo>
                  <a:pt x="1299" y="263"/>
                </a:lnTo>
                <a:lnTo>
                  <a:pt x="1349" y="349"/>
                </a:lnTo>
                <a:lnTo>
                  <a:pt x="1263" y="399"/>
                </a:lnTo>
                <a:lnTo>
                  <a:pt x="1271" y="440"/>
                </a:lnTo>
                <a:cubicBezTo>
                  <a:pt x="1275" y="458"/>
                  <a:pt x="1277" y="477"/>
                  <a:pt x="1277" y="496"/>
                </a:cubicBezTo>
                <a:cubicBezTo>
                  <a:pt x="1277" y="515"/>
                  <a:pt x="1275" y="534"/>
                  <a:pt x="1271" y="552"/>
                </a:cubicBezTo>
                <a:lnTo>
                  <a:pt x="1263" y="593"/>
                </a:lnTo>
                <a:lnTo>
                  <a:pt x="1349" y="643"/>
                </a:lnTo>
                <a:lnTo>
                  <a:pt x="1299" y="729"/>
                </a:lnTo>
                <a:lnTo>
                  <a:pt x="1213" y="679"/>
                </a:lnTo>
                <a:lnTo>
                  <a:pt x="1182" y="707"/>
                </a:lnTo>
                <a:cubicBezTo>
                  <a:pt x="1168" y="719"/>
                  <a:pt x="1152" y="730"/>
                  <a:pt x="1136" y="740"/>
                </a:cubicBezTo>
                <a:cubicBezTo>
                  <a:pt x="1120" y="749"/>
                  <a:pt x="1103" y="757"/>
                  <a:pt x="1085" y="763"/>
                </a:cubicBezTo>
                <a:lnTo>
                  <a:pt x="1045" y="776"/>
                </a:lnTo>
                <a:lnTo>
                  <a:pt x="1045" y="875"/>
                </a:lnTo>
                <a:lnTo>
                  <a:pt x="946" y="875"/>
                </a:lnTo>
                <a:lnTo>
                  <a:pt x="946" y="776"/>
                </a:lnTo>
                <a:lnTo>
                  <a:pt x="906" y="763"/>
                </a:lnTo>
                <a:cubicBezTo>
                  <a:pt x="889" y="757"/>
                  <a:pt x="872" y="749"/>
                  <a:pt x="855" y="740"/>
                </a:cubicBezTo>
                <a:cubicBezTo>
                  <a:pt x="839" y="730"/>
                  <a:pt x="824" y="719"/>
                  <a:pt x="810" y="707"/>
                </a:cubicBezTo>
                <a:lnTo>
                  <a:pt x="778" y="679"/>
                </a:lnTo>
                <a:lnTo>
                  <a:pt x="692" y="729"/>
                </a:lnTo>
                <a:lnTo>
                  <a:pt x="643" y="643"/>
                </a:lnTo>
                <a:lnTo>
                  <a:pt x="729" y="593"/>
                </a:lnTo>
                <a:lnTo>
                  <a:pt x="720" y="552"/>
                </a:lnTo>
                <a:cubicBezTo>
                  <a:pt x="717" y="534"/>
                  <a:pt x="715" y="515"/>
                  <a:pt x="715" y="496"/>
                </a:cubicBezTo>
                <a:cubicBezTo>
                  <a:pt x="715" y="477"/>
                  <a:pt x="717" y="458"/>
                  <a:pt x="720" y="440"/>
                </a:cubicBezTo>
                <a:lnTo>
                  <a:pt x="729" y="399"/>
                </a:lnTo>
                <a:lnTo>
                  <a:pt x="643" y="349"/>
                </a:lnTo>
                <a:lnTo>
                  <a:pt x="692" y="263"/>
                </a:lnTo>
                <a:close/>
                <a:moveTo>
                  <a:pt x="524" y="322"/>
                </a:moveTo>
                <a:lnTo>
                  <a:pt x="483" y="392"/>
                </a:lnTo>
                <a:lnTo>
                  <a:pt x="600" y="459"/>
                </a:lnTo>
                <a:cubicBezTo>
                  <a:pt x="598" y="471"/>
                  <a:pt x="598" y="484"/>
                  <a:pt x="598" y="496"/>
                </a:cubicBezTo>
                <a:cubicBezTo>
                  <a:pt x="598" y="508"/>
                  <a:pt x="598" y="521"/>
                  <a:pt x="600" y="533"/>
                </a:cubicBezTo>
                <a:lnTo>
                  <a:pt x="483" y="600"/>
                </a:lnTo>
                <a:lnTo>
                  <a:pt x="649" y="888"/>
                </a:lnTo>
                <a:lnTo>
                  <a:pt x="766" y="821"/>
                </a:lnTo>
                <a:cubicBezTo>
                  <a:pt x="776" y="828"/>
                  <a:pt x="786" y="835"/>
                  <a:pt x="797" y="841"/>
                </a:cubicBezTo>
                <a:cubicBezTo>
                  <a:pt x="808" y="847"/>
                  <a:pt x="818" y="853"/>
                  <a:pt x="829" y="858"/>
                </a:cubicBezTo>
                <a:lnTo>
                  <a:pt x="829" y="992"/>
                </a:lnTo>
                <a:lnTo>
                  <a:pt x="1162" y="992"/>
                </a:lnTo>
                <a:lnTo>
                  <a:pt x="1162" y="858"/>
                </a:lnTo>
                <a:cubicBezTo>
                  <a:pt x="1173" y="853"/>
                  <a:pt x="1184" y="847"/>
                  <a:pt x="1194" y="841"/>
                </a:cubicBezTo>
                <a:cubicBezTo>
                  <a:pt x="1205" y="835"/>
                  <a:pt x="1216" y="828"/>
                  <a:pt x="1226" y="821"/>
                </a:cubicBezTo>
                <a:lnTo>
                  <a:pt x="1342" y="888"/>
                </a:lnTo>
                <a:lnTo>
                  <a:pt x="1508" y="600"/>
                </a:lnTo>
                <a:lnTo>
                  <a:pt x="1392" y="533"/>
                </a:lnTo>
                <a:cubicBezTo>
                  <a:pt x="1393" y="521"/>
                  <a:pt x="1394" y="508"/>
                  <a:pt x="1394" y="496"/>
                </a:cubicBezTo>
                <a:cubicBezTo>
                  <a:pt x="1394" y="484"/>
                  <a:pt x="1393" y="471"/>
                  <a:pt x="1392" y="459"/>
                </a:cubicBezTo>
                <a:lnTo>
                  <a:pt x="1508" y="392"/>
                </a:lnTo>
                <a:lnTo>
                  <a:pt x="1468" y="322"/>
                </a:lnTo>
                <a:lnTo>
                  <a:pt x="1875" y="322"/>
                </a:lnTo>
                <a:lnTo>
                  <a:pt x="1875" y="1389"/>
                </a:lnTo>
                <a:lnTo>
                  <a:pt x="1193" y="1389"/>
                </a:lnTo>
                <a:lnTo>
                  <a:pt x="1193" y="1274"/>
                </a:lnTo>
                <a:lnTo>
                  <a:pt x="1676" y="1274"/>
                </a:lnTo>
                <a:lnTo>
                  <a:pt x="1676" y="1097"/>
                </a:lnTo>
                <a:cubicBezTo>
                  <a:pt x="1685" y="1094"/>
                  <a:pt x="1694" y="1090"/>
                  <a:pt x="1702" y="1085"/>
                </a:cubicBezTo>
                <a:cubicBezTo>
                  <a:pt x="1727" y="1071"/>
                  <a:pt x="1747" y="1050"/>
                  <a:pt x="1761" y="1026"/>
                </a:cubicBezTo>
                <a:cubicBezTo>
                  <a:pt x="1776" y="1001"/>
                  <a:pt x="1783" y="972"/>
                  <a:pt x="1783" y="944"/>
                </a:cubicBezTo>
                <a:cubicBezTo>
                  <a:pt x="1783" y="915"/>
                  <a:pt x="1776" y="888"/>
                  <a:pt x="1761" y="863"/>
                </a:cubicBezTo>
                <a:cubicBezTo>
                  <a:pt x="1747" y="838"/>
                  <a:pt x="1727" y="818"/>
                  <a:pt x="1702" y="804"/>
                </a:cubicBezTo>
                <a:cubicBezTo>
                  <a:pt x="1677" y="789"/>
                  <a:pt x="1650" y="782"/>
                  <a:pt x="1621" y="782"/>
                </a:cubicBezTo>
                <a:cubicBezTo>
                  <a:pt x="1593" y="782"/>
                  <a:pt x="1565" y="789"/>
                  <a:pt x="1540" y="804"/>
                </a:cubicBezTo>
                <a:cubicBezTo>
                  <a:pt x="1516" y="818"/>
                  <a:pt x="1494" y="838"/>
                  <a:pt x="1480" y="863"/>
                </a:cubicBezTo>
                <a:cubicBezTo>
                  <a:pt x="1466" y="888"/>
                  <a:pt x="1458" y="915"/>
                  <a:pt x="1458" y="944"/>
                </a:cubicBezTo>
                <a:cubicBezTo>
                  <a:pt x="1458" y="972"/>
                  <a:pt x="1466" y="1001"/>
                  <a:pt x="1480" y="1026"/>
                </a:cubicBezTo>
                <a:cubicBezTo>
                  <a:pt x="1494" y="1050"/>
                  <a:pt x="1515" y="1071"/>
                  <a:pt x="1540" y="1085"/>
                </a:cubicBezTo>
                <a:cubicBezTo>
                  <a:pt x="1546" y="1089"/>
                  <a:pt x="1552" y="1092"/>
                  <a:pt x="1559" y="1095"/>
                </a:cubicBezTo>
                <a:lnTo>
                  <a:pt x="1559" y="1158"/>
                </a:lnTo>
                <a:lnTo>
                  <a:pt x="1076" y="1158"/>
                </a:lnTo>
                <a:lnTo>
                  <a:pt x="1076" y="1389"/>
                </a:lnTo>
                <a:lnTo>
                  <a:pt x="950" y="1389"/>
                </a:lnTo>
                <a:lnTo>
                  <a:pt x="950" y="1158"/>
                </a:lnTo>
                <a:lnTo>
                  <a:pt x="426" y="1158"/>
                </a:lnTo>
                <a:lnTo>
                  <a:pt x="426" y="1097"/>
                </a:lnTo>
                <a:cubicBezTo>
                  <a:pt x="435" y="1094"/>
                  <a:pt x="444" y="1090"/>
                  <a:pt x="452" y="1085"/>
                </a:cubicBezTo>
                <a:cubicBezTo>
                  <a:pt x="477" y="1071"/>
                  <a:pt x="497" y="1050"/>
                  <a:pt x="511" y="1026"/>
                </a:cubicBezTo>
                <a:cubicBezTo>
                  <a:pt x="526" y="1001"/>
                  <a:pt x="533" y="972"/>
                  <a:pt x="533" y="944"/>
                </a:cubicBezTo>
                <a:cubicBezTo>
                  <a:pt x="533" y="915"/>
                  <a:pt x="526" y="887"/>
                  <a:pt x="511" y="863"/>
                </a:cubicBezTo>
                <a:cubicBezTo>
                  <a:pt x="497" y="838"/>
                  <a:pt x="477" y="818"/>
                  <a:pt x="452" y="804"/>
                </a:cubicBezTo>
                <a:cubicBezTo>
                  <a:pt x="427" y="790"/>
                  <a:pt x="400" y="782"/>
                  <a:pt x="371" y="782"/>
                </a:cubicBezTo>
                <a:cubicBezTo>
                  <a:pt x="343" y="782"/>
                  <a:pt x="314" y="790"/>
                  <a:pt x="289" y="804"/>
                </a:cubicBezTo>
                <a:cubicBezTo>
                  <a:pt x="265" y="818"/>
                  <a:pt x="244" y="838"/>
                  <a:pt x="230" y="863"/>
                </a:cubicBezTo>
                <a:cubicBezTo>
                  <a:pt x="216" y="887"/>
                  <a:pt x="208" y="915"/>
                  <a:pt x="208" y="944"/>
                </a:cubicBezTo>
                <a:cubicBezTo>
                  <a:pt x="208" y="972"/>
                  <a:pt x="216" y="1001"/>
                  <a:pt x="230" y="1026"/>
                </a:cubicBezTo>
                <a:cubicBezTo>
                  <a:pt x="244" y="1050"/>
                  <a:pt x="265" y="1071"/>
                  <a:pt x="289" y="1085"/>
                </a:cubicBezTo>
                <a:cubicBezTo>
                  <a:pt x="296" y="1089"/>
                  <a:pt x="302" y="1092"/>
                  <a:pt x="309" y="1095"/>
                </a:cubicBezTo>
                <a:lnTo>
                  <a:pt x="309" y="1274"/>
                </a:lnTo>
                <a:lnTo>
                  <a:pt x="833" y="1274"/>
                </a:lnTo>
                <a:lnTo>
                  <a:pt x="833" y="1389"/>
                </a:lnTo>
                <a:lnTo>
                  <a:pt x="116" y="1389"/>
                </a:lnTo>
                <a:lnTo>
                  <a:pt x="116" y="322"/>
                </a:lnTo>
                <a:lnTo>
                  <a:pt x="524" y="322"/>
                </a:lnTo>
                <a:close/>
                <a:moveTo>
                  <a:pt x="1581" y="922"/>
                </a:moveTo>
                <a:cubicBezTo>
                  <a:pt x="1585" y="915"/>
                  <a:pt x="1591" y="909"/>
                  <a:pt x="1598" y="905"/>
                </a:cubicBezTo>
                <a:cubicBezTo>
                  <a:pt x="1605" y="901"/>
                  <a:pt x="1613" y="899"/>
                  <a:pt x="1621" y="899"/>
                </a:cubicBezTo>
                <a:cubicBezTo>
                  <a:pt x="1629" y="899"/>
                  <a:pt x="1637" y="901"/>
                  <a:pt x="1644" y="905"/>
                </a:cubicBezTo>
                <a:cubicBezTo>
                  <a:pt x="1651" y="909"/>
                  <a:pt x="1656" y="915"/>
                  <a:pt x="1660" y="922"/>
                </a:cubicBezTo>
                <a:cubicBezTo>
                  <a:pt x="1664" y="929"/>
                  <a:pt x="1666" y="936"/>
                  <a:pt x="1666" y="944"/>
                </a:cubicBezTo>
                <a:cubicBezTo>
                  <a:pt x="1666" y="952"/>
                  <a:pt x="1664" y="960"/>
                  <a:pt x="1660" y="967"/>
                </a:cubicBezTo>
                <a:cubicBezTo>
                  <a:pt x="1656" y="974"/>
                  <a:pt x="1651" y="980"/>
                  <a:pt x="1644" y="984"/>
                </a:cubicBezTo>
                <a:cubicBezTo>
                  <a:pt x="1637" y="988"/>
                  <a:pt x="1629" y="990"/>
                  <a:pt x="1621" y="990"/>
                </a:cubicBezTo>
                <a:cubicBezTo>
                  <a:pt x="1613" y="990"/>
                  <a:pt x="1605" y="988"/>
                  <a:pt x="1598" y="984"/>
                </a:cubicBezTo>
                <a:cubicBezTo>
                  <a:pt x="1591" y="980"/>
                  <a:pt x="1585" y="974"/>
                  <a:pt x="1581" y="967"/>
                </a:cubicBezTo>
                <a:cubicBezTo>
                  <a:pt x="1577" y="960"/>
                  <a:pt x="1575" y="952"/>
                  <a:pt x="1575" y="944"/>
                </a:cubicBezTo>
                <a:cubicBezTo>
                  <a:pt x="1575" y="936"/>
                  <a:pt x="1577" y="929"/>
                  <a:pt x="1581" y="922"/>
                </a:cubicBezTo>
                <a:close/>
                <a:moveTo>
                  <a:pt x="331" y="922"/>
                </a:moveTo>
                <a:cubicBezTo>
                  <a:pt x="335" y="915"/>
                  <a:pt x="341" y="909"/>
                  <a:pt x="348" y="905"/>
                </a:cubicBezTo>
                <a:cubicBezTo>
                  <a:pt x="355" y="901"/>
                  <a:pt x="363" y="899"/>
                  <a:pt x="371" y="899"/>
                </a:cubicBezTo>
                <a:cubicBezTo>
                  <a:pt x="379" y="899"/>
                  <a:pt x="387" y="901"/>
                  <a:pt x="394" y="905"/>
                </a:cubicBezTo>
                <a:cubicBezTo>
                  <a:pt x="401" y="909"/>
                  <a:pt x="406" y="915"/>
                  <a:pt x="410" y="922"/>
                </a:cubicBezTo>
                <a:cubicBezTo>
                  <a:pt x="414" y="929"/>
                  <a:pt x="416" y="936"/>
                  <a:pt x="416" y="944"/>
                </a:cubicBezTo>
                <a:cubicBezTo>
                  <a:pt x="416" y="952"/>
                  <a:pt x="414" y="960"/>
                  <a:pt x="410" y="967"/>
                </a:cubicBezTo>
                <a:cubicBezTo>
                  <a:pt x="406" y="974"/>
                  <a:pt x="401" y="980"/>
                  <a:pt x="394" y="984"/>
                </a:cubicBezTo>
                <a:cubicBezTo>
                  <a:pt x="387" y="988"/>
                  <a:pt x="379" y="990"/>
                  <a:pt x="371" y="990"/>
                </a:cubicBezTo>
                <a:cubicBezTo>
                  <a:pt x="363" y="990"/>
                  <a:pt x="355" y="988"/>
                  <a:pt x="348" y="984"/>
                </a:cubicBezTo>
                <a:cubicBezTo>
                  <a:pt x="341" y="980"/>
                  <a:pt x="335" y="974"/>
                  <a:pt x="331" y="967"/>
                </a:cubicBezTo>
                <a:cubicBezTo>
                  <a:pt x="327" y="960"/>
                  <a:pt x="325" y="952"/>
                  <a:pt x="325" y="944"/>
                </a:cubicBezTo>
                <a:cubicBezTo>
                  <a:pt x="325" y="936"/>
                  <a:pt x="327" y="929"/>
                  <a:pt x="331" y="922"/>
                </a:cubicBezTo>
                <a:close/>
                <a:moveTo>
                  <a:pt x="116" y="1506"/>
                </a:moveTo>
                <a:lnTo>
                  <a:pt x="1875" y="1506"/>
                </a:lnTo>
                <a:lnTo>
                  <a:pt x="1875" y="1631"/>
                </a:lnTo>
                <a:lnTo>
                  <a:pt x="116" y="1631"/>
                </a:lnTo>
                <a:lnTo>
                  <a:pt x="116" y="1506"/>
                </a:lnTo>
                <a:close/>
                <a:moveTo>
                  <a:pt x="1290" y="1876"/>
                </a:moveTo>
                <a:lnTo>
                  <a:pt x="701" y="1876"/>
                </a:lnTo>
                <a:lnTo>
                  <a:pt x="701" y="1747"/>
                </a:lnTo>
                <a:lnTo>
                  <a:pt x="1290" y="1747"/>
                </a:lnTo>
                <a:lnTo>
                  <a:pt x="1290" y="187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4" name="Google Shape;1154;p34"/>
          <p:cNvGrpSpPr/>
          <p:nvPr/>
        </p:nvGrpSpPr>
        <p:grpSpPr>
          <a:xfrm>
            <a:off x="1233349" y="1565901"/>
            <a:ext cx="367078" cy="377948"/>
            <a:chOff x="1671900" y="1457826"/>
            <a:chExt cx="449080" cy="462379"/>
          </a:xfrm>
        </p:grpSpPr>
        <p:sp>
          <p:nvSpPr>
            <p:cNvPr id="1155" name="Google Shape;1155;p34"/>
            <p:cNvSpPr/>
            <p:nvPr/>
          </p:nvSpPr>
          <p:spPr>
            <a:xfrm>
              <a:off x="1671900" y="1457826"/>
              <a:ext cx="449080" cy="462379"/>
            </a:xfrm>
            <a:custGeom>
              <a:rect b="b" l="l" r="r" t="t"/>
              <a:pathLst>
                <a:path extrusionOk="0" h="1994" w="1935">
                  <a:moveTo>
                    <a:pt x="1934" y="946"/>
                  </a:moveTo>
                  <a:lnTo>
                    <a:pt x="1934" y="946"/>
                  </a:lnTo>
                  <a:cubicBezTo>
                    <a:pt x="1934" y="915"/>
                    <a:pt x="1925" y="884"/>
                    <a:pt x="1910" y="858"/>
                  </a:cubicBezTo>
                  <a:cubicBezTo>
                    <a:pt x="1894" y="831"/>
                    <a:pt x="1873" y="808"/>
                    <a:pt x="1846" y="793"/>
                  </a:cubicBezTo>
                  <a:cubicBezTo>
                    <a:pt x="1819" y="777"/>
                    <a:pt x="1788" y="770"/>
                    <a:pt x="1758" y="770"/>
                  </a:cubicBezTo>
                  <a:cubicBezTo>
                    <a:pt x="1727" y="770"/>
                    <a:pt x="1697" y="778"/>
                    <a:pt x="1671" y="793"/>
                  </a:cubicBezTo>
                  <a:cubicBezTo>
                    <a:pt x="1661" y="799"/>
                    <a:pt x="1652" y="806"/>
                    <a:pt x="1643" y="813"/>
                  </a:cubicBezTo>
                  <a:lnTo>
                    <a:pt x="1643" y="203"/>
                  </a:lnTo>
                  <a:cubicBezTo>
                    <a:pt x="1643" y="168"/>
                    <a:pt x="1634" y="133"/>
                    <a:pt x="1616" y="102"/>
                  </a:cubicBezTo>
                  <a:cubicBezTo>
                    <a:pt x="1598" y="71"/>
                    <a:pt x="1572" y="45"/>
                    <a:pt x="1542" y="28"/>
                  </a:cubicBezTo>
                  <a:cubicBezTo>
                    <a:pt x="1511" y="10"/>
                    <a:pt x="1476" y="0"/>
                    <a:pt x="1440" y="0"/>
                  </a:cubicBezTo>
                  <a:lnTo>
                    <a:pt x="203" y="0"/>
                  </a:lnTo>
                  <a:lnTo>
                    <a:pt x="203" y="0"/>
                  </a:lnTo>
                  <a:cubicBezTo>
                    <a:pt x="167" y="0"/>
                    <a:pt x="132" y="9"/>
                    <a:pt x="101" y="27"/>
                  </a:cubicBezTo>
                  <a:cubicBezTo>
                    <a:pt x="70" y="44"/>
                    <a:pt x="45" y="71"/>
                    <a:pt x="27" y="102"/>
                  </a:cubicBezTo>
                  <a:cubicBezTo>
                    <a:pt x="9" y="133"/>
                    <a:pt x="0" y="167"/>
                    <a:pt x="0" y="203"/>
                  </a:cubicBezTo>
                  <a:cubicBezTo>
                    <a:pt x="0" y="238"/>
                    <a:pt x="9" y="274"/>
                    <a:pt x="27" y="305"/>
                  </a:cubicBezTo>
                  <a:cubicBezTo>
                    <a:pt x="45" y="336"/>
                    <a:pt x="71" y="361"/>
                    <a:pt x="101" y="379"/>
                  </a:cubicBezTo>
                  <a:cubicBezTo>
                    <a:pt x="114" y="386"/>
                    <a:pt x="127" y="392"/>
                    <a:pt x="141" y="397"/>
                  </a:cubicBezTo>
                  <a:lnTo>
                    <a:pt x="141" y="1993"/>
                  </a:lnTo>
                  <a:lnTo>
                    <a:pt x="1643" y="1993"/>
                  </a:lnTo>
                  <a:lnTo>
                    <a:pt x="1643" y="1309"/>
                  </a:lnTo>
                  <a:lnTo>
                    <a:pt x="1882" y="1070"/>
                  </a:lnTo>
                  <a:cubicBezTo>
                    <a:pt x="1893" y="1059"/>
                    <a:pt x="1903" y="1047"/>
                    <a:pt x="1911" y="1033"/>
                  </a:cubicBezTo>
                  <a:cubicBezTo>
                    <a:pt x="1926" y="1007"/>
                    <a:pt x="1934" y="977"/>
                    <a:pt x="1934" y="946"/>
                  </a:cubicBezTo>
                  <a:close/>
                  <a:moveTo>
                    <a:pt x="1083" y="1537"/>
                  </a:moveTo>
                  <a:lnTo>
                    <a:pt x="1122" y="1499"/>
                  </a:lnTo>
                  <a:lnTo>
                    <a:pt x="1206" y="1582"/>
                  </a:lnTo>
                  <a:lnTo>
                    <a:pt x="1167" y="1621"/>
                  </a:lnTo>
                  <a:lnTo>
                    <a:pt x="1083" y="1621"/>
                  </a:lnTo>
                  <a:lnTo>
                    <a:pt x="1083" y="1537"/>
                  </a:lnTo>
                  <a:close/>
                  <a:moveTo>
                    <a:pt x="1288" y="1499"/>
                  </a:moveTo>
                  <a:lnTo>
                    <a:pt x="1205" y="1416"/>
                  </a:lnTo>
                  <a:lnTo>
                    <a:pt x="1584" y="1037"/>
                  </a:lnTo>
                  <a:lnTo>
                    <a:pt x="1667" y="1120"/>
                  </a:lnTo>
                  <a:lnTo>
                    <a:pt x="1288" y="1499"/>
                  </a:lnTo>
                  <a:close/>
                  <a:moveTo>
                    <a:pt x="1257" y="117"/>
                  </a:moveTo>
                  <a:cubicBezTo>
                    <a:pt x="1244" y="144"/>
                    <a:pt x="1237" y="173"/>
                    <a:pt x="1237" y="203"/>
                  </a:cubicBezTo>
                  <a:cubicBezTo>
                    <a:pt x="1237" y="232"/>
                    <a:pt x="1244" y="262"/>
                    <a:pt x="1257" y="289"/>
                  </a:cubicBezTo>
                  <a:lnTo>
                    <a:pt x="203" y="289"/>
                  </a:lnTo>
                  <a:cubicBezTo>
                    <a:pt x="188" y="289"/>
                    <a:pt x="173" y="285"/>
                    <a:pt x="160" y="278"/>
                  </a:cubicBezTo>
                  <a:cubicBezTo>
                    <a:pt x="147" y="270"/>
                    <a:pt x="135" y="259"/>
                    <a:pt x="128" y="246"/>
                  </a:cubicBezTo>
                  <a:cubicBezTo>
                    <a:pt x="120" y="233"/>
                    <a:pt x="117" y="218"/>
                    <a:pt x="117" y="203"/>
                  </a:cubicBezTo>
                  <a:cubicBezTo>
                    <a:pt x="117" y="188"/>
                    <a:pt x="120" y="173"/>
                    <a:pt x="128" y="160"/>
                  </a:cubicBezTo>
                  <a:cubicBezTo>
                    <a:pt x="135" y="147"/>
                    <a:pt x="147" y="136"/>
                    <a:pt x="160" y="129"/>
                  </a:cubicBezTo>
                  <a:cubicBezTo>
                    <a:pt x="173" y="121"/>
                    <a:pt x="188" y="117"/>
                    <a:pt x="203" y="117"/>
                  </a:cubicBezTo>
                  <a:lnTo>
                    <a:pt x="1257" y="117"/>
                  </a:lnTo>
                  <a:close/>
                  <a:moveTo>
                    <a:pt x="1526" y="1876"/>
                  </a:moveTo>
                  <a:lnTo>
                    <a:pt x="258" y="1876"/>
                  </a:lnTo>
                  <a:lnTo>
                    <a:pt x="258" y="406"/>
                  </a:lnTo>
                  <a:lnTo>
                    <a:pt x="1440" y="406"/>
                  </a:lnTo>
                  <a:lnTo>
                    <a:pt x="1440" y="289"/>
                  </a:lnTo>
                  <a:cubicBezTo>
                    <a:pt x="1425" y="289"/>
                    <a:pt x="1410" y="285"/>
                    <a:pt x="1397" y="278"/>
                  </a:cubicBezTo>
                  <a:cubicBezTo>
                    <a:pt x="1384" y="270"/>
                    <a:pt x="1373" y="259"/>
                    <a:pt x="1366" y="246"/>
                  </a:cubicBezTo>
                  <a:cubicBezTo>
                    <a:pt x="1358" y="233"/>
                    <a:pt x="1354" y="218"/>
                    <a:pt x="1354" y="203"/>
                  </a:cubicBezTo>
                  <a:cubicBezTo>
                    <a:pt x="1354" y="188"/>
                    <a:pt x="1358" y="173"/>
                    <a:pt x="1366" y="160"/>
                  </a:cubicBezTo>
                  <a:cubicBezTo>
                    <a:pt x="1373" y="147"/>
                    <a:pt x="1384" y="136"/>
                    <a:pt x="1397" y="129"/>
                  </a:cubicBezTo>
                  <a:cubicBezTo>
                    <a:pt x="1410" y="121"/>
                    <a:pt x="1425" y="117"/>
                    <a:pt x="1440" y="117"/>
                  </a:cubicBezTo>
                  <a:cubicBezTo>
                    <a:pt x="1455" y="117"/>
                    <a:pt x="1470" y="121"/>
                    <a:pt x="1483" y="129"/>
                  </a:cubicBezTo>
                  <a:cubicBezTo>
                    <a:pt x="1496" y="136"/>
                    <a:pt x="1507" y="147"/>
                    <a:pt x="1515" y="160"/>
                  </a:cubicBezTo>
                  <a:cubicBezTo>
                    <a:pt x="1522" y="173"/>
                    <a:pt x="1526" y="188"/>
                    <a:pt x="1526" y="203"/>
                  </a:cubicBezTo>
                  <a:lnTo>
                    <a:pt x="1526" y="929"/>
                  </a:lnTo>
                  <a:lnTo>
                    <a:pt x="967" y="1489"/>
                  </a:lnTo>
                  <a:lnTo>
                    <a:pt x="967" y="1738"/>
                  </a:lnTo>
                  <a:lnTo>
                    <a:pt x="1215" y="1738"/>
                  </a:lnTo>
                  <a:lnTo>
                    <a:pt x="1526" y="1426"/>
                  </a:lnTo>
                  <a:lnTo>
                    <a:pt x="1526" y="1876"/>
                  </a:lnTo>
                  <a:close/>
                  <a:moveTo>
                    <a:pt x="1800" y="987"/>
                  </a:moveTo>
                  <a:lnTo>
                    <a:pt x="1750" y="1037"/>
                  </a:lnTo>
                  <a:lnTo>
                    <a:pt x="1667" y="954"/>
                  </a:lnTo>
                  <a:lnTo>
                    <a:pt x="1717" y="904"/>
                  </a:lnTo>
                  <a:cubicBezTo>
                    <a:pt x="1721" y="900"/>
                    <a:pt x="1725" y="897"/>
                    <a:pt x="1729" y="895"/>
                  </a:cubicBezTo>
                  <a:cubicBezTo>
                    <a:pt x="1738" y="890"/>
                    <a:pt x="1747" y="887"/>
                    <a:pt x="1758" y="887"/>
                  </a:cubicBezTo>
                  <a:cubicBezTo>
                    <a:pt x="1768" y="887"/>
                    <a:pt x="1779" y="890"/>
                    <a:pt x="1788" y="895"/>
                  </a:cubicBezTo>
                  <a:cubicBezTo>
                    <a:pt x="1797" y="900"/>
                    <a:pt x="1804" y="907"/>
                    <a:pt x="1809" y="916"/>
                  </a:cubicBezTo>
                  <a:cubicBezTo>
                    <a:pt x="1814" y="925"/>
                    <a:pt x="1817" y="935"/>
                    <a:pt x="1817" y="946"/>
                  </a:cubicBezTo>
                  <a:cubicBezTo>
                    <a:pt x="1817" y="956"/>
                    <a:pt x="1814" y="966"/>
                    <a:pt x="1809" y="975"/>
                  </a:cubicBezTo>
                  <a:cubicBezTo>
                    <a:pt x="1807" y="980"/>
                    <a:pt x="1804" y="984"/>
                    <a:pt x="1800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1760898" y="1583650"/>
              <a:ext cx="107411" cy="277222"/>
            </a:xfrm>
            <a:custGeom>
              <a:rect b="b" l="l" r="r" t="t"/>
              <a:pathLst>
                <a:path extrusionOk="0" h="1195" w="464">
                  <a:moveTo>
                    <a:pt x="0" y="1194"/>
                  </a:moveTo>
                  <a:lnTo>
                    <a:pt x="463" y="1194"/>
                  </a:lnTo>
                  <a:lnTo>
                    <a:pt x="463" y="0"/>
                  </a:lnTo>
                  <a:lnTo>
                    <a:pt x="0" y="0"/>
                  </a:lnTo>
                  <a:lnTo>
                    <a:pt x="0" y="1194"/>
                  </a:lnTo>
                  <a:close/>
                  <a:moveTo>
                    <a:pt x="346" y="117"/>
                  </a:moveTo>
                  <a:lnTo>
                    <a:pt x="346" y="1077"/>
                  </a:lnTo>
                  <a:lnTo>
                    <a:pt x="116" y="1077"/>
                  </a:lnTo>
                  <a:lnTo>
                    <a:pt x="116" y="970"/>
                  </a:lnTo>
                  <a:lnTo>
                    <a:pt x="231" y="970"/>
                  </a:lnTo>
                  <a:lnTo>
                    <a:pt x="231" y="853"/>
                  </a:lnTo>
                  <a:lnTo>
                    <a:pt x="116" y="853"/>
                  </a:lnTo>
                  <a:lnTo>
                    <a:pt x="116" y="761"/>
                  </a:lnTo>
                  <a:lnTo>
                    <a:pt x="231" y="761"/>
                  </a:lnTo>
                  <a:lnTo>
                    <a:pt x="231" y="644"/>
                  </a:lnTo>
                  <a:lnTo>
                    <a:pt x="116" y="644"/>
                  </a:lnTo>
                  <a:lnTo>
                    <a:pt x="116" y="553"/>
                  </a:lnTo>
                  <a:lnTo>
                    <a:pt x="231" y="553"/>
                  </a:lnTo>
                  <a:lnTo>
                    <a:pt x="231" y="436"/>
                  </a:lnTo>
                  <a:lnTo>
                    <a:pt x="116" y="436"/>
                  </a:lnTo>
                  <a:lnTo>
                    <a:pt x="116" y="344"/>
                  </a:lnTo>
                  <a:lnTo>
                    <a:pt x="231" y="344"/>
                  </a:lnTo>
                  <a:lnTo>
                    <a:pt x="231" y="227"/>
                  </a:lnTo>
                  <a:lnTo>
                    <a:pt x="116" y="227"/>
                  </a:lnTo>
                  <a:lnTo>
                    <a:pt x="116" y="117"/>
                  </a:lnTo>
                  <a:lnTo>
                    <a:pt x="346" y="1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7" name="Google Shape;1157;p34"/>
          <p:cNvGrpSpPr/>
          <p:nvPr/>
        </p:nvGrpSpPr>
        <p:grpSpPr>
          <a:xfrm>
            <a:off x="6194337" y="1565903"/>
            <a:ext cx="306876" cy="377946"/>
            <a:chOff x="5648159" y="1432252"/>
            <a:chExt cx="375430" cy="462376"/>
          </a:xfrm>
        </p:grpSpPr>
        <p:sp>
          <p:nvSpPr>
            <p:cNvPr id="1158" name="Google Shape;1158;p34"/>
            <p:cNvSpPr/>
            <p:nvPr/>
          </p:nvSpPr>
          <p:spPr>
            <a:xfrm>
              <a:off x="5648159" y="1432252"/>
              <a:ext cx="375430" cy="462376"/>
            </a:xfrm>
            <a:custGeom>
              <a:rect b="b" l="l" r="r" t="t"/>
              <a:pathLst>
                <a:path extrusionOk="0" h="1993" w="1619">
                  <a:moveTo>
                    <a:pt x="1038" y="116"/>
                  </a:moveTo>
                  <a:lnTo>
                    <a:pt x="1038" y="0"/>
                  </a:lnTo>
                  <a:lnTo>
                    <a:pt x="576" y="0"/>
                  </a:lnTo>
                  <a:lnTo>
                    <a:pt x="576" y="116"/>
                  </a:lnTo>
                  <a:lnTo>
                    <a:pt x="0" y="116"/>
                  </a:lnTo>
                  <a:lnTo>
                    <a:pt x="0" y="1992"/>
                  </a:lnTo>
                  <a:lnTo>
                    <a:pt x="1618" y="1992"/>
                  </a:lnTo>
                  <a:lnTo>
                    <a:pt x="1618" y="116"/>
                  </a:lnTo>
                  <a:lnTo>
                    <a:pt x="1038" y="116"/>
                  </a:lnTo>
                  <a:close/>
                  <a:moveTo>
                    <a:pt x="1268" y="466"/>
                  </a:moveTo>
                  <a:lnTo>
                    <a:pt x="1268" y="1642"/>
                  </a:lnTo>
                  <a:lnTo>
                    <a:pt x="350" y="1642"/>
                  </a:lnTo>
                  <a:lnTo>
                    <a:pt x="350" y="466"/>
                  </a:lnTo>
                  <a:lnTo>
                    <a:pt x="1268" y="466"/>
                  </a:lnTo>
                  <a:close/>
                  <a:moveTo>
                    <a:pt x="692" y="116"/>
                  </a:moveTo>
                  <a:lnTo>
                    <a:pt x="921" y="116"/>
                  </a:lnTo>
                  <a:lnTo>
                    <a:pt x="921" y="349"/>
                  </a:lnTo>
                  <a:lnTo>
                    <a:pt x="692" y="349"/>
                  </a:lnTo>
                  <a:lnTo>
                    <a:pt x="692" y="116"/>
                  </a:lnTo>
                  <a:close/>
                  <a:moveTo>
                    <a:pt x="1501" y="1876"/>
                  </a:moveTo>
                  <a:lnTo>
                    <a:pt x="117" y="1876"/>
                  </a:lnTo>
                  <a:lnTo>
                    <a:pt x="117" y="233"/>
                  </a:lnTo>
                  <a:lnTo>
                    <a:pt x="576" y="233"/>
                  </a:lnTo>
                  <a:lnTo>
                    <a:pt x="576" y="350"/>
                  </a:lnTo>
                  <a:lnTo>
                    <a:pt x="233" y="350"/>
                  </a:lnTo>
                  <a:lnTo>
                    <a:pt x="233" y="1759"/>
                  </a:lnTo>
                  <a:lnTo>
                    <a:pt x="1384" y="1759"/>
                  </a:lnTo>
                  <a:lnTo>
                    <a:pt x="1384" y="350"/>
                  </a:lnTo>
                  <a:lnTo>
                    <a:pt x="1038" y="350"/>
                  </a:lnTo>
                  <a:lnTo>
                    <a:pt x="1038" y="233"/>
                  </a:lnTo>
                  <a:lnTo>
                    <a:pt x="1501" y="233"/>
                  </a:lnTo>
                  <a:lnTo>
                    <a:pt x="1501" y="18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5755569" y="1758576"/>
              <a:ext cx="159583" cy="27620"/>
            </a:xfrm>
            <a:custGeom>
              <a:rect b="b" l="l" r="r" t="t"/>
              <a:pathLst>
                <a:path extrusionOk="0" h="118" w="689">
                  <a:moveTo>
                    <a:pt x="0" y="0"/>
                  </a:moveTo>
                  <a:lnTo>
                    <a:pt x="688" y="0"/>
                  </a:lnTo>
                  <a:lnTo>
                    <a:pt x="688" y="117"/>
                  </a:lnTo>
                  <a:lnTo>
                    <a:pt x="0" y="117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5756593" y="1568305"/>
              <a:ext cx="158559" cy="164695"/>
            </a:xfrm>
            <a:custGeom>
              <a:rect b="b" l="l" r="r" t="t"/>
              <a:pathLst>
                <a:path extrusionOk="0" h="708" w="685">
                  <a:moveTo>
                    <a:pt x="684" y="0"/>
                  </a:moveTo>
                  <a:lnTo>
                    <a:pt x="0" y="0"/>
                  </a:lnTo>
                  <a:lnTo>
                    <a:pt x="0" y="707"/>
                  </a:lnTo>
                  <a:lnTo>
                    <a:pt x="684" y="707"/>
                  </a:lnTo>
                  <a:lnTo>
                    <a:pt x="684" y="0"/>
                  </a:lnTo>
                  <a:close/>
                  <a:moveTo>
                    <a:pt x="567" y="117"/>
                  </a:moveTo>
                  <a:lnTo>
                    <a:pt x="567" y="194"/>
                  </a:lnTo>
                  <a:lnTo>
                    <a:pt x="379" y="376"/>
                  </a:lnTo>
                  <a:lnTo>
                    <a:pt x="194" y="194"/>
                  </a:lnTo>
                  <a:lnTo>
                    <a:pt x="116" y="271"/>
                  </a:lnTo>
                  <a:lnTo>
                    <a:pt x="116" y="117"/>
                  </a:lnTo>
                  <a:lnTo>
                    <a:pt x="567" y="117"/>
                  </a:lnTo>
                  <a:close/>
                  <a:moveTo>
                    <a:pt x="116" y="590"/>
                  </a:moveTo>
                  <a:lnTo>
                    <a:pt x="116" y="436"/>
                  </a:lnTo>
                  <a:lnTo>
                    <a:pt x="194" y="358"/>
                  </a:lnTo>
                  <a:lnTo>
                    <a:pt x="379" y="538"/>
                  </a:lnTo>
                  <a:lnTo>
                    <a:pt x="567" y="357"/>
                  </a:lnTo>
                  <a:lnTo>
                    <a:pt x="567" y="590"/>
                  </a:lnTo>
                  <a:lnTo>
                    <a:pt x="116" y="5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1" name="Google Shape;1161;p34"/>
          <p:cNvGrpSpPr/>
          <p:nvPr/>
        </p:nvGrpSpPr>
        <p:grpSpPr>
          <a:xfrm>
            <a:off x="4051653" y="1596841"/>
            <a:ext cx="377946" cy="316071"/>
            <a:chOff x="4016532" y="1432252"/>
            <a:chExt cx="462376" cy="386678"/>
          </a:xfrm>
        </p:grpSpPr>
        <p:sp>
          <p:nvSpPr>
            <p:cNvPr id="1162" name="Google Shape;1162;p34"/>
            <p:cNvSpPr/>
            <p:nvPr/>
          </p:nvSpPr>
          <p:spPr>
            <a:xfrm>
              <a:off x="4016532" y="1432252"/>
              <a:ext cx="462376" cy="386678"/>
            </a:xfrm>
            <a:custGeom>
              <a:rect b="b" l="l" r="r" t="t"/>
              <a:pathLst>
                <a:path extrusionOk="0" h="1669" w="1993">
                  <a:moveTo>
                    <a:pt x="0" y="0"/>
                  </a:moveTo>
                  <a:lnTo>
                    <a:pt x="0" y="1668"/>
                  </a:lnTo>
                  <a:lnTo>
                    <a:pt x="1992" y="1668"/>
                  </a:lnTo>
                  <a:lnTo>
                    <a:pt x="1992" y="0"/>
                  </a:lnTo>
                  <a:lnTo>
                    <a:pt x="0" y="0"/>
                  </a:lnTo>
                  <a:close/>
                  <a:moveTo>
                    <a:pt x="1875" y="234"/>
                  </a:moveTo>
                  <a:lnTo>
                    <a:pt x="1345" y="234"/>
                  </a:lnTo>
                  <a:lnTo>
                    <a:pt x="1418" y="116"/>
                  </a:lnTo>
                  <a:lnTo>
                    <a:pt x="1875" y="116"/>
                  </a:lnTo>
                  <a:lnTo>
                    <a:pt x="1875" y="234"/>
                  </a:lnTo>
                  <a:close/>
                  <a:moveTo>
                    <a:pt x="350" y="234"/>
                  </a:moveTo>
                  <a:lnTo>
                    <a:pt x="350" y="116"/>
                  </a:lnTo>
                  <a:lnTo>
                    <a:pt x="460" y="116"/>
                  </a:lnTo>
                  <a:lnTo>
                    <a:pt x="460" y="234"/>
                  </a:lnTo>
                  <a:lnTo>
                    <a:pt x="350" y="234"/>
                  </a:lnTo>
                  <a:close/>
                  <a:moveTo>
                    <a:pt x="577" y="116"/>
                  </a:moveTo>
                  <a:lnTo>
                    <a:pt x="692" y="116"/>
                  </a:lnTo>
                  <a:lnTo>
                    <a:pt x="692" y="234"/>
                  </a:lnTo>
                  <a:lnTo>
                    <a:pt x="577" y="234"/>
                  </a:lnTo>
                  <a:lnTo>
                    <a:pt x="577" y="116"/>
                  </a:lnTo>
                  <a:close/>
                  <a:moveTo>
                    <a:pt x="809" y="116"/>
                  </a:moveTo>
                  <a:lnTo>
                    <a:pt x="1281" y="116"/>
                  </a:lnTo>
                  <a:lnTo>
                    <a:pt x="1208" y="234"/>
                  </a:lnTo>
                  <a:lnTo>
                    <a:pt x="809" y="234"/>
                  </a:lnTo>
                  <a:lnTo>
                    <a:pt x="809" y="116"/>
                  </a:lnTo>
                  <a:close/>
                  <a:moveTo>
                    <a:pt x="233" y="116"/>
                  </a:moveTo>
                  <a:lnTo>
                    <a:pt x="233" y="234"/>
                  </a:lnTo>
                  <a:lnTo>
                    <a:pt x="117" y="234"/>
                  </a:lnTo>
                  <a:lnTo>
                    <a:pt x="117" y="116"/>
                  </a:lnTo>
                  <a:lnTo>
                    <a:pt x="233" y="116"/>
                  </a:lnTo>
                  <a:close/>
                  <a:moveTo>
                    <a:pt x="117" y="1551"/>
                  </a:moveTo>
                  <a:lnTo>
                    <a:pt x="117" y="351"/>
                  </a:lnTo>
                  <a:lnTo>
                    <a:pt x="1875" y="351"/>
                  </a:lnTo>
                  <a:lnTo>
                    <a:pt x="1875" y="1551"/>
                  </a:lnTo>
                  <a:lnTo>
                    <a:pt x="117" y="155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4070749" y="1542732"/>
              <a:ext cx="352921" cy="111503"/>
            </a:xfrm>
            <a:custGeom>
              <a:rect b="b" l="l" r="r" t="t"/>
              <a:pathLst>
                <a:path extrusionOk="0" h="479" w="1522">
                  <a:moveTo>
                    <a:pt x="0" y="478"/>
                  </a:moveTo>
                  <a:lnTo>
                    <a:pt x="1521" y="478"/>
                  </a:lnTo>
                  <a:lnTo>
                    <a:pt x="1521" y="0"/>
                  </a:lnTo>
                  <a:lnTo>
                    <a:pt x="0" y="0"/>
                  </a:lnTo>
                  <a:lnTo>
                    <a:pt x="0" y="478"/>
                  </a:lnTo>
                  <a:close/>
                  <a:moveTo>
                    <a:pt x="117" y="117"/>
                  </a:moveTo>
                  <a:lnTo>
                    <a:pt x="1404" y="117"/>
                  </a:lnTo>
                  <a:lnTo>
                    <a:pt x="1404" y="361"/>
                  </a:lnTo>
                  <a:lnTo>
                    <a:pt x="117" y="361"/>
                  </a:lnTo>
                  <a:lnTo>
                    <a:pt x="117" y="1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4070749" y="1680831"/>
              <a:ext cx="179019" cy="83883"/>
            </a:xfrm>
            <a:custGeom>
              <a:rect b="b" l="l" r="r" t="t"/>
              <a:pathLst>
                <a:path extrusionOk="0" h="361" w="770">
                  <a:moveTo>
                    <a:pt x="0" y="360"/>
                  </a:moveTo>
                  <a:lnTo>
                    <a:pt x="769" y="360"/>
                  </a:lnTo>
                  <a:lnTo>
                    <a:pt x="769" y="0"/>
                  </a:lnTo>
                  <a:lnTo>
                    <a:pt x="0" y="0"/>
                  </a:lnTo>
                  <a:lnTo>
                    <a:pt x="0" y="360"/>
                  </a:lnTo>
                  <a:close/>
                  <a:moveTo>
                    <a:pt x="117" y="116"/>
                  </a:moveTo>
                  <a:lnTo>
                    <a:pt x="652" y="116"/>
                  </a:lnTo>
                  <a:lnTo>
                    <a:pt x="652" y="244"/>
                  </a:lnTo>
                  <a:lnTo>
                    <a:pt x="117" y="244"/>
                  </a:lnTo>
                  <a:lnTo>
                    <a:pt x="117" y="1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4276365" y="1680831"/>
              <a:ext cx="146283" cy="27620"/>
            </a:xfrm>
            <a:custGeom>
              <a:rect b="b" l="l" r="r" t="t"/>
              <a:pathLst>
                <a:path extrusionOk="0" h="117" w="631">
                  <a:moveTo>
                    <a:pt x="0" y="0"/>
                  </a:moveTo>
                  <a:lnTo>
                    <a:pt x="630" y="0"/>
                  </a:lnTo>
                  <a:lnTo>
                    <a:pt x="630" y="116"/>
                  </a:lnTo>
                  <a:lnTo>
                    <a:pt x="0" y="116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4276365" y="1738117"/>
              <a:ext cx="146283" cy="27620"/>
            </a:xfrm>
            <a:custGeom>
              <a:rect b="b" l="l" r="r" t="t"/>
              <a:pathLst>
                <a:path extrusionOk="0" h="117" w="631">
                  <a:moveTo>
                    <a:pt x="0" y="0"/>
                  </a:moveTo>
                  <a:lnTo>
                    <a:pt x="630" y="0"/>
                  </a:lnTo>
                  <a:lnTo>
                    <a:pt x="630" y="116"/>
                  </a:lnTo>
                  <a:lnTo>
                    <a:pt x="0" y="116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7" name="Google Shape;1167;p34"/>
          <p:cNvGrpSpPr/>
          <p:nvPr/>
        </p:nvGrpSpPr>
        <p:grpSpPr>
          <a:xfrm>
            <a:off x="5495718" y="1565903"/>
            <a:ext cx="299349" cy="377946"/>
            <a:chOff x="5132585" y="1432252"/>
            <a:chExt cx="366221" cy="462376"/>
          </a:xfrm>
        </p:grpSpPr>
        <p:sp>
          <p:nvSpPr>
            <p:cNvPr id="1168" name="Google Shape;1168;p34"/>
            <p:cNvSpPr/>
            <p:nvPr/>
          </p:nvSpPr>
          <p:spPr>
            <a:xfrm>
              <a:off x="5132585" y="1432252"/>
              <a:ext cx="366221" cy="462376"/>
            </a:xfrm>
            <a:custGeom>
              <a:rect b="b" l="l" r="r" t="t"/>
              <a:pathLst>
                <a:path extrusionOk="0" h="1993" w="1579">
                  <a:moveTo>
                    <a:pt x="222" y="0"/>
                  </a:moveTo>
                  <a:cubicBezTo>
                    <a:pt x="183" y="0"/>
                    <a:pt x="145" y="10"/>
                    <a:pt x="111" y="29"/>
                  </a:cubicBezTo>
                  <a:cubicBezTo>
                    <a:pt x="77" y="49"/>
                    <a:pt x="49" y="77"/>
                    <a:pt x="30" y="111"/>
                  </a:cubicBezTo>
                  <a:cubicBezTo>
                    <a:pt x="10" y="144"/>
                    <a:pt x="0" y="182"/>
                    <a:pt x="0" y="221"/>
                  </a:cubicBezTo>
                  <a:lnTo>
                    <a:pt x="0" y="1771"/>
                  </a:lnTo>
                  <a:lnTo>
                    <a:pt x="0" y="1771"/>
                  </a:lnTo>
                  <a:cubicBezTo>
                    <a:pt x="0" y="1775"/>
                    <a:pt x="0" y="1780"/>
                    <a:pt x="0" y="1784"/>
                  </a:cubicBezTo>
                  <a:cubicBezTo>
                    <a:pt x="0" y="1820"/>
                    <a:pt x="10" y="1856"/>
                    <a:pt x="28" y="1888"/>
                  </a:cubicBezTo>
                  <a:cubicBezTo>
                    <a:pt x="46" y="1920"/>
                    <a:pt x="72" y="1946"/>
                    <a:pt x="104" y="1964"/>
                  </a:cubicBezTo>
                  <a:cubicBezTo>
                    <a:pt x="136" y="1983"/>
                    <a:pt x="172" y="1992"/>
                    <a:pt x="208" y="1992"/>
                  </a:cubicBezTo>
                  <a:lnTo>
                    <a:pt x="1578" y="1992"/>
                  </a:lnTo>
                  <a:lnTo>
                    <a:pt x="1578" y="0"/>
                  </a:lnTo>
                  <a:lnTo>
                    <a:pt x="222" y="0"/>
                  </a:lnTo>
                  <a:close/>
                  <a:moveTo>
                    <a:pt x="117" y="221"/>
                  </a:moveTo>
                  <a:cubicBezTo>
                    <a:pt x="117" y="203"/>
                    <a:pt x="121" y="185"/>
                    <a:pt x="131" y="169"/>
                  </a:cubicBezTo>
                  <a:cubicBezTo>
                    <a:pt x="140" y="153"/>
                    <a:pt x="153" y="140"/>
                    <a:pt x="169" y="130"/>
                  </a:cubicBezTo>
                  <a:cubicBezTo>
                    <a:pt x="185" y="121"/>
                    <a:pt x="203" y="116"/>
                    <a:pt x="222" y="116"/>
                  </a:cubicBezTo>
                  <a:lnTo>
                    <a:pt x="252" y="116"/>
                  </a:lnTo>
                  <a:lnTo>
                    <a:pt x="252" y="1576"/>
                  </a:lnTo>
                  <a:lnTo>
                    <a:pt x="208" y="1576"/>
                  </a:lnTo>
                  <a:lnTo>
                    <a:pt x="208" y="1576"/>
                  </a:lnTo>
                  <a:cubicBezTo>
                    <a:pt x="176" y="1576"/>
                    <a:pt x="145" y="1583"/>
                    <a:pt x="117" y="1597"/>
                  </a:cubicBezTo>
                  <a:lnTo>
                    <a:pt x="117" y="221"/>
                  </a:lnTo>
                  <a:close/>
                  <a:moveTo>
                    <a:pt x="1461" y="1875"/>
                  </a:moveTo>
                  <a:lnTo>
                    <a:pt x="208" y="1875"/>
                  </a:lnTo>
                  <a:cubicBezTo>
                    <a:pt x="192" y="1875"/>
                    <a:pt x="176" y="1871"/>
                    <a:pt x="162" y="1863"/>
                  </a:cubicBezTo>
                  <a:cubicBezTo>
                    <a:pt x="148" y="1855"/>
                    <a:pt x="137" y="1844"/>
                    <a:pt x="129" y="1830"/>
                  </a:cubicBezTo>
                  <a:cubicBezTo>
                    <a:pt x="121" y="1816"/>
                    <a:pt x="117" y="1800"/>
                    <a:pt x="117" y="1784"/>
                  </a:cubicBezTo>
                  <a:cubicBezTo>
                    <a:pt x="117" y="1768"/>
                    <a:pt x="121" y="1752"/>
                    <a:pt x="129" y="1738"/>
                  </a:cubicBezTo>
                  <a:cubicBezTo>
                    <a:pt x="137" y="1724"/>
                    <a:pt x="148" y="1713"/>
                    <a:pt x="162" y="1705"/>
                  </a:cubicBezTo>
                  <a:cubicBezTo>
                    <a:pt x="176" y="1696"/>
                    <a:pt x="192" y="1692"/>
                    <a:pt x="208" y="1692"/>
                  </a:cubicBezTo>
                  <a:lnTo>
                    <a:pt x="1461" y="1692"/>
                  </a:lnTo>
                  <a:lnTo>
                    <a:pt x="1461" y="1875"/>
                  </a:lnTo>
                  <a:close/>
                  <a:moveTo>
                    <a:pt x="1461" y="1576"/>
                  </a:moveTo>
                  <a:lnTo>
                    <a:pt x="369" y="1576"/>
                  </a:lnTo>
                  <a:lnTo>
                    <a:pt x="369" y="116"/>
                  </a:lnTo>
                  <a:lnTo>
                    <a:pt x="1461" y="116"/>
                  </a:lnTo>
                  <a:lnTo>
                    <a:pt x="1461" y="15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5246134" y="1489538"/>
              <a:ext cx="197433" cy="216869"/>
            </a:xfrm>
            <a:custGeom>
              <a:rect b="b" l="l" r="r" t="t"/>
              <a:pathLst>
                <a:path extrusionOk="0" h="933" w="849">
                  <a:moveTo>
                    <a:pt x="848" y="932"/>
                  </a:moveTo>
                  <a:lnTo>
                    <a:pt x="848" y="700"/>
                  </a:lnTo>
                  <a:lnTo>
                    <a:pt x="592" y="261"/>
                  </a:lnTo>
                  <a:lnTo>
                    <a:pt x="592" y="0"/>
                  </a:lnTo>
                  <a:lnTo>
                    <a:pt x="254" y="0"/>
                  </a:lnTo>
                  <a:lnTo>
                    <a:pt x="254" y="261"/>
                  </a:lnTo>
                  <a:lnTo>
                    <a:pt x="0" y="700"/>
                  </a:lnTo>
                  <a:lnTo>
                    <a:pt x="0" y="932"/>
                  </a:lnTo>
                  <a:lnTo>
                    <a:pt x="848" y="932"/>
                  </a:lnTo>
                  <a:close/>
                  <a:moveTo>
                    <a:pt x="475" y="117"/>
                  </a:moveTo>
                  <a:lnTo>
                    <a:pt x="475" y="218"/>
                  </a:lnTo>
                  <a:lnTo>
                    <a:pt x="371" y="218"/>
                  </a:lnTo>
                  <a:lnTo>
                    <a:pt x="371" y="117"/>
                  </a:lnTo>
                  <a:lnTo>
                    <a:pt x="475" y="117"/>
                  </a:lnTo>
                  <a:close/>
                  <a:moveTo>
                    <a:pt x="117" y="731"/>
                  </a:moveTo>
                  <a:lnTo>
                    <a:pt x="346" y="335"/>
                  </a:lnTo>
                  <a:lnTo>
                    <a:pt x="500" y="335"/>
                  </a:lnTo>
                  <a:lnTo>
                    <a:pt x="731" y="731"/>
                  </a:lnTo>
                  <a:lnTo>
                    <a:pt x="731" y="815"/>
                  </a:lnTo>
                  <a:lnTo>
                    <a:pt x="117" y="815"/>
                  </a:lnTo>
                  <a:lnTo>
                    <a:pt x="117" y="7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5313649" y="1624569"/>
              <a:ext cx="27620" cy="27620"/>
            </a:xfrm>
            <a:custGeom>
              <a:rect b="b" l="l" r="r" t="t"/>
              <a:pathLst>
                <a:path extrusionOk="0" h="118" w="118">
                  <a:moveTo>
                    <a:pt x="0" y="0"/>
                  </a:moveTo>
                  <a:lnTo>
                    <a:pt x="117" y="0"/>
                  </a:lnTo>
                  <a:lnTo>
                    <a:pt x="117" y="117"/>
                  </a:lnTo>
                  <a:lnTo>
                    <a:pt x="0" y="117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5340246" y="1597972"/>
              <a:ext cx="27620" cy="27620"/>
            </a:xfrm>
            <a:custGeom>
              <a:rect b="b" l="l" r="r" t="t"/>
              <a:pathLst>
                <a:path extrusionOk="0" h="117" w="118">
                  <a:moveTo>
                    <a:pt x="0" y="0"/>
                  </a:moveTo>
                  <a:lnTo>
                    <a:pt x="117" y="0"/>
                  </a:lnTo>
                  <a:lnTo>
                    <a:pt x="117" y="116"/>
                  </a:lnTo>
                  <a:lnTo>
                    <a:pt x="0" y="116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5275800" y="1736071"/>
              <a:ext cx="137078" cy="27620"/>
            </a:xfrm>
            <a:custGeom>
              <a:rect b="b" l="l" r="r" t="t"/>
              <a:pathLst>
                <a:path extrusionOk="0" h="117" w="592">
                  <a:moveTo>
                    <a:pt x="0" y="0"/>
                  </a:moveTo>
                  <a:lnTo>
                    <a:pt x="591" y="0"/>
                  </a:lnTo>
                  <a:lnTo>
                    <a:pt x="591" y="116"/>
                  </a:lnTo>
                  <a:lnTo>
                    <a:pt x="0" y="116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3" name="Google Shape;1173;p34"/>
          <p:cNvSpPr/>
          <p:nvPr/>
        </p:nvSpPr>
        <p:spPr>
          <a:xfrm>
            <a:off x="3342229" y="1565932"/>
            <a:ext cx="377958" cy="377958"/>
          </a:xfrm>
          <a:custGeom>
            <a:rect b="b" l="l" r="r" t="t"/>
            <a:pathLst>
              <a:path extrusionOk="0" h="1993" w="1993">
                <a:moveTo>
                  <a:pt x="1888" y="1678"/>
                </a:moveTo>
                <a:lnTo>
                  <a:pt x="1888" y="1357"/>
                </a:lnTo>
                <a:lnTo>
                  <a:pt x="1736" y="1357"/>
                </a:lnTo>
                <a:cubicBezTo>
                  <a:pt x="1792" y="1244"/>
                  <a:pt x="1820" y="1121"/>
                  <a:pt x="1820" y="995"/>
                </a:cubicBezTo>
                <a:lnTo>
                  <a:pt x="1820" y="994"/>
                </a:lnTo>
                <a:cubicBezTo>
                  <a:pt x="1820" y="540"/>
                  <a:pt x="1451" y="171"/>
                  <a:pt x="997" y="171"/>
                </a:cubicBezTo>
                <a:cubicBezTo>
                  <a:pt x="720" y="171"/>
                  <a:pt x="475" y="308"/>
                  <a:pt x="325" y="518"/>
                </a:cubicBezTo>
                <a:lnTo>
                  <a:pt x="221" y="518"/>
                </a:lnTo>
                <a:lnTo>
                  <a:pt x="221" y="314"/>
                </a:lnTo>
                <a:cubicBezTo>
                  <a:pt x="229" y="311"/>
                  <a:pt x="236" y="307"/>
                  <a:pt x="244" y="303"/>
                </a:cubicBezTo>
                <a:cubicBezTo>
                  <a:pt x="268" y="288"/>
                  <a:pt x="289" y="267"/>
                  <a:pt x="303" y="243"/>
                </a:cubicBezTo>
                <a:cubicBezTo>
                  <a:pt x="317" y="218"/>
                  <a:pt x="325" y="191"/>
                  <a:pt x="325" y="162"/>
                </a:cubicBezTo>
                <a:cubicBezTo>
                  <a:pt x="325" y="133"/>
                  <a:pt x="317" y="105"/>
                  <a:pt x="303" y="81"/>
                </a:cubicBezTo>
                <a:cubicBezTo>
                  <a:pt x="289" y="56"/>
                  <a:pt x="268" y="35"/>
                  <a:pt x="244" y="21"/>
                </a:cubicBezTo>
                <a:cubicBezTo>
                  <a:pt x="219" y="6"/>
                  <a:pt x="191" y="0"/>
                  <a:pt x="163" y="0"/>
                </a:cubicBezTo>
                <a:cubicBezTo>
                  <a:pt x="134" y="0"/>
                  <a:pt x="105" y="6"/>
                  <a:pt x="81" y="21"/>
                </a:cubicBezTo>
                <a:cubicBezTo>
                  <a:pt x="56" y="35"/>
                  <a:pt x="36" y="56"/>
                  <a:pt x="22" y="81"/>
                </a:cubicBezTo>
                <a:cubicBezTo>
                  <a:pt x="8" y="105"/>
                  <a:pt x="0" y="133"/>
                  <a:pt x="0" y="162"/>
                </a:cubicBezTo>
                <a:cubicBezTo>
                  <a:pt x="0" y="191"/>
                  <a:pt x="8" y="218"/>
                  <a:pt x="22" y="243"/>
                </a:cubicBezTo>
                <a:cubicBezTo>
                  <a:pt x="36" y="267"/>
                  <a:pt x="57" y="288"/>
                  <a:pt x="81" y="303"/>
                </a:cubicBezTo>
                <a:cubicBezTo>
                  <a:pt x="89" y="307"/>
                  <a:pt x="96" y="311"/>
                  <a:pt x="104" y="314"/>
                </a:cubicBezTo>
                <a:lnTo>
                  <a:pt x="104" y="635"/>
                </a:lnTo>
                <a:lnTo>
                  <a:pt x="256" y="635"/>
                </a:lnTo>
                <a:cubicBezTo>
                  <a:pt x="202" y="747"/>
                  <a:pt x="174" y="869"/>
                  <a:pt x="174" y="993"/>
                </a:cubicBezTo>
                <a:cubicBezTo>
                  <a:pt x="174" y="994"/>
                  <a:pt x="174" y="994"/>
                  <a:pt x="174" y="994"/>
                </a:cubicBezTo>
                <a:cubicBezTo>
                  <a:pt x="174" y="1448"/>
                  <a:pt x="543" y="1818"/>
                  <a:pt x="997" y="1818"/>
                </a:cubicBezTo>
                <a:cubicBezTo>
                  <a:pt x="1272" y="1818"/>
                  <a:pt x="1517" y="1682"/>
                  <a:pt x="1666" y="1474"/>
                </a:cubicBezTo>
                <a:lnTo>
                  <a:pt x="1771" y="1474"/>
                </a:lnTo>
                <a:lnTo>
                  <a:pt x="1771" y="1678"/>
                </a:lnTo>
                <a:cubicBezTo>
                  <a:pt x="1763" y="1681"/>
                  <a:pt x="1756" y="1685"/>
                  <a:pt x="1749" y="1689"/>
                </a:cubicBezTo>
                <a:cubicBezTo>
                  <a:pt x="1724" y="1703"/>
                  <a:pt x="1703" y="1724"/>
                  <a:pt x="1689" y="1749"/>
                </a:cubicBezTo>
                <a:cubicBezTo>
                  <a:pt x="1675" y="1773"/>
                  <a:pt x="1667" y="1801"/>
                  <a:pt x="1667" y="1830"/>
                </a:cubicBezTo>
                <a:cubicBezTo>
                  <a:pt x="1667" y="1858"/>
                  <a:pt x="1675" y="1886"/>
                  <a:pt x="1689" y="1911"/>
                </a:cubicBezTo>
                <a:cubicBezTo>
                  <a:pt x="1703" y="1936"/>
                  <a:pt x="1724" y="1956"/>
                  <a:pt x="1749" y="1971"/>
                </a:cubicBezTo>
                <a:cubicBezTo>
                  <a:pt x="1773" y="1985"/>
                  <a:pt x="1801" y="1992"/>
                  <a:pt x="1830" y="1992"/>
                </a:cubicBezTo>
                <a:cubicBezTo>
                  <a:pt x="1858" y="1992"/>
                  <a:pt x="1886" y="1985"/>
                  <a:pt x="1911" y="1971"/>
                </a:cubicBezTo>
                <a:cubicBezTo>
                  <a:pt x="1936" y="1956"/>
                  <a:pt x="1955" y="1936"/>
                  <a:pt x="1970" y="1911"/>
                </a:cubicBezTo>
                <a:cubicBezTo>
                  <a:pt x="1984" y="1886"/>
                  <a:pt x="1992" y="1858"/>
                  <a:pt x="1992" y="1830"/>
                </a:cubicBezTo>
                <a:cubicBezTo>
                  <a:pt x="1992" y="1801"/>
                  <a:pt x="1984" y="1773"/>
                  <a:pt x="1970" y="1749"/>
                </a:cubicBezTo>
                <a:cubicBezTo>
                  <a:pt x="1955" y="1724"/>
                  <a:pt x="1936" y="1703"/>
                  <a:pt x="1911" y="1689"/>
                </a:cubicBezTo>
                <a:cubicBezTo>
                  <a:pt x="1904" y="1685"/>
                  <a:pt x="1896" y="1681"/>
                  <a:pt x="1888" y="1678"/>
                </a:cubicBezTo>
                <a:close/>
                <a:moveTo>
                  <a:pt x="163" y="116"/>
                </a:moveTo>
                <a:cubicBezTo>
                  <a:pt x="171" y="116"/>
                  <a:pt x="178" y="118"/>
                  <a:pt x="185" y="122"/>
                </a:cubicBezTo>
                <a:cubicBezTo>
                  <a:pt x="192" y="126"/>
                  <a:pt x="198" y="132"/>
                  <a:pt x="202" y="139"/>
                </a:cubicBezTo>
                <a:cubicBezTo>
                  <a:pt x="206" y="146"/>
                  <a:pt x="208" y="154"/>
                  <a:pt x="208" y="162"/>
                </a:cubicBezTo>
                <a:cubicBezTo>
                  <a:pt x="208" y="170"/>
                  <a:pt x="206" y="178"/>
                  <a:pt x="202" y="185"/>
                </a:cubicBezTo>
                <a:cubicBezTo>
                  <a:pt x="198" y="192"/>
                  <a:pt x="192" y="198"/>
                  <a:pt x="185" y="202"/>
                </a:cubicBezTo>
                <a:cubicBezTo>
                  <a:pt x="178" y="206"/>
                  <a:pt x="171" y="208"/>
                  <a:pt x="163" y="208"/>
                </a:cubicBezTo>
                <a:cubicBezTo>
                  <a:pt x="155" y="208"/>
                  <a:pt x="147" y="206"/>
                  <a:pt x="140" y="202"/>
                </a:cubicBezTo>
                <a:cubicBezTo>
                  <a:pt x="133" y="198"/>
                  <a:pt x="127" y="192"/>
                  <a:pt x="123" y="185"/>
                </a:cubicBezTo>
                <a:cubicBezTo>
                  <a:pt x="119" y="178"/>
                  <a:pt x="117" y="170"/>
                  <a:pt x="117" y="162"/>
                </a:cubicBezTo>
                <a:cubicBezTo>
                  <a:pt x="117" y="154"/>
                  <a:pt x="119" y="146"/>
                  <a:pt x="123" y="139"/>
                </a:cubicBezTo>
                <a:cubicBezTo>
                  <a:pt x="127" y="132"/>
                  <a:pt x="133" y="126"/>
                  <a:pt x="140" y="122"/>
                </a:cubicBezTo>
                <a:cubicBezTo>
                  <a:pt x="147" y="118"/>
                  <a:pt x="155" y="116"/>
                  <a:pt x="163" y="116"/>
                </a:cubicBezTo>
                <a:close/>
                <a:moveTo>
                  <a:pt x="1701" y="936"/>
                </a:moveTo>
                <a:lnTo>
                  <a:pt x="1056" y="936"/>
                </a:lnTo>
                <a:lnTo>
                  <a:pt x="1056" y="290"/>
                </a:lnTo>
                <a:cubicBezTo>
                  <a:pt x="1399" y="318"/>
                  <a:pt x="1673" y="593"/>
                  <a:pt x="1701" y="936"/>
                </a:cubicBezTo>
                <a:close/>
                <a:moveTo>
                  <a:pt x="939" y="1699"/>
                </a:moveTo>
                <a:cubicBezTo>
                  <a:pt x="835" y="1690"/>
                  <a:pt x="735" y="1659"/>
                  <a:pt x="645" y="1607"/>
                </a:cubicBezTo>
                <a:cubicBezTo>
                  <a:pt x="629" y="1598"/>
                  <a:pt x="614" y="1589"/>
                  <a:pt x="600" y="1579"/>
                </a:cubicBezTo>
                <a:lnTo>
                  <a:pt x="939" y="1159"/>
                </a:lnTo>
                <a:lnTo>
                  <a:pt x="939" y="1699"/>
                </a:lnTo>
                <a:close/>
                <a:moveTo>
                  <a:pt x="290" y="994"/>
                </a:moveTo>
                <a:lnTo>
                  <a:pt x="290" y="993"/>
                </a:lnTo>
                <a:cubicBezTo>
                  <a:pt x="290" y="870"/>
                  <a:pt x="323" y="749"/>
                  <a:pt x="384" y="642"/>
                </a:cubicBezTo>
                <a:cubicBezTo>
                  <a:pt x="386" y="640"/>
                  <a:pt x="387" y="637"/>
                  <a:pt x="389" y="635"/>
                </a:cubicBezTo>
                <a:lnTo>
                  <a:pt x="800" y="635"/>
                </a:lnTo>
                <a:lnTo>
                  <a:pt x="800" y="518"/>
                </a:lnTo>
                <a:lnTo>
                  <a:pt x="475" y="518"/>
                </a:lnTo>
                <a:cubicBezTo>
                  <a:pt x="524" y="464"/>
                  <a:pt x="581" y="418"/>
                  <a:pt x="644" y="382"/>
                </a:cubicBezTo>
                <a:cubicBezTo>
                  <a:pt x="734" y="330"/>
                  <a:pt x="835" y="298"/>
                  <a:pt x="939" y="290"/>
                </a:cubicBezTo>
                <a:lnTo>
                  <a:pt x="939" y="974"/>
                </a:lnTo>
                <a:lnTo>
                  <a:pt x="509" y="1505"/>
                </a:lnTo>
                <a:cubicBezTo>
                  <a:pt x="374" y="1376"/>
                  <a:pt x="290" y="1195"/>
                  <a:pt x="290" y="994"/>
                </a:cubicBezTo>
                <a:close/>
                <a:moveTo>
                  <a:pt x="1056" y="1699"/>
                </a:moveTo>
                <a:lnTo>
                  <a:pt x="1056" y="1053"/>
                </a:lnTo>
                <a:lnTo>
                  <a:pt x="1701" y="1053"/>
                </a:lnTo>
                <a:cubicBezTo>
                  <a:pt x="1693" y="1156"/>
                  <a:pt x="1661" y="1256"/>
                  <a:pt x="1609" y="1346"/>
                </a:cubicBezTo>
                <a:cubicBezTo>
                  <a:pt x="1607" y="1350"/>
                  <a:pt x="1605" y="1353"/>
                  <a:pt x="1603" y="1357"/>
                </a:cubicBezTo>
                <a:lnTo>
                  <a:pt x="1192" y="1357"/>
                </a:lnTo>
                <a:lnTo>
                  <a:pt x="1192" y="1474"/>
                </a:lnTo>
                <a:lnTo>
                  <a:pt x="1516" y="1474"/>
                </a:lnTo>
                <a:cubicBezTo>
                  <a:pt x="1467" y="1526"/>
                  <a:pt x="1411" y="1571"/>
                  <a:pt x="1350" y="1607"/>
                </a:cubicBezTo>
                <a:cubicBezTo>
                  <a:pt x="1260" y="1659"/>
                  <a:pt x="1159" y="1690"/>
                  <a:pt x="1056" y="1699"/>
                </a:cubicBezTo>
                <a:close/>
                <a:moveTo>
                  <a:pt x="1830" y="1875"/>
                </a:moveTo>
                <a:cubicBezTo>
                  <a:pt x="1822" y="1875"/>
                  <a:pt x="1814" y="1873"/>
                  <a:pt x="1807" y="1869"/>
                </a:cubicBezTo>
                <a:cubicBezTo>
                  <a:pt x="1800" y="1865"/>
                  <a:pt x="1794" y="1860"/>
                  <a:pt x="1790" y="1853"/>
                </a:cubicBezTo>
                <a:cubicBezTo>
                  <a:pt x="1786" y="1846"/>
                  <a:pt x="1784" y="1838"/>
                  <a:pt x="1784" y="1830"/>
                </a:cubicBezTo>
                <a:cubicBezTo>
                  <a:pt x="1784" y="1822"/>
                  <a:pt x="1786" y="1814"/>
                  <a:pt x="1790" y="1807"/>
                </a:cubicBezTo>
                <a:cubicBezTo>
                  <a:pt x="1794" y="1800"/>
                  <a:pt x="1800" y="1794"/>
                  <a:pt x="1807" y="1790"/>
                </a:cubicBezTo>
                <a:cubicBezTo>
                  <a:pt x="1814" y="1786"/>
                  <a:pt x="1822" y="1784"/>
                  <a:pt x="1830" y="1784"/>
                </a:cubicBezTo>
                <a:cubicBezTo>
                  <a:pt x="1838" y="1784"/>
                  <a:pt x="1846" y="1786"/>
                  <a:pt x="1853" y="1790"/>
                </a:cubicBezTo>
                <a:cubicBezTo>
                  <a:pt x="1859" y="1794"/>
                  <a:pt x="1865" y="1800"/>
                  <a:pt x="1869" y="1807"/>
                </a:cubicBezTo>
                <a:cubicBezTo>
                  <a:pt x="1873" y="1814"/>
                  <a:pt x="1875" y="1822"/>
                  <a:pt x="1875" y="1830"/>
                </a:cubicBezTo>
                <a:cubicBezTo>
                  <a:pt x="1875" y="1838"/>
                  <a:pt x="1873" y="1846"/>
                  <a:pt x="1869" y="1853"/>
                </a:cubicBezTo>
                <a:cubicBezTo>
                  <a:pt x="1865" y="1860"/>
                  <a:pt x="1859" y="1865"/>
                  <a:pt x="1852" y="1869"/>
                </a:cubicBezTo>
                <a:cubicBezTo>
                  <a:pt x="1846" y="1873"/>
                  <a:pt x="1838" y="1875"/>
                  <a:pt x="1830" y="187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34"/>
          <p:cNvSpPr/>
          <p:nvPr/>
        </p:nvSpPr>
        <p:spPr>
          <a:xfrm>
            <a:off x="4802204" y="1565513"/>
            <a:ext cx="281794" cy="378796"/>
          </a:xfrm>
          <a:custGeom>
            <a:rect b="b" l="l" r="r" t="t"/>
            <a:pathLst>
              <a:path extrusionOk="0" h="1996" w="1485">
                <a:moveTo>
                  <a:pt x="1270" y="223"/>
                </a:moveTo>
                <a:cubicBezTo>
                  <a:pt x="1223" y="176"/>
                  <a:pt x="1170" y="135"/>
                  <a:pt x="1112" y="101"/>
                </a:cubicBezTo>
                <a:cubicBezTo>
                  <a:pt x="1002" y="38"/>
                  <a:pt x="878" y="4"/>
                  <a:pt x="751" y="3"/>
                </a:cubicBezTo>
                <a:cubicBezTo>
                  <a:pt x="553" y="0"/>
                  <a:pt x="366" y="76"/>
                  <a:pt x="222" y="218"/>
                </a:cubicBezTo>
                <a:cubicBezTo>
                  <a:pt x="79" y="359"/>
                  <a:pt x="0" y="547"/>
                  <a:pt x="0" y="745"/>
                </a:cubicBezTo>
                <a:lnTo>
                  <a:pt x="0" y="746"/>
                </a:lnTo>
                <a:cubicBezTo>
                  <a:pt x="0" y="876"/>
                  <a:pt x="34" y="1003"/>
                  <a:pt x="99" y="1116"/>
                </a:cubicBezTo>
                <a:cubicBezTo>
                  <a:pt x="150" y="1205"/>
                  <a:pt x="219" y="1282"/>
                  <a:pt x="301" y="1342"/>
                </a:cubicBezTo>
                <a:cubicBezTo>
                  <a:pt x="330" y="1364"/>
                  <a:pt x="354" y="1391"/>
                  <a:pt x="372" y="1422"/>
                </a:cubicBezTo>
                <a:cubicBezTo>
                  <a:pt x="395" y="1461"/>
                  <a:pt x="407" y="1506"/>
                  <a:pt x="407" y="1551"/>
                </a:cubicBezTo>
                <a:lnTo>
                  <a:pt x="407" y="1728"/>
                </a:lnTo>
                <a:lnTo>
                  <a:pt x="518" y="1728"/>
                </a:lnTo>
                <a:lnTo>
                  <a:pt x="518" y="1995"/>
                </a:lnTo>
                <a:lnTo>
                  <a:pt x="966" y="1995"/>
                </a:lnTo>
                <a:lnTo>
                  <a:pt x="966" y="1728"/>
                </a:lnTo>
                <a:lnTo>
                  <a:pt x="1076" y="1728"/>
                </a:lnTo>
                <a:lnTo>
                  <a:pt x="1076" y="1552"/>
                </a:lnTo>
                <a:cubicBezTo>
                  <a:pt x="1076" y="1470"/>
                  <a:pt x="1116" y="1391"/>
                  <a:pt x="1183" y="1342"/>
                </a:cubicBezTo>
                <a:cubicBezTo>
                  <a:pt x="1265" y="1281"/>
                  <a:pt x="1334" y="1205"/>
                  <a:pt x="1385" y="1116"/>
                </a:cubicBezTo>
                <a:cubicBezTo>
                  <a:pt x="1450" y="1003"/>
                  <a:pt x="1484" y="876"/>
                  <a:pt x="1484" y="745"/>
                </a:cubicBezTo>
                <a:lnTo>
                  <a:pt x="1484" y="745"/>
                </a:lnTo>
                <a:cubicBezTo>
                  <a:pt x="1484" y="744"/>
                  <a:pt x="1484" y="744"/>
                  <a:pt x="1484" y="743"/>
                </a:cubicBezTo>
                <a:cubicBezTo>
                  <a:pt x="1484" y="614"/>
                  <a:pt x="1450" y="486"/>
                  <a:pt x="1385" y="374"/>
                </a:cubicBezTo>
                <a:cubicBezTo>
                  <a:pt x="1353" y="319"/>
                  <a:pt x="1314" y="268"/>
                  <a:pt x="1270" y="223"/>
                </a:cubicBezTo>
                <a:close/>
                <a:moveTo>
                  <a:pt x="634" y="654"/>
                </a:moveTo>
                <a:cubicBezTo>
                  <a:pt x="620" y="615"/>
                  <a:pt x="629" y="574"/>
                  <a:pt x="662" y="527"/>
                </a:cubicBezTo>
                <a:cubicBezTo>
                  <a:pt x="703" y="471"/>
                  <a:pt x="730" y="424"/>
                  <a:pt x="748" y="388"/>
                </a:cubicBezTo>
                <a:cubicBezTo>
                  <a:pt x="784" y="417"/>
                  <a:pt x="828" y="462"/>
                  <a:pt x="846" y="523"/>
                </a:cubicBezTo>
                <a:cubicBezTo>
                  <a:pt x="863" y="576"/>
                  <a:pt x="857" y="635"/>
                  <a:pt x="829" y="697"/>
                </a:cubicBezTo>
                <a:lnTo>
                  <a:pt x="660" y="697"/>
                </a:lnTo>
                <a:cubicBezTo>
                  <a:pt x="654" y="690"/>
                  <a:pt x="648" y="682"/>
                  <a:pt x="643" y="673"/>
                </a:cubicBezTo>
                <a:cubicBezTo>
                  <a:pt x="640" y="667"/>
                  <a:pt x="637" y="661"/>
                  <a:pt x="634" y="654"/>
                </a:cubicBezTo>
                <a:close/>
                <a:moveTo>
                  <a:pt x="696" y="814"/>
                </a:moveTo>
                <a:lnTo>
                  <a:pt x="807" y="814"/>
                </a:lnTo>
                <a:lnTo>
                  <a:pt x="807" y="930"/>
                </a:lnTo>
                <a:lnTo>
                  <a:pt x="696" y="930"/>
                </a:lnTo>
                <a:lnTo>
                  <a:pt x="696" y="814"/>
                </a:lnTo>
                <a:close/>
                <a:moveTo>
                  <a:pt x="696" y="1047"/>
                </a:moveTo>
                <a:lnTo>
                  <a:pt x="807" y="1047"/>
                </a:lnTo>
                <a:lnTo>
                  <a:pt x="807" y="1378"/>
                </a:lnTo>
                <a:lnTo>
                  <a:pt x="696" y="1378"/>
                </a:lnTo>
                <a:lnTo>
                  <a:pt x="696" y="1047"/>
                </a:lnTo>
                <a:close/>
                <a:moveTo>
                  <a:pt x="964" y="1495"/>
                </a:moveTo>
                <a:cubicBezTo>
                  <a:pt x="961" y="1514"/>
                  <a:pt x="959" y="1533"/>
                  <a:pt x="959" y="1552"/>
                </a:cubicBezTo>
                <a:lnTo>
                  <a:pt x="959" y="1612"/>
                </a:lnTo>
                <a:lnTo>
                  <a:pt x="524" y="1612"/>
                </a:lnTo>
                <a:lnTo>
                  <a:pt x="524" y="1552"/>
                </a:lnTo>
                <a:cubicBezTo>
                  <a:pt x="524" y="1533"/>
                  <a:pt x="522" y="1514"/>
                  <a:pt x="520" y="1495"/>
                </a:cubicBezTo>
                <a:lnTo>
                  <a:pt x="964" y="1495"/>
                </a:lnTo>
                <a:close/>
                <a:moveTo>
                  <a:pt x="849" y="1879"/>
                </a:moveTo>
                <a:lnTo>
                  <a:pt x="635" y="1879"/>
                </a:lnTo>
                <a:lnTo>
                  <a:pt x="635" y="1728"/>
                </a:lnTo>
                <a:lnTo>
                  <a:pt x="849" y="1728"/>
                </a:lnTo>
                <a:lnTo>
                  <a:pt x="849" y="1879"/>
                </a:lnTo>
                <a:close/>
                <a:moveTo>
                  <a:pt x="1298" y="1031"/>
                </a:moveTo>
                <a:cubicBezTo>
                  <a:pt x="1293" y="1040"/>
                  <a:pt x="1289" y="1048"/>
                  <a:pt x="1284" y="1057"/>
                </a:cubicBezTo>
                <a:cubicBezTo>
                  <a:pt x="1241" y="1132"/>
                  <a:pt x="1183" y="1197"/>
                  <a:pt x="1113" y="1248"/>
                </a:cubicBezTo>
                <a:cubicBezTo>
                  <a:pt x="1071" y="1279"/>
                  <a:pt x="1036" y="1319"/>
                  <a:pt x="1010" y="1364"/>
                </a:cubicBezTo>
                <a:cubicBezTo>
                  <a:pt x="1007" y="1369"/>
                  <a:pt x="1005" y="1373"/>
                  <a:pt x="1002" y="1378"/>
                </a:cubicBezTo>
                <a:lnTo>
                  <a:pt x="924" y="1378"/>
                </a:lnTo>
                <a:lnTo>
                  <a:pt x="924" y="770"/>
                </a:lnTo>
                <a:cubicBezTo>
                  <a:pt x="974" y="672"/>
                  <a:pt x="986" y="577"/>
                  <a:pt x="958" y="488"/>
                </a:cubicBezTo>
                <a:cubicBezTo>
                  <a:pt x="909" y="330"/>
                  <a:pt x="754" y="251"/>
                  <a:pt x="747" y="248"/>
                </a:cubicBezTo>
                <a:lnTo>
                  <a:pt x="683" y="215"/>
                </a:lnTo>
                <a:lnTo>
                  <a:pt x="665" y="285"/>
                </a:lnTo>
                <a:cubicBezTo>
                  <a:pt x="664" y="289"/>
                  <a:pt x="643" y="355"/>
                  <a:pt x="568" y="459"/>
                </a:cubicBezTo>
                <a:cubicBezTo>
                  <a:pt x="521" y="524"/>
                  <a:pt x="503" y="591"/>
                  <a:pt x="514" y="656"/>
                </a:cubicBezTo>
                <a:cubicBezTo>
                  <a:pt x="525" y="715"/>
                  <a:pt x="557" y="757"/>
                  <a:pt x="580" y="781"/>
                </a:cubicBezTo>
                <a:lnTo>
                  <a:pt x="580" y="1378"/>
                </a:lnTo>
                <a:lnTo>
                  <a:pt x="481" y="1378"/>
                </a:lnTo>
                <a:cubicBezTo>
                  <a:pt x="479" y="1373"/>
                  <a:pt x="476" y="1368"/>
                  <a:pt x="473" y="1364"/>
                </a:cubicBezTo>
                <a:cubicBezTo>
                  <a:pt x="447" y="1319"/>
                  <a:pt x="412" y="1279"/>
                  <a:pt x="370" y="1248"/>
                </a:cubicBezTo>
                <a:cubicBezTo>
                  <a:pt x="301" y="1197"/>
                  <a:pt x="243" y="1132"/>
                  <a:pt x="199" y="1057"/>
                </a:cubicBezTo>
                <a:cubicBezTo>
                  <a:pt x="195" y="1048"/>
                  <a:pt x="190" y="1040"/>
                  <a:pt x="186" y="1031"/>
                </a:cubicBezTo>
                <a:cubicBezTo>
                  <a:pt x="140" y="943"/>
                  <a:pt x="116" y="846"/>
                  <a:pt x="116" y="747"/>
                </a:cubicBezTo>
                <a:cubicBezTo>
                  <a:pt x="116" y="746"/>
                  <a:pt x="116" y="746"/>
                  <a:pt x="116" y="745"/>
                </a:cubicBezTo>
                <a:cubicBezTo>
                  <a:pt x="116" y="578"/>
                  <a:pt x="184" y="420"/>
                  <a:pt x="304" y="301"/>
                </a:cubicBezTo>
                <a:cubicBezTo>
                  <a:pt x="425" y="181"/>
                  <a:pt x="583" y="117"/>
                  <a:pt x="749" y="119"/>
                </a:cubicBezTo>
                <a:cubicBezTo>
                  <a:pt x="857" y="121"/>
                  <a:pt x="963" y="150"/>
                  <a:pt x="1054" y="203"/>
                </a:cubicBezTo>
                <a:cubicBezTo>
                  <a:pt x="1149" y="258"/>
                  <a:pt x="1228" y="337"/>
                  <a:pt x="1283" y="432"/>
                </a:cubicBezTo>
                <a:cubicBezTo>
                  <a:pt x="1338" y="527"/>
                  <a:pt x="1367" y="635"/>
                  <a:pt x="1367" y="745"/>
                </a:cubicBezTo>
                <a:cubicBezTo>
                  <a:pt x="1367" y="845"/>
                  <a:pt x="1343" y="943"/>
                  <a:pt x="1298" y="103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5" name="Google Shape;1175;p34"/>
          <p:cNvGrpSpPr/>
          <p:nvPr/>
        </p:nvGrpSpPr>
        <p:grpSpPr>
          <a:xfrm>
            <a:off x="2692461" y="1565903"/>
            <a:ext cx="258375" cy="377946"/>
            <a:chOff x="2928099" y="1432252"/>
            <a:chExt cx="316093" cy="462376"/>
          </a:xfrm>
        </p:grpSpPr>
        <p:sp>
          <p:nvSpPr>
            <p:cNvPr id="1176" name="Google Shape;1176;p34"/>
            <p:cNvSpPr/>
            <p:nvPr/>
          </p:nvSpPr>
          <p:spPr>
            <a:xfrm>
              <a:off x="2928099" y="1432252"/>
              <a:ext cx="316093" cy="462376"/>
            </a:xfrm>
            <a:custGeom>
              <a:rect b="b" l="l" r="r" t="t"/>
              <a:pathLst>
                <a:path extrusionOk="0" h="1993" w="1363">
                  <a:moveTo>
                    <a:pt x="1362" y="903"/>
                  </a:moveTo>
                  <a:lnTo>
                    <a:pt x="691" y="232"/>
                  </a:lnTo>
                  <a:lnTo>
                    <a:pt x="538" y="232"/>
                  </a:lnTo>
                  <a:lnTo>
                    <a:pt x="538" y="0"/>
                  </a:lnTo>
                  <a:lnTo>
                    <a:pt x="136" y="0"/>
                  </a:lnTo>
                  <a:lnTo>
                    <a:pt x="136" y="232"/>
                  </a:lnTo>
                  <a:lnTo>
                    <a:pt x="0" y="232"/>
                  </a:lnTo>
                  <a:lnTo>
                    <a:pt x="0" y="920"/>
                  </a:lnTo>
                  <a:lnTo>
                    <a:pt x="164" y="920"/>
                  </a:lnTo>
                  <a:lnTo>
                    <a:pt x="164" y="1046"/>
                  </a:lnTo>
                  <a:lnTo>
                    <a:pt x="281" y="1046"/>
                  </a:lnTo>
                  <a:lnTo>
                    <a:pt x="281" y="920"/>
                  </a:lnTo>
                  <a:lnTo>
                    <a:pt x="393" y="920"/>
                  </a:lnTo>
                  <a:lnTo>
                    <a:pt x="393" y="1046"/>
                  </a:lnTo>
                  <a:lnTo>
                    <a:pt x="510" y="1046"/>
                  </a:lnTo>
                  <a:lnTo>
                    <a:pt x="510" y="920"/>
                  </a:lnTo>
                  <a:lnTo>
                    <a:pt x="674" y="920"/>
                  </a:lnTo>
                  <a:lnTo>
                    <a:pt x="674" y="797"/>
                  </a:lnTo>
                  <a:lnTo>
                    <a:pt x="942" y="1065"/>
                  </a:lnTo>
                  <a:lnTo>
                    <a:pt x="942" y="1205"/>
                  </a:lnTo>
                  <a:cubicBezTo>
                    <a:pt x="939" y="1206"/>
                    <a:pt x="936" y="1208"/>
                    <a:pt x="933" y="1210"/>
                  </a:cubicBezTo>
                  <a:cubicBezTo>
                    <a:pt x="889" y="1235"/>
                    <a:pt x="853" y="1271"/>
                    <a:pt x="827" y="1315"/>
                  </a:cubicBezTo>
                  <a:cubicBezTo>
                    <a:pt x="812" y="1342"/>
                    <a:pt x="801" y="1370"/>
                    <a:pt x="795" y="1400"/>
                  </a:cubicBezTo>
                  <a:lnTo>
                    <a:pt x="9" y="1400"/>
                  </a:lnTo>
                  <a:lnTo>
                    <a:pt x="9" y="1517"/>
                  </a:lnTo>
                  <a:lnTo>
                    <a:pt x="789" y="1517"/>
                  </a:lnTo>
                  <a:lnTo>
                    <a:pt x="789" y="1642"/>
                  </a:lnTo>
                  <a:lnTo>
                    <a:pt x="0" y="1642"/>
                  </a:lnTo>
                  <a:lnTo>
                    <a:pt x="0" y="1992"/>
                  </a:lnTo>
                  <a:lnTo>
                    <a:pt x="1362" y="1992"/>
                  </a:lnTo>
                  <a:lnTo>
                    <a:pt x="1362" y="903"/>
                  </a:lnTo>
                  <a:close/>
                  <a:moveTo>
                    <a:pt x="253" y="116"/>
                  </a:moveTo>
                  <a:lnTo>
                    <a:pt x="422" y="116"/>
                  </a:lnTo>
                  <a:lnTo>
                    <a:pt x="422" y="227"/>
                  </a:lnTo>
                  <a:lnTo>
                    <a:pt x="253" y="227"/>
                  </a:lnTo>
                  <a:lnTo>
                    <a:pt x="253" y="116"/>
                  </a:lnTo>
                  <a:close/>
                  <a:moveTo>
                    <a:pt x="557" y="803"/>
                  </a:moveTo>
                  <a:lnTo>
                    <a:pt x="117" y="803"/>
                  </a:lnTo>
                  <a:lnTo>
                    <a:pt x="117" y="349"/>
                  </a:lnTo>
                  <a:lnTo>
                    <a:pt x="557" y="349"/>
                  </a:lnTo>
                  <a:lnTo>
                    <a:pt x="557" y="803"/>
                  </a:lnTo>
                  <a:close/>
                  <a:moveTo>
                    <a:pt x="674" y="632"/>
                  </a:moveTo>
                  <a:lnTo>
                    <a:pt x="674" y="380"/>
                  </a:lnTo>
                  <a:lnTo>
                    <a:pt x="1245" y="951"/>
                  </a:lnTo>
                  <a:lnTo>
                    <a:pt x="1245" y="1226"/>
                  </a:lnTo>
                  <a:cubicBezTo>
                    <a:pt x="1237" y="1220"/>
                    <a:pt x="1228" y="1215"/>
                    <a:pt x="1219" y="1210"/>
                  </a:cubicBezTo>
                  <a:cubicBezTo>
                    <a:pt x="1176" y="1184"/>
                    <a:pt x="1126" y="1171"/>
                    <a:pt x="1076" y="1171"/>
                  </a:cubicBezTo>
                  <a:lnTo>
                    <a:pt x="1076" y="1171"/>
                  </a:lnTo>
                  <a:cubicBezTo>
                    <a:pt x="1070" y="1171"/>
                    <a:pt x="1064" y="1171"/>
                    <a:pt x="1059" y="1172"/>
                  </a:cubicBezTo>
                  <a:lnTo>
                    <a:pt x="1059" y="1016"/>
                  </a:lnTo>
                  <a:lnTo>
                    <a:pt x="674" y="632"/>
                  </a:lnTo>
                  <a:close/>
                  <a:moveTo>
                    <a:pt x="1247" y="1876"/>
                  </a:moveTo>
                  <a:lnTo>
                    <a:pt x="117" y="1876"/>
                  </a:lnTo>
                  <a:lnTo>
                    <a:pt x="117" y="1759"/>
                  </a:lnTo>
                  <a:lnTo>
                    <a:pt x="1247" y="1759"/>
                  </a:lnTo>
                  <a:lnTo>
                    <a:pt x="1247" y="1876"/>
                  </a:lnTo>
                  <a:close/>
                  <a:moveTo>
                    <a:pt x="906" y="1642"/>
                  </a:moveTo>
                  <a:lnTo>
                    <a:pt x="906" y="1459"/>
                  </a:lnTo>
                  <a:cubicBezTo>
                    <a:pt x="906" y="1429"/>
                    <a:pt x="914" y="1401"/>
                    <a:pt x="928" y="1375"/>
                  </a:cubicBezTo>
                  <a:cubicBezTo>
                    <a:pt x="943" y="1349"/>
                    <a:pt x="965" y="1328"/>
                    <a:pt x="991" y="1313"/>
                  </a:cubicBezTo>
                  <a:cubicBezTo>
                    <a:pt x="1017" y="1298"/>
                    <a:pt x="1046" y="1290"/>
                    <a:pt x="1076" y="1290"/>
                  </a:cubicBezTo>
                  <a:cubicBezTo>
                    <a:pt x="1106" y="1290"/>
                    <a:pt x="1135" y="1298"/>
                    <a:pt x="1161" y="1313"/>
                  </a:cubicBezTo>
                  <a:cubicBezTo>
                    <a:pt x="1187" y="1328"/>
                    <a:pt x="1209" y="1349"/>
                    <a:pt x="1224" y="1375"/>
                  </a:cubicBezTo>
                  <a:cubicBezTo>
                    <a:pt x="1238" y="1401"/>
                    <a:pt x="1246" y="1429"/>
                    <a:pt x="1247" y="1459"/>
                  </a:cubicBezTo>
                  <a:lnTo>
                    <a:pt x="1247" y="1642"/>
                  </a:lnTo>
                  <a:lnTo>
                    <a:pt x="906" y="16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3164404" y="1758576"/>
              <a:ext cx="27620" cy="27620"/>
            </a:xfrm>
            <a:custGeom>
              <a:rect b="b" l="l" r="r" t="t"/>
              <a:pathLst>
                <a:path extrusionOk="0" h="117" w="117">
                  <a:moveTo>
                    <a:pt x="0" y="0"/>
                  </a:moveTo>
                  <a:lnTo>
                    <a:pt x="116" y="0"/>
                  </a:lnTo>
                  <a:lnTo>
                    <a:pt x="116" y="116"/>
                  </a:lnTo>
                  <a:lnTo>
                    <a:pt x="0" y="116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8" name="Google Shape;1178;p34"/>
          <p:cNvGrpSpPr/>
          <p:nvPr/>
        </p:nvGrpSpPr>
        <p:grpSpPr>
          <a:xfrm>
            <a:off x="1930294" y="1565903"/>
            <a:ext cx="377946" cy="377946"/>
            <a:chOff x="2282610" y="1432252"/>
            <a:chExt cx="462376" cy="462376"/>
          </a:xfrm>
        </p:grpSpPr>
        <p:sp>
          <p:nvSpPr>
            <p:cNvPr id="1179" name="Google Shape;1179;p34"/>
            <p:cNvSpPr/>
            <p:nvPr/>
          </p:nvSpPr>
          <p:spPr>
            <a:xfrm>
              <a:off x="2282610" y="1432252"/>
              <a:ext cx="462376" cy="462376"/>
            </a:xfrm>
            <a:custGeom>
              <a:rect b="b" l="l" r="r" t="t"/>
              <a:pathLst>
                <a:path extrusionOk="0" h="1993" w="1993">
                  <a:moveTo>
                    <a:pt x="1615" y="487"/>
                  </a:moveTo>
                  <a:cubicBezTo>
                    <a:pt x="1616" y="485"/>
                    <a:pt x="1617" y="482"/>
                    <a:pt x="1619" y="480"/>
                  </a:cubicBezTo>
                  <a:cubicBezTo>
                    <a:pt x="1636" y="449"/>
                    <a:pt x="1646" y="414"/>
                    <a:pt x="1646" y="379"/>
                  </a:cubicBezTo>
                  <a:cubicBezTo>
                    <a:pt x="1646" y="344"/>
                    <a:pt x="1636" y="308"/>
                    <a:pt x="1619" y="278"/>
                  </a:cubicBezTo>
                  <a:cubicBezTo>
                    <a:pt x="1601" y="247"/>
                    <a:pt x="1576" y="222"/>
                    <a:pt x="1545" y="205"/>
                  </a:cubicBezTo>
                  <a:cubicBezTo>
                    <a:pt x="1514" y="187"/>
                    <a:pt x="1480" y="178"/>
                    <a:pt x="1444" y="178"/>
                  </a:cubicBezTo>
                  <a:cubicBezTo>
                    <a:pt x="1429" y="178"/>
                    <a:pt x="1413" y="179"/>
                    <a:pt x="1398" y="183"/>
                  </a:cubicBezTo>
                  <a:cubicBezTo>
                    <a:pt x="1359" y="138"/>
                    <a:pt x="1313" y="101"/>
                    <a:pt x="1262" y="71"/>
                  </a:cubicBezTo>
                  <a:cubicBezTo>
                    <a:pt x="1181" y="24"/>
                    <a:pt x="1089" y="0"/>
                    <a:pt x="996" y="0"/>
                  </a:cubicBezTo>
                  <a:cubicBezTo>
                    <a:pt x="724" y="0"/>
                    <a:pt x="500" y="204"/>
                    <a:pt x="468" y="468"/>
                  </a:cubicBezTo>
                  <a:cubicBezTo>
                    <a:pt x="205" y="499"/>
                    <a:pt x="0" y="724"/>
                    <a:pt x="0" y="996"/>
                  </a:cubicBezTo>
                  <a:cubicBezTo>
                    <a:pt x="0" y="1089"/>
                    <a:pt x="25" y="1181"/>
                    <a:pt x="71" y="1262"/>
                  </a:cubicBezTo>
                  <a:cubicBezTo>
                    <a:pt x="101" y="1313"/>
                    <a:pt x="139" y="1359"/>
                    <a:pt x="183" y="1398"/>
                  </a:cubicBezTo>
                  <a:cubicBezTo>
                    <a:pt x="179" y="1414"/>
                    <a:pt x="177" y="1430"/>
                    <a:pt x="177" y="1446"/>
                  </a:cubicBezTo>
                  <a:cubicBezTo>
                    <a:pt x="177" y="1482"/>
                    <a:pt x="186" y="1516"/>
                    <a:pt x="204" y="1547"/>
                  </a:cubicBezTo>
                  <a:cubicBezTo>
                    <a:pt x="221" y="1578"/>
                    <a:pt x="247" y="1603"/>
                    <a:pt x="278" y="1621"/>
                  </a:cubicBezTo>
                  <a:cubicBezTo>
                    <a:pt x="308" y="1638"/>
                    <a:pt x="343" y="1648"/>
                    <a:pt x="379" y="1648"/>
                  </a:cubicBezTo>
                  <a:cubicBezTo>
                    <a:pt x="414" y="1648"/>
                    <a:pt x="449" y="1638"/>
                    <a:pt x="480" y="1621"/>
                  </a:cubicBezTo>
                  <a:cubicBezTo>
                    <a:pt x="482" y="1619"/>
                    <a:pt x="485" y="1618"/>
                    <a:pt x="487" y="1616"/>
                  </a:cubicBezTo>
                  <a:cubicBezTo>
                    <a:pt x="554" y="1834"/>
                    <a:pt x="757" y="1992"/>
                    <a:pt x="996" y="1992"/>
                  </a:cubicBezTo>
                  <a:cubicBezTo>
                    <a:pt x="1268" y="1992"/>
                    <a:pt x="1492" y="1787"/>
                    <a:pt x="1524" y="1524"/>
                  </a:cubicBezTo>
                  <a:cubicBezTo>
                    <a:pt x="1787" y="1492"/>
                    <a:pt x="1992" y="1268"/>
                    <a:pt x="1992" y="996"/>
                  </a:cubicBezTo>
                  <a:cubicBezTo>
                    <a:pt x="1992" y="756"/>
                    <a:pt x="1833" y="553"/>
                    <a:pt x="1615" y="487"/>
                  </a:cubicBezTo>
                  <a:close/>
                  <a:moveTo>
                    <a:pt x="581" y="1411"/>
                  </a:moveTo>
                  <a:lnTo>
                    <a:pt x="581" y="581"/>
                  </a:lnTo>
                  <a:lnTo>
                    <a:pt x="1411" y="581"/>
                  </a:lnTo>
                  <a:lnTo>
                    <a:pt x="1411" y="1411"/>
                  </a:lnTo>
                  <a:lnTo>
                    <a:pt x="581" y="1411"/>
                  </a:lnTo>
                  <a:close/>
                  <a:moveTo>
                    <a:pt x="1529" y="379"/>
                  </a:moveTo>
                  <a:cubicBezTo>
                    <a:pt x="1529" y="394"/>
                    <a:pt x="1525" y="409"/>
                    <a:pt x="1518" y="422"/>
                  </a:cubicBezTo>
                  <a:cubicBezTo>
                    <a:pt x="1510" y="435"/>
                    <a:pt x="1500" y="445"/>
                    <a:pt x="1487" y="453"/>
                  </a:cubicBezTo>
                  <a:cubicBezTo>
                    <a:pt x="1474" y="460"/>
                    <a:pt x="1459" y="464"/>
                    <a:pt x="1444" y="464"/>
                  </a:cubicBezTo>
                  <a:cubicBezTo>
                    <a:pt x="1429" y="464"/>
                    <a:pt x="1415" y="460"/>
                    <a:pt x="1402" y="453"/>
                  </a:cubicBezTo>
                  <a:cubicBezTo>
                    <a:pt x="1389" y="445"/>
                    <a:pt x="1378" y="435"/>
                    <a:pt x="1371" y="422"/>
                  </a:cubicBezTo>
                  <a:cubicBezTo>
                    <a:pt x="1363" y="409"/>
                    <a:pt x="1359" y="394"/>
                    <a:pt x="1359" y="379"/>
                  </a:cubicBezTo>
                  <a:cubicBezTo>
                    <a:pt x="1359" y="364"/>
                    <a:pt x="1363" y="350"/>
                    <a:pt x="1371" y="337"/>
                  </a:cubicBezTo>
                  <a:cubicBezTo>
                    <a:pt x="1378" y="324"/>
                    <a:pt x="1389" y="313"/>
                    <a:pt x="1402" y="306"/>
                  </a:cubicBezTo>
                  <a:cubicBezTo>
                    <a:pt x="1415" y="298"/>
                    <a:pt x="1429" y="294"/>
                    <a:pt x="1444" y="294"/>
                  </a:cubicBezTo>
                  <a:cubicBezTo>
                    <a:pt x="1459" y="294"/>
                    <a:pt x="1474" y="298"/>
                    <a:pt x="1487" y="306"/>
                  </a:cubicBezTo>
                  <a:cubicBezTo>
                    <a:pt x="1500" y="313"/>
                    <a:pt x="1510" y="324"/>
                    <a:pt x="1518" y="337"/>
                  </a:cubicBezTo>
                  <a:cubicBezTo>
                    <a:pt x="1525" y="350"/>
                    <a:pt x="1529" y="364"/>
                    <a:pt x="1529" y="379"/>
                  </a:cubicBezTo>
                  <a:close/>
                  <a:moveTo>
                    <a:pt x="996" y="116"/>
                  </a:moveTo>
                  <a:cubicBezTo>
                    <a:pt x="1069" y="116"/>
                    <a:pt x="1140" y="135"/>
                    <a:pt x="1204" y="172"/>
                  </a:cubicBezTo>
                  <a:cubicBezTo>
                    <a:pt x="1237" y="191"/>
                    <a:pt x="1268" y="216"/>
                    <a:pt x="1295" y="244"/>
                  </a:cubicBezTo>
                  <a:cubicBezTo>
                    <a:pt x="1285" y="254"/>
                    <a:pt x="1277" y="266"/>
                    <a:pt x="1270" y="279"/>
                  </a:cubicBezTo>
                  <a:cubicBezTo>
                    <a:pt x="1252" y="309"/>
                    <a:pt x="1243" y="344"/>
                    <a:pt x="1243" y="379"/>
                  </a:cubicBezTo>
                  <a:cubicBezTo>
                    <a:pt x="1243" y="409"/>
                    <a:pt x="1249" y="438"/>
                    <a:pt x="1262" y="464"/>
                  </a:cubicBezTo>
                  <a:lnTo>
                    <a:pt x="587" y="464"/>
                  </a:lnTo>
                  <a:cubicBezTo>
                    <a:pt x="619" y="267"/>
                    <a:pt x="790" y="116"/>
                    <a:pt x="996" y="116"/>
                  </a:cubicBezTo>
                  <a:close/>
                  <a:moveTo>
                    <a:pt x="117" y="996"/>
                  </a:moveTo>
                  <a:cubicBezTo>
                    <a:pt x="117" y="790"/>
                    <a:pt x="267" y="619"/>
                    <a:pt x="464" y="586"/>
                  </a:cubicBezTo>
                  <a:lnTo>
                    <a:pt x="464" y="1263"/>
                  </a:lnTo>
                  <a:cubicBezTo>
                    <a:pt x="438" y="1251"/>
                    <a:pt x="409" y="1244"/>
                    <a:pt x="379" y="1244"/>
                  </a:cubicBezTo>
                  <a:cubicBezTo>
                    <a:pt x="344" y="1244"/>
                    <a:pt x="309" y="1254"/>
                    <a:pt x="279" y="1271"/>
                  </a:cubicBezTo>
                  <a:cubicBezTo>
                    <a:pt x="266" y="1278"/>
                    <a:pt x="255" y="1286"/>
                    <a:pt x="245" y="1296"/>
                  </a:cubicBezTo>
                  <a:cubicBezTo>
                    <a:pt x="217" y="1269"/>
                    <a:pt x="192" y="1237"/>
                    <a:pt x="173" y="1203"/>
                  </a:cubicBezTo>
                  <a:cubicBezTo>
                    <a:pt x="136" y="1140"/>
                    <a:pt x="117" y="1069"/>
                    <a:pt x="117" y="996"/>
                  </a:cubicBezTo>
                  <a:close/>
                  <a:moveTo>
                    <a:pt x="337" y="1520"/>
                  </a:moveTo>
                  <a:cubicBezTo>
                    <a:pt x="324" y="1512"/>
                    <a:pt x="313" y="1500"/>
                    <a:pt x="306" y="1488"/>
                  </a:cubicBezTo>
                  <a:cubicBezTo>
                    <a:pt x="298" y="1475"/>
                    <a:pt x="294" y="1461"/>
                    <a:pt x="294" y="1446"/>
                  </a:cubicBezTo>
                  <a:cubicBezTo>
                    <a:pt x="294" y="1431"/>
                    <a:pt x="298" y="1416"/>
                    <a:pt x="306" y="1404"/>
                  </a:cubicBezTo>
                  <a:cubicBezTo>
                    <a:pt x="313" y="1391"/>
                    <a:pt x="324" y="1380"/>
                    <a:pt x="337" y="1373"/>
                  </a:cubicBezTo>
                  <a:cubicBezTo>
                    <a:pt x="350" y="1365"/>
                    <a:pt x="364" y="1361"/>
                    <a:pt x="379" y="1361"/>
                  </a:cubicBezTo>
                  <a:cubicBezTo>
                    <a:pt x="394" y="1361"/>
                    <a:pt x="408" y="1365"/>
                    <a:pt x="421" y="1373"/>
                  </a:cubicBezTo>
                  <a:cubicBezTo>
                    <a:pt x="433" y="1380"/>
                    <a:pt x="445" y="1391"/>
                    <a:pt x="453" y="1404"/>
                  </a:cubicBezTo>
                  <a:cubicBezTo>
                    <a:pt x="460" y="1416"/>
                    <a:pt x="464" y="1431"/>
                    <a:pt x="464" y="1446"/>
                  </a:cubicBezTo>
                  <a:cubicBezTo>
                    <a:pt x="464" y="1461"/>
                    <a:pt x="460" y="1476"/>
                    <a:pt x="453" y="1488"/>
                  </a:cubicBezTo>
                  <a:cubicBezTo>
                    <a:pt x="445" y="1501"/>
                    <a:pt x="434" y="1512"/>
                    <a:pt x="421" y="1520"/>
                  </a:cubicBezTo>
                  <a:cubicBezTo>
                    <a:pt x="409" y="1527"/>
                    <a:pt x="394" y="1531"/>
                    <a:pt x="379" y="1531"/>
                  </a:cubicBezTo>
                  <a:cubicBezTo>
                    <a:pt x="364" y="1531"/>
                    <a:pt x="350" y="1527"/>
                    <a:pt x="337" y="1520"/>
                  </a:cubicBezTo>
                  <a:close/>
                  <a:moveTo>
                    <a:pt x="996" y="1876"/>
                  </a:moveTo>
                  <a:cubicBezTo>
                    <a:pt x="790" y="1876"/>
                    <a:pt x="619" y="1725"/>
                    <a:pt x="587" y="1528"/>
                  </a:cubicBezTo>
                  <a:lnTo>
                    <a:pt x="1405" y="1528"/>
                  </a:lnTo>
                  <a:cubicBezTo>
                    <a:pt x="1373" y="1725"/>
                    <a:pt x="1202" y="1876"/>
                    <a:pt x="996" y="1876"/>
                  </a:cubicBezTo>
                  <a:close/>
                  <a:moveTo>
                    <a:pt x="1528" y="1406"/>
                  </a:moveTo>
                  <a:lnTo>
                    <a:pt x="1528" y="586"/>
                  </a:lnTo>
                  <a:cubicBezTo>
                    <a:pt x="1725" y="619"/>
                    <a:pt x="1875" y="790"/>
                    <a:pt x="1875" y="996"/>
                  </a:cubicBezTo>
                  <a:cubicBezTo>
                    <a:pt x="1875" y="1202"/>
                    <a:pt x="1725" y="1373"/>
                    <a:pt x="1528" y="14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2439123" y="1588765"/>
              <a:ext cx="149353" cy="149353"/>
            </a:xfrm>
            <a:custGeom>
              <a:rect b="b" l="l" r="r" t="t"/>
              <a:pathLst>
                <a:path extrusionOk="0" h="643" w="643">
                  <a:moveTo>
                    <a:pt x="321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2"/>
                    <a:pt x="321" y="642"/>
                  </a:cubicBezTo>
                  <a:cubicBezTo>
                    <a:pt x="498" y="642"/>
                    <a:pt x="642" y="498"/>
                    <a:pt x="642" y="321"/>
                  </a:cubicBezTo>
                  <a:cubicBezTo>
                    <a:pt x="642" y="144"/>
                    <a:pt x="498" y="0"/>
                    <a:pt x="321" y="0"/>
                  </a:cubicBezTo>
                  <a:close/>
                  <a:moveTo>
                    <a:pt x="219" y="498"/>
                  </a:moveTo>
                  <a:cubicBezTo>
                    <a:pt x="188" y="480"/>
                    <a:pt x="162" y="454"/>
                    <a:pt x="144" y="423"/>
                  </a:cubicBezTo>
                  <a:cubicBezTo>
                    <a:pt x="126" y="392"/>
                    <a:pt x="117" y="357"/>
                    <a:pt x="117" y="321"/>
                  </a:cubicBezTo>
                  <a:cubicBezTo>
                    <a:pt x="117" y="285"/>
                    <a:pt x="126" y="250"/>
                    <a:pt x="144" y="219"/>
                  </a:cubicBezTo>
                  <a:cubicBezTo>
                    <a:pt x="162" y="188"/>
                    <a:pt x="188" y="162"/>
                    <a:pt x="219" y="144"/>
                  </a:cubicBezTo>
                  <a:cubicBezTo>
                    <a:pt x="250" y="126"/>
                    <a:pt x="285" y="117"/>
                    <a:pt x="321" y="117"/>
                  </a:cubicBezTo>
                  <a:cubicBezTo>
                    <a:pt x="357" y="117"/>
                    <a:pt x="392" y="126"/>
                    <a:pt x="423" y="144"/>
                  </a:cubicBezTo>
                  <a:cubicBezTo>
                    <a:pt x="454" y="162"/>
                    <a:pt x="480" y="188"/>
                    <a:pt x="498" y="219"/>
                  </a:cubicBezTo>
                  <a:cubicBezTo>
                    <a:pt x="516" y="250"/>
                    <a:pt x="525" y="285"/>
                    <a:pt x="525" y="321"/>
                  </a:cubicBezTo>
                  <a:cubicBezTo>
                    <a:pt x="525" y="357"/>
                    <a:pt x="516" y="392"/>
                    <a:pt x="498" y="423"/>
                  </a:cubicBezTo>
                  <a:cubicBezTo>
                    <a:pt x="480" y="454"/>
                    <a:pt x="454" y="480"/>
                    <a:pt x="423" y="498"/>
                  </a:cubicBezTo>
                  <a:cubicBezTo>
                    <a:pt x="392" y="516"/>
                    <a:pt x="357" y="525"/>
                    <a:pt x="321" y="525"/>
                  </a:cubicBezTo>
                  <a:cubicBezTo>
                    <a:pt x="285" y="525"/>
                    <a:pt x="250" y="516"/>
                    <a:pt x="219" y="4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5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86" name="Google Shape;1186;p35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  <p:sp>
        <p:nvSpPr>
          <p:cNvPr id="1187" name="Google Shape;1187;p35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If you have a free account, in order to use this template, you must credit </a:t>
            </a:r>
            <a:r>
              <a:rPr b="1"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5D74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in your final presentation. Please refer to the next slide to read the instructions for premium users.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69FB2"/>
                </a:solidFill>
              </a:rPr>
              <a:t>As a Free user, you are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36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93" name="Google Shape;1193;p36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b="1" lang="en" sz="10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Slidesgo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194" name="Google Shape;1194;p3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37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37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37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our blog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202" name="Google Shape;1202;p37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203" name="Google Shape;1203;p3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204" name="Google Shape;1204;p3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205" name="Google Shape;1205;p3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3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07" name="Google Shape;1207;p3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8" name="Google Shape;1208;p3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209" name="Google Shape;1209;p3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210" name="Google Shape;1210;p3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1" name="Google Shape;1211;p3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12" name="Google Shape;1212;p3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213" name="Google Shape;1213;p3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4" name="Google Shape;1214;p3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5" name="Google Shape;1215;p3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6" name="Google Shape;1216;p3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17" name="Google Shape;1217;p3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218" name="Google Shape;1218;p3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219" name="Google Shape;1219;p3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0" name="Google Shape;1220;p3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21" name="Google Shape;1221;p3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222" name="Google Shape;1222;p3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3" name="Google Shape;1223;p3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4" name="Google Shape;1224;p3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5" name="Google Shape;1225;p3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26" name="Google Shape;1226;p3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227" name="Google Shape;1227;p3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228" name="Google Shape;1228;p3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9" name="Google Shape;1229;p3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30" name="Google Shape;1230;p3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231" name="Google Shape;1231;p3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2" name="Google Shape;1232;p3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33" name="Google Shape;1233;p3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234" name="Google Shape;1234;p3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235" name="Google Shape;1235;p3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6" name="Google Shape;1236;p3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37" name="Google Shape;1237;p3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238" name="Google Shape;1238;p3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9" name="Google Shape;1239;p3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0" name="Google Shape;1240;p3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1" name="Google Shape;1241;p3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2" name="Google Shape;1242;p3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Research Infographics</a:t>
            </a:r>
            <a:endParaRPr/>
          </a:p>
        </p:txBody>
      </p:sp>
      <p:sp>
        <p:nvSpPr>
          <p:cNvPr id="303" name="Google Shape;303;p17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17"/>
          <p:cNvSpPr/>
          <p:nvPr/>
        </p:nvSpPr>
        <p:spPr>
          <a:xfrm>
            <a:off x="2582275" y="1213975"/>
            <a:ext cx="693600" cy="69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05" name="Google Shape;305;p17"/>
          <p:cNvGrpSpPr/>
          <p:nvPr/>
        </p:nvGrpSpPr>
        <p:grpSpPr>
          <a:xfrm>
            <a:off x="719450" y="1063100"/>
            <a:ext cx="1609500" cy="995400"/>
            <a:chOff x="719450" y="1063100"/>
            <a:chExt cx="1609500" cy="995400"/>
          </a:xfrm>
        </p:grpSpPr>
        <p:sp>
          <p:nvSpPr>
            <p:cNvPr id="306" name="Google Shape;306;p17"/>
            <p:cNvSpPr txBox="1"/>
            <p:nvPr/>
          </p:nvSpPr>
          <p:spPr>
            <a:xfrm>
              <a:off x="719450" y="1063100"/>
              <a:ext cx="1609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Phase 1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07" name="Google Shape;307;p17"/>
            <p:cNvSpPr txBox="1"/>
            <p:nvPr/>
          </p:nvSpPr>
          <p:spPr>
            <a:xfrm>
              <a:off x="719450" y="1394900"/>
              <a:ext cx="1609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Mercury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08" name="Google Shape;308;p17"/>
            <p:cNvSpPr txBox="1"/>
            <p:nvPr/>
          </p:nvSpPr>
          <p:spPr>
            <a:xfrm>
              <a:off x="719450" y="1726700"/>
              <a:ext cx="1609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8:00-10:00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309" name="Google Shape;309;p17"/>
          <p:cNvSpPr/>
          <p:nvPr/>
        </p:nvSpPr>
        <p:spPr>
          <a:xfrm>
            <a:off x="2268275" y="2439750"/>
            <a:ext cx="693600" cy="69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10" name="Google Shape;310;p17"/>
          <p:cNvGrpSpPr/>
          <p:nvPr/>
        </p:nvGrpSpPr>
        <p:grpSpPr>
          <a:xfrm>
            <a:off x="3224750" y="2288850"/>
            <a:ext cx="1609500" cy="995400"/>
            <a:chOff x="3224750" y="2288850"/>
            <a:chExt cx="1609500" cy="995400"/>
          </a:xfrm>
        </p:grpSpPr>
        <p:sp>
          <p:nvSpPr>
            <p:cNvPr id="311" name="Google Shape;311;p17"/>
            <p:cNvSpPr txBox="1"/>
            <p:nvPr/>
          </p:nvSpPr>
          <p:spPr>
            <a:xfrm>
              <a:off x="3224750" y="2288850"/>
              <a:ext cx="1609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Phase 2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12" name="Google Shape;312;p17"/>
            <p:cNvSpPr txBox="1"/>
            <p:nvPr/>
          </p:nvSpPr>
          <p:spPr>
            <a:xfrm>
              <a:off x="3224750" y="2620650"/>
              <a:ext cx="1609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Venus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13" name="Google Shape;313;p17"/>
            <p:cNvSpPr txBox="1"/>
            <p:nvPr/>
          </p:nvSpPr>
          <p:spPr>
            <a:xfrm>
              <a:off x="3224750" y="2952450"/>
              <a:ext cx="1609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10:00-12:00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314" name="Google Shape;314;p17"/>
          <p:cNvSpPr/>
          <p:nvPr/>
        </p:nvSpPr>
        <p:spPr>
          <a:xfrm>
            <a:off x="2582300" y="3665500"/>
            <a:ext cx="693600" cy="69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719450" y="3514600"/>
            <a:ext cx="1609500" cy="995400"/>
            <a:chOff x="719450" y="3514600"/>
            <a:chExt cx="1609500" cy="995400"/>
          </a:xfrm>
        </p:grpSpPr>
        <p:sp>
          <p:nvSpPr>
            <p:cNvPr id="316" name="Google Shape;316;p17"/>
            <p:cNvSpPr txBox="1"/>
            <p:nvPr/>
          </p:nvSpPr>
          <p:spPr>
            <a:xfrm>
              <a:off x="719450" y="3514600"/>
              <a:ext cx="1609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Phase 3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17" name="Google Shape;317;p17"/>
            <p:cNvSpPr txBox="1"/>
            <p:nvPr/>
          </p:nvSpPr>
          <p:spPr>
            <a:xfrm>
              <a:off x="719450" y="3846400"/>
              <a:ext cx="1609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Jupiter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18" name="Google Shape;318;p17"/>
            <p:cNvSpPr txBox="1"/>
            <p:nvPr/>
          </p:nvSpPr>
          <p:spPr>
            <a:xfrm>
              <a:off x="719450" y="4178200"/>
              <a:ext cx="1609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12:00-14:00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cxnSp>
        <p:nvCxnSpPr>
          <p:cNvPr id="319" name="Google Shape;319;p17"/>
          <p:cNvCxnSpPr>
            <a:stCxn id="304" idx="2"/>
            <a:endCxn id="309" idx="0"/>
          </p:cNvCxnSpPr>
          <p:nvPr/>
        </p:nvCxnSpPr>
        <p:spPr>
          <a:xfrm rot="5400000">
            <a:off x="2505925" y="2016625"/>
            <a:ext cx="532200" cy="314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17"/>
          <p:cNvCxnSpPr>
            <a:stCxn id="309" idx="2"/>
            <a:endCxn id="314" idx="0"/>
          </p:cNvCxnSpPr>
          <p:nvPr/>
        </p:nvCxnSpPr>
        <p:spPr>
          <a:xfrm flipH="1" rot="-5400000">
            <a:off x="2506025" y="3242400"/>
            <a:ext cx="532200" cy="3141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21" name="Google Shape;321;p17"/>
          <p:cNvGraphicFramePr/>
          <p:nvPr/>
        </p:nvGraphicFramePr>
        <p:xfrm>
          <a:off x="5048075" y="106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{247272AD-4871-4ABB-9DA1-8B73F9A85B33}</a:tableStyleId>
              </a:tblPr>
              <a:tblGrid>
                <a:gridCol w="581575"/>
                <a:gridCol w="2222725"/>
                <a:gridCol w="571075"/>
              </a:tblGrid>
              <a:tr h="4924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Today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155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Mercury is the closest planet to the Sun and the smallest one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924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To do list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6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01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Mars is cold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6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02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Venus has a nice name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03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Jupiter is very big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04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Saturn is a gas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gian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t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22" name="Google Shape;322;p17"/>
          <p:cNvGrpSpPr/>
          <p:nvPr/>
        </p:nvGrpSpPr>
        <p:grpSpPr>
          <a:xfrm>
            <a:off x="2458711" y="2597586"/>
            <a:ext cx="312729" cy="377948"/>
            <a:chOff x="3407869" y="2682311"/>
            <a:chExt cx="382590" cy="462378"/>
          </a:xfrm>
        </p:grpSpPr>
        <p:sp>
          <p:nvSpPr>
            <p:cNvPr id="323" name="Google Shape;323;p17"/>
            <p:cNvSpPr/>
            <p:nvPr/>
          </p:nvSpPr>
          <p:spPr>
            <a:xfrm>
              <a:off x="3407869" y="2682311"/>
              <a:ext cx="382590" cy="462378"/>
            </a:xfrm>
            <a:custGeom>
              <a:rect b="b" l="l" r="r" t="t"/>
              <a:pathLst>
                <a:path extrusionOk="0" h="1992" w="1651">
                  <a:moveTo>
                    <a:pt x="1650" y="910"/>
                  </a:moveTo>
                  <a:cubicBezTo>
                    <a:pt x="1650" y="878"/>
                    <a:pt x="1642" y="847"/>
                    <a:pt x="1626" y="819"/>
                  </a:cubicBezTo>
                  <a:cubicBezTo>
                    <a:pt x="1610" y="792"/>
                    <a:pt x="1587" y="769"/>
                    <a:pt x="1560" y="753"/>
                  </a:cubicBezTo>
                  <a:cubicBezTo>
                    <a:pt x="1532" y="737"/>
                    <a:pt x="1501" y="728"/>
                    <a:pt x="1469" y="728"/>
                  </a:cubicBezTo>
                  <a:cubicBezTo>
                    <a:pt x="1437" y="728"/>
                    <a:pt x="1406" y="737"/>
                    <a:pt x="1378" y="753"/>
                  </a:cubicBezTo>
                  <a:cubicBezTo>
                    <a:pt x="1364" y="761"/>
                    <a:pt x="1352" y="770"/>
                    <a:pt x="1341" y="781"/>
                  </a:cubicBezTo>
                  <a:lnTo>
                    <a:pt x="1311" y="811"/>
                  </a:lnTo>
                  <a:lnTo>
                    <a:pt x="1311" y="187"/>
                  </a:lnTo>
                  <a:lnTo>
                    <a:pt x="1061" y="187"/>
                  </a:lnTo>
                  <a:lnTo>
                    <a:pt x="1061" y="0"/>
                  </a:lnTo>
                  <a:lnTo>
                    <a:pt x="945" y="0"/>
                  </a:lnTo>
                  <a:lnTo>
                    <a:pt x="945" y="187"/>
                  </a:lnTo>
                  <a:lnTo>
                    <a:pt x="830" y="187"/>
                  </a:lnTo>
                  <a:lnTo>
                    <a:pt x="830" y="0"/>
                  </a:lnTo>
                  <a:lnTo>
                    <a:pt x="714" y="0"/>
                  </a:lnTo>
                  <a:lnTo>
                    <a:pt x="714" y="187"/>
                  </a:lnTo>
                  <a:lnTo>
                    <a:pt x="598" y="187"/>
                  </a:lnTo>
                  <a:lnTo>
                    <a:pt x="598" y="0"/>
                  </a:lnTo>
                  <a:lnTo>
                    <a:pt x="482" y="0"/>
                  </a:lnTo>
                  <a:lnTo>
                    <a:pt x="482" y="187"/>
                  </a:lnTo>
                  <a:lnTo>
                    <a:pt x="366" y="187"/>
                  </a:lnTo>
                  <a:lnTo>
                    <a:pt x="366" y="0"/>
                  </a:lnTo>
                  <a:lnTo>
                    <a:pt x="251" y="0"/>
                  </a:lnTo>
                  <a:lnTo>
                    <a:pt x="251" y="187"/>
                  </a:lnTo>
                  <a:lnTo>
                    <a:pt x="0" y="187"/>
                  </a:lnTo>
                  <a:lnTo>
                    <a:pt x="0" y="1991"/>
                  </a:lnTo>
                  <a:lnTo>
                    <a:pt x="1311" y="1991"/>
                  </a:lnTo>
                  <a:lnTo>
                    <a:pt x="1311" y="1323"/>
                  </a:lnTo>
                  <a:lnTo>
                    <a:pt x="1597" y="1037"/>
                  </a:lnTo>
                  <a:cubicBezTo>
                    <a:pt x="1609" y="1026"/>
                    <a:pt x="1618" y="1013"/>
                    <a:pt x="1626" y="999"/>
                  </a:cubicBezTo>
                  <a:cubicBezTo>
                    <a:pt x="1642" y="972"/>
                    <a:pt x="1650" y="942"/>
                    <a:pt x="1650" y="910"/>
                  </a:cubicBezTo>
                  <a:close/>
                  <a:moveTo>
                    <a:pt x="887" y="1398"/>
                  </a:moveTo>
                  <a:lnTo>
                    <a:pt x="980" y="1491"/>
                  </a:lnTo>
                  <a:lnTo>
                    <a:pt x="926" y="1544"/>
                  </a:lnTo>
                  <a:lnTo>
                    <a:pt x="834" y="1544"/>
                  </a:lnTo>
                  <a:lnTo>
                    <a:pt x="834" y="1451"/>
                  </a:lnTo>
                  <a:lnTo>
                    <a:pt x="887" y="1398"/>
                  </a:lnTo>
                  <a:close/>
                  <a:moveTo>
                    <a:pt x="1062" y="1409"/>
                  </a:moveTo>
                  <a:lnTo>
                    <a:pt x="969" y="1316"/>
                  </a:lnTo>
                  <a:lnTo>
                    <a:pt x="1290" y="994"/>
                  </a:lnTo>
                  <a:lnTo>
                    <a:pt x="1383" y="1087"/>
                  </a:lnTo>
                  <a:lnTo>
                    <a:pt x="1062" y="1409"/>
                  </a:lnTo>
                  <a:close/>
                  <a:moveTo>
                    <a:pt x="1195" y="1876"/>
                  </a:moveTo>
                  <a:lnTo>
                    <a:pt x="116" y="1876"/>
                  </a:lnTo>
                  <a:lnTo>
                    <a:pt x="116" y="303"/>
                  </a:lnTo>
                  <a:lnTo>
                    <a:pt x="251" y="303"/>
                  </a:lnTo>
                  <a:lnTo>
                    <a:pt x="251" y="480"/>
                  </a:lnTo>
                  <a:lnTo>
                    <a:pt x="366" y="480"/>
                  </a:lnTo>
                  <a:lnTo>
                    <a:pt x="366" y="303"/>
                  </a:lnTo>
                  <a:lnTo>
                    <a:pt x="482" y="303"/>
                  </a:lnTo>
                  <a:lnTo>
                    <a:pt x="482" y="480"/>
                  </a:lnTo>
                  <a:lnTo>
                    <a:pt x="598" y="480"/>
                  </a:lnTo>
                  <a:lnTo>
                    <a:pt x="598" y="303"/>
                  </a:lnTo>
                  <a:lnTo>
                    <a:pt x="714" y="303"/>
                  </a:lnTo>
                  <a:lnTo>
                    <a:pt x="714" y="480"/>
                  </a:lnTo>
                  <a:lnTo>
                    <a:pt x="830" y="480"/>
                  </a:lnTo>
                  <a:lnTo>
                    <a:pt x="830" y="303"/>
                  </a:lnTo>
                  <a:lnTo>
                    <a:pt x="945" y="303"/>
                  </a:lnTo>
                  <a:lnTo>
                    <a:pt x="945" y="480"/>
                  </a:lnTo>
                  <a:lnTo>
                    <a:pt x="1061" y="480"/>
                  </a:lnTo>
                  <a:lnTo>
                    <a:pt x="1061" y="303"/>
                  </a:lnTo>
                  <a:lnTo>
                    <a:pt x="1196" y="303"/>
                  </a:lnTo>
                  <a:lnTo>
                    <a:pt x="1196" y="927"/>
                  </a:lnTo>
                  <a:lnTo>
                    <a:pt x="787" y="1334"/>
                  </a:lnTo>
                  <a:lnTo>
                    <a:pt x="578" y="1334"/>
                  </a:lnTo>
                  <a:lnTo>
                    <a:pt x="578" y="1450"/>
                  </a:lnTo>
                  <a:lnTo>
                    <a:pt x="718" y="1450"/>
                  </a:lnTo>
                  <a:lnTo>
                    <a:pt x="718" y="1660"/>
                  </a:lnTo>
                  <a:lnTo>
                    <a:pt x="974" y="1660"/>
                  </a:lnTo>
                  <a:lnTo>
                    <a:pt x="1195" y="1439"/>
                  </a:lnTo>
                  <a:lnTo>
                    <a:pt x="1195" y="1876"/>
                  </a:lnTo>
                  <a:close/>
                  <a:moveTo>
                    <a:pt x="1515" y="956"/>
                  </a:moveTo>
                  <a:lnTo>
                    <a:pt x="1465" y="1005"/>
                  </a:lnTo>
                  <a:lnTo>
                    <a:pt x="1372" y="913"/>
                  </a:lnTo>
                  <a:lnTo>
                    <a:pt x="1423" y="863"/>
                  </a:lnTo>
                  <a:cubicBezTo>
                    <a:pt x="1427" y="859"/>
                    <a:pt x="1431" y="856"/>
                    <a:pt x="1436" y="853"/>
                  </a:cubicBezTo>
                  <a:cubicBezTo>
                    <a:pt x="1446" y="847"/>
                    <a:pt x="1457" y="844"/>
                    <a:pt x="1469" y="844"/>
                  </a:cubicBezTo>
                  <a:cubicBezTo>
                    <a:pt x="1480" y="844"/>
                    <a:pt x="1492" y="847"/>
                    <a:pt x="1502" y="853"/>
                  </a:cubicBezTo>
                  <a:cubicBezTo>
                    <a:pt x="1512" y="859"/>
                    <a:pt x="1520" y="867"/>
                    <a:pt x="1526" y="877"/>
                  </a:cubicBezTo>
                  <a:cubicBezTo>
                    <a:pt x="1532" y="887"/>
                    <a:pt x="1535" y="898"/>
                    <a:pt x="1535" y="910"/>
                  </a:cubicBezTo>
                  <a:cubicBezTo>
                    <a:pt x="1535" y="921"/>
                    <a:pt x="1532" y="933"/>
                    <a:pt x="1526" y="942"/>
                  </a:cubicBezTo>
                  <a:cubicBezTo>
                    <a:pt x="1523" y="947"/>
                    <a:pt x="1519" y="952"/>
                    <a:pt x="1515" y="9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3454925" y="2837801"/>
              <a:ext cx="95134" cy="77745"/>
            </a:xfrm>
            <a:custGeom>
              <a:rect b="b" l="l" r="r" t="t"/>
              <a:pathLst>
                <a:path extrusionOk="0" h="335" w="410">
                  <a:moveTo>
                    <a:pt x="409" y="82"/>
                  </a:moveTo>
                  <a:lnTo>
                    <a:pt x="327" y="0"/>
                  </a:lnTo>
                  <a:lnTo>
                    <a:pt x="156" y="171"/>
                  </a:lnTo>
                  <a:lnTo>
                    <a:pt x="82" y="97"/>
                  </a:lnTo>
                  <a:lnTo>
                    <a:pt x="0" y="179"/>
                  </a:lnTo>
                  <a:lnTo>
                    <a:pt x="156" y="334"/>
                  </a:lnTo>
                  <a:lnTo>
                    <a:pt x="409" y="8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3454925" y="2940098"/>
              <a:ext cx="95134" cy="77745"/>
            </a:xfrm>
            <a:custGeom>
              <a:rect b="b" l="l" r="r" t="t"/>
              <a:pathLst>
                <a:path extrusionOk="0" h="336" w="410">
                  <a:moveTo>
                    <a:pt x="327" y="0"/>
                  </a:moveTo>
                  <a:lnTo>
                    <a:pt x="156" y="171"/>
                  </a:lnTo>
                  <a:lnTo>
                    <a:pt x="82" y="98"/>
                  </a:lnTo>
                  <a:lnTo>
                    <a:pt x="0" y="180"/>
                  </a:lnTo>
                  <a:lnTo>
                    <a:pt x="156" y="335"/>
                  </a:lnTo>
                  <a:lnTo>
                    <a:pt x="409" y="82"/>
                  </a:lnTo>
                  <a:lnTo>
                    <a:pt x="327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3541877" y="2889972"/>
              <a:ext cx="107411" cy="26597"/>
            </a:xfrm>
            <a:custGeom>
              <a:rect b="b" l="l" r="r" t="t"/>
              <a:pathLst>
                <a:path extrusionOk="0" h="116" w="464">
                  <a:moveTo>
                    <a:pt x="0" y="0"/>
                  </a:moveTo>
                  <a:lnTo>
                    <a:pt x="463" y="0"/>
                  </a:lnTo>
                  <a:lnTo>
                    <a:pt x="463" y="115"/>
                  </a:lnTo>
                  <a:lnTo>
                    <a:pt x="0" y="115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17"/>
          <p:cNvGrpSpPr/>
          <p:nvPr/>
        </p:nvGrpSpPr>
        <p:grpSpPr>
          <a:xfrm>
            <a:off x="2750581" y="3823376"/>
            <a:ext cx="357044" cy="377948"/>
            <a:chOff x="6335590" y="1459871"/>
            <a:chExt cx="436804" cy="462379"/>
          </a:xfrm>
        </p:grpSpPr>
        <p:sp>
          <p:nvSpPr>
            <p:cNvPr id="328" name="Google Shape;328;p17"/>
            <p:cNvSpPr/>
            <p:nvPr/>
          </p:nvSpPr>
          <p:spPr>
            <a:xfrm>
              <a:off x="6440955" y="1513066"/>
              <a:ext cx="96159" cy="128892"/>
            </a:xfrm>
            <a:custGeom>
              <a:rect b="b" l="l" r="r" t="t"/>
              <a:pathLst>
                <a:path extrusionOk="0" h="554" w="413">
                  <a:moveTo>
                    <a:pt x="117" y="206"/>
                  </a:moveTo>
                  <a:cubicBezTo>
                    <a:pt x="117" y="191"/>
                    <a:pt x="121" y="175"/>
                    <a:pt x="129" y="162"/>
                  </a:cubicBezTo>
                  <a:cubicBezTo>
                    <a:pt x="137" y="148"/>
                    <a:pt x="149" y="136"/>
                    <a:pt x="162" y="129"/>
                  </a:cubicBezTo>
                  <a:cubicBezTo>
                    <a:pt x="176" y="121"/>
                    <a:pt x="191" y="117"/>
                    <a:pt x="206" y="117"/>
                  </a:cubicBezTo>
                  <a:cubicBezTo>
                    <a:pt x="222" y="117"/>
                    <a:pt x="238" y="121"/>
                    <a:pt x="251" y="129"/>
                  </a:cubicBezTo>
                  <a:cubicBezTo>
                    <a:pt x="265" y="136"/>
                    <a:pt x="275" y="148"/>
                    <a:pt x="283" y="162"/>
                  </a:cubicBezTo>
                  <a:cubicBezTo>
                    <a:pt x="291" y="175"/>
                    <a:pt x="295" y="191"/>
                    <a:pt x="295" y="206"/>
                  </a:cubicBezTo>
                  <a:lnTo>
                    <a:pt x="295" y="224"/>
                  </a:lnTo>
                  <a:cubicBezTo>
                    <a:pt x="295" y="239"/>
                    <a:pt x="291" y="255"/>
                    <a:pt x="283" y="268"/>
                  </a:cubicBezTo>
                  <a:cubicBezTo>
                    <a:pt x="275" y="282"/>
                    <a:pt x="264" y="293"/>
                    <a:pt x="251" y="301"/>
                  </a:cubicBezTo>
                  <a:cubicBezTo>
                    <a:pt x="237" y="309"/>
                    <a:pt x="222" y="313"/>
                    <a:pt x="206" y="313"/>
                  </a:cubicBezTo>
                  <a:lnTo>
                    <a:pt x="118" y="313"/>
                  </a:lnTo>
                  <a:lnTo>
                    <a:pt x="118" y="553"/>
                  </a:lnTo>
                  <a:lnTo>
                    <a:pt x="235" y="553"/>
                  </a:lnTo>
                  <a:lnTo>
                    <a:pt x="235" y="428"/>
                  </a:lnTo>
                  <a:cubicBezTo>
                    <a:pt x="261" y="424"/>
                    <a:pt x="286" y="415"/>
                    <a:pt x="309" y="402"/>
                  </a:cubicBezTo>
                  <a:cubicBezTo>
                    <a:pt x="340" y="384"/>
                    <a:pt x="366" y="358"/>
                    <a:pt x="384" y="327"/>
                  </a:cubicBezTo>
                  <a:cubicBezTo>
                    <a:pt x="402" y="295"/>
                    <a:pt x="412" y="260"/>
                    <a:pt x="412" y="224"/>
                  </a:cubicBezTo>
                  <a:lnTo>
                    <a:pt x="412" y="206"/>
                  </a:lnTo>
                  <a:lnTo>
                    <a:pt x="412" y="206"/>
                  </a:lnTo>
                  <a:cubicBezTo>
                    <a:pt x="412" y="170"/>
                    <a:pt x="402" y="134"/>
                    <a:pt x="384" y="103"/>
                  </a:cubicBezTo>
                  <a:cubicBezTo>
                    <a:pt x="366" y="71"/>
                    <a:pt x="340" y="46"/>
                    <a:pt x="309" y="28"/>
                  </a:cubicBezTo>
                  <a:cubicBezTo>
                    <a:pt x="278" y="10"/>
                    <a:pt x="242" y="0"/>
                    <a:pt x="206" y="0"/>
                  </a:cubicBezTo>
                  <a:cubicBezTo>
                    <a:pt x="170" y="0"/>
                    <a:pt x="135" y="10"/>
                    <a:pt x="103" y="28"/>
                  </a:cubicBezTo>
                  <a:cubicBezTo>
                    <a:pt x="72" y="46"/>
                    <a:pt x="46" y="71"/>
                    <a:pt x="28" y="103"/>
                  </a:cubicBezTo>
                  <a:cubicBezTo>
                    <a:pt x="10" y="134"/>
                    <a:pt x="0" y="170"/>
                    <a:pt x="0" y="206"/>
                  </a:cubicBezTo>
                  <a:lnTo>
                    <a:pt x="0" y="206"/>
                  </a:lnTo>
                  <a:lnTo>
                    <a:pt x="0" y="210"/>
                  </a:lnTo>
                  <a:lnTo>
                    <a:pt x="117" y="210"/>
                  </a:lnTo>
                  <a:lnTo>
                    <a:pt x="117" y="20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6468575" y="1657303"/>
              <a:ext cx="27620" cy="27620"/>
            </a:xfrm>
            <a:custGeom>
              <a:rect b="b" l="l" r="r" t="t"/>
              <a:pathLst>
                <a:path extrusionOk="0" h="118" w="121">
                  <a:moveTo>
                    <a:pt x="1" y="59"/>
                  </a:moveTo>
                  <a:cubicBezTo>
                    <a:pt x="2" y="91"/>
                    <a:pt x="27" y="117"/>
                    <a:pt x="59" y="117"/>
                  </a:cubicBezTo>
                  <a:cubicBezTo>
                    <a:pt x="90" y="117"/>
                    <a:pt x="120" y="91"/>
                    <a:pt x="118" y="59"/>
                  </a:cubicBezTo>
                  <a:cubicBezTo>
                    <a:pt x="117" y="27"/>
                    <a:pt x="92" y="0"/>
                    <a:pt x="59" y="0"/>
                  </a:cubicBezTo>
                  <a:cubicBezTo>
                    <a:pt x="29" y="0"/>
                    <a:pt x="0" y="27"/>
                    <a:pt x="1" y="5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6335590" y="1459871"/>
              <a:ext cx="436804" cy="462379"/>
            </a:xfrm>
            <a:custGeom>
              <a:rect b="b" l="l" r="r" t="t"/>
              <a:pathLst>
                <a:path extrusionOk="0" h="1994" w="1883">
                  <a:moveTo>
                    <a:pt x="1828" y="574"/>
                  </a:moveTo>
                  <a:cubicBezTo>
                    <a:pt x="1817" y="563"/>
                    <a:pt x="1804" y="553"/>
                    <a:pt x="1790" y="545"/>
                  </a:cubicBezTo>
                  <a:cubicBezTo>
                    <a:pt x="1762" y="529"/>
                    <a:pt x="1731" y="521"/>
                    <a:pt x="1699" y="521"/>
                  </a:cubicBezTo>
                  <a:cubicBezTo>
                    <a:pt x="1667" y="521"/>
                    <a:pt x="1635" y="529"/>
                    <a:pt x="1607" y="545"/>
                  </a:cubicBezTo>
                  <a:cubicBezTo>
                    <a:pt x="1593" y="553"/>
                    <a:pt x="1581" y="563"/>
                    <a:pt x="1569" y="574"/>
                  </a:cubicBezTo>
                  <a:lnTo>
                    <a:pt x="1538" y="605"/>
                  </a:lnTo>
                  <a:lnTo>
                    <a:pt x="1538" y="234"/>
                  </a:lnTo>
                  <a:lnTo>
                    <a:pt x="1304" y="234"/>
                  </a:lnTo>
                  <a:lnTo>
                    <a:pt x="1304" y="0"/>
                  </a:lnTo>
                  <a:lnTo>
                    <a:pt x="0" y="0"/>
                  </a:lnTo>
                  <a:lnTo>
                    <a:pt x="0" y="1472"/>
                  </a:lnTo>
                  <a:lnTo>
                    <a:pt x="273" y="1745"/>
                  </a:lnTo>
                  <a:lnTo>
                    <a:pt x="273" y="1993"/>
                  </a:lnTo>
                  <a:lnTo>
                    <a:pt x="1538" y="1993"/>
                  </a:lnTo>
                  <a:lnTo>
                    <a:pt x="1538" y="1123"/>
                  </a:lnTo>
                  <a:lnTo>
                    <a:pt x="1828" y="833"/>
                  </a:lnTo>
                  <a:cubicBezTo>
                    <a:pt x="1839" y="822"/>
                    <a:pt x="1849" y="809"/>
                    <a:pt x="1857" y="795"/>
                  </a:cubicBezTo>
                  <a:cubicBezTo>
                    <a:pt x="1873" y="768"/>
                    <a:pt x="1882" y="736"/>
                    <a:pt x="1882" y="704"/>
                  </a:cubicBezTo>
                  <a:cubicBezTo>
                    <a:pt x="1882" y="672"/>
                    <a:pt x="1873" y="640"/>
                    <a:pt x="1857" y="612"/>
                  </a:cubicBezTo>
                  <a:cubicBezTo>
                    <a:pt x="1849" y="598"/>
                    <a:pt x="1839" y="585"/>
                    <a:pt x="1828" y="574"/>
                  </a:cubicBezTo>
                  <a:close/>
                  <a:moveTo>
                    <a:pt x="1111" y="1198"/>
                  </a:moveTo>
                  <a:lnTo>
                    <a:pt x="1205" y="1292"/>
                  </a:lnTo>
                  <a:lnTo>
                    <a:pt x="1151" y="1345"/>
                  </a:lnTo>
                  <a:lnTo>
                    <a:pt x="1057" y="1345"/>
                  </a:lnTo>
                  <a:lnTo>
                    <a:pt x="1057" y="1251"/>
                  </a:lnTo>
                  <a:lnTo>
                    <a:pt x="1111" y="1198"/>
                  </a:lnTo>
                  <a:close/>
                  <a:moveTo>
                    <a:pt x="1287" y="1209"/>
                  </a:moveTo>
                  <a:lnTo>
                    <a:pt x="1194" y="1115"/>
                  </a:lnTo>
                  <a:lnTo>
                    <a:pt x="1519" y="790"/>
                  </a:lnTo>
                  <a:lnTo>
                    <a:pt x="1612" y="884"/>
                  </a:lnTo>
                  <a:lnTo>
                    <a:pt x="1287" y="1209"/>
                  </a:lnTo>
                  <a:close/>
                  <a:moveTo>
                    <a:pt x="1421" y="351"/>
                  </a:moveTo>
                  <a:lnTo>
                    <a:pt x="1421" y="722"/>
                  </a:lnTo>
                  <a:lnTo>
                    <a:pt x="1304" y="839"/>
                  </a:lnTo>
                  <a:lnTo>
                    <a:pt x="1304" y="351"/>
                  </a:lnTo>
                  <a:lnTo>
                    <a:pt x="1421" y="351"/>
                  </a:lnTo>
                  <a:close/>
                  <a:moveTo>
                    <a:pt x="1187" y="117"/>
                  </a:moveTo>
                  <a:lnTo>
                    <a:pt x="1187" y="956"/>
                  </a:lnTo>
                  <a:lnTo>
                    <a:pt x="1032" y="1112"/>
                  </a:lnTo>
                  <a:lnTo>
                    <a:pt x="267" y="1112"/>
                  </a:lnTo>
                  <a:lnTo>
                    <a:pt x="267" y="1229"/>
                  </a:lnTo>
                  <a:lnTo>
                    <a:pt x="940" y="1229"/>
                  </a:lnTo>
                  <a:lnTo>
                    <a:pt x="940" y="1345"/>
                  </a:lnTo>
                  <a:lnTo>
                    <a:pt x="659" y="1345"/>
                  </a:lnTo>
                  <a:lnTo>
                    <a:pt x="659" y="1462"/>
                  </a:lnTo>
                  <a:lnTo>
                    <a:pt x="1187" y="1462"/>
                  </a:lnTo>
                  <a:lnTo>
                    <a:pt x="1187" y="1642"/>
                  </a:lnTo>
                  <a:lnTo>
                    <a:pt x="390" y="1642"/>
                  </a:lnTo>
                  <a:lnTo>
                    <a:pt x="390" y="1345"/>
                  </a:lnTo>
                  <a:lnTo>
                    <a:pt x="117" y="1345"/>
                  </a:lnTo>
                  <a:lnTo>
                    <a:pt x="117" y="117"/>
                  </a:lnTo>
                  <a:lnTo>
                    <a:pt x="1187" y="117"/>
                  </a:lnTo>
                  <a:close/>
                  <a:moveTo>
                    <a:pt x="273" y="1580"/>
                  </a:moveTo>
                  <a:lnTo>
                    <a:pt x="155" y="1462"/>
                  </a:lnTo>
                  <a:lnTo>
                    <a:pt x="273" y="1462"/>
                  </a:lnTo>
                  <a:lnTo>
                    <a:pt x="273" y="1580"/>
                  </a:lnTo>
                  <a:close/>
                  <a:moveTo>
                    <a:pt x="1421" y="1876"/>
                  </a:moveTo>
                  <a:lnTo>
                    <a:pt x="390" y="1876"/>
                  </a:lnTo>
                  <a:lnTo>
                    <a:pt x="390" y="1759"/>
                  </a:lnTo>
                  <a:lnTo>
                    <a:pt x="1304" y="1759"/>
                  </a:lnTo>
                  <a:lnTo>
                    <a:pt x="1304" y="1357"/>
                  </a:lnTo>
                  <a:lnTo>
                    <a:pt x="1421" y="1240"/>
                  </a:lnTo>
                  <a:lnTo>
                    <a:pt x="1421" y="1876"/>
                  </a:lnTo>
                  <a:close/>
                  <a:moveTo>
                    <a:pt x="1746" y="751"/>
                  </a:moveTo>
                  <a:lnTo>
                    <a:pt x="1695" y="801"/>
                  </a:lnTo>
                  <a:lnTo>
                    <a:pt x="1601" y="707"/>
                  </a:lnTo>
                  <a:lnTo>
                    <a:pt x="1652" y="657"/>
                  </a:lnTo>
                  <a:cubicBezTo>
                    <a:pt x="1656" y="653"/>
                    <a:pt x="1660" y="650"/>
                    <a:pt x="1665" y="647"/>
                  </a:cubicBezTo>
                  <a:cubicBezTo>
                    <a:pt x="1675" y="641"/>
                    <a:pt x="1686" y="638"/>
                    <a:pt x="1698" y="638"/>
                  </a:cubicBezTo>
                  <a:cubicBezTo>
                    <a:pt x="1710" y="638"/>
                    <a:pt x="1721" y="641"/>
                    <a:pt x="1731" y="647"/>
                  </a:cubicBezTo>
                  <a:cubicBezTo>
                    <a:pt x="1741" y="653"/>
                    <a:pt x="1750" y="661"/>
                    <a:pt x="1755" y="671"/>
                  </a:cubicBezTo>
                  <a:cubicBezTo>
                    <a:pt x="1761" y="681"/>
                    <a:pt x="1764" y="692"/>
                    <a:pt x="1764" y="704"/>
                  </a:cubicBezTo>
                  <a:cubicBezTo>
                    <a:pt x="1764" y="715"/>
                    <a:pt x="1761" y="727"/>
                    <a:pt x="1755" y="737"/>
                  </a:cubicBezTo>
                  <a:cubicBezTo>
                    <a:pt x="1753" y="742"/>
                    <a:pt x="1749" y="747"/>
                    <a:pt x="1746" y="7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Google Shape;331;p17"/>
          <p:cNvGrpSpPr/>
          <p:nvPr/>
        </p:nvGrpSpPr>
        <p:grpSpPr>
          <a:xfrm>
            <a:off x="2745536" y="1371801"/>
            <a:ext cx="367078" cy="377948"/>
            <a:chOff x="1671900" y="1457826"/>
            <a:chExt cx="449080" cy="462379"/>
          </a:xfrm>
        </p:grpSpPr>
        <p:sp>
          <p:nvSpPr>
            <p:cNvPr id="332" name="Google Shape;332;p17"/>
            <p:cNvSpPr/>
            <p:nvPr/>
          </p:nvSpPr>
          <p:spPr>
            <a:xfrm>
              <a:off x="1671900" y="1457826"/>
              <a:ext cx="449080" cy="462379"/>
            </a:xfrm>
            <a:custGeom>
              <a:rect b="b" l="l" r="r" t="t"/>
              <a:pathLst>
                <a:path extrusionOk="0" h="1994" w="1935">
                  <a:moveTo>
                    <a:pt x="1934" y="946"/>
                  </a:moveTo>
                  <a:lnTo>
                    <a:pt x="1934" y="946"/>
                  </a:lnTo>
                  <a:cubicBezTo>
                    <a:pt x="1934" y="915"/>
                    <a:pt x="1925" y="884"/>
                    <a:pt x="1910" y="858"/>
                  </a:cubicBezTo>
                  <a:cubicBezTo>
                    <a:pt x="1894" y="831"/>
                    <a:pt x="1873" y="808"/>
                    <a:pt x="1846" y="793"/>
                  </a:cubicBezTo>
                  <a:cubicBezTo>
                    <a:pt x="1819" y="777"/>
                    <a:pt x="1788" y="770"/>
                    <a:pt x="1758" y="770"/>
                  </a:cubicBezTo>
                  <a:cubicBezTo>
                    <a:pt x="1727" y="770"/>
                    <a:pt x="1697" y="778"/>
                    <a:pt x="1671" y="793"/>
                  </a:cubicBezTo>
                  <a:cubicBezTo>
                    <a:pt x="1661" y="799"/>
                    <a:pt x="1652" y="806"/>
                    <a:pt x="1643" y="813"/>
                  </a:cubicBezTo>
                  <a:lnTo>
                    <a:pt x="1643" y="203"/>
                  </a:lnTo>
                  <a:cubicBezTo>
                    <a:pt x="1643" y="168"/>
                    <a:pt x="1634" y="133"/>
                    <a:pt x="1616" y="102"/>
                  </a:cubicBezTo>
                  <a:cubicBezTo>
                    <a:pt x="1598" y="71"/>
                    <a:pt x="1572" y="45"/>
                    <a:pt x="1542" y="28"/>
                  </a:cubicBezTo>
                  <a:cubicBezTo>
                    <a:pt x="1511" y="10"/>
                    <a:pt x="1476" y="0"/>
                    <a:pt x="1440" y="0"/>
                  </a:cubicBezTo>
                  <a:lnTo>
                    <a:pt x="203" y="0"/>
                  </a:lnTo>
                  <a:lnTo>
                    <a:pt x="203" y="0"/>
                  </a:lnTo>
                  <a:cubicBezTo>
                    <a:pt x="167" y="0"/>
                    <a:pt x="132" y="9"/>
                    <a:pt x="101" y="27"/>
                  </a:cubicBezTo>
                  <a:cubicBezTo>
                    <a:pt x="70" y="44"/>
                    <a:pt x="45" y="71"/>
                    <a:pt x="27" y="102"/>
                  </a:cubicBezTo>
                  <a:cubicBezTo>
                    <a:pt x="9" y="133"/>
                    <a:pt x="0" y="167"/>
                    <a:pt x="0" y="203"/>
                  </a:cubicBezTo>
                  <a:cubicBezTo>
                    <a:pt x="0" y="238"/>
                    <a:pt x="9" y="274"/>
                    <a:pt x="27" y="305"/>
                  </a:cubicBezTo>
                  <a:cubicBezTo>
                    <a:pt x="45" y="336"/>
                    <a:pt x="71" y="361"/>
                    <a:pt x="101" y="379"/>
                  </a:cubicBezTo>
                  <a:cubicBezTo>
                    <a:pt x="114" y="386"/>
                    <a:pt x="127" y="392"/>
                    <a:pt x="141" y="397"/>
                  </a:cubicBezTo>
                  <a:lnTo>
                    <a:pt x="141" y="1993"/>
                  </a:lnTo>
                  <a:lnTo>
                    <a:pt x="1643" y="1993"/>
                  </a:lnTo>
                  <a:lnTo>
                    <a:pt x="1643" y="1309"/>
                  </a:lnTo>
                  <a:lnTo>
                    <a:pt x="1882" y="1070"/>
                  </a:lnTo>
                  <a:cubicBezTo>
                    <a:pt x="1893" y="1059"/>
                    <a:pt x="1903" y="1047"/>
                    <a:pt x="1911" y="1033"/>
                  </a:cubicBezTo>
                  <a:cubicBezTo>
                    <a:pt x="1926" y="1007"/>
                    <a:pt x="1934" y="977"/>
                    <a:pt x="1934" y="946"/>
                  </a:cubicBezTo>
                  <a:close/>
                  <a:moveTo>
                    <a:pt x="1083" y="1537"/>
                  </a:moveTo>
                  <a:lnTo>
                    <a:pt x="1122" y="1499"/>
                  </a:lnTo>
                  <a:lnTo>
                    <a:pt x="1206" y="1582"/>
                  </a:lnTo>
                  <a:lnTo>
                    <a:pt x="1167" y="1621"/>
                  </a:lnTo>
                  <a:lnTo>
                    <a:pt x="1083" y="1621"/>
                  </a:lnTo>
                  <a:lnTo>
                    <a:pt x="1083" y="1537"/>
                  </a:lnTo>
                  <a:close/>
                  <a:moveTo>
                    <a:pt x="1288" y="1499"/>
                  </a:moveTo>
                  <a:lnTo>
                    <a:pt x="1205" y="1416"/>
                  </a:lnTo>
                  <a:lnTo>
                    <a:pt x="1584" y="1037"/>
                  </a:lnTo>
                  <a:lnTo>
                    <a:pt x="1667" y="1120"/>
                  </a:lnTo>
                  <a:lnTo>
                    <a:pt x="1288" y="1499"/>
                  </a:lnTo>
                  <a:close/>
                  <a:moveTo>
                    <a:pt x="1257" y="117"/>
                  </a:moveTo>
                  <a:cubicBezTo>
                    <a:pt x="1244" y="144"/>
                    <a:pt x="1237" y="173"/>
                    <a:pt x="1237" y="203"/>
                  </a:cubicBezTo>
                  <a:cubicBezTo>
                    <a:pt x="1237" y="232"/>
                    <a:pt x="1244" y="262"/>
                    <a:pt x="1257" y="289"/>
                  </a:cubicBezTo>
                  <a:lnTo>
                    <a:pt x="203" y="289"/>
                  </a:lnTo>
                  <a:cubicBezTo>
                    <a:pt x="188" y="289"/>
                    <a:pt x="173" y="285"/>
                    <a:pt x="160" y="278"/>
                  </a:cubicBezTo>
                  <a:cubicBezTo>
                    <a:pt x="147" y="270"/>
                    <a:pt x="135" y="259"/>
                    <a:pt x="128" y="246"/>
                  </a:cubicBezTo>
                  <a:cubicBezTo>
                    <a:pt x="120" y="233"/>
                    <a:pt x="117" y="218"/>
                    <a:pt x="117" y="203"/>
                  </a:cubicBezTo>
                  <a:cubicBezTo>
                    <a:pt x="117" y="188"/>
                    <a:pt x="120" y="173"/>
                    <a:pt x="128" y="160"/>
                  </a:cubicBezTo>
                  <a:cubicBezTo>
                    <a:pt x="135" y="147"/>
                    <a:pt x="147" y="136"/>
                    <a:pt x="160" y="129"/>
                  </a:cubicBezTo>
                  <a:cubicBezTo>
                    <a:pt x="173" y="121"/>
                    <a:pt x="188" y="117"/>
                    <a:pt x="203" y="117"/>
                  </a:cubicBezTo>
                  <a:lnTo>
                    <a:pt x="1257" y="117"/>
                  </a:lnTo>
                  <a:close/>
                  <a:moveTo>
                    <a:pt x="1526" y="1876"/>
                  </a:moveTo>
                  <a:lnTo>
                    <a:pt x="258" y="1876"/>
                  </a:lnTo>
                  <a:lnTo>
                    <a:pt x="258" y="406"/>
                  </a:lnTo>
                  <a:lnTo>
                    <a:pt x="1440" y="406"/>
                  </a:lnTo>
                  <a:lnTo>
                    <a:pt x="1440" y="289"/>
                  </a:lnTo>
                  <a:cubicBezTo>
                    <a:pt x="1425" y="289"/>
                    <a:pt x="1410" y="285"/>
                    <a:pt x="1397" y="278"/>
                  </a:cubicBezTo>
                  <a:cubicBezTo>
                    <a:pt x="1384" y="270"/>
                    <a:pt x="1373" y="259"/>
                    <a:pt x="1366" y="246"/>
                  </a:cubicBezTo>
                  <a:cubicBezTo>
                    <a:pt x="1358" y="233"/>
                    <a:pt x="1354" y="218"/>
                    <a:pt x="1354" y="203"/>
                  </a:cubicBezTo>
                  <a:cubicBezTo>
                    <a:pt x="1354" y="188"/>
                    <a:pt x="1358" y="173"/>
                    <a:pt x="1366" y="160"/>
                  </a:cubicBezTo>
                  <a:cubicBezTo>
                    <a:pt x="1373" y="147"/>
                    <a:pt x="1384" y="136"/>
                    <a:pt x="1397" y="129"/>
                  </a:cubicBezTo>
                  <a:cubicBezTo>
                    <a:pt x="1410" y="121"/>
                    <a:pt x="1425" y="117"/>
                    <a:pt x="1440" y="117"/>
                  </a:cubicBezTo>
                  <a:cubicBezTo>
                    <a:pt x="1455" y="117"/>
                    <a:pt x="1470" y="121"/>
                    <a:pt x="1483" y="129"/>
                  </a:cubicBezTo>
                  <a:cubicBezTo>
                    <a:pt x="1496" y="136"/>
                    <a:pt x="1507" y="147"/>
                    <a:pt x="1515" y="160"/>
                  </a:cubicBezTo>
                  <a:cubicBezTo>
                    <a:pt x="1522" y="173"/>
                    <a:pt x="1526" y="188"/>
                    <a:pt x="1526" y="203"/>
                  </a:cubicBezTo>
                  <a:lnTo>
                    <a:pt x="1526" y="929"/>
                  </a:lnTo>
                  <a:lnTo>
                    <a:pt x="967" y="1489"/>
                  </a:lnTo>
                  <a:lnTo>
                    <a:pt x="967" y="1738"/>
                  </a:lnTo>
                  <a:lnTo>
                    <a:pt x="1215" y="1738"/>
                  </a:lnTo>
                  <a:lnTo>
                    <a:pt x="1526" y="1426"/>
                  </a:lnTo>
                  <a:lnTo>
                    <a:pt x="1526" y="1876"/>
                  </a:lnTo>
                  <a:close/>
                  <a:moveTo>
                    <a:pt x="1800" y="987"/>
                  </a:moveTo>
                  <a:lnTo>
                    <a:pt x="1750" y="1037"/>
                  </a:lnTo>
                  <a:lnTo>
                    <a:pt x="1667" y="954"/>
                  </a:lnTo>
                  <a:lnTo>
                    <a:pt x="1717" y="904"/>
                  </a:lnTo>
                  <a:cubicBezTo>
                    <a:pt x="1721" y="900"/>
                    <a:pt x="1725" y="897"/>
                    <a:pt x="1729" y="895"/>
                  </a:cubicBezTo>
                  <a:cubicBezTo>
                    <a:pt x="1738" y="890"/>
                    <a:pt x="1747" y="887"/>
                    <a:pt x="1758" y="887"/>
                  </a:cubicBezTo>
                  <a:cubicBezTo>
                    <a:pt x="1768" y="887"/>
                    <a:pt x="1779" y="890"/>
                    <a:pt x="1788" y="895"/>
                  </a:cubicBezTo>
                  <a:cubicBezTo>
                    <a:pt x="1797" y="900"/>
                    <a:pt x="1804" y="907"/>
                    <a:pt x="1809" y="916"/>
                  </a:cubicBezTo>
                  <a:cubicBezTo>
                    <a:pt x="1814" y="925"/>
                    <a:pt x="1817" y="935"/>
                    <a:pt x="1817" y="946"/>
                  </a:cubicBezTo>
                  <a:cubicBezTo>
                    <a:pt x="1817" y="956"/>
                    <a:pt x="1814" y="966"/>
                    <a:pt x="1809" y="975"/>
                  </a:cubicBezTo>
                  <a:cubicBezTo>
                    <a:pt x="1807" y="980"/>
                    <a:pt x="1804" y="984"/>
                    <a:pt x="1800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1760898" y="1583650"/>
              <a:ext cx="107411" cy="277222"/>
            </a:xfrm>
            <a:custGeom>
              <a:rect b="b" l="l" r="r" t="t"/>
              <a:pathLst>
                <a:path extrusionOk="0" h="1195" w="464">
                  <a:moveTo>
                    <a:pt x="0" y="1194"/>
                  </a:moveTo>
                  <a:lnTo>
                    <a:pt x="463" y="1194"/>
                  </a:lnTo>
                  <a:lnTo>
                    <a:pt x="463" y="0"/>
                  </a:lnTo>
                  <a:lnTo>
                    <a:pt x="0" y="0"/>
                  </a:lnTo>
                  <a:lnTo>
                    <a:pt x="0" y="1194"/>
                  </a:lnTo>
                  <a:close/>
                  <a:moveTo>
                    <a:pt x="346" y="117"/>
                  </a:moveTo>
                  <a:lnTo>
                    <a:pt x="346" y="1077"/>
                  </a:lnTo>
                  <a:lnTo>
                    <a:pt x="116" y="1077"/>
                  </a:lnTo>
                  <a:lnTo>
                    <a:pt x="116" y="970"/>
                  </a:lnTo>
                  <a:lnTo>
                    <a:pt x="231" y="970"/>
                  </a:lnTo>
                  <a:lnTo>
                    <a:pt x="231" y="853"/>
                  </a:lnTo>
                  <a:lnTo>
                    <a:pt x="116" y="853"/>
                  </a:lnTo>
                  <a:lnTo>
                    <a:pt x="116" y="761"/>
                  </a:lnTo>
                  <a:lnTo>
                    <a:pt x="231" y="761"/>
                  </a:lnTo>
                  <a:lnTo>
                    <a:pt x="231" y="644"/>
                  </a:lnTo>
                  <a:lnTo>
                    <a:pt x="116" y="644"/>
                  </a:lnTo>
                  <a:lnTo>
                    <a:pt x="116" y="553"/>
                  </a:lnTo>
                  <a:lnTo>
                    <a:pt x="231" y="553"/>
                  </a:lnTo>
                  <a:lnTo>
                    <a:pt x="231" y="436"/>
                  </a:lnTo>
                  <a:lnTo>
                    <a:pt x="116" y="436"/>
                  </a:lnTo>
                  <a:lnTo>
                    <a:pt x="116" y="344"/>
                  </a:lnTo>
                  <a:lnTo>
                    <a:pt x="231" y="344"/>
                  </a:lnTo>
                  <a:lnTo>
                    <a:pt x="231" y="227"/>
                  </a:lnTo>
                  <a:lnTo>
                    <a:pt x="116" y="227"/>
                  </a:lnTo>
                  <a:lnTo>
                    <a:pt x="116" y="117"/>
                  </a:lnTo>
                  <a:lnTo>
                    <a:pt x="346" y="1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Research Infographics</a:t>
            </a:r>
            <a:endParaRPr/>
          </a:p>
        </p:txBody>
      </p:sp>
      <p:sp>
        <p:nvSpPr>
          <p:cNvPr id="339" name="Google Shape;339;p18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40" name="Google Shape;340;p18"/>
          <p:cNvGraphicFramePr/>
          <p:nvPr/>
        </p:nvGraphicFramePr>
        <p:xfrm>
          <a:off x="457200" y="301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{247272AD-4871-4ABB-9DA1-8B73F9A85B33}</a:tableStyleId>
              </a:tblPr>
              <a:tblGrid>
                <a:gridCol w="4114800"/>
                <a:gridCol w="2057400"/>
                <a:gridCol w="2057400"/>
              </a:tblGrid>
              <a:tr h="47022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Milestones schedule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6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Milestone</a:t>
                      </a:r>
                      <a:endParaRPr sz="12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Target end date</a:t>
                      </a:r>
                      <a:endParaRPr sz="12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Actual date</a:t>
                      </a:r>
                      <a:endParaRPr sz="12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May 19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May 12 2xxx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Mars is a cold place full of iron oxide dust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July 12 2xxx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May 12 2xxx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1" name="Google Shape;341;p18"/>
          <p:cNvGraphicFramePr/>
          <p:nvPr/>
        </p:nvGraphicFramePr>
        <p:xfrm>
          <a:off x="457200" y="10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{247272AD-4871-4ABB-9DA1-8B73F9A85B33}</a:tableStyleId>
              </a:tblPr>
              <a:tblGrid>
                <a:gridCol w="940275"/>
                <a:gridCol w="940275"/>
                <a:gridCol w="940275"/>
              </a:tblGrid>
              <a:tr h="4961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Deliverables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242050">
                <a:tc gridSpan="3"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ontserrat Medium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Earth harbours life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ontserrat Medium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Venus is a cold place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200"/>
                        <a:buFont typeface="Montserrat Medium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Saturn is the ringed one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grpSp>
        <p:nvGrpSpPr>
          <p:cNvPr id="342" name="Google Shape;342;p18"/>
          <p:cNvGrpSpPr/>
          <p:nvPr/>
        </p:nvGrpSpPr>
        <p:grpSpPr>
          <a:xfrm>
            <a:off x="3457138" y="1140725"/>
            <a:ext cx="904813" cy="1758872"/>
            <a:chOff x="3457138" y="1140725"/>
            <a:chExt cx="904813" cy="1758872"/>
          </a:xfrm>
        </p:grpSpPr>
        <p:sp>
          <p:nvSpPr>
            <p:cNvPr id="343" name="Google Shape;343;p18"/>
            <p:cNvSpPr txBox="1"/>
            <p:nvPr/>
          </p:nvSpPr>
          <p:spPr>
            <a:xfrm>
              <a:off x="3457150" y="2201882"/>
              <a:ext cx="9048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Risk level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44" name="Google Shape;344;p18"/>
            <p:cNvSpPr txBox="1"/>
            <p:nvPr/>
          </p:nvSpPr>
          <p:spPr>
            <a:xfrm>
              <a:off x="3629252" y="2598997"/>
              <a:ext cx="5607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3/5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45" name="Google Shape;345;p18"/>
            <p:cNvSpPr txBox="1"/>
            <p:nvPr/>
          </p:nvSpPr>
          <p:spPr>
            <a:xfrm>
              <a:off x="3457138" y="1140725"/>
              <a:ext cx="904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Risk 1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346" name="Google Shape;346;p18"/>
          <p:cNvGrpSpPr/>
          <p:nvPr/>
        </p:nvGrpSpPr>
        <p:grpSpPr>
          <a:xfrm>
            <a:off x="3596750" y="1414623"/>
            <a:ext cx="625800" cy="732507"/>
            <a:chOff x="3596750" y="1414623"/>
            <a:chExt cx="625800" cy="732507"/>
          </a:xfrm>
        </p:grpSpPr>
        <p:sp>
          <p:nvSpPr>
            <p:cNvPr id="347" name="Google Shape;347;p18"/>
            <p:cNvSpPr/>
            <p:nvPr/>
          </p:nvSpPr>
          <p:spPr>
            <a:xfrm>
              <a:off x="3596750" y="1414623"/>
              <a:ext cx="625800" cy="8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3596750" y="1576149"/>
              <a:ext cx="625800" cy="8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3596750" y="1737676"/>
              <a:ext cx="625800" cy="8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3596750" y="1899202"/>
              <a:ext cx="625800" cy="8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3596750" y="2060729"/>
              <a:ext cx="625800" cy="8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18"/>
          <p:cNvGrpSpPr/>
          <p:nvPr/>
        </p:nvGrpSpPr>
        <p:grpSpPr>
          <a:xfrm>
            <a:off x="4504704" y="1140725"/>
            <a:ext cx="904809" cy="1758872"/>
            <a:chOff x="4504704" y="1140725"/>
            <a:chExt cx="904809" cy="1758872"/>
          </a:xfrm>
        </p:grpSpPr>
        <p:sp>
          <p:nvSpPr>
            <p:cNvPr id="353" name="Google Shape;353;p18"/>
            <p:cNvSpPr txBox="1"/>
            <p:nvPr/>
          </p:nvSpPr>
          <p:spPr>
            <a:xfrm>
              <a:off x="4504713" y="2201882"/>
              <a:ext cx="9048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Risk level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54" name="Google Shape;354;p18"/>
            <p:cNvSpPr txBox="1"/>
            <p:nvPr/>
          </p:nvSpPr>
          <p:spPr>
            <a:xfrm>
              <a:off x="4676815" y="2598997"/>
              <a:ext cx="5607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2/5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55" name="Google Shape;355;p18"/>
            <p:cNvSpPr txBox="1"/>
            <p:nvPr/>
          </p:nvSpPr>
          <p:spPr>
            <a:xfrm>
              <a:off x="4504704" y="1140725"/>
              <a:ext cx="904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Risk 2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356" name="Google Shape;356;p18"/>
          <p:cNvGrpSpPr/>
          <p:nvPr/>
        </p:nvGrpSpPr>
        <p:grpSpPr>
          <a:xfrm>
            <a:off x="4644313" y="1414623"/>
            <a:ext cx="625800" cy="732507"/>
            <a:chOff x="4644313" y="1414623"/>
            <a:chExt cx="625800" cy="732507"/>
          </a:xfrm>
        </p:grpSpPr>
        <p:sp>
          <p:nvSpPr>
            <p:cNvPr id="357" name="Google Shape;357;p18"/>
            <p:cNvSpPr/>
            <p:nvPr/>
          </p:nvSpPr>
          <p:spPr>
            <a:xfrm>
              <a:off x="4644313" y="1414623"/>
              <a:ext cx="625800" cy="8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4644313" y="1576149"/>
              <a:ext cx="625800" cy="8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4644313" y="1737676"/>
              <a:ext cx="625800" cy="8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4644313" y="1899202"/>
              <a:ext cx="625800" cy="864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4644313" y="2060729"/>
              <a:ext cx="625800" cy="864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18"/>
          <p:cNvGrpSpPr/>
          <p:nvPr/>
        </p:nvGrpSpPr>
        <p:grpSpPr>
          <a:xfrm>
            <a:off x="5552271" y="1140725"/>
            <a:ext cx="904805" cy="1758872"/>
            <a:chOff x="5552271" y="1140725"/>
            <a:chExt cx="904805" cy="1758872"/>
          </a:xfrm>
        </p:grpSpPr>
        <p:sp>
          <p:nvSpPr>
            <p:cNvPr id="363" name="Google Shape;363;p18"/>
            <p:cNvSpPr txBox="1"/>
            <p:nvPr/>
          </p:nvSpPr>
          <p:spPr>
            <a:xfrm>
              <a:off x="5552276" y="2201882"/>
              <a:ext cx="9048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Risk level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64" name="Google Shape;364;p18"/>
            <p:cNvSpPr txBox="1"/>
            <p:nvPr/>
          </p:nvSpPr>
          <p:spPr>
            <a:xfrm>
              <a:off x="5724378" y="2598997"/>
              <a:ext cx="5607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4/5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65" name="Google Shape;365;p18"/>
            <p:cNvSpPr txBox="1"/>
            <p:nvPr/>
          </p:nvSpPr>
          <p:spPr>
            <a:xfrm>
              <a:off x="5552271" y="1140725"/>
              <a:ext cx="904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Risk 3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366" name="Google Shape;366;p18"/>
          <p:cNvGrpSpPr/>
          <p:nvPr/>
        </p:nvGrpSpPr>
        <p:grpSpPr>
          <a:xfrm>
            <a:off x="5691877" y="1414623"/>
            <a:ext cx="625800" cy="732507"/>
            <a:chOff x="5691877" y="1414623"/>
            <a:chExt cx="625800" cy="732507"/>
          </a:xfrm>
        </p:grpSpPr>
        <p:sp>
          <p:nvSpPr>
            <p:cNvPr id="367" name="Google Shape;367;p18"/>
            <p:cNvSpPr/>
            <p:nvPr/>
          </p:nvSpPr>
          <p:spPr>
            <a:xfrm>
              <a:off x="5691877" y="1414623"/>
              <a:ext cx="625800" cy="8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5691877" y="1576149"/>
              <a:ext cx="625800" cy="864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5691877" y="1737676"/>
              <a:ext cx="625800" cy="864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5691877" y="1899202"/>
              <a:ext cx="625800" cy="864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5691877" y="2060729"/>
              <a:ext cx="625800" cy="864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18"/>
          <p:cNvGrpSpPr/>
          <p:nvPr/>
        </p:nvGrpSpPr>
        <p:grpSpPr>
          <a:xfrm>
            <a:off x="6599818" y="1052400"/>
            <a:ext cx="2086982" cy="483000"/>
            <a:chOff x="6599818" y="1052400"/>
            <a:chExt cx="2086982" cy="483000"/>
          </a:xfrm>
        </p:grpSpPr>
        <p:sp>
          <p:nvSpPr>
            <p:cNvPr id="373" name="Google Shape;373;p18"/>
            <p:cNvSpPr txBox="1"/>
            <p:nvPr/>
          </p:nvSpPr>
          <p:spPr>
            <a:xfrm>
              <a:off x="6599818" y="1052400"/>
              <a:ext cx="18243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8534100" y="1216163"/>
              <a:ext cx="152700" cy="155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75" name="Google Shape;375;p18"/>
          <p:cNvGrpSpPr/>
          <p:nvPr/>
        </p:nvGrpSpPr>
        <p:grpSpPr>
          <a:xfrm>
            <a:off x="6599818" y="1680013"/>
            <a:ext cx="2086982" cy="483000"/>
            <a:chOff x="6599818" y="1680013"/>
            <a:chExt cx="2086982" cy="483000"/>
          </a:xfrm>
        </p:grpSpPr>
        <p:sp>
          <p:nvSpPr>
            <p:cNvPr id="376" name="Google Shape;376;p18"/>
            <p:cNvSpPr txBox="1"/>
            <p:nvPr/>
          </p:nvSpPr>
          <p:spPr>
            <a:xfrm>
              <a:off x="6599818" y="1680013"/>
              <a:ext cx="18243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8534100" y="1843775"/>
              <a:ext cx="152700" cy="1554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78" name="Google Shape;378;p18"/>
          <p:cNvGrpSpPr/>
          <p:nvPr/>
        </p:nvGrpSpPr>
        <p:grpSpPr>
          <a:xfrm>
            <a:off x="6599818" y="2307625"/>
            <a:ext cx="2086982" cy="483000"/>
            <a:chOff x="6599818" y="2307625"/>
            <a:chExt cx="2086982" cy="483000"/>
          </a:xfrm>
        </p:grpSpPr>
        <p:sp>
          <p:nvSpPr>
            <p:cNvPr id="379" name="Google Shape;379;p18"/>
            <p:cNvSpPr txBox="1"/>
            <p:nvPr/>
          </p:nvSpPr>
          <p:spPr>
            <a:xfrm>
              <a:off x="6599818" y="2307625"/>
              <a:ext cx="18243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Jupiter is </a:t>
              </a: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a gas giant and the biggest one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8534100" y="2471388"/>
              <a:ext cx="152700" cy="1554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"/>
          <p:cNvSpPr/>
          <p:nvPr/>
        </p:nvSpPr>
        <p:spPr>
          <a:xfrm>
            <a:off x="713188" y="1378238"/>
            <a:ext cx="561600" cy="56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9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Research Infographics</a:t>
            </a:r>
            <a:endParaRPr/>
          </a:p>
        </p:txBody>
      </p:sp>
      <p:sp>
        <p:nvSpPr>
          <p:cNvPr id="387" name="Google Shape;387;p19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88" name="Google Shape;388;p19"/>
          <p:cNvGraphicFramePr/>
          <p:nvPr/>
        </p:nvGraphicFramePr>
        <p:xfrm>
          <a:off x="1274788" y="13782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{247272AD-4871-4ABB-9DA1-8B73F9A85B33}</a:tableStyleId>
              </a:tblPr>
              <a:tblGrid>
                <a:gridCol w="3151950"/>
                <a:gridCol w="3997225"/>
              </a:tblGrid>
              <a:tr h="56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Project net income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$834,674</a:t>
                      </a:r>
                      <a:endParaRPr sz="16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9" name="Google Shape;389;p19"/>
          <p:cNvGraphicFramePr/>
          <p:nvPr/>
        </p:nvGraphicFramePr>
        <p:xfrm>
          <a:off x="713200" y="2254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{247272AD-4871-4ABB-9DA1-8B73F9A85B33}</a:tableStyleId>
              </a:tblPr>
              <a:tblGrid>
                <a:gridCol w="1856775"/>
                <a:gridCol w="1856775"/>
              </a:tblGrid>
              <a:tr h="4571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Project revenue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Mercury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$2,000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Venus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$2,000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Jupiter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$2,000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Total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$10,000</a:t>
                      </a:r>
                      <a:endParaRPr sz="16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0" name="Google Shape;390;p19"/>
          <p:cNvGraphicFramePr/>
          <p:nvPr/>
        </p:nvGraphicFramePr>
        <p:xfrm>
          <a:off x="4717250" y="225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{247272AD-4871-4ABB-9DA1-8B73F9A85B33}</a:tableStyleId>
              </a:tblPr>
              <a:tblGrid>
                <a:gridCol w="1856775"/>
                <a:gridCol w="1856775"/>
              </a:tblGrid>
              <a:tr h="4571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Project expenses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Earth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$1,000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Moon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$1,000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Ceres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$1,000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Total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$5,000</a:t>
                      </a:r>
                      <a:endParaRPr sz="16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pSp>
        <p:nvGrpSpPr>
          <p:cNvPr id="391" name="Google Shape;391;p19"/>
          <p:cNvGrpSpPr/>
          <p:nvPr/>
        </p:nvGrpSpPr>
        <p:grpSpPr>
          <a:xfrm>
            <a:off x="853285" y="1496730"/>
            <a:ext cx="281503" cy="324590"/>
            <a:chOff x="5098827" y="2042960"/>
            <a:chExt cx="401001" cy="462379"/>
          </a:xfrm>
        </p:grpSpPr>
        <p:sp>
          <p:nvSpPr>
            <p:cNvPr id="392" name="Google Shape;392;p19"/>
            <p:cNvSpPr/>
            <p:nvPr/>
          </p:nvSpPr>
          <p:spPr>
            <a:xfrm>
              <a:off x="5260455" y="2169807"/>
              <a:ext cx="78768" cy="170835"/>
            </a:xfrm>
            <a:custGeom>
              <a:rect b="b" l="l" r="r" t="t"/>
              <a:pathLst>
                <a:path extrusionOk="0" h="737" w="340">
                  <a:moveTo>
                    <a:pt x="169" y="206"/>
                  </a:moveTo>
                  <a:cubicBezTo>
                    <a:pt x="179" y="206"/>
                    <a:pt x="188" y="209"/>
                    <a:pt x="196" y="213"/>
                  </a:cubicBezTo>
                  <a:cubicBezTo>
                    <a:pt x="204" y="218"/>
                    <a:pt x="210" y="225"/>
                    <a:pt x="215" y="233"/>
                  </a:cubicBezTo>
                  <a:cubicBezTo>
                    <a:pt x="220" y="241"/>
                    <a:pt x="222" y="250"/>
                    <a:pt x="222" y="259"/>
                  </a:cubicBezTo>
                  <a:lnTo>
                    <a:pt x="339" y="259"/>
                  </a:lnTo>
                  <a:cubicBezTo>
                    <a:pt x="339" y="229"/>
                    <a:pt x="331" y="200"/>
                    <a:pt x="316" y="174"/>
                  </a:cubicBezTo>
                  <a:cubicBezTo>
                    <a:pt x="301" y="149"/>
                    <a:pt x="280" y="127"/>
                    <a:pt x="254" y="112"/>
                  </a:cubicBezTo>
                  <a:cubicBezTo>
                    <a:pt x="245" y="107"/>
                    <a:pt x="237" y="103"/>
                    <a:pt x="228" y="100"/>
                  </a:cubicBezTo>
                  <a:lnTo>
                    <a:pt x="228" y="0"/>
                  </a:lnTo>
                  <a:lnTo>
                    <a:pt x="111" y="0"/>
                  </a:lnTo>
                  <a:lnTo>
                    <a:pt x="111" y="100"/>
                  </a:lnTo>
                  <a:cubicBezTo>
                    <a:pt x="102" y="103"/>
                    <a:pt x="93" y="107"/>
                    <a:pt x="85" y="112"/>
                  </a:cubicBezTo>
                  <a:cubicBezTo>
                    <a:pt x="59" y="127"/>
                    <a:pt x="38" y="148"/>
                    <a:pt x="23" y="174"/>
                  </a:cubicBezTo>
                  <a:cubicBezTo>
                    <a:pt x="8" y="199"/>
                    <a:pt x="0" y="229"/>
                    <a:pt x="0" y="259"/>
                  </a:cubicBezTo>
                  <a:cubicBezTo>
                    <a:pt x="0" y="289"/>
                    <a:pt x="8" y="318"/>
                    <a:pt x="23" y="344"/>
                  </a:cubicBezTo>
                  <a:cubicBezTo>
                    <a:pt x="38" y="369"/>
                    <a:pt x="60" y="391"/>
                    <a:pt x="85" y="406"/>
                  </a:cubicBezTo>
                  <a:cubicBezTo>
                    <a:pt x="111" y="421"/>
                    <a:pt x="140" y="428"/>
                    <a:pt x="169" y="428"/>
                  </a:cubicBezTo>
                  <a:lnTo>
                    <a:pt x="169" y="428"/>
                  </a:lnTo>
                  <a:lnTo>
                    <a:pt x="178" y="428"/>
                  </a:lnTo>
                  <a:cubicBezTo>
                    <a:pt x="184" y="429"/>
                    <a:pt x="190" y="432"/>
                    <a:pt x="196" y="435"/>
                  </a:cubicBezTo>
                  <a:cubicBezTo>
                    <a:pt x="204" y="439"/>
                    <a:pt x="210" y="446"/>
                    <a:pt x="215" y="454"/>
                  </a:cubicBezTo>
                  <a:cubicBezTo>
                    <a:pt x="220" y="462"/>
                    <a:pt x="222" y="471"/>
                    <a:pt x="222" y="480"/>
                  </a:cubicBezTo>
                  <a:cubicBezTo>
                    <a:pt x="222" y="489"/>
                    <a:pt x="220" y="499"/>
                    <a:pt x="215" y="507"/>
                  </a:cubicBezTo>
                  <a:cubicBezTo>
                    <a:pt x="210" y="515"/>
                    <a:pt x="204" y="521"/>
                    <a:pt x="196" y="526"/>
                  </a:cubicBezTo>
                  <a:cubicBezTo>
                    <a:pt x="188" y="530"/>
                    <a:pt x="179" y="533"/>
                    <a:pt x="169" y="533"/>
                  </a:cubicBezTo>
                  <a:cubicBezTo>
                    <a:pt x="160" y="533"/>
                    <a:pt x="151" y="530"/>
                    <a:pt x="143" y="526"/>
                  </a:cubicBezTo>
                  <a:cubicBezTo>
                    <a:pt x="135" y="521"/>
                    <a:pt x="129" y="515"/>
                    <a:pt x="124" y="507"/>
                  </a:cubicBezTo>
                  <a:cubicBezTo>
                    <a:pt x="119" y="499"/>
                    <a:pt x="117" y="490"/>
                    <a:pt x="117" y="480"/>
                  </a:cubicBezTo>
                  <a:lnTo>
                    <a:pt x="0" y="480"/>
                  </a:lnTo>
                  <a:cubicBezTo>
                    <a:pt x="0" y="510"/>
                    <a:pt x="8" y="539"/>
                    <a:pt x="23" y="565"/>
                  </a:cubicBezTo>
                  <a:cubicBezTo>
                    <a:pt x="38" y="591"/>
                    <a:pt x="59" y="612"/>
                    <a:pt x="85" y="627"/>
                  </a:cubicBezTo>
                  <a:cubicBezTo>
                    <a:pt x="93" y="632"/>
                    <a:pt x="102" y="636"/>
                    <a:pt x="111" y="639"/>
                  </a:cubicBezTo>
                  <a:lnTo>
                    <a:pt x="111" y="736"/>
                  </a:lnTo>
                  <a:lnTo>
                    <a:pt x="228" y="736"/>
                  </a:lnTo>
                  <a:lnTo>
                    <a:pt x="228" y="639"/>
                  </a:lnTo>
                  <a:cubicBezTo>
                    <a:pt x="237" y="636"/>
                    <a:pt x="246" y="632"/>
                    <a:pt x="254" y="627"/>
                  </a:cubicBezTo>
                  <a:cubicBezTo>
                    <a:pt x="280" y="612"/>
                    <a:pt x="301" y="591"/>
                    <a:pt x="316" y="565"/>
                  </a:cubicBezTo>
                  <a:cubicBezTo>
                    <a:pt x="331" y="539"/>
                    <a:pt x="339" y="509"/>
                    <a:pt x="339" y="480"/>
                  </a:cubicBezTo>
                  <a:cubicBezTo>
                    <a:pt x="339" y="450"/>
                    <a:pt x="331" y="421"/>
                    <a:pt x="316" y="396"/>
                  </a:cubicBezTo>
                  <a:cubicBezTo>
                    <a:pt x="301" y="370"/>
                    <a:pt x="280" y="348"/>
                    <a:pt x="254" y="334"/>
                  </a:cubicBezTo>
                  <a:cubicBezTo>
                    <a:pt x="229" y="319"/>
                    <a:pt x="199" y="311"/>
                    <a:pt x="170" y="311"/>
                  </a:cubicBezTo>
                  <a:lnTo>
                    <a:pt x="169" y="311"/>
                  </a:lnTo>
                  <a:lnTo>
                    <a:pt x="161" y="311"/>
                  </a:lnTo>
                  <a:cubicBezTo>
                    <a:pt x="155" y="310"/>
                    <a:pt x="149" y="308"/>
                    <a:pt x="143" y="305"/>
                  </a:cubicBezTo>
                  <a:cubicBezTo>
                    <a:pt x="135" y="300"/>
                    <a:pt x="129" y="293"/>
                    <a:pt x="124" y="285"/>
                  </a:cubicBezTo>
                  <a:cubicBezTo>
                    <a:pt x="120" y="277"/>
                    <a:pt x="117" y="268"/>
                    <a:pt x="117" y="259"/>
                  </a:cubicBezTo>
                  <a:cubicBezTo>
                    <a:pt x="117" y="250"/>
                    <a:pt x="120" y="241"/>
                    <a:pt x="124" y="233"/>
                  </a:cubicBezTo>
                  <a:cubicBezTo>
                    <a:pt x="129" y="225"/>
                    <a:pt x="135" y="217"/>
                    <a:pt x="143" y="213"/>
                  </a:cubicBezTo>
                  <a:cubicBezTo>
                    <a:pt x="151" y="208"/>
                    <a:pt x="160" y="206"/>
                    <a:pt x="169" y="20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5098827" y="2042960"/>
              <a:ext cx="401001" cy="462379"/>
            </a:xfrm>
            <a:custGeom>
              <a:rect b="b" l="l" r="r" t="t"/>
              <a:pathLst>
                <a:path extrusionOk="0" h="1994" w="1730">
                  <a:moveTo>
                    <a:pt x="1521" y="880"/>
                  </a:moveTo>
                  <a:lnTo>
                    <a:pt x="1181" y="372"/>
                  </a:lnTo>
                  <a:lnTo>
                    <a:pt x="1338" y="0"/>
                  </a:lnTo>
                  <a:lnTo>
                    <a:pt x="391" y="0"/>
                  </a:lnTo>
                  <a:lnTo>
                    <a:pt x="547" y="372"/>
                  </a:lnTo>
                  <a:lnTo>
                    <a:pt x="208" y="880"/>
                  </a:lnTo>
                  <a:cubicBezTo>
                    <a:pt x="193" y="903"/>
                    <a:pt x="179" y="926"/>
                    <a:pt x="165" y="949"/>
                  </a:cubicBezTo>
                  <a:cubicBezTo>
                    <a:pt x="57" y="1137"/>
                    <a:pt x="0" y="1349"/>
                    <a:pt x="0" y="1565"/>
                  </a:cubicBezTo>
                  <a:lnTo>
                    <a:pt x="0" y="1566"/>
                  </a:lnTo>
                  <a:lnTo>
                    <a:pt x="0" y="1993"/>
                  </a:lnTo>
                  <a:lnTo>
                    <a:pt x="1729" y="1993"/>
                  </a:lnTo>
                  <a:lnTo>
                    <a:pt x="1729" y="1566"/>
                  </a:lnTo>
                  <a:lnTo>
                    <a:pt x="1729" y="1565"/>
                  </a:lnTo>
                  <a:cubicBezTo>
                    <a:pt x="1729" y="1349"/>
                    <a:pt x="1672" y="1136"/>
                    <a:pt x="1564" y="949"/>
                  </a:cubicBezTo>
                  <a:cubicBezTo>
                    <a:pt x="1550" y="926"/>
                    <a:pt x="1536" y="903"/>
                    <a:pt x="1521" y="880"/>
                  </a:cubicBezTo>
                  <a:close/>
                  <a:moveTo>
                    <a:pt x="1162" y="117"/>
                  </a:moveTo>
                  <a:lnTo>
                    <a:pt x="1079" y="314"/>
                  </a:lnTo>
                  <a:lnTo>
                    <a:pt x="650" y="314"/>
                  </a:lnTo>
                  <a:lnTo>
                    <a:pt x="567" y="117"/>
                  </a:lnTo>
                  <a:lnTo>
                    <a:pt x="1162" y="117"/>
                  </a:lnTo>
                  <a:close/>
                  <a:moveTo>
                    <a:pt x="435" y="1876"/>
                  </a:moveTo>
                  <a:lnTo>
                    <a:pt x="435" y="1760"/>
                  </a:lnTo>
                  <a:lnTo>
                    <a:pt x="806" y="1760"/>
                  </a:lnTo>
                  <a:lnTo>
                    <a:pt x="806" y="1876"/>
                  </a:lnTo>
                  <a:lnTo>
                    <a:pt x="435" y="1876"/>
                  </a:lnTo>
                  <a:close/>
                  <a:moveTo>
                    <a:pt x="806" y="1643"/>
                  </a:moveTo>
                  <a:lnTo>
                    <a:pt x="435" y="1643"/>
                  </a:lnTo>
                  <a:lnTo>
                    <a:pt x="435" y="1526"/>
                  </a:lnTo>
                  <a:lnTo>
                    <a:pt x="806" y="1526"/>
                  </a:lnTo>
                  <a:lnTo>
                    <a:pt x="806" y="1643"/>
                  </a:lnTo>
                  <a:close/>
                  <a:moveTo>
                    <a:pt x="923" y="1876"/>
                  </a:moveTo>
                  <a:lnTo>
                    <a:pt x="923" y="1760"/>
                  </a:lnTo>
                  <a:lnTo>
                    <a:pt x="1294" y="1760"/>
                  </a:lnTo>
                  <a:lnTo>
                    <a:pt x="1294" y="1876"/>
                  </a:lnTo>
                  <a:lnTo>
                    <a:pt x="923" y="1876"/>
                  </a:lnTo>
                  <a:close/>
                  <a:moveTo>
                    <a:pt x="1612" y="1876"/>
                  </a:moveTo>
                  <a:lnTo>
                    <a:pt x="1410" y="1876"/>
                  </a:lnTo>
                  <a:lnTo>
                    <a:pt x="1410" y="1643"/>
                  </a:lnTo>
                  <a:lnTo>
                    <a:pt x="923" y="1643"/>
                  </a:lnTo>
                  <a:lnTo>
                    <a:pt x="923" y="1409"/>
                  </a:lnTo>
                  <a:lnTo>
                    <a:pt x="319" y="1409"/>
                  </a:lnTo>
                  <a:lnTo>
                    <a:pt x="319" y="1876"/>
                  </a:lnTo>
                  <a:lnTo>
                    <a:pt x="117" y="1876"/>
                  </a:lnTo>
                  <a:lnTo>
                    <a:pt x="117" y="1566"/>
                  </a:lnTo>
                  <a:lnTo>
                    <a:pt x="117" y="1565"/>
                  </a:lnTo>
                  <a:cubicBezTo>
                    <a:pt x="117" y="1369"/>
                    <a:pt x="168" y="1177"/>
                    <a:pt x="266" y="1008"/>
                  </a:cubicBezTo>
                  <a:cubicBezTo>
                    <a:pt x="278" y="986"/>
                    <a:pt x="291" y="965"/>
                    <a:pt x="305" y="945"/>
                  </a:cubicBezTo>
                  <a:lnTo>
                    <a:pt x="649" y="431"/>
                  </a:lnTo>
                  <a:lnTo>
                    <a:pt x="1080" y="431"/>
                  </a:lnTo>
                  <a:lnTo>
                    <a:pt x="1424" y="945"/>
                  </a:lnTo>
                  <a:cubicBezTo>
                    <a:pt x="1437" y="965"/>
                    <a:pt x="1450" y="986"/>
                    <a:pt x="1463" y="1008"/>
                  </a:cubicBezTo>
                  <a:cubicBezTo>
                    <a:pt x="1561" y="1177"/>
                    <a:pt x="1612" y="1369"/>
                    <a:pt x="1612" y="1565"/>
                  </a:cubicBezTo>
                  <a:lnTo>
                    <a:pt x="1612" y="1566"/>
                  </a:lnTo>
                  <a:lnTo>
                    <a:pt x="1612" y="18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Research Infographics</a:t>
            </a:r>
            <a:endParaRPr/>
          </a:p>
        </p:txBody>
      </p:sp>
      <p:sp>
        <p:nvSpPr>
          <p:cNvPr id="399" name="Google Shape;399;p20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00" name="Google Shape;400;p20"/>
          <p:cNvGrpSpPr/>
          <p:nvPr/>
        </p:nvGrpSpPr>
        <p:grpSpPr>
          <a:xfrm>
            <a:off x="493700" y="1496509"/>
            <a:ext cx="2187300" cy="1390040"/>
            <a:chOff x="493700" y="1496509"/>
            <a:chExt cx="2187300" cy="1390040"/>
          </a:xfrm>
        </p:grpSpPr>
        <p:sp>
          <p:nvSpPr>
            <p:cNvPr id="401" name="Google Shape;401;p20"/>
            <p:cNvSpPr/>
            <p:nvPr/>
          </p:nvSpPr>
          <p:spPr>
            <a:xfrm>
              <a:off x="493700" y="1496509"/>
              <a:ext cx="2187300" cy="4779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Initiation</a:t>
              </a:r>
              <a:endPara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402" name="Google Shape;402;p20"/>
            <p:cNvSpPr txBox="1"/>
            <p:nvPr/>
          </p:nvSpPr>
          <p:spPr>
            <a:xfrm>
              <a:off x="605000" y="2040874"/>
              <a:ext cx="19647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Phase 1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403" name="Google Shape;403;p20"/>
            <p:cNvSpPr txBox="1"/>
            <p:nvPr/>
          </p:nvSpPr>
          <p:spPr>
            <a:xfrm>
              <a:off x="605141" y="2352746"/>
              <a:ext cx="1964691" cy="533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04" name="Google Shape;404;p20"/>
          <p:cNvGrpSpPr/>
          <p:nvPr/>
        </p:nvGrpSpPr>
        <p:grpSpPr>
          <a:xfrm>
            <a:off x="2507792" y="1496509"/>
            <a:ext cx="2187300" cy="1390065"/>
            <a:chOff x="2507792" y="1496509"/>
            <a:chExt cx="2187300" cy="1390065"/>
          </a:xfrm>
        </p:grpSpPr>
        <p:sp>
          <p:nvSpPr>
            <p:cNvPr id="405" name="Google Shape;405;p20"/>
            <p:cNvSpPr/>
            <p:nvPr/>
          </p:nvSpPr>
          <p:spPr>
            <a:xfrm>
              <a:off x="2507792" y="1496509"/>
              <a:ext cx="2187300" cy="4779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Analysis</a:t>
              </a:r>
              <a:endPara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406" name="Google Shape;406;p20"/>
            <p:cNvSpPr txBox="1"/>
            <p:nvPr/>
          </p:nvSpPr>
          <p:spPr>
            <a:xfrm>
              <a:off x="2618940" y="2040909"/>
              <a:ext cx="19647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Phase 2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407" name="Google Shape;407;p20"/>
            <p:cNvSpPr txBox="1"/>
            <p:nvPr/>
          </p:nvSpPr>
          <p:spPr>
            <a:xfrm>
              <a:off x="2619048" y="2352771"/>
              <a:ext cx="1964691" cy="533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08" name="Google Shape;408;p20"/>
          <p:cNvGrpSpPr/>
          <p:nvPr/>
        </p:nvGrpSpPr>
        <p:grpSpPr>
          <a:xfrm>
            <a:off x="4521883" y="1496509"/>
            <a:ext cx="2187300" cy="1390065"/>
            <a:chOff x="4521883" y="1496509"/>
            <a:chExt cx="2187300" cy="1390065"/>
          </a:xfrm>
        </p:grpSpPr>
        <p:sp>
          <p:nvSpPr>
            <p:cNvPr id="409" name="Google Shape;409;p20"/>
            <p:cNvSpPr/>
            <p:nvPr/>
          </p:nvSpPr>
          <p:spPr>
            <a:xfrm>
              <a:off x="4521883" y="1496509"/>
              <a:ext cx="2187300" cy="4779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Design</a:t>
              </a:r>
              <a:endPara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410" name="Google Shape;410;p20"/>
            <p:cNvSpPr txBox="1"/>
            <p:nvPr/>
          </p:nvSpPr>
          <p:spPr>
            <a:xfrm>
              <a:off x="4633182" y="2040909"/>
              <a:ext cx="19647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Phase 3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411" name="Google Shape;411;p20"/>
            <p:cNvSpPr txBox="1"/>
            <p:nvPr/>
          </p:nvSpPr>
          <p:spPr>
            <a:xfrm>
              <a:off x="4633313" y="2352771"/>
              <a:ext cx="1964691" cy="533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Neptune is </a:t>
              </a: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 the farthest planet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2" name="Google Shape;412;p20"/>
          <p:cNvGrpSpPr/>
          <p:nvPr/>
        </p:nvGrpSpPr>
        <p:grpSpPr>
          <a:xfrm>
            <a:off x="6535975" y="1496509"/>
            <a:ext cx="2187300" cy="1390040"/>
            <a:chOff x="6535975" y="1496509"/>
            <a:chExt cx="2187300" cy="1390040"/>
          </a:xfrm>
        </p:grpSpPr>
        <p:sp>
          <p:nvSpPr>
            <p:cNvPr id="413" name="Google Shape;413;p20"/>
            <p:cNvSpPr/>
            <p:nvPr/>
          </p:nvSpPr>
          <p:spPr>
            <a:xfrm>
              <a:off x="6535975" y="1496509"/>
              <a:ext cx="2187300" cy="4779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Closure</a:t>
              </a:r>
              <a:endPara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414" name="Google Shape;414;p20"/>
            <p:cNvSpPr txBox="1"/>
            <p:nvPr/>
          </p:nvSpPr>
          <p:spPr>
            <a:xfrm>
              <a:off x="6646509" y="2040874"/>
              <a:ext cx="19647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Phase 4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415" name="Google Shape;415;p20"/>
            <p:cNvSpPr txBox="1"/>
            <p:nvPr/>
          </p:nvSpPr>
          <p:spPr>
            <a:xfrm>
              <a:off x="6646582" y="2352746"/>
              <a:ext cx="1964691" cy="533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Venus has a beautiful name but is hot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416" name="Google Shape;416;p20"/>
          <p:cNvSpPr txBox="1"/>
          <p:nvPr/>
        </p:nvSpPr>
        <p:spPr>
          <a:xfrm>
            <a:off x="457100" y="908700"/>
            <a:ext cx="82296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Project research k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ey phases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417" name="Google Shape;417;p20"/>
          <p:cNvGraphicFramePr/>
          <p:nvPr/>
        </p:nvGraphicFramePr>
        <p:xfrm>
          <a:off x="457100" y="305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{247272AD-4871-4ABB-9DA1-8B73F9A85B33}</a:tableStyleId>
              </a:tblPr>
              <a:tblGrid>
                <a:gridCol w="2743200"/>
                <a:gridCol w="2743200"/>
                <a:gridCol w="27432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Role name</a:t>
                      </a:r>
                      <a:endParaRPr sz="12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Responsibility level</a:t>
                      </a:r>
                      <a:endParaRPr sz="12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Main tasks</a:t>
                      </a:r>
                      <a:endParaRPr sz="12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Manager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Yes, Saturn is the ringed one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Analyst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Earth is where we all live on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Designer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Despite being red, Mars is cold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18" name="Google Shape;418;p20"/>
          <p:cNvGrpSpPr/>
          <p:nvPr/>
        </p:nvGrpSpPr>
        <p:grpSpPr>
          <a:xfrm>
            <a:off x="3522751" y="3540872"/>
            <a:ext cx="1453607" cy="218163"/>
            <a:chOff x="3522751" y="3540872"/>
            <a:chExt cx="1453607" cy="218163"/>
          </a:xfrm>
        </p:grpSpPr>
        <p:sp>
          <p:nvSpPr>
            <p:cNvPr id="419" name="Google Shape;419;p20"/>
            <p:cNvSpPr/>
            <p:nvPr/>
          </p:nvSpPr>
          <p:spPr>
            <a:xfrm>
              <a:off x="3522751" y="3540872"/>
              <a:ext cx="234407" cy="218163"/>
            </a:xfrm>
            <a:custGeom>
              <a:rect b="b" l="l" r="r" t="t"/>
              <a:pathLst>
                <a:path extrusionOk="0" h="10153" w="10909">
                  <a:moveTo>
                    <a:pt x="5466" y="1"/>
                  </a:moveTo>
                  <a:cubicBezTo>
                    <a:pt x="5353" y="1"/>
                    <a:pt x="5240" y="55"/>
                    <a:pt x="5169" y="162"/>
                  </a:cubicBezTo>
                  <a:lnTo>
                    <a:pt x="3668" y="3139"/>
                  </a:lnTo>
                  <a:lnTo>
                    <a:pt x="358" y="3639"/>
                  </a:lnTo>
                  <a:cubicBezTo>
                    <a:pt x="120" y="3662"/>
                    <a:pt x="1" y="3972"/>
                    <a:pt x="192" y="4163"/>
                  </a:cubicBezTo>
                  <a:lnTo>
                    <a:pt x="2573" y="6496"/>
                  </a:lnTo>
                  <a:lnTo>
                    <a:pt x="2001" y="9783"/>
                  </a:lnTo>
                  <a:cubicBezTo>
                    <a:pt x="1983" y="9990"/>
                    <a:pt x="2142" y="10152"/>
                    <a:pt x="2328" y="10152"/>
                  </a:cubicBezTo>
                  <a:cubicBezTo>
                    <a:pt x="2377" y="10152"/>
                    <a:pt x="2428" y="10141"/>
                    <a:pt x="2478" y="10116"/>
                  </a:cubicBezTo>
                  <a:lnTo>
                    <a:pt x="5502" y="8568"/>
                  </a:lnTo>
                  <a:lnTo>
                    <a:pt x="8455" y="10116"/>
                  </a:lnTo>
                  <a:cubicBezTo>
                    <a:pt x="8500" y="10141"/>
                    <a:pt x="8547" y="10152"/>
                    <a:pt x="8593" y="10152"/>
                  </a:cubicBezTo>
                  <a:cubicBezTo>
                    <a:pt x="8767" y="10152"/>
                    <a:pt x="8926" y="9990"/>
                    <a:pt x="8908" y="9783"/>
                  </a:cubicBezTo>
                  <a:lnTo>
                    <a:pt x="8336" y="6496"/>
                  </a:lnTo>
                  <a:lnTo>
                    <a:pt x="10718" y="4163"/>
                  </a:lnTo>
                  <a:cubicBezTo>
                    <a:pt x="10908" y="3972"/>
                    <a:pt x="10789" y="3662"/>
                    <a:pt x="10551" y="3639"/>
                  </a:cubicBezTo>
                  <a:lnTo>
                    <a:pt x="7241" y="3139"/>
                  </a:lnTo>
                  <a:lnTo>
                    <a:pt x="5764" y="162"/>
                  </a:lnTo>
                  <a:cubicBezTo>
                    <a:pt x="5693" y="55"/>
                    <a:pt x="5580" y="1"/>
                    <a:pt x="546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3827551" y="3540872"/>
              <a:ext cx="234407" cy="218163"/>
            </a:xfrm>
            <a:custGeom>
              <a:rect b="b" l="l" r="r" t="t"/>
              <a:pathLst>
                <a:path extrusionOk="0" h="10153" w="10909">
                  <a:moveTo>
                    <a:pt x="5466" y="1"/>
                  </a:moveTo>
                  <a:cubicBezTo>
                    <a:pt x="5353" y="1"/>
                    <a:pt x="5240" y="55"/>
                    <a:pt x="5169" y="162"/>
                  </a:cubicBezTo>
                  <a:lnTo>
                    <a:pt x="3668" y="3139"/>
                  </a:lnTo>
                  <a:lnTo>
                    <a:pt x="358" y="3639"/>
                  </a:lnTo>
                  <a:cubicBezTo>
                    <a:pt x="120" y="3662"/>
                    <a:pt x="1" y="3972"/>
                    <a:pt x="192" y="4163"/>
                  </a:cubicBezTo>
                  <a:lnTo>
                    <a:pt x="2573" y="6496"/>
                  </a:lnTo>
                  <a:lnTo>
                    <a:pt x="2001" y="9783"/>
                  </a:lnTo>
                  <a:cubicBezTo>
                    <a:pt x="1983" y="9990"/>
                    <a:pt x="2142" y="10152"/>
                    <a:pt x="2328" y="10152"/>
                  </a:cubicBezTo>
                  <a:cubicBezTo>
                    <a:pt x="2377" y="10152"/>
                    <a:pt x="2428" y="10141"/>
                    <a:pt x="2478" y="10116"/>
                  </a:cubicBezTo>
                  <a:lnTo>
                    <a:pt x="5502" y="8568"/>
                  </a:lnTo>
                  <a:lnTo>
                    <a:pt x="8455" y="10116"/>
                  </a:lnTo>
                  <a:cubicBezTo>
                    <a:pt x="8500" y="10141"/>
                    <a:pt x="8547" y="10152"/>
                    <a:pt x="8593" y="10152"/>
                  </a:cubicBezTo>
                  <a:cubicBezTo>
                    <a:pt x="8767" y="10152"/>
                    <a:pt x="8926" y="9990"/>
                    <a:pt x="8908" y="9783"/>
                  </a:cubicBezTo>
                  <a:lnTo>
                    <a:pt x="8336" y="6496"/>
                  </a:lnTo>
                  <a:lnTo>
                    <a:pt x="10718" y="4163"/>
                  </a:lnTo>
                  <a:cubicBezTo>
                    <a:pt x="10908" y="3972"/>
                    <a:pt x="10789" y="3662"/>
                    <a:pt x="10551" y="3639"/>
                  </a:cubicBezTo>
                  <a:lnTo>
                    <a:pt x="7241" y="3139"/>
                  </a:lnTo>
                  <a:lnTo>
                    <a:pt x="5764" y="162"/>
                  </a:lnTo>
                  <a:cubicBezTo>
                    <a:pt x="5693" y="55"/>
                    <a:pt x="5580" y="1"/>
                    <a:pt x="546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4132351" y="3540872"/>
              <a:ext cx="234407" cy="218163"/>
            </a:xfrm>
            <a:custGeom>
              <a:rect b="b" l="l" r="r" t="t"/>
              <a:pathLst>
                <a:path extrusionOk="0" h="10153" w="10909">
                  <a:moveTo>
                    <a:pt x="5466" y="1"/>
                  </a:moveTo>
                  <a:cubicBezTo>
                    <a:pt x="5353" y="1"/>
                    <a:pt x="5240" y="55"/>
                    <a:pt x="5169" y="162"/>
                  </a:cubicBezTo>
                  <a:lnTo>
                    <a:pt x="3668" y="3139"/>
                  </a:lnTo>
                  <a:lnTo>
                    <a:pt x="358" y="3639"/>
                  </a:lnTo>
                  <a:cubicBezTo>
                    <a:pt x="120" y="3662"/>
                    <a:pt x="1" y="3972"/>
                    <a:pt x="192" y="4163"/>
                  </a:cubicBezTo>
                  <a:lnTo>
                    <a:pt x="2573" y="6496"/>
                  </a:lnTo>
                  <a:lnTo>
                    <a:pt x="2001" y="9783"/>
                  </a:lnTo>
                  <a:cubicBezTo>
                    <a:pt x="1983" y="9990"/>
                    <a:pt x="2142" y="10152"/>
                    <a:pt x="2328" y="10152"/>
                  </a:cubicBezTo>
                  <a:cubicBezTo>
                    <a:pt x="2377" y="10152"/>
                    <a:pt x="2428" y="10141"/>
                    <a:pt x="2478" y="10116"/>
                  </a:cubicBezTo>
                  <a:lnTo>
                    <a:pt x="5502" y="8568"/>
                  </a:lnTo>
                  <a:lnTo>
                    <a:pt x="8455" y="10116"/>
                  </a:lnTo>
                  <a:cubicBezTo>
                    <a:pt x="8500" y="10141"/>
                    <a:pt x="8547" y="10152"/>
                    <a:pt x="8593" y="10152"/>
                  </a:cubicBezTo>
                  <a:cubicBezTo>
                    <a:pt x="8767" y="10152"/>
                    <a:pt x="8926" y="9990"/>
                    <a:pt x="8908" y="9783"/>
                  </a:cubicBezTo>
                  <a:lnTo>
                    <a:pt x="8336" y="6496"/>
                  </a:lnTo>
                  <a:lnTo>
                    <a:pt x="10718" y="4163"/>
                  </a:lnTo>
                  <a:cubicBezTo>
                    <a:pt x="10908" y="3972"/>
                    <a:pt x="10789" y="3662"/>
                    <a:pt x="10551" y="3639"/>
                  </a:cubicBezTo>
                  <a:lnTo>
                    <a:pt x="7241" y="3139"/>
                  </a:lnTo>
                  <a:lnTo>
                    <a:pt x="5764" y="162"/>
                  </a:lnTo>
                  <a:cubicBezTo>
                    <a:pt x="5693" y="55"/>
                    <a:pt x="5580" y="1"/>
                    <a:pt x="546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4437151" y="3540872"/>
              <a:ext cx="234407" cy="218163"/>
            </a:xfrm>
            <a:custGeom>
              <a:rect b="b" l="l" r="r" t="t"/>
              <a:pathLst>
                <a:path extrusionOk="0" h="10153" w="10909">
                  <a:moveTo>
                    <a:pt x="5466" y="1"/>
                  </a:moveTo>
                  <a:cubicBezTo>
                    <a:pt x="5353" y="1"/>
                    <a:pt x="5240" y="55"/>
                    <a:pt x="5169" y="162"/>
                  </a:cubicBezTo>
                  <a:lnTo>
                    <a:pt x="3668" y="3139"/>
                  </a:lnTo>
                  <a:lnTo>
                    <a:pt x="358" y="3639"/>
                  </a:lnTo>
                  <a:cubicBezTo>
                    <a:pt x="120" y="3662"/>
                    <a:pt x="1" y="3972"/>
                    <a:pt x="192" y="4163"/>
                  </a:cubicBezTo>
                  <a:lnTo>
                    <a:pt x="2573" y="6496"/>
                  </a:lnTo>
                  <a:lnTo>
                    <a:pt x="2001" y="9783"/>
                  </a:lnTo>
                  <a:cubicBezTo>
                    <a:pt x="1983" y="9990"/>
                    <a:pt x="2142" y="10152"/>
                    <a:pt x="2328" y="10152"/>
                  </a:cubicBezTo>
                  <a:cubicBezTo>
                    <a:pt x="2377" y="10152"/>
                    <a:pt x="2428" y="10141"/>
                    <a:pt x="2478" y="10116"/>
                  </a:cubicBezTo>
                  <a:lnTo>
                    <a:pt x="5502" y="8568"/>
                  </a:lnTo>
                  <a:lnTo>
                    <a:pt x="8455" y="10116"/>
                  </a:lnTo>
                  <a:cubicBezTo>
                    <a:pt x="8500" y="10141"/>
                    <a:pt x="8547" y="10152"/>
                    <a:pt x="8593" y="10152"/>
                  </a:cubicBezTo>
                  <a:cubicBezTo>
                    <a:pt x="8767" y="10152"/>
                    <a:pt x="8926" y="9990"/>
                    <a:pt x="8908" y="9783"/>
                  </a:cubicBezTo>
                  <a:lnTo>
                    <a:pt x="8336" y="6496"/>
                  </a:lnTo>
                  <a:lnTo>
                    <a:pt x="10718" y="4163"/>
                  </a:lnTo>
                  <a:cubicBezTo>
                    <a:pt x="10908" y="3972"/>
                    <a:pt x="10789" y="3662"/>
                    <a:pt x="10551" y="3639"/>
                  </a:cubicBezTo>
                  <a:lnTo>
                    <a:pt x="7241" y="3139"/>
                  </a:lnTo>
                  <a:lnTo>
                    <a:pt x="5764" y="162"/>
                  </a:lnTo>
                  <a:cubicBezTo>
                    <a:pt x="5693" y="55"/>
                    <a:pt x="5580" y="1"/>
                    <a:pt x="546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4741951" y="3540872"/>
              <a:ext cx="234407" cy="218163"/>
            </a:xfrm>
            <a:custGeom>
              <a:rect b="b" l="l" r="r" t="t"/>
              <a:pathLst>
                <a:path extrusionOk="0" h="10153" w="10909">
                  <a:moveTo>
                    <a:pt x="5466" y="1"/>
                  </a:moveTo>
                  <a:cubicBezTo>
                    <a:pt x="5353" y="1"/>
                    <a:pt x="5240" y="55"/>
                    <a:pt x="5169" y="162"/>
                  </a:cubicBezTo>
                  <a:lnTo>
                    <a:pt x="3668" y="3139"/>
                  </a:lnTo>
                  <a:lnTo>
                    <a:pt x="358" y="3639"/>
                  </a:lnTo>
                  <a:cubicBezTo>
                    <a:pt x="120" y="3662"/>
                    <a:pt x="1" y="3972"/>
                    <a:pt x="192" y="4163"/>
                  </a:cubicBezTo>
                  <a:lnTo>
                    <a:pt x="2573" y="6496"/>
                  </a:lnTo>
                  <a:lnTo>
                    <a:pt x="2001" y="9783"/>
                  </a:lnTo>
                  <a:cubicBezTo>
                    <a:pt x="1983" y="9990"/>
                    <a:pt x="2142" y="10152"/>
                    <a:pt x="2328" y="10152"/>
                  </a:cubicBezTo>
                  <a:cubicBezTo>
                    <a:pt x="2377" y="10152"/>
                    <a:pt x="2428" y="10141"/>
                    <a:pt x="2478" y="10116"/>
                  </a:cubicBezTo>
                  <a:lnTo>
                    <a:pt x="5502" y="8568"/>
                  </a:lnTo>
                  <a:lnTo>
                    <a:pt x="8455" y="10116"/>
                  </a:lnTo>
                  <a:cubicBezTo>
                    <a:pt x="8500" y="10141"/>
                    <a:pt x="8547" y="10152"/>
                    <a:pt x="8593" y="10152"/>
                  </a:cubicBezTo>
                  <a:cubicBezTo>
                    <a:pt x="8767" y="10152"/>
                    <a:pt x="8926" y="9990"/>
                    <a:pt x="8908" y="9783"/>
                  </a:cubicBezTo>
                  <a:lnTo>
                    <a:pt x="8336" y="6496"/>
                  </a:lnTo>
                  <a:lnTo>
                    <a:pt x="10718" y="4163"/>
                  </a:lnTo>
                  <a:cubicBezTo>
                    <a:pt x="10908" y="3972"/>
                    <a:pt x="10789" y="3662"/>
                    <a:pt x="10551" y="3639"/>
                  </a:cubicBezTo>
                  <a:lnTo>
                    <a:pt x="7241" y="3139"/>
                  </a:lnTo>
                  <a:lnTo>
                    <a:pt x="5764" y="162"/>
                  </a:lnTo>
                  <a:cubicBezTo>
                    <a:pt x="5693" y="55"/>
                    <a:pt x="5580" y="1"/>
                    <a:pt x="546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20"/>
          <p:cNvSpPr txBox="1"/>
          <p:nvPr/>
        </p:nvSpPr>
        <p:spPr>
          <a:xfrm>
            <a:off x="4976350" y="3452000"/>
            <a:ext cx="6447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4/5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425" name="Google Shape;425;p20"/>
          <p:cNvGrpSpPr/>
          <p:nvPr/>
        </p:nvGrpSpPr>
        <p:grpSpPr>
          <a:xfrm>
            <a:off x="3522751" y="3967572"/>
            <a:ext cx="1453607" cy="218163"/>
            <a:chOff x="3522751" y="3967572"/>
            <a:chExt cx="1453607" cy="218163"/>
          </a:xfrm>
        </p:grpSpPr>
        <p:sp>
          <p:nvSpPr>
            <p:cNvPr id="426" name="Google Shape;426;p20"/>
            <p:cNvSpPr/>
            <p:nvPr/>
          </p:nvSpPr>
          <p:spPr>
            <a:xfrm>
              <a:off x="3522751" y="3967572"/>
              <a:ext cx="234407" cy="218163"/>
            </a:xfrm>
            <a:custGeom>
              <a:rect b="b" l="l" r="r" t="t"/>
              <a:pathLst>
                <a:path extrusionOk="0" h="10153" w="10909">
                  <a:moveTo>
                    <a:pt x="5466" y="1"/>
                  </a:moveTo>
                  <a:cubicBezTo>
                    <a:pt x="5353" y="1"/>
                    <a:pt x="5240" y="55"/>
                    <a:pt x="5169" y="162"/>
                  </a:cubicBezTo>
                  <a:lnTo>
                    <a:pt x="3668" y="3139"/>
                  </a:lnTo>
                  <a:lnTo>
                    <a:pt x="358" y="3639"/>
                  </a:lnTo>
                  <a:cubicBezTo>
                    <a:pt x="120" y="3662"/>
                    <a:pt x="1" y="3972"/>
                    <a:pt x="192" y="4163"/>
                  </a:cubicBezTo>
                  <a:lnTo>
                    <a:pt x="2573" y="6496"/>
                  </a:lnTo>
                  <a:lnTo>
                    <a:pt x="2001" y="9783"/>
                  </a:lnTo>
                  <a:cubicBezTo>
                    <a:pt x="1983" y="9990"/>
                    <a:pt x="2142" y="10152"/>
                    <a:pt x="2328" y="10152"/>
                  </a:cubicBezTo>
                  <a:cubicBezTo>
                    <a:pt x="2377" y="10152"/>
                    <a:pt x="2428" y="10141"/>
                    <a:pt x="2478" y="10116"/>
                  </a:cubicBezTo>
                  <a:lnTo>
                    <a:pt x="5502" y="8568"/>
                  </a:lnTo>
                  <a:lnTo>
                    <a:pt x="8455" y="10116"/>
                  </a:lnTo>
                  <a:cubicBezTo>
                    <a:pt x="8500" y="10141"/>
                    <a:pt x="8547" y="10152"/>
                    <a:pt x="8593" y="10152"/>
                  </a:cubicBezTo>
                  <a:cubicBezTo>
                    <a:pt x="8767" y="10152"/>
                    <a:pt x="8926" y="9990"/>
                    <a:pt x="8908" y="9783"/>
                  </a:cubicBezTo>
                  <a:lnTo>
                    <a:pt x="8336" y="6496"/>
                  </a:lnTo>
                  <a:lnTo>
                    <a:pt x="10718" y="4163"/>
                  </a:lnTo>
                  <a:cubicBezTo>
                    <a:pt x="10908" y="3972"/>
                    <a:pt x="10789" y="3662"/>
                    <a:pt x="10551" y="3639"/>
                  </a:cubicBezTo>
                  <a:lnTo>
                    <a:pt x="7241" y="3139"/>
                  </a:lnTo>
                  <a:lnTo>
                    <a:pt x="5764" y="162"/>
                  </a:lnTo>
                  <a:cubicBezTo>
                    <a:pt x="5693" y="55"/>
                    <a:pt x="5580" y="1"/>
                    <a:pt x="546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3827551" y="3967572"/>
              <a:ext cx="234407" cy="218163"/>
            </a:xfrm>
            <a:custGeom>
              <a:rect b="b" l="l" r="r" t="t"/>
              <a:pathLst>
                <a:path extrusionOk="0" h="10153" w="10909">
                  <a:moveTo>
                    <a:pt x="5466" y="1"/>
                  </a:moveTo>
                  <a:cubicBezTo>
                    <a:pt x="5353" y="1"/>
                    <a:pt x="5240" y="55"/>
                    <a:pt x="5169" y="162"/>
                  </a:cubicBezTo>
                  <a:lnTo>
                    <a:pt x="3668" y="3139"/>
                  </a:lnTo>
                  <a:lnTo>
                    <a:pt x="358" y="3639"/>
                  </a:lnTo>
                  <a:cubicBezTo>
                    <a:pt x="120" y="3662"/>
                    <a:pt x="1" y="3972"/>
                    <a:pt x="192" y="4163"/>
                  </a:cubicBezTo>
                  <a:lnTo>
                    <a:pt x="2573" y="6496"/>
                  </a:lnTo>
                  <a:lnTo>
                    <a:pt x="2001" y="9783"/>
                  </a:lnTo>
                  <a:cubicBezTo>
                    <a:pt x="1983" y="9990"/>
                    <a:pt x="2142" y="10152"/>
                    <a:pt x="2328" y="10152"/>
                  </a:cubicBezTo>
                  <a:cubicBezTo>
                    <a:pt x="2377" y="10152"/>
                    <a:pt x="2428" y="10141"/>
                    <a:pt x="2478" y="10116"/>
                  </a:cubicBezTo>
                  <a:lnTo>
                    <a:pt x="5502" y="8568"/>
                  </a:lnTo>
                  <a:lnTo>
                    <a:pt x="8455" y="10116"/>
                  </a:lnTo>
                  <a:cubicBezTo>
                    <a:pt x="8500" y="10141"/>
                    <a:pt x="8547" y="10152"/>
                    <a:pt x="8593" y="10152"/>
                  </a:cubicBezTo>
                  <a:cubicBezTo>
                    <a:pt x="8767" y="10152"/>
                    <a:pt x="8926" y="9990"/>
                    <a:pt x="8908" y="9783"/>
                  </a:cubicBezTo>
                  <a:lnTo>
                    <a:pt x="8336" y="6496"/>
                  </a:lnTo>
                  <a:lnTo>
                    <a:pt x="10718" y="4163"/>
                  </a:lnTo>
                  <a:cubicBezTo>
                    <a:pt x="10908" y="3972"/>
                    <a:pt x="10789" y="3662"/>
                    <a:pt x="10551" y="3639"/>
                  </a:cubicBezTo>
                  <a:lnTo>
                    <a:pt x="7241" y="3139"/>
                  </a:lnTo>
                  <a:lnTo>
                    <a:pt x="5764" y="162"/>
                  </a:lnTo>
                  <a:cubicBezTo>
                    <a:pt x="5693" y="55"/>
                    <a:pt x="5580" y="1"/>
                    <a:pt x="546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4132351" y="3967572"/>
              <a:ext cx="234407" cy="218163"/>
            </a:xfrm>
            <a:custGeom>
              <a:rect b="b" l="l" r="r" t="t"/>
              <a:pathLst>
                <a:path extrusionOk="0" h="10153" w="10909">
                  <a:moveTo>
                    <a:pt x="5466" y="1"/>
                  </a:moveTo>
                  <a:cubicBezTo>
                    <a:pt x="5353" y="1"/>
                    <a:pt x="5240" y="55"/>
                    <a:pt x="5169" y="162"/>
                  </a:cubicBezTo>
                  <a:lnTo>
                    <a:pt x="3668" y="3139"/>
                  </a:lnTo>
                  <a:lnTo>
                    <a:pt x="358" y="3639"/>
                  </a:lnTo>
                  <a:cubicBezTo>
                    <a:pt x="120" y="3662"/>
                    <a:pt x="1" y="3972"/>
                    <a:pt x="192" y="4163"/>
                  </a:cubicBezTo>
                  <a:lnTo>
                    <a:pt x="2573" y="6496"/>
                  </a:lnTo>
                  <a:lnTo>
                    <a:pt x="2001" y="9783"/>
                  </a:lnTo>
                  <a:cubicBezTo>
                    <a:pt x="1983" y="9990"/>
                    <a:pt x="2142" y="10152"/>
                    <a:pt x="2328" y="10152"/>
                  </a:cubicBezTo>
                  <a:cubicBezTo>
                    <a:pt x="2377" y="10152"/>
                    <a:pt x="2428" y="10141"/>
                    <a:pt x="2478" y="10116"/>
                  </a:cubicBezTo>
                  <a:lnTo>
                    <a:pt x="5502" y="8568"/>
                  </a:lnTo>
                  <a:lnTo>
                    <a:pt x="8455" y="10116"/>
                  </a:lnTo>
                  <a:cubicBezTo>
                    <a:pt x="8500" y="10141"/>
                    <a:pt x="8547" y="10152"/>
                    <a:pt x="8593" y="10152"/>
                  </a:cubicBezTo>
                  <a:cubicBezTo>
                    <a:pt x="8767" y="10152"/>
                    <a:pt x="8926" y="9990"/>
                    <a:pt x="8908" y="9783"/>
                  </a:cubicBezTo>
                  <a:lnTo>
                    <a:pt x="8336" y="6496"/>
                  </a:lnTo>
                  <a:lnTo>
                    <a:pt x="10718" y="4163"/>
                  </a:lnTo>
                  <a:cubicBezTo>
                    <a:pt x="10908" y="3972"/>
                    <a:pt x="10789" y="3662"/>
                    <a:pt x="10551" y="3639"/>
                  </a:cubicBezTo>
                  <a:lnTo>
                    <a:pt x="7241" y="3139"/>
                  </a:lnTo>
                  <a:lnTo>
                    <a:pt x="5764" y="162"/>
                  </a:lnTo>
                  <a:cubicBezTo>
                    <a:pt x="5693" y="55"/>
                    <a:pt x="5580" y="1"/>
                    <a:pt x="546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4437151" y="3967572"/>
              <a:ext cx="234407" cy="218163"/>
            </a:xfrm>
            <a:custGeom>
              <a:rect b="b" l="l" r="r" t="t"/>
              <a:pathLst>
                <a:path extrusionOk="0" h="10153" w="10909">
                  <a:moveTo>
                    <a:pt x="5466" y="1"/>
                  </a:moveTo>
                  <a:cubicBezTo>
                    <a:pt x="5353" y="1"/>
                    <a:pt x="5240" y="55"/>
                    <a:pt x="5169" y="162"/>
                  </a:cubicBezTo>
                  <a:lnTo>
                    <a:pt x="3668" y="3139"/>
                  </a:lnTo>
                  <a:lnTo>
                    <a:pt x="358" y="3639"/>
                  </a:lnTo>
                  <a:cubicBezTo>
                    <a:pt x="120" y="3662"/>
                    <a:pt x="1" y="3972"/>
                    <a:pt x="192" y="4163"/>
                  </a:cubicBezTo>
                  <a:lnTo>
                    <a:pt x="2573" y="6496"/>
                  </a:lnTo>
                  <a:lnTo>
                    <a:pt x="2001" y="9783"/>
                  </a:lnTo>
                  <a:cubicBezTo>
                    <a:pt x="1983" y="9990"/>
                    <a:pt x="2142" y="10152"/>
                    <a:pt x="2328" y="10152"/>
                  </a:cubicBezTo>
                  <a:cubicBezTo>
                    <a:pt x="2377" y="10152"/>
                    <a:pt x="2428" y="10141"/>
                    <a:pt x="2478" y="10116"/>
                  </a:cubicBezTo>
                  <a:lnTo>
                    <a:pt x="5502" y="8568"/>
                  </a:lnTo>
                  <a:lnTo>
                    <a:pt x="8455" y="10116"/>
                  </a:lnTo>
                  <a:cubicBezTo>
                    <a:pt x="8500" y="10141"/>
                    <a:pt x="8547" y="10152"/>
                    <a:pt x="8593" y="10152"/>
                  </a:cubicBezTo>
                  <a:cubicBezTo>
                    <a:pt x="8767" y="10152"/>
                    <a:pt x="8926" y="9990"/>
                    <a:pt x="8908" y="9783"/>
                  </a:cubicBezTo>
                  <a:lnTo>
                    <a:pt x="8336" y="6496"/>
                  </a:lnTo>
                  <a:lnTo>
                    <a:pt x="10718" y="4163"/>
                  </a:lnTo>
                  <a:cubicBezTo>
                    <a:pt x="10908" y="3972"/>
                    <a:pt x="10789" y="3662"/>
                    <a:pt x="10551" y="3639"/>
                  </a:cubicBezTo>
                  <a:lnTo>
                    <a:pt x="7241" y="3139"/>
                  </a:lnTo>
                  <a:lnTo>
                    <a:pt x="5764" y="162"/>
                  </a:lnTo>
                  <a:cubicBezTo>
                    <a:pt x="5693" y="55"/>
                    <a:pt x="5580" y="1"/>
                    <a:pt x="546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4741951" y="3967572"/>
              <a:ext cx="234407" cy="218163"/>
            </a:xfrm>
            <a:custGeom>
              <a:rect b="b" l="l" r="r" t="t"/>
              <a:pathLst>
                <a:path extrusionOk="0" h="10153" w="10909">
                  <a:moveTo>
                    <a:pt x="5466" y="1"/>
                  </a:moveTo>
                  <a:cubicBezTo>
                    <a:pt x="5353" y="1"/>
                    <a:pt x="5240" y="55"/>
                    <a:pt x="5169" y="162"/>
                  </a:cubicBezTo>
                  <a:lnTo>
                    <a:pt x="3668" y="3139"/>
                  </a:lnTo>
                  <a:lnTo>
                    <a:pt x="358" y="3639"/>
                  </a:lnTo>
                  <a:cubicBezTo>
                    <a:pt x="120" y="3662"/>
                    <a:pt x="1" y="3972"/>
                    <a:pt x="192" y="4163"/>
                  </a:cubicBezTo>
                  <a:lnTo>
                    <a:pt x="2573" y="6496"/>
                  </a:lnTo>
                  <a:lnTo>
                    <a:pt x="2001" y="9783"/>
                  </a:lnTo>
                  <a:cubicBezTo>
                    <a:pt x="1983" y="9990"/>
                    <a:pt x="2142" y="10152"/>
                    <a:pt x="2328" y="10152"/>
                  </a:cubicBezTo>
                  <a:cubicBezTo>
                    <a:pt x="2377" y="10152"/>
                    <a:pt x="2428" y="10141"/>
                    <a:pt x="2478" y="10116"/>
                  </a:cubicBezTo>
                  <a:lnTo>
                    <a:pt x="5502" y="8568"/>
                  </a:lnTo>
                  <a:lnTo>
                    <a:pt x="8455" y="10116"/>
                  </a:lnTo>
                  <a:cubicBezTo>
                    <a:pt x="8500" y="10141"/>
                    <a:pt x="8547" y="10152"/>
                    <a:pt x="8593" y="10152"/>
                  </a:cubicBezTo>
                  <a:cubicBezTo>
                    <a:pt x="8767" y="10152"/>
                    <a:pt x="8926" y="9990"/>
                    <a:pt x="8908" y="9783"/>
                  </a:cubicBezTo>
                  <a:lnTo>
                    <a:pt x="8336" y="6496"/>
                  </a:lnTo>
                  <a:lnTo>
                    <a:pt x="10718" y="4163"/>
                  </a:lnTo>
                  <a:cubicBezTo>
                    <a:pt x="10908" y="3972"/>
                    <a:pt x="10789" y="3662"/>
                    <a:pt x="10551" y="3639"/>
                  </a:cubicBezTo>
                  <a:lnTo>
                    <a:pt x="7241" y="3139"/>
                  </a:lnTo>
                  <a:lnTo>
                    <a:pt x="5764" y="162"/>
                  </a:lnTo>
                  <a:cubicBezTo>
                    <a:pt x="5693" y="55"/>
                    <a:pt x="5580" y="1"/>
                    <a:pt x="546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20"/>
          <p:cNvSpPr txBox="1"/>
          <p:nvPr/>
        </p:nvSpPr>
        <p:spPr>
          <a:xfrm>
            <a:off x="4976350" y="3878700"/>
            <a:ext cx="6447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3/5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432" name="Google Shape;432;p20"/>
          <p:cNvGrpSpPr/>
          <p:nvPr/>
        </p:nvGrpSpPr>
        <p:grpSpPr>
          <a:xfrm>
            <a:off x="3522751" y="4394172"/>
            <a:ext cx="1453607" cy="218163"/>
            <a:chOff x="3522751" y="4394172"/>
            <a:chExt cx="1453607" cy="218163"/>
          </a:xfrm>
        </p:grpSpPr>
        <p:sp>
          <p:nvSpPr>
            <p:cNvPr id="433" name="Google Shape;433;p20"/>
            <p:cNvSpPr/>
            <p:nvPr/>
          </p:nvSpPr>
          <p:spPr>
            <a:xfrm>
              <a:off x="3522751" y="4394172"/>
              <a:ext cx="234407" cy="218163"/>
            </a:xfrm>
            <a:custGeom>
              <a:rect b="b" l="l" r="r" t="t"/>
              <a:pathLst>
                <a:path extrusionOk="0" h="10153" w="10909">
                  <a:moveTo>
                    <a:pt x="5466" y="1"/>
                  </a:moveTo>
                  <a:cubicBezTo>
                    <a:pt x="5353" y="1"/>
                    <a:pt x="5240" y="55"/>
                    <a:pt x="5169" y="162"/>
                  </a:cubicBezTo>
                  <a:lnTo>
                    <a:pt x="3668" y="3139"/>
                  </a:lnTo>
                  <a:lnTo>
                    <a:pt x="358" y="3639"/>
                  </a:lnTo>
                  <a:cubicBezTo>
                    <a:pt x="120" y="3662"/>
                    <a:pt x="1" y="3972"/>
                    <a:pt x="192" y="4163"/>
                  </a:cubicBezTo>
                  <a:lnTo>
                    <a:pt x="2573" y="6496"/>
                  </a:lnTo>
                  <a:lnTo>
                    <a:pt x="2001" y="9783"/>
                  </a:lnTo>
                  <a:cubicBezTo>
                    <a:pt x="1983" y="9990"/>
                    <a:pt x="2142" y="10152"/>
                    <a:pt x="2328" y="10152"/>
                  </a:cubicBezTo>
                  <a:cubicBezTo>
                    <a:pt x="2377" y="10152"/>
                    <a:pt x="2428" y="10141"/>
                    <a:pt x="2478" y="10116"/>
                  </a:cubicBezTo>
                  <a:lnTo>
                    <a:pt x="5502" y="8568"/>
                  </a:lnTo>
                  <a:lnTo>
                    <a:pt x="8455" y="10116"/>
                  </a:lnTo>
                  <a:cubicBezTo>
                    <a:pt x="8500" y="10141"/>
                    <a:pt x="8547" y="10152"/>
                    <a:pt x="8593" y="10152"/>
                  </a:cubicBezTo>
                  <a:cubicBezTo>
                    <a:pt x="8767" y="10152"/>
                    <a:pt x="8926" y="9990"/>
                    <a:pt x="8908" y="9783"/>
                  </a:cubicBezTo>
                  <a:lnTo>
                    <a:pt x="8336" y="6496"/>
                  </a:lnTo>
                  <a:lnTo>
                    <a:pt x="10718" y="4163"/>
                  </a:lnTo>
                  <a:cubicBezTo>
                    <a:pt x="10908" y="3972"/>
                    <a:pt x="10789" y="3662"/>
                    <a:pt x="10551" y="3639"/>
                  </a:cubicBezTo>
                  <a:lnTo>
                    <a:pt x="7241" y="3139"/>
                  </a:lnTo>
                  <a:lnTo>
                    <a:pt x="5764" y="162"/>
                  </a:lnTo>
                  <a:cubicBezTo>
                    <a:pt x="5693" y="55"/>
                    <a:pt x="5580" y="1"/>
                    <a:pt x="5466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3827551" y="4394172"/>
              <a:ext cx="234407" cy="218163"/>
            </a:xfrm>
            <a:custGeom>
              <a:rect b="b" l="l" r="r" t="t"/>
              <a:pathLst>
                <a:path extrusionOk="0" h="10153" w="10909">
                  <a:moveTo>
                    <a:pt x="5466" y="1"/>
                  </a:moveTo>
                  <a:cubicBezTo>
                    <a:pt x="5353" y="1"/>
                    <a:pt x="5240" y="55"/>
                    <a:pt x="5169" y="162"/>
                  </a:cubicBezTo>
                  <a:lnTo>
                    <a:pt x="3668" y="3139"/>
                  </a:lnTo>
                  <a:lnTo>
                    <a:pt x="358" y="3639"/>
                  </a:lnTo>
                  <a:cubicBezTo>
                    <a:pt x="120" y="3662"/>
                    <a:pt x="1" y="3972"/>
                    <a:pt x="192" y="4163"/>
                  </a:cubicBezTo>
                  <a:lnTo>
                    <a:pt x="2573" y="6496"/>
                  </a:lnTo>
                  <a:lnTo>
                    <a:pt x="2001" y="9783"/>
                  </a:lnTo>
                  <a:cubicBezTo>
                    <a:pt x="1983" y="9990"/>
                    <a:pt x="2142" y="10152"/>
                    <a:pt x="2328" y="10152"/>
                  </a:cubicBezTo>
                  <a:cubicBezTo>
                    <a:pt x="2377" y="10152"/>
                    <a:pt x="2428" y="10141"/>
                    <a:pt x="2478" y="10116"/>
                  </a:cubicBezTo>
                  <a:lnTo>
                    <a:pt x="5502" y="8568"/>
                  </a:lnTo>
                  <a:lnTo>
                    <a:pt x="8455" y="10116"/>
                  </a:lnTo>
                  <a:cubicBezTo>
                    <a:pt x="8500" y="10141"/>
                    <a:pt x="8547" y="10152"/>
                    <a:pt x="8593" y="10152"/>
                  </a:cubicBezTo>
                  <a:cubicBezTo>
                    <a:pt x="8767" y="10152"/>
                    <a:pt x="8926" y="9990"/>
                    <a:pt x="8908" y="9783"/>
                  </a:cubicBezTo>
                  <a:lnTo>
                    <a:pt x="8336" y="6496"/>
                  </a:lnTo>
                  <a:lnTo>
                    <a:pt x="10718" y="4163"/>
                  </a:lnTo>
                  <a:cubicBezTo>
                    <a:pt x="10908" y="3972"/>
                    <a:pt x="10789" y="3662"/>
                    <a:pt x="10551" y="3639"/>
                  </a:cubicBezTo>
                  <a:lnTo>
                    <a:pt x="7241" y="3139"/>
                  </a:lnTo>
                  <a:lnTo>
                    <a:pt x="5764" y="162"/>
                  </a:lnTo>
                  <a:cubicBezTo>
                    <a:pt x="5693" y="55"/>
                    <a:pt x="5580" y="1"/>
                    <a:pt x="5466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4132351" y="4394172"/>
              <a:ext cx="234407" cy="218163"/>
            </a:xfrm>
            <a:custGeom>
              <a:rect b="b" l="l" r="r" t="t"/>
              <a:pathLst>
                <a:path extrusionOk="0" h="10153" w="10909">
                  <a:moveTo>
                    <a:pt x="5466" y="1"/>
                  </a:moveTo>
                  <a:cubicBezTo>
                    <a:pt x="5353" y="1"/>
                    <a:pt x="5240" y="55"/>
                    <a:pt x="5169" y="162"/>
                  </a:cubicBezTo>
                  <a:lnTo>
                    <a:pt x="3668" y="3139"/>
                  </a:lnTo>
                  <a:lnTo>
                    <a:pt x="358" y="3639"/>
                  </a:lnTo>
                  <a:cubicBezTo>
                    <a:pt x="120" y="3662"/>
                    <a:pt x="1" y="3972"/>
                    <a:pt x="192" y="4163"/>
                  </a:cubicBezTo>
                  <a:lnTo>
                    <a:pt x="2573" y="6496"/>
                  </a:lnTo>
                  <a:lnTo>
                    <a:pt x="2001" y="9783"/>
                  </a:lnTo>
                  <a:cubicBezTo>
                    <a:pt x="1983" y="9990"/>
                    <a:pt x="2142" y="10152"/>
                    <a:pt x="2328" y="10152"/>
                  </a:cubicBezTo>
                  <a:cubicBezTo>
                    <a:pt x="2377" y="10152"/>
                    <a:pt x="2428" y="10141"/>
                    <a:pt x="2478" y="10116"/>
                  </a:cubicBezTo>
                  <a:lnTo>
                    <a:pt x="5502" y="8568"/>
                  </a:lnTo>
                  <a:lnTo>
                    <a:pt x="8455" y="10116"/>
                  </a:lnTo>
                  <a:cubicBezTo>
                    <a:pt x="8500" y="10141"/>
                    <a:pt x="8547" y="10152"/>
                    <a:pt x="8593" y="10152"/>
                  </a:cubicBezTo>
                  <a:cubicBezTo>
                    <a:pt x="8767" y="10152"/>
                    <a:pt x="8926" y="9990"/>
                    <a:pt x="8908" y="9783"/>
                  </a:cubicBezTo>
                  <a:lnTo>
                    <a:pt x="8336" y="6496"/>
                  </a:lnTo>
                  <a:lnTo>
                    <a:pt x="10718" y="4163"/>
                  </a:lnTo>
                  <a:cubicBezTo>
                    <a:pt x="10908" y="3972"/>
                    <a:pt x="10789" y="3662"/>
                    <a:pt x="10551" y="3639"/>
                  </a:cubicBezTo>
                  <a:lnTo>
                    <a:pt x="7241" y="3139"/>
                  </a:lnTo>
                  <a:lnTo>
                    <a:pt x="5764" y="162"/>
                  </a:lnTo>
                  <a:cubicBezTo>
                    <a:pt x="5693" y="55"/>
                    <a:pt x="5580" y="1"/>
                    <a:pt x="546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4437151" y="4394172"/>
              <a:ext cx="234407" cy="218163"/>
            </a:xfrm>
            <a:custGeom>
              <a:rect b="b" l="l" r="r" t="t"/>
              <a:pathLst>
                <a:path extrusionOk="0" h="10153" w="10909">
                  <a:moveTo>
                    <a:pt x="5466" y="1"/>
                  </a:moveTo>
                  <a:cubicBezTo>
                    <a:pt x="5353" y="1"/>
                    <a:pt x="5240" y="55"/>
                    <a:pt x="5169" y="162"/>
                  </a:cubicBezTo>
                  <a:lnTo>
                    <a:pt x="3668" y="3139"/>
                  </a:lnTo>
                  <a:lnTo>
                    <a:pt x="358" y="3639"/>
                  </a:lnTo>
                  <a:cubicBezTo>
                    <a:pt x="120" y="3662"/>
                    <a:pt x="1" y="3972"/>
                    <a:pt x="192" y="4163"/>
                  </a:cubicBezTo>
                  <a:lnTo>
                    <a:pt x="2573" y="6496"/>
                  </a:lnTo>
                  <a:lnTo>
                    <a:pt x="2001" y="9783"/>
                  </a:lnTo>
                  <a:cubicBezTo>
                    <a:pt x="1983" y="9990"/>
                    <a:pt x="2142" y="10152"/>
                    <a:pt x="2328" y="10152"/>
                  </a:cubicBezTo>
                  <a:cubicBezTo>
                    <a:pt x="2377" y="10152"/>
                    <a:pt x="2428" y="10141"/>
                    <a:pt x="2478" y="10116"/>
                  </a:cubicBezTo>
                  <a:lnTo>
                    <a:pt x="5502" y="8568"/>
                  </a:lnTo>
                  <a:lnTo>
                    <a:pt x="8455" y="10116"/>
                  </a:lnTo>
                  <a:cubicBezTo>
                    <a:pt x="8500" y="10141"/>
                    <a:pt x="8547" y="10152"/>
                    <a:pt x="8593" y="10152"/>
                  </a:cubicBezTo>
                  <a:cubicBezTo>
                    <a:pt x="8767" y="10152"/>
                    <a:pt x="8926" y="9990"/>
                    <a:pt x="8908" y="9783"/>
                  </a:cubicBezTo>
                  <a:lnTo>
                    <a:pt x="8336" y="6496"/>
                  </a:lnTo>
                  <a:lnTo>
                    <a:pt x="10718" y="4163"/>
                  </a:lnTo>
                  <a:cubicBezTo>
                    <a:pt x="10908" y="3972"/>
                    <a:pt x="10789" y="3662"/>
                    <a:pt x="10551" y="3639"/>
                  </a:cubicBezTo>
                  <a:lnTo>
                    <a:pt x="7241" y="3139"/>
                  </a:lnTo>
                  <a:lnTo>
                    <a:pt x="5764" y="162"/>
                  </a:lnTo>
                  <a:cubicBezTo>
                    <a:pt x="5693" y="55"/>
                    <a:pt x="5580" y="1"/>
                    <a:pt x="546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4741951" y="4394172"/>
              <a:ext cx="234407" cy="218163"/>
            </a:xfrm>
            <a:custGeom>
              <a:rect b="b" l="l" r="r" t="t"/>
              <a:pathLst>
                <a:path extrusionOk="0" h="10153" w="10909">
                  <a:moveTo>
                    <a:pt x="5466" y="1"/>
                  </a:moveTo>
                  <a:cubicBezTo>
                    <a:pt x="5353" y="1"/>
                    <a:pt x="5240" y="55"/>
                    <a:pt x="5169" y="162"/>
                  </a:cubicBezTo>
                  <a:lnTo>
                    <a:pt x="3668" y="3139"/>
                  </a:lnTo>
                  <a:lnTo>
                    <a:pt x="358" y="3639"/>
                  </a:lnTo>
                  <a:cubicBezTo>
                    <a:pt x="120" y="3662"/>
                    <a:pt x="1" y="3972"/>
                    <a:pt x="192" y="4163"/>
                  </a:cubicBezTo>
                  <a:lnTo>
                    <a:pt x="2573" y="6496"/>
                  </a:lnTo>
                  <a:lnTo>
                    <a:pt x="2001" y="9783"/>
                  </a:lnTo>
                  <a:cubicBezTo>
                    <a:pt x="1983" y="9990"/>
                    <a:pt x="2142" y="10152"/>
                    <a:pt x="2328" y="10152"/>
                  </a:cubicBezTo>
                  <a:cubicBezTo>
                    <a:pt x="2377" y="10152"/>
                    <a:pt x="2428" y="10141"/>
                    <a:pt x="2478" y="10116"/>
                  </a:cubicBezTo>
                  <a:lnTo>
                    <a:pt x="5502" y="8568"/>
                  </a:lnTo>
                  <a:lnTo>
                    <a:pt x="8455" y="10116"/>
                  </a:lnTo>
                  <a:cubicBezTo>
                    <a:pt x="8500" y="10141"/>
                    <a:pt x="8547" y="10152"/>
                    <a:pt x="8593" y="10152"/>
                  </a:cubicBezTo>
                  <a:cubicBezTo>
                    <a:pt x="8767" y="10152"/>
                    <a:pt x="8926" y="9990"/>
                    <a:pt x="8908" y="9783"/>
                  </a:cubicBezTo>
                  <a:lnTo>
                    <a:pt x="8336" y="6496"/>
                  </a:lnTo>
                  <a:lnTo>
                    <a:pt x="10718" y="4163"/>
                  </a:lnTo>
                  <a:cubicBezTo>
                    <a:pt x="10908" y="3972"/>
                    <a:pt x="10789" y="3662"/>
                    <a:pt x="10551" y="3639"/>
                  </a:cubicBezTo>
                  <a:lnTo>
                    <a:pt x="7241" y="3139"/>
                  </a:lnTo>
                  <a:lnTo>
                    <a:pt x="5764" y="162"/>
                  </a:lnTo>
                  <a:cubicBezTo>
                    <a:pt x="5693" y="55"/>
                    <a:pt x="5580" y="1"/>
                    <a:pt x="546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20"/>
          <p:cNvSpPr txBox="1"/>
          <p:nvPr/>
        </p:nvSpPr>
        <p:spPr>
          <a:xfrm>
            <a:off x="4976350" y="4305300"/>
            <a:ext cx="6447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2/5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1"/>
          <p:cNvSpPr/>
          <p:nvPr/>
        </p:nvSpPr>
        <p:spPr>
          <a:xfrm>
            <a:off x="7806869" y="2548463"/>
            <a:ext cx="617700" cy="61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Research Infographics</a:t>
            </a:r>
            <a:endParaRPr/>
          </a:p>
        </p:txBody>
      </p:sp>
      <p:sp>
        <p:nvSpPr>
          <p:cNvPr id="445" name="Google Shape;445;p21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21"/>
          <p:cNvSpPr txBox="1"/>
          <p:nvPr/>
        </p:nvSpPr>
        <p:spPr>
          <a:xfrm>
            <a:off x="3400313" y="2627650"/>
            <a:ext cx="12984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Research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47" name="Google Shape;447;p21"/>
          <p:cNvCxnSpPr>
            <a:stCxn id="448" idx="3"/>
            <a:endCxn id="446" idx="1"/>
          </p:cNvCxnSpPr>
          <p:nvPr/>
        </p:nvCxnSpPr>
        <p:spPr>
          <a:xfrm>
            <a:off x="2299050" y="2857450"/>
            <a:ext cx="110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21"/>
          <p:cNvCxnSpPr>
            <a:stCxn id="446" idx="0"/>
            <a:endCxn id="450" idx="1"/>
          </p:cNvCxnSpPr>
          <p:nvPr/>
        </p:nvCxnSpPr>
        <p:spPr>
          <a:xfrm rot="-5400000">
            <a:off x="3864713" y="1776250"/>
            <a:ext cx="1036200" cy="666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21"/>
          <p:cNvCxnSpPr>
            <a:stCxn id="446" idx="2"/>
            <a:endCxn id="452" idx="1"/>
          </p:cNvCxnSpPr>
          <p:nvPr/>
        </p:nvCxnSpPr>
        <p:spPr>
          <a:xfrm flipH="1" rot="-5400000">
            <a:off x="3830663" y="3306100"/>
            <a:ext cx="1104300" cy="666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21"/>
          <p:cNvCxnSpPr>
            <a:stCxn id="454" idx="1"/>
            <a:endCxn id="450" idx="3"/>
          </p:cNvCxnSpPr>
          <p:nvPr/>
        </p:nvCxnSpPr>
        <p:spPr>
          <a:xfrm flipH="1">
            <a:off x="6014600" y="1591575"/>
            <a:ext cx="8298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55" name="Google Shape;455;p21"/>
          <p:cNvGrpSpPr/>
          <p:nvPr/>
        </p:nvGrpSpPr>
        <p:grpSpPr>
          <a:xfrm>
            <a:off x="719975" y="2627650"/>
            <a:ext cx="1859700" cy="1813532"/>
            <a:chOff x="719975" y="2627650"/>
            <a:chExt cx="1859700" cy="1813532"/>
          </a:xfrm>
        </p:grpSpPr>
        <p:sp>
          <p:nvSpPr>
            <p:cNvPr id="448" name="Google Shape;448;p21"/>
            <p:cNvSpPr txBox="1"/>
            <p:nvPr/>
          </p:nvSpPr>
          <p:spPr>
            <a:xfrm>
              <a:off x="1000650" y="2627650"/>
              <a:ext cx="1298400" cy="4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Project</a:t>
              </a:r>
              <a:endParaRPr b="1" i="1" sz="1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endParaRPr>
            </a:p>
          </p:txBody>
        </p:sp>
        <p:sp>
          <p:nvSpPr>
            <p:cNvPr id="456" name="Google Shape;456;p21"/>
            <p:cNvSpPr txBox="1"/>
            <p:nvPr/>
          </p:nvSpPr>
          <p:spPr>
            <a:xfrm>
              <a:off x="719975" y="3845082"/>
              <a:ext cx="1859700" cy="59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Venus has a beautiful name but it’s hot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57" name="Google Shape;457;p21"/>
          <p:cNvGrpSpPr/>
          <p:nvPr/>
        </p:nvGrpSpPr>
        <p:grpSpPr>
          <a:xfrm>
            <a:off x="4716075" y="1361675"/>
            <a:ext cx="3426725" cy="459700"/>
            <a:chOff x="4716075" y="1361675"/>
            <a:chExt cx="3426725" cy="459700"/>
          </a:xfrm>
        </p:grpSpPr>
        <p:sp>
          <p:nvSpPr>
            <p:cNvPr id="454" name="Google Shape;454;p21"/>
            <p:cNvSpPr txBox="1"/>
            <p:nvPr/>
          </p:nvSpPr>
          <p:spPr>
            <a:xfrm>
              <a:off x="6844400" y="1361775"/>
              <a:ext cx="1298400" cy="4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Jupiter</a:t>
              </a:r>
              <a:endParaRPr b="1" i="1" sz="1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endParaRPr>
            </a:p>
          </p:txBody>
        </p:sp>
        <p:sp>
          <p:nvSpPr>
            <p:cNvPr id="450" name="Google Shape;450;p21"/>
            <p:cNvSpPr txBox="1"/>
            <p:nvPr/>
          </p:nvSpPr>
          <p:spPr>
            <a:xfrm>
              <a:off x="4716075" y="1361675"/>
              <a:ext cx="1298400" cy="4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Mercury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458" name="Google Shape;458;p21"/>
          <p:cNvGrpSpPr/>
          <p:nvPr/>
        </p:nvGrpSpPr>
        <p:grpSpPr>
          <a:xfrm>
            <a:off x="4716075" y="3961675"/>
            <a:ext cx="3426725" cy="459700"/>
            <a:chOff x="4716075" y="3961675"/>
            <a:chExt cx="3426725" cy="459700"/>
          </a:xfrm>
        </p:grpSpPr>
        <p:sp>
          <p:nvSpPr>
            <p:cNvPr id="459" name="Google Shape;459;p21"/>
            <p:cNvSpPr txBox="1"/>
            <p:nvPr/>
          </p:nvSpPr>
          <p:spPr>
            <a:xfrm>
              <a:off x="6844400" y="3961775"/>
              <a:ext cx="1298400" cy="4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Saturn</a:t>
              </a:r>
              <a:endParaRPr b="1" i="1" sz="1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endParaRPr>
            </a:p>
          </p:txBody>
        </p:sp>
        <p:sp>
          <p:nvSpPr>
            <p:cNvPr id="452" name="Google Shape;452;p21"/>
            <p:cNvSpPr txBox="1"/>
            <p:nvPr/>
          </p:nvSpPr>
          <p:spPr>
            <a:xfrm>
              <a:off x="4716075" y="3961675"/>
              <a:ext cx="1298400" cy="4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Venus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460" name="Google Shape;460;p21"/>
          <p:cNvSpPr txBox="1"/>
          <p:nvPr/>
        </p:nvSpPr>
        <p:spPr>
          <a:xfrm>
            <a:off x="5499650" y="2577575"/>
            <a:ext cx="18597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461" name="Google Shape;461;p21"/>
          <p:cNvCxnSpPr>
            <a:stCxn id="450" idx="2"/>
            <a:endCxn id="460" idx="0"/>
          </p:cNvCxnSpPr>
          <p:nvPr/>
        </p:nvCxnSpPr>
        <p:spPr>
          <a:xfrm flipH="1" rot="-5400000">
            <a:off x="5519175" y="1667375"/>
            <a:ext cx="756300" cy="1064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62" name="Google Shape;462;p21"/>
          <p:cNvCxnSpPr>
            <a:stCxn id="460" idx="2"/>
            <a:endCxn id="452" idx="0"/>
          </p:cNvCxnSpPr>
          <p:nvPr/>
        </p:nvCxnSpPr>
        <p:spPr>
          <a:xfrm rot="5400000">
            <a:off x="5503400" y="3035675"/>
            <a:ext cx="788100" cy="1064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63" name="Google Shape;463;p21"/>
          <p:cNvCxnSpPr>
            <a:stCxn id="448" idx="2"/>
            <a:endCxn id="456" idx="0"/>
          </p:cNvCxnSpPr>
          <p:nvPr/>
        </p:nvCxnSpPr>
        <p:spPr>
          <a:xfrm flipH="1" rot="-5400000">
            <a:off x="1271250" y="3465850"/>
            <a:ext cx="7578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21"/>
          <p:cNvCxnSpPr>
            <a:stCxn id="454" idx="2"/>
            <a:endCxn id="443" idx="0"/>
          </p:cNvCxnSpPr>
          <p:nvPr/>
        </p:nvCxnSpPr>
        <p:spPr>
          <a:xfrm flipH="1" rot="-5400000">
            <a:off x="7441100" y="1873875"/>
            <a:ext cx="727200" cy="6222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oval"/>
            <a:tailEnd len="sm" w="sm" type="none"/>
          </a:ln>
        </p:spPr>
      </p:cxnSp>
      <p:cxnSp>
        <p:nvCxnSpPr>
          <p:cNvPr id="465" name="Google Shape;465;p21"/>
          <p:cNvCxnSpPr>
            <a:stCxn id="443" idx="2"/>
            <a:endCxn id="459" idx="0"/>
          </p:cNvCxnSpPr>
          <p:nvPr/>
        </p:nvCxnSpPr>
        <p:spPr>
          <a:xfrm rot="5400000">
            <a:off x="7406819" y="3252863"/>
            <a:ext cx="795600" cy="6222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66" name="Google Shape;466;p21"/>
          <p:cNvCxnSpPr>
            <a:stCxn id="459" idx="1"/>
            <a:endCxn id="452" idx="3"/>
          </p:cNvCxnSpPr>
          <p:nvPr/>
        </p:nvCxnSpPr>
        <p:spPr>
          <a:xfrm rot="10800000">
            <a:off x="6014600" y="4191575"/>
            <a:ext cx="8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67" name="Google Shape;467;p21"/>
          <p:cNvGrpSpPr/>
          <p:nvPr/>
        </p:nvGrpSpPr>
        <p:grpSpPr>
          <a:xfrm>
            <a:off x="1461186" y="1970416"/>
            <a:ext cx="377946" cy="377113"/>
            <a:chOff x="4574047" y="2682311"/>
            <a:chExt cx="462376" cy="461357"/>
          </a:xfrm>
        </p:grpSpPr>
        <p:sp>
          <p:nvSpPr>
            <p:cNvPr id="468" name="Google Shape;468;p21"/>
            <p:cNvSpPr/>
            <p:nvPr/>
          </p:nvSpPr>
          <p:spPr>
            <a:xfrm>
              <a:off x="4904464" y="2796883"/>
              <a:ext cx="71608" cy="71608"/>
            </a:xfrm>
            <a:custGeom>
              <a:rect b="b" l="l" r="r" t="t"/>
              <a:pathLst>
                <a:path extrusionOk="0" h="308" w="308">
                  <a:moveTo>
                    <a:pt x="83" y="307"/>
                  </a:moveTo>
                  <a:lnTo>
                    <a:pt x="154" y="236"/>
                  </a:lnTo>
                  <a:lnTo>
                    <a:pt x="225" y="307"/>
                  </a:lnTo>
                  <a:lnTo>
                    <a:pt x="307" y="224"/>
                  </a:lnTo>
                  <a:lnTo>
                    <a:pt x="236" y="153"/>
                  </a:lnTo>
                  <a:lnTo>
                    <a:pt x="307" y="82"/>
                  </a:lnTo>
                  <a:lnTo>
                    <a:pt x="225" y="0"/>
                  </a:lnTo>
                  <a:lnTo>
                    <a:pt x="154" y="71"/>
                  </a:lnTo>
                  <a:lnTo>
                    <a:pt x="83" y="0"/>
                  </a:lnTo>
                  <a:lnTo>
                    <a:pt x="0" y="82"/>
                  </a:lnTo>
                  <a:lnTo>
                    <a:pt x="71" y="153"/>
                  </a:lnTo>
                  <a:lnTo>
                    <a:pt x="0" y="224"/>
                  </a:lnTo>
                  <a:lnTo>
                    <a:pt x="83" y="307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4631333" y="2794837"/>
              <a:ext cx="336552" cy="188224"/>
            </a:xfrm>
            <a:custGeom>
              <a:rect b="b" l="l" r="r" t="t"/>
              <a:pathLst>
                <a:path extrusionOk="0" h="810" w="1451">
                  <a:moveTo>
                    <a:pt x="243" y="781"/>
                  </a:moveTo>
                  <a:cubicBezTo>
                    <a:pt x="268" y="767"/>
                    <a:pt x="289" y="746"/>
                    <a:pt x="303" y="721"/>
                  </a:cubicBezTo>
                  <a:cubicBezTo>
                    <a:pt x="318" y="697"/>
                    <a:pt x="324" y="669"/>
                    <a:pt x="324" y="640"/>
                  </a:cubicBezTo>
                  <a:cubicBezTo>
                    <a:pt x="324" y="621"/>
                    <a:pt x="321" y="602"/>
                    <a:pt x="314" y="584"/>
                  </a:cubicBezTo>
                  <a:lnTo>
                    <a:pt x="652" y="293"/>
                  </a:lnTo>
                  <a:cubicBezTo>
                    <a:pt x="657" y="297"/>
                    <a:pt x="662" y="300"/>
                    <a:pt x="667" y="303"/>
                  </a:cubicBezTo>
                  <a:cubicBezTo>
                    <a:pt x="691" y="317"/>
                    <a:pt x="719" y="325"/>
                    <a:pt x="748" y="325"/>
                  </a:cubicBezTo>
                  <a:cubicBezTo>
                    <a:pt x="771" y="325"/>
                    <a:pt x="793" y="320"/>
                    <a:pt x="814" y="311"/>
                  </a:cubicBezTo>
                  <a:lnTo>
                    <a:pt x="1239" y="692"/>
                  </a:lnTo>
                  <a:lnTo>
                    <a:pt x="1138" y="692"/>
                  </a:lnTo>
                  <a:lnTo>
                    <a:pt x="1138" y="809"/>
                  </a:lnTo>
                  <a:lnTo>
                    <a:pt x="1450" y="809"/>
                  </a:lnTo>
                  <a:lnTo>
                    <a:pt x="1450" y="480"/>
                  </a:lnTo>
                  <a:lnTo>
                    <a:pt x="1333" y="480"/>
                  </a:lnTo>
                  <a:lnTo>
                    <a:pt x="1333" y="619"/>
                  </a:lnTo>
                  <a:lnTo>
                    <a:pt x="897" y="228"/>
                  </a:lnTo>
                  <a:cubicBezTo>
                    <a:pt x="906" y="207"/>
                    <a:pt x="910" y="185"/>
                    <a:pt x="910" y="162"/>
                  </a:cubicBezTo>
                  <a:cubicBezTo>
                    <a:pt x="910" y="134"/>
                    <a:pt x="903" y="106"/>
                    <a:pt x="888" y="81"/>
                  </a:cubicBezTo>
                  <a:cubicBezTo>
                    <a:pt x="874" y="56"/>
                    <a:pt x="854" y="36"/>
                    <a:pt x="829" y="22"/>
                  </a:cubicBezTo>
                  <a:cubicBezTo>
                    <a:pt x="804" y="7"/>
                    <a:pt x="777" y="0"/>
                    <a:pt x="748" y="0"/>
                  </a:cubicBezTo>
                  <a:cubicBezTo>
                    <a:pt x="720" y="0"/>
                    <a:pt x="692" y="7"/>
                    <a:pt x="667" y="22"/>
                  </a:cubicBezTo>
                  <a:cubicBezTo>
                    <a:pt x="643" y="36"/>
                    <a:pt x="621" y="56"/>
                    <a:pt x="607" y="81"/>
                  </a:cubicBezTo>
                  <a:cubicBezTo>
                    <a:pt x="593" y="106"/>
                    <a:pt x="585" y="134"/>
                    <a:pt x="585" y="162"/>
                  </a:cubicBezTo>
                  <a:lnTo>
                    <a:pt x="585" y="162"/>
                  </a:lnTo>
                  <a:cubicBezTo>
                    <a:pt x="585" y="173"/>
                    <a:pt x="586" y="183"/>
                    <a:pt x="588" y="194"/>
                  </a:cubicBezTo>
                  <a:lnTo>
                    <a:pt x="238" y="497"/>
                  </a:lnTo>
                  <a:cubicBezTo>
                    <a:pt x="214" y="484"/>
                    <a:pt x="188" y="479"/>
                    <a:pt x="162" y="479"/>
                  </a:cubicBezTo>
                  <a:cubicBezTo>
                    <a:pt x="134" y="479"/>
                    <a:pt x="106" y="486"/>
                    <a:pt x="81" y="500"/>
                  </a:cubicBezTo>
                  <a:cubicBezTo>
                    <a:pt x="56" y="515"/>
                    <a:pt x="36" y="534"/>
                    <a:pt x="21" y="559"/>
                  </a:cubicBezTo>
                  <a:cubicBezTo>
                    <a:pt x="7" y="584"/>
                    <a:pt x="0" y="612"/>
                    <a:pt x="0" y="640"/>
                  </a:cubicBezTo>
                  <a:cubicBezTo>
                    <a:pt x="0" y="669"/>
                    <a:pt x="7" y="697"/>
                    <a:pt x="21" y="721"/>
                  </a:cubicBezTo>
                  <a:cubicBezTo>
                    <a:pt x="36" y="746"/>
                    <a:pt x="56" y="767"/>
                    <a:pt x="81" y="781"/>
                  </a:cubicBezTo>
                  <a:cubicBezTo>
                    <a:pt x="105" y="795"/>
                    <a:pt x="133" y="803"/>
                    <a:pt x="162" y="803"/>
                  </a:cubicBezTo>
                  <a:cubicBezTo>
                    <a:pt x="190" y="803"/>
                    <a:pt x="218" y="795"/>
                    <a:pt x="243" y="781"/>
                  </a:cubicBezTo>
                  <a:close/>
                  <a:moveTo>
                    <a:pt x="748" y="117"/>
                  </a:moveTo>
                  <a:cubicBezTo>
                    <a:pt x="756" y="117"/>
                    <a:pt x="763" y="119"/>
                    <a:pt x="770" y="123"/>
                  </a:cubicBezTo>
                  <a:cubicBezTo>
                    <a:pt x="777" y="127"/>
                    <a:pt x="783" y="132"/>
                    <a:pt x="787" y="139"/>
                  </a:cubicBezTo>
                  <a:cubicBezTo>
                    <a:pt x="791" y="145"/>
                    <a:pt x="793" y="154"/>
                    <a:pt x="793" y="162"/>
                  </a:cubicBezTo>
                  <a:cubicBezTo>
                    <a:pt x="793" y="170"/>
                    <a:pt x="791" y="178"/>
                    <a:pt x="787" y="185"/>
                  </a:cubicBezTo>
                  <a:cubicBezTo>
                    <a:pt x="783" y="192"/>
                    <a:pt x="777" y="198"/>
                    <a:pt x="770" y="202"/>
                  </a:cubicBezTo>
                  <a:cubicBezTo>
                    <a:pt x="763" y="206"/>
                    <a:pt x="756" y="208"/>
                    <a:pt x="748" y="208"/>
                  </a:cubicBezTo>
                  <a:cubicBezTo>
                    <a:pt x="740" y="208"/>
                    <a:pt x="732" y="206"/>
                    <a:pt x="725" y="202"/>
                  </a:cubicBezTo>
                  <a:cubicBezTo>
                    <a:pt x="718" y="198"/>
                    <a:pt x="712" y="192"/>
                    <a:pt x="708" y="185"/>
                  </a:cubicBezTo>
                  <a:cubicBezTo>
                    <a:pt x="704" y="178"/>
                    <a:pt x="702" y="170"/>
                    <a:pt x="702" y="162"/>
                  </a:cubicBezTo>
                  <a:cubicBezTo>
                    <a:pt x="702" y="154"/>
                    <a:pt x="704" y="146"/>
                    <a:pt x="708" y="140"/>
                  </a:cubicBezTo>
                  <a:cubicBezTo>
                    <a:pt x="712" y="133"/>
                    <a:pt x="718" y="127"/>
                    <a:pt x="725" y="123"/>
                  </a:cubicBezTo>
                  <a:cubicBezTo>
                    <a:pt x="732" y="119"/>
                    <a:pt x="740" y="117"/>
                    <a:pt x="748" y="117"/>
                  </a:cubicBezTo>
                  <a:close/>
                  <a:moveTo>
                    <a:pt x="162" y="594"/>
                  </a:moveTo>
                  <a:cubicBezTo>
                    <a:pt x="170" y="594"/>
                    <a:pt x="178" y="597"/>
                    <a:pt x="185" y="601"/>
                  </a:cubicBezTo>
                  <a:cubicBezTo>
                    <a:pt x="192" y="605"/>
                    <a:pt x="197" y="610"/>
                    <a:pt x="201" y="617"/>
                  </a:cubicBezTo>
                  <a:cubicBezTo>
                    <a:pt x="205" y="624"/>
                    <a:pt x="207" y="632"/>
                    <a:pt x="207" y="640"/>
                  </a:cubicBezTo>
                  <a:cubicBezTo>
                    <a:pt x="207" y="648"/>
                    <a:pt x="205" y="656"/>
                    <a:pt x="201" y="663"/>
                  </a:cubicBezTo>
                  <a:cubicBezTo>
                    <a:pt x="197" y="670"/>
                    <a:pt x="192" y="676"/>
                    <a:pt x="185" y="680"/>
                  </a:cubicBezTo>
                  <a:cubicBezTo>
                    <a:pt x="178" y="684"/>
                    <a:pt x="170" y="686"/>
                    <a:pt x="162" y="686"/>
                  </a:cubicBezTo>
                  <a:cubicBezTo>
                    <a:pt x="154" y="686"/>
                    <a:pt x="146" y="684"/>
                    <a:pt x="139" y="680"/>
                  </a:cubicBezTo>
                  <a:cubicBezTo>
                    <a:pt x="132" y="676"/>
                    <a:pt x="126" y="670"/>
                    <a:pt x="122" y="663"/>
                  </a:cubicBezTo>
                  <a:cubicBezTo>
                    <a:pt x="118" y="656"/>
                    <a:pt x="116" y="648"/>
                    <a:pt x="116" y="640"/>
                  </a:cubicBezTo>
                  <a:cubicBezTo>
                    <a:pt x="116" y="632"/>
                    <a:pt x="118" y="624"/>
                    <a:pt x="122" y="617"/>
                  </a:cubicBezTo>
                  <a:cubicBezTo>
                    <a:pt x="126" y="610"/>
                    <a:pt x="132" y="605"/>
                    <a:pt x="139" y="601"/>
                  </a:cubicBezTo>
                  <a:cubicBezTo>
                    <a:pt x="146" y="597"/>
                    <a:pt x="154" y="594"/>
                    <a:pt x="162" y="5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4574047" y="2682311"/>
              <a:ext cx="462376" cy="461357"/>
            </a:xfrm>
            <a:custGeom>
              <a:rect b="b" l="l" r="r" t="t"/>
              <a:pathLst>
                <a:path extrusionOk="0" h="1990" w="1993">
                  <a:moveTo>
                    <a:pt x="0" y="0"/>
                  </a:moveTo>
                  <a:lnTo>
                    <a:pt x="0" y="1537"/>
                  </a:lnTo>
                  <a:lnTo>
                    <a:pt x="937" y="1537"/>
                  </a:lnTo>
                  <a:lnTo>
                    <a:pt x="937" y="1675"/>
                  </a:lnTo>
                  <a:lnTo>
                    <a:pt x="937" y="1675"/>
                  </a:lnTo>
                  <a:cubicBezTo>
                    <a:pt x="929" y="1678"/>
                    <a:pt x="922" y="1682"/>
                    <a:pt x="914" y="1686"/>
                  </a:cubicBezTo>
                  <a:cubicBezTo>
                    <a:pt x="890" y="1700"/>
                    <a:pt x="869" y="1721"/>
                    <a:pt x="855" y="1745"/>
                  </a:cubicBezTo>
                  <a:cubicBezTo>
                    <a:pt x="841" y="1770"/>
                    <a:pt x="833" y="1799"/>
                    <a:pt x="833" y="1827"/>
                  </a:cubicBezTo>
                  <a:cubicBezTo>
                    <a:pt x="833" y="1856"/>
                    <a:pt x="841" y="1883"/>
                    <a:pt x="855" y="1908"/>
                  </a:cubicBezTo>
                  <a:cubicBezTo>
                    <a:pt x="869" y="1933"/>
                    <a:pt x="890" y="1953"/>
                    <a:pt x="914" y="1967"/>
                  </a:cubicBezTo>
                  <a:cubicBezTo>
                    <a:pt x="939" y="1982"/>
                    <a:pt x="968" y="1989"/>
                    <a:pt x="996" y="1989"/>
                  </a:cubicBezTo>
                  <a:cubicBezTo>
                    <a:pt x="1025" y="1989"/>
                    <a:pt x="1052" y="1982"/>
                    <a:pt x="1077" y="1967"/>
                  </a:cubicBezTo>
                  <a:cubicBezTo>
                    <a:pt x="1102" y="1953"/>
                    <a:pt x="1122" y="1933"/>
                    <a:pt x="1136" y="1908"/>
                  </a:cubicBezTo>
                  <a:cubicBezTo>
                    <a:pt x="1151" y="1883"/>
                    <a:pt x="1158" y="1856"/>
                    <a:pt x="1158" y="1827"/>
                  </a:cubicBezTo>
                  <a:cubicBezTo>
                    <a:pt x="1158" y="1799"/>
                    <a:pt x="1151" y="1770"/>
                    <a:pt x="1136" y="1745"/>
                  </a:cubicBezTo>
                  <a:cubicBezTo>
                    <a:pt x="1122" y="1721"/>
                    <a:pt x="1102" y="1700"/>
                    <a:pt x="1077" y="1686"/>
                  </a:cubicBezTo>
                  <a:cubicBezTo>
                    <a:pt x="1070" y="1682"/>
                    <a:pt x="1062" y="1678"/>
                    <a:pt x="1054" y="1675"/>
                  </a:cubicBezTo>
                  <a:lnTo>
                    <a:pt x="1054" y="1537"/>
                  </a:lnTo>
                  <a:lnTo>
                    <a:pt x="1992" y="1537"/>
                  </a:lnTo>
                  <a:lnTo>
                    <a:pt x="1992" y="0"/>
                  </a:lnTo>
                  <a:lnTo>
                    <a:pt x="0" y="0"/>
                  </a:lnTo>
                  <a:close/>
                  <a:moveTo>
                    <a:pt x="996" y="1872"/>
                  </a:moveTo>
                  <a:lnTo>
                    <a:pt x="996" y="1872"/>
                  </a:lnTo>
                  <a:lnTo>
                    <a:pt x="996" y="1872"/>
                  </a:lnTo>
                  <a:cubicBezTo>
                    <a:pt x="988" y="1872"/>
                    <a:pt x="980" y="1870"/>
                    <a:pt x="973" y="1866"/>
                  </a:cubicBezTo>
                  <a:cubicBezTo>
                    <a:pt x="966" y="1862"/>
                    <a:pt x="960" y="1856"/>
                    <a:pt x="956" y="1849"/>
                  </a:cubicBezTo>
                  <a:cubicBezTo>
                    <a:pt x="952" y="1843"/>
                    <a:pt x="950" y="1835"/>
                    <a:pt x="950" y="1827"/>
                  </a:cubicBezTo>
                  <a:cubicBezTo>
                    <a:pt x="950" y="1819"/>
                    <a:pt x="952" y="1811"/>
                    <a:pt x="956" y="1804"/>
                  </a:cubicBezTo>
                  <a:cubicBezTo>
                    <a:pt x="960" y="1797"/>
                    <a:pt x="966" y="1791"/>
                    <a:pt x="973" y="1787"/>
                  </a:cubicBezTo>
                  <a:cubicBezTo>
                    <a:pt x="980" y="1783"/>
                    <a:pt x="988" y="1781"/>
                    <a:pt x="996" y="1781"/>
                  </a:cubicBezTo>
                  <a:cubicBezTo>
                    <a:pt x="1004" y="1781"/>
                    <a:pt x="1013" y="1783"/>
                    <a:pt x="1019" y="1787"/>
                  </a:cubicBezTo>
                  <a:cubicBezTo>
                    <a:pt x="1026" y="1791"/>
                    <a:pt x="1031" y="1797"/>
                    <a:pt x="1035" y="1804"/>
                  </a:cubicBezTo>
                  <a:cubicBezTo>
                    <a:pt x="1039" y="1811"/>
                    <a:pt x="1041" y="1819"/>
                    <a:pt x="1041" y="1827"/>
                  </a:cubicBezTo>
                  <a:lnTo>
                    <a:pt x="1041" y="1827"/>
                  </a:lnTo>
                  <a:lnTo>
                    <a:pt x="1041" y="1827"/>
                  </a:lnTo>
                  <a:cubicBezTo>
                    <a:pt x="1041" y="1835"/>
                    <a:pt x="1039" y="1842"/>
                    <a:pt x="1035" y="1849"/>
                  </a:cubicBezTo>
                  <a:cubicBezTo>
                    <a:pt x="1031" y="1856"/>
                    <a:pt x="1025" y="1862"/>
                    <a:pt x="1018" y="1866"/>
                  </a:cubicBezTo>
                  <a:cubicBezTo>
                    <a:pt x="1012" y="1870"/>
                    <a:pt x="1004" y="1872"/>
                    <a:pt x="996" y="1872"/>
                  </a:cubicBezTo>
                  <a:close/>
                  <a:moveTo>
                    <a:pt x="1875" y="1420"/>
                  </a:moveTo>
                  <a:lnTo>
                    <a:pt x="116" y="1420"/>
                  </a:lnTo>
                  <a:lnTo>
                    <a:pt x="116" y="354"/>
                  </a:lnTo>
                  <a:lnTo>
                    <a:pt x="1875" y="354"/>
                  </a:lnTo>
                  <a:lnTo>
                    <a:pt x="1875" y="1420"/>
                  </a:lnTo>
                  <a:close/>
                  <a:moveTo>
                    <a:pt x="116" y="237"/>
                  </a:moveTo>
                  <a:lnTo>
                    <a:pt x="116" y="116"/>
                  </a:lnTo>
                  <a:lnTo>
                    <a:pt x="1875" y="116"/>
                  </a:lnTo>
                  <a:lnTo>
                    <a:pt x="1875" y="237"/>
                  </a:lnTo>
                  <a:lnTo>
                    <a:pt x="116" y="2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4633379" y="2796883"/>
              <a:ext cx="71608" cy="71608"/>
            </a:xfrm>
            <a:custGeom>
              <a:rect b="b" l="l" r="r" t="t"/>
              <a:pathLst>
                <a:path extrusionOk="0" h="308" w="308">
                  <a:moveTo>
                    <a:pt x="83" y="307"/>
                  </a:moveTo>
                  <a:lnTo>
                    <a:pt x="154" y="236"/>
                  </a:lnTo>
                  <a:lnTo>
                    <a:pt x="225" y="307"/>
                  </a:lnTo>
                  <a:lnTo>
                    <a:pt x="307" y="224"/>
                  </a:lnTo>
                  <a:lnTo>
                    <a:pt x="236" y="153"/>
                  </a:lnTo>
                  <a:lnTo>
                    <a:pt x="307" y="82"/>
                  </a:lnTo>
                  <a:lnTo>
                    <a:pt x="225" y="0"/>
                  </a:lnTo>
                  <a:lnTo>
                    <a:pt x="154" y="71"/>
                  </a:lnTo>
                  <a:lnTo>
                    <a:pt x="83" y="0"/>
                  </a:lnTo>
                  <a:lnTo>
                    <a:pt x="0" y="82"/>
                  </a:lnTo>
                  <a:lnTo>
                    <a:pt x="71" y="153"/>
                  </a:lnTo>
                  <a:lnTo>
                    <a:pt x="0" y="224"/>
                  </a:lnTo>
                  <a:lnTo>
                    <a:pt x="83" y="307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4769433" y="2908385"/>
              <a:ext cx="71608" cy="71608"/>
            </a:xfrm>
            <a:custGeom>
              <a:rect b="b" l="l" r="r" t="t"/>
              <a:pathLst>
                <a:path extrusionOk="0" h="308" w="308">
                  <a:moveTo>
                    <a:pt x="225" y="0"/>
                  </a:moveTo>
                  <a:lnTo>
                    <a:pt x="154" y="71"/>
                  </a:lnTo>
                  <a:lnTo>
                    <a:pt x="83" y="0"/>
                  </a:lnTo>
                  <a:lnTo>
                    <a:pt x="0" y="82"/>
                  </a:lnTo>
                  <a:lnTo>
                    <a:pt x="71" y="153"/>
                  </a:lnTo>
                  <a:lnTo>
                    <a:pt x="0" y="224"/>
                  </a:lnTo>
                  <a:lnTo>
                    <a:pt x="83" y="307"/>
                  </a:lnTo>
                  <a:lnTo>
                    <a:pt x="154" y="236"/>
                  </a:lnTo>
                  <a:lnTo>
                    <a:pt x="225" y="307"/>
                  </a:lnTo>
                  <a:lnTo>
                    <a:pt x="307" y="224"/>
                  </a:lnTo>
                  <a:lnTo>
                    <a:pt x="236" y="153"/>
                  </a:lnTo>
                  <a:lnTo>
                    <a:pt x="307" y="82"/>
                  </a:lnTo>
                  <a:lnTo>
                    <a:pt x="225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" name="Google Shape;473;p21"/>
          <p:cNvGrpSpPr/>
          <p:nvPr/>
        </p:nvGrpSpPr>
        <p:grpSpPr>
          <a:xfrm>
            <a:off x="7941386" y="2668401"/>
            <a:ext cx="348690" cy="377958"/>
            <a:chOff x="2647361" y="2122401"/>
            <a:chExt cx="348690" cy="377958"/>
          </a:xfrm>
        </p:grpSpPr>
        <p:sp>
          <p:nvSpPr>
            <p:cNvPr id="474" name="Google Shape;474;p21"/>
            <p:cNvSpPr/>
            <p:nvPr/>
          </p:nvSpPr>
          <p:spPr>
            <a:xfrm>
              <a:off x="2776135" y="2225244"/>
              <a:ext cx="91144" cy="74420"/>
            </a:xfrm>
            <a:custGeom>
              <a:rect b="b" l="l" r="r" t="t"/>
              <a:pathLst>
                <a:path extrusionOk="0" h="393" w="479">
                  <a:moveTo>
                    <a:pt x="478" y="83"/>
                  </a:moveTo>
                  <a:lnTo>
                    <a:pt x="396" y="0"/>
                  </a:lnTo>
                  <a:lnTo>
                    <a:pt x="169" y="227"/>
                  </a:lnTo>
                  <a:lnTo>
                    <a:pt x="82" y="140"/>
                  </a:lnTo>
                  <a:lnTo>
                    <a:pt x="0" y="223"/>
                  </a:lnTo>
                  <a:lnTo>
                    <a:pt x="169" y="392"/>
                  </a:lnTo>
                  <a:lnTo>
                    <a:pt x="478" y="83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2647361" y="2122401"/>
              <a:ext cx="348690" cy="377958"/>
            </a:xfrm>
            <a:custGeom>
              <a:rect b="b" l="l" r="r" t="t"/>
              <a:pathLst>
                <a:path extrusionOk="0" h="1994" w="1841">
                  <a:moveTo>
                    <a:pt x="1549" y="1633"/>
                  </a:moveTo>
                  <a:lnTo>
                    <a:pt x="1629" y="1228"/>
                  </a:lnTo>
                  <a:cubicBezTo>
                    <a:pt x="1632" y="1212"/>
                    <a:pt x="1634" y="1195"/>
                    <a:pt x="1634" y="1178"/>
                  </a:cubicBezTo>
                  <a:cubicBezTo>
                    <a:pt x="1634" y="1132"/>
                    <a:pt x="1621" y="1087"/>
                    <a:pt x="1599" y="1048"/>
                  </a:cubicBezTo>
                  <a:cubicBezTo>
                    <a:pt x="1576" y="1008"/>
                    <a:pt x="1544" y="976"/>
                    <a:pt x="1505" y="953"/>
                  </a:cubicBezTo>
                  <a:cubicBezTo>
                    <a:pt x="1482" y="941"/>
                    <a:pt x="1458" y="931"/>
                    <a:pt x="1433" y="925"/>
                  </a:cubicBezTo>
                  <a:lnTo>
                    <a:pt x="1433" y="0"/>
                  </a:lnTo>
                  <a:lnTo>
                    <a:pt x="289" y="0"/>
                  </a:lnTo>
                  <a:lnTo>
                    <a:pt x="0" y="289"/>
                  </a:lnTo>
                  <a:lnTo>
                    <a:pt x="0" y="1993"/>
                  </a:lnTo>
                  <a:lnTo>
                    <a:pt x="1840" y="1993"/>
                  </a:lnTo>
                  <a:lnTo>
                    <a:pt x="1840" y="1633"/>
                  </a:lnTo>
                  <a:lnTo>
                    <a:pt x="1549" y="1633"/>
                  </a:lnTo>
                  <a:close/>
                  <a:moveTo>
                    <a:pt x="1485" y="1087"/>
                  </a:moveTo>
                  <a:cubicBezTo>
                    <a:pt x="1490" y="1094"/>
                    <a:pt x="1494" y="1100"/>
                    <a:pt x="1498" y="1107"/>
                  </a:cubicBezTo>
                  <a:cubicBezTo>
                    <a:pt x="1511" y="1128"/>
                    <a:pt x="1517" y="1153"/>
                    <a:pt x="1517" y="1178"/>
                  </a:cubicBezTo>
                  <a:cubicBezTo>
                    <a:pt x="1517" y="1187"/>
                    <a:pt x="1516" y="1196"/>
                    <a:pt x="1515" y="1205"/>
                  </a:cubicBezTo>
                  <a:lnTo>
                    <a:pt x="1430" y="1633"/>
                  </a:lnTo>
                  <a:lnTo>
                    <a:pt x="1320" y="1633"/>
                  </a:lnTo>
                  <a:lnTo>
                    <a:pt x="1236" y="1205"/>
                  </a:lnTo>
                  <a:cubicBezTo>
                    <a:pt x="1234" y="1196"/>
                    <a:pt x="1233" y="1187"/>
                    <a:pt x="1233" y="1178"/>
                  </a:cubicBezTo>
                  <a:cubicBezTo>
                    <a:pt x="1233" y="1153"/>
                    <a:pt x="1239" y="1128"/>
                    <a:pt x="1252" y="1107"/>
                  </a:cubicBezTo>
                  <a:cubicBezTo>
                    <a:pt x="1264" y="1085"/>
                    <a:pt x="1282" y="1067"/>
                    <a:pt x="1304" y="1055"/>
                  </a:cubicBezTo>
                  <a:cubicBezTo>
                    <a:pt x="1325" y="1042"/>
                    <a:pt x="1350" y="1036"/>
                    <a:pt x="1375" y="1036"/>
                  </a:cubicBezTo>
                  <a:cubicBezTo>
                    <a:pt x="1400" y="1036"/>
                    <a:pt x="1425" y="1042"/>
                    <a:pt x="1446" y="1055"/>
                  </a:cubicBezTo>
                  <a:cubicBezTo>
                    <a:pt x="1461" y="1063"/>
                    <a:pt x="1474" y="1074"/>
                    <a:pt x="1485" y="1087"/>
                  </a:cubicBezTo>
                  <a:close/>
                  <a:moveTo>
                    <a:pt x="276" y="179"/>
                  </a:moveTo>
                  <a:lnTo>
                    <a:pt x="276" y="300"/>
                  </a:lnTo>
                  <a:lnTo>
                    <a:pt x="155" y="300"/>
                  </a:lnTo>
                  <a:lnTo>
                    <a:pt x="276" y="179"/>
                  </a:lnTo>
                  <a:close/>
                  <a:moveTo>
                    <a:pt x="117" y="1876"/>
                  </a:moveTo>
                  <a:lnTo>
                    <a:pt x="117" y="417"/>
                  </a:lnTo>
                  <a:lnTo>
                    <a:pt x="393" y="417"/>
                  </a:lnTo>
                  <a:lnTo>
                    <a:pt x="393" y="117"/>
                  </a:lnTo>
                  <a:lnTo>
                    <a:pt x="1317" y="117"/>
                  </a:lnTo>
                  <a:lnTo>
                    <a:pt x="1317" y="925"/>
                  </a:lnTo>
                  <a:cubicBezTo>
                    <a:pt x="1292" y="931"/>
                    <a:pt x="1268" y="941"/>
                    <a:pt x="1246" y="953"/>
                  </a:cubicBezTo>
                  <a:cubicBezTo>
                    <a:pt x="1206" y="976"/>
                    <a:pt x="1173" y="1009"/>
                    <a:pt x="1151" y="1048"/>
                  </a:cubicBezTo>
                  <a:cubicBezTo>
                    <a:pt x="1143" y="1062"/>
                    <a:pt x="1137" y="1075"/>
                    <a:pt x="1131" y="1090"/>
                  </a:cubicBezTo>
                  <a:lnTo>
                    <a:pt x="269" y="1090"/>
                  </a:lnTo>
                  <a:lnTo>
                    <a:pt x="269" y="1206"/>
                  </a:lnTo>
                  <a:lnTo>
                    <a:pt x="1118" y="1206"/>
                  </a:lnTo>
                  <a:cubicBezTo>
                    <a:pt x="1119" y="1214"/>
                    <a:pt x="1120" y="1221"/>
                    <a:pt x="1121" y="1228"/>
                  </a:cubicBezTo>
                  <a:lnTo>
                    <a:pt x="1140" y="1323"/>
                  </a:lnTo>
                  <a:lnTo>
                    <a:pt x="269" y="1323"/>
                  </a:lnTo>
                  <a:lnTo>
                    <a:pt x="269" y="1440"/>
                  </a:lnTo>
                  <a:lnTo>
                    <a:pt x="1163" y="1440"/>
                  </a:lnTo>
                  <a:lnTo>
                    <a:pt x="1201" y="1633"/>
                  </a:lnTo>
                  <a:lnTo>
                    <a:pt x="910" y="1633"/>
                  </a:lnTo>
                  <a:lnTo>
                    <a:pt x="910" y="1876"/>
                  </a:lnTo>
                  <a:lnTo>
                    <a:pt x="117" y="1876"/>
                  </a:lnTo>
                  <a:close/>
                  <a:moveTo>
                    <a:pt x="1723" y="1876"/>
                  </a:moveTo>
                  <a:lnTo>
                    <a:pt x="1027" y="1876"/>
                  </a:lnTo>
                  <a:lnTo>
                    <a:pt x="1027" y="1750"/>
                  </a:lnTo>
                  <a:lnTo>
                    <a:pt x="1723" y="1750"/>
                  </a:lnTo>
                  <a:lnTo>
                    <a:pt x="1723" y="18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6" name="Google Shape;476;p21"/>
          <p:cNvSpPr/>
          <p:nvPr/>
        </p:nvSpPr>
        <p:spPr>
          <a:xfrm>
            <a:off x="1340969" y="1850125"/>
            <a:ext cx="617700" cy="61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2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Research Infographics</a:t>
            </a:r>
            <a:endParaRPr/>
          </a:p>
        </p:txBody>
      </p:sp>
      <p:sp>
        <p:nvSpPr>
          <p:cNvPr id="482" name="Google Shape;482;p22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83" name="Google Shape;483;p22"/>
          <p:cNvGraphicFramePr/>
          <p:nvPr/>
        </p:nvGraphicFramePr>
        <p:xfrm>
          <a:off x="457200" y="10767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{247272AD-4871-4ABB-9DA1-8B73F9A85B33}</a:tableStyleId>
              </a:tblPr>
              <a:tblGrid>
                <a:gridCol w="1292250"/>
                <a:gridCol w="992375"/>
                <a:gridCol w="992375"/>
                <a:gridCol w="992375"/>
                <a:gridCol w="992375"/>
                <a:gridCol w="992375"/>
                <a:gridCol w="992375"/>
                <a:gridCol w="992375"/>
              </a:tblGrid>
              <a:tr h="457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Phase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5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6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7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Plan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Mercury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Mercury is the smallest planet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Design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Mars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Despite being red, Mars is cold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Code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Saturn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Saturn is a gas giant with rings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Neptune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Neptune is the farthest one from the Sun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3"/>
          <p:cNvSpPr/>
          <p:nvPr/>
        </p:nvSpPr>
        <p:spPr>
          <a:xfrm>
            <a:off x="5512481" y="2184400"/>
            <a:ext cx="617700" cy="61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3"/>
          <p:cNvSpPr/>
          <p:nvPr/>
        </p:nvSpPr>
        <p:spPr>
          <a:xfrm>
            <a:off x="3017244" y="3559150"/>
            <a:ext cx="617700" cy="61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3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Research Infographics</a:t>
            </a:r>
            <a:endParaRPr/>
          </a:p>
        </p:txBody>
      </p:sp>
      <p:sp>
        <p:nvSpPr>
          <p:cNvPr id="491" name="Google Shape;491;p23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2" name="Google Shape;492;p23"/>
          <p:cNvSpPr/>
          <p:nvPr/>
        </p:nvSpPr>
        <p:spPr>
          <a:xfrm>
            <a:off x="796202" y="3225999"/>
            <a:ext cx="1284000" cy="12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3"/>
          <p:cNvSpPr/>
          <p:nvPr/>
        </p:nvSpPr>
        <p:spPr>
          <a:xfrm>
            <a:off x="796216" y="3225999"/>
            <a:ext cx="1284000" cy="1284000"/>
          </a:xfrm>
          <a:prstGeom prst="pie">
            <a:avLst>
              <a:gd fmla="val 16261269" name="adj1"/>
              <a:gd fmla="val 21556129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3"/>
          <p:cNvSpPr/>
          <p:nvPr/>
        </p:nvSpPr>
        <p:spPr>
          <a:xfrm>
            <a:off x="7070677" y="1851249"/>
            <a:ext cx="1284000" cy="12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3"/>
          <p:cNvSpPr/>
          <p:nvPr/>
        </p:nvSpPr>
        <p:spPr>
          <a:xfrm>
            <a:off x="7070691" y="1851249"/>
            <a:ext cx="1284000" cy="1284000"/>
          </a:xfrm>
          <a:prstGeom prst="pie">
            <a:avLst>
              <a:gd fmla="val 16261269" name="adj1"/>
              <a:gd fmla="val 10751295" name="adj2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23"/>
          <p:cNvGrpSpPr/>
          <p:nvPr/>
        </p:nvGrpSpPr>
        <p:grpSpPr>
          <a:xfrm>
            <a:off x="694725" y="1892400"/>
            <a:ext cx="3659700" cy="2191450"/>
            <a:chOff x="694725" y="1892400"/>
            <a:chExt cx="3659700" cy="2191450"/>
          </a:xfrm>
        </p:grpSpPr>
        <p:sp>
          <p:nvSpPr>
            <p:cNvPr id="497" name="Google Shape;497;p23"/>
            <p:cNvSpPr txBox="1"/>
            <p:nvPr/>
          </p:nvSpPr>
          <p:spPr>
            <a:xfrm>
              <a:off x="694725" y="1892400"/>
              <a:ext cx="36597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Mercury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498" name="Google Shape;498;p23"/>
            <p:cNvSpPr txBox="1"/>
            <p:nvPr/>
          </p:nvSpPr>
          <p:spPr>
            <a:xfrm>
              <a:off x="694725" y="2203500"/>
              <a:ext cx="3659700" cy="7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Mercury is the closest planet to the Sun and the smallest one in the Solar System—it’s only a bit larger than the Moon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499" name="Google Shape;499;p23"/>
            <p:cNvSpPr txBox="1"/>
            <p:nvPr/>
          </p:nvSpPr>
          <p:spPr>
            <a:xfrm>
              <a:off x="2156425" y="3652150"/>
              <a:ext cx="8373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25%</a:t>
              </a:r>
              <a:endParaRPr sz="2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500" name="Google Shape;500;p23"/>
          <p:cNvGrpSpPr/>
          <p:nvPr/>
        </p:nvGrpSpPr>
        <p:grpSpPr>
          <a:xfrm>
            <a:off x="4782213" y="2277400"/>
            <a:ext cx="3659700" cy="2232600"/>
            <a:chOff x="4782213" y="2277400"/>
            <a:chExt cx="3659700" cy="2232600"/>
          </a:xfrm>
        </p:grpSpPr>
        <p:sp>
          <p:nvSpPr>
            <p:cNvPr id="501" name="Google Shape;501;p23"/>
            <p:cNvSpPr txBox="1"/>
            <p:nvPr/>
          </p:nvSpPr>
          <p:spPr>
            <a:xfrm>
              <a:off x="4782213" y="3407800"/>
              <a:ext cx="36597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Venus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502" name="Google Shape;502;p23"/>
            <p:cNvSpPr txBox="1"/>
            <p:nvPr/>
          </p:nvSpPr>
          <p:spPr>
            <a:xfrm>
              <a:off x="4782213" y="3718900"/>
              <a:ext cx="3659700" cy="7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Venus has a beautiful name and is the second planet from the Sun. It’s hot and has a poisonous atmosphere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03" name="Google Shape;503;p23"/>
            <p:cNvSpPr txBox="1"/>
            <p:nvPr/>
          </p:nvSpPr>
          <p:spPr>
            <a:xfrm>
              <a:off x="6157250" y="2277400"/>
              <a:ext cx="8373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75%</a:t>
              </a:r>
              <a:endParaRPr sz="2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cxnSp>
        <p:nvCxnSpPr>
          <p:cNvPr id="504" name="Google Shape;504;p23"/>
          <p:cNvCxnSpPr>
            <a:stCxn id="505" idx="2"/>
          </p:cNvCxnSpPr>
          <p:nvPr/>
        </p:nvCxnSpPr>
        <p:spPr>
          <a:xfrm>
            <a:off x="4572000" y="1663800"/>
            <a:ext cx="0" cy="28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p23"/>
          <p:cNvSpPr txBox="1"/>
          <p:nvPr/>
        </p:nvSpPr>
        <p:spPr>
          <a:xfrm>
            <a:off x="3676950" y="1232100"/>
            <a:ext cx="179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Research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506" name="Google Shape;506;p23"/>
          <p:cNvGrpSpPr/>
          <p:nvPr/>
        </p:nvGrpSpPr>
        <p:grpSpPr>
          <a:xfrm>
            <a:off x="3137125" y="3679036"/>
            <a:ext cx="377948" cy="377948"/>
            <a:chOff x="2794091" y="2682311"/>
            <a:chExt cx="462379" cy="462378"/>
          </a:xfrm>
        </p:grpSpPr>
        <p:sp>
          <p:nvSpPr>
            <p:cNvPr id="507" name="Google Shape;507;p23"/>
            <p:cNvSpPr/>
            <p:nvPr/>
          </p:nvSpPr>
          <p:spPr>
            <a:xfrm>
              <a:off x="2794091" y="2682311"/>
              <a:ext cx="462379" cy="462378"/>
            </a:xfrm>
            <a:custGeom>
              <a:rect b="b" l="l" r="r" t="t"/>
              <a:pathLst>
                <a:path extrusionOk="0" h="1992" w="1994">
                  <a:moveTo>
                    <a:pt x="837" y="1769"/>
                  </a:moveTo>
                  <a:cubicBezTo>
                    <a:pt x="805" y="1738"/>
                    <a:pt x="770" y="1711"/>
                    <a:pt x="732" y="1688"/>
                  </a:cubicBezTo>
                  <a:cubicBezTo>
                    <a:pt x="671" y="1653"/>
                    <a:pt x="604" y="1631"/>
                    <a:pt x="534" y="1624"/>
                  </a:cubicBezTo>
                  <a:lnTo>
                    <a:pt x="534" y="1007"/>
                  </a:lnTo>
                  <a:lnTo>
                    <a:pt x="605" y="1007"/>
                  </a:lnTo>
                  <a:cubicBezTo>
                    <a:pt x="793" y="1007"/>
                    <a:pt x="947" y="855"/>
                    <a:pt x="947" y="666"/>
                  </a:cubicBezTo>
                  <a:lnTo>
                    <a:pt x="947" y="541"/>
                  </a:lnTo>
                  <a:lnTo>
                    <a:pt x="760" y="541"/>
                  </a:lnTo>
                  <a:lnTo>
                    <a:pt x="759" y="541"/>
                  </a:lnTo>
                  <a:cubicBezTo>
                    <a:pt x="700" y="541"/>
                    <a:pt x="641" y="557"/>
                    <a:pt x="589" y="587"/>
                  </a:cubicBezTo>
                  <a:cubicBezTo>
                    <a:pt x="569" y="598"/>
                    <a:pt x="551" y="611"/>
                    <a:pt x="534" y="626"/>
                  </a:cubicBezTo>
                  <a:lnTo>
                    <a:pt x="534" y="467"/>
                  </a:lnTo>
                  <a:lnTo>
                    <a:pt x="605" y="467"/>
                  </a:lnTo>
                  <a:cubicBezTo>
                    <a:pt x="793" y="467"/>
                    <a:pt x="947" y="313"/>
                    <a:pt x="947" y="125"/>
                  </a:cubicBezTo>
                  <a:lnTo>
                    <a:pt x="947" y="0"/>
                  </a:lnTo>
                  <a:lnTo>
                    <a:pt x="760" y="0"/>
                  </a:lnTo>
                  <a:cubicBezTo>
                    <a:pt x="700" y="0"/>
                    <a:pt x="641" y="16"/>
                    <a:pt x="589" y="46"/>
                  </a:cubicBezTo>
                  <a:cubicBezTo>
                    <a:pt x="543" y="72"/>
                    <a:pt x="505" y="108"/>
                    <a:pt x="476" y="151"/>
                  </a:cubicBezTo>
                  <a:cubicBezTo>
                    <a:pt x="447" y="108"/>
                    <a:pt x="408" y="72"/>
                    <a:pt x="363" y="46"/>
                  </a:cubicBezTo>
                  <a:cubicBezTo>
                    <a:pt x="311" y="16"/>
                    <a:pt x="252" y="0"/>
                    <a:pt x="192" y="0"/>
                  </a:cubicBezTo>
                  <a:lnTo>
                    <a:pt x="0" y="0"/>
                  </a:lnTo>
                  <a:lnTo>
                    <a:pt x="0" y="125"/>
                  </a:lnTo>
                  <a:cubicBezTo>
                    <a:pt x="0" y="313"/>
                    <a:pt x="158" y="467"/>
                    <a:pt x="347" y="467"/>
                  </a:cubicBezTo>
                  <a:lnTo>
                    <a:pt x="417" y="467"/>
                  </a:lnTo>
                  <a:lnTo>
                    <a:pt x="417" y="626"/>
                  </a:lnTo>
                  <a:cubicBezTo>
                    <a:pt x="401" y="611"/>
                    <a:pt x="382" y="598"/>
                    <a:pt x="363" y="587"/>
                  </a:cubicBezTo>
                  <a:cubicBezTo>
                    <a:pt x="311" y="557"/>
                    <a:pt x="252" y="541"/>
                    <a:pt x="192" y="541"/>
                  </a:cubicBezTo>
                  <a:lnTo>
                    <a:pt x="192" y="541"/>
                  </a:lnTo>
                  <a:lnTo>
                    <a:pt x="0" y="541"/>
                  </a:lnTo>
                  <a:lnTo>
                    <a:pt x="0" y="666"/>
                  </a:lnTo>
                  <a:cubicBezTo>
                    <a:pt x="0" y="855"/>
                    <a:pt x="158" y="1007"/>
                    <a:pt x="347" y="1007"/>
                  </a:cubicBezTo>
                  <a:lnTo>
                    <a:pt x="417" y="1007"/>
                  </a:lnTo>
                  <a:lnTo>
                    <a:pt x="417" y="1625"/>
                  </a:lnTo>
                  <a:cubicBezTo>
                    <a:pt x="305" y="1638"/>
                    <a:pt x="201" y="1684"/>
                    <a:pt x="120" y="1765"/>
                  </a:cubicBezTo>
                  <a:lnTo>
                    <a:pt x="1" y="1875"/>
                  </a:lnTo>
                  <a:lnTo>
                    <a:pt x="1" y="1991"/>
                  </a:lnTo>
                  <a:lnTo>
                    <a:pt x="1993" y="1991"/>
                  </a:lnTo>
                  <a:lnTo>
                    <a:pt x="1993" y="1875"/>
                  </a:lnTo>
                  <a:lnTo>
                    <a:pt x="942" y="1875"/>
                  </a:lnTo>
                  <a:lnTo>
                    <a:pt x="837" y="1769"/>
                  </a:lnTo>
                  <a:close/>
                  <a:moveTo>
                    <a:pt x="760" y="116"/>
                  </a:moveTo>
                  <a:lnTo>
                    <a:pt x="830" y="116"/>
                  </a:lnTo>
                  <a:lnTo>
                    <a:pt x="830" y="125"/>
                  </a:lnTo>
                  <a:cubicBezTo>
                    <a:pt x="830" y="164"/>
                    <a:pt x="820" y="203"/>
                    <a:pt x="800" y="237"/>
                  </a:cubicBezTo>
                  <a:cubicBezTo>
                    <a:pt x="780" y="272"/>
                    <a:pt x="752" y="300"/>
                    <a:pt x="717" y="320"/>
                  </a:cubicBezTo>
                  <a:cubicBezTo>
                    <a:pt x="683" y="340"/>
                    <a:pt x="644" y="350"/>
                    <a:pt x="605" y="350"/>
                  </a:cubicBezTo>
                  <a:lnTo>
                    <a:pt x="534" y="350"/>
                  </a:lnTo>
                  <a:lnTo>
                    <a:pt x="534" y="342"/>
                  </a:lnTo>
                  <a:cubicBezTo>
                    <a:pt x="534" y="303"/>
                    <a:pt x="545" y="264"/>
                    <a:pt x="564" y="229"/>
                  </a:cubicBezTo>
                  <a:cubicBezTo>
                    <a:pt x="584" y="195"/>
                    <a:pt x="613" y="167"/>
                    <a:pt x="647" y="147"/>
                  </a:cubicBezTo>
                  <a:cubicBezTo>
                    <a:pt x="681" y="127"/>
                    <a:pt x="720" y="117"/>
                    <a:pt x="760" y="116"/>
                  </a:cubicBezTo>
                  <a:close/>
                  <a:moveTo>
                    <a:pt x="347" y="350"/>
                  </a:moveTo>
                  <a:cubicBezTo>
                    <a:pt x="307" y="350"/>
                    <a:pt x="268" y="340"/>
                    <a:pt x="234" y="320"/>
                  </a:cubicBezTo>
                  <a:cubicBezTo>
                    <a:pt x="200" y="300"/>
                    <a:pt x="171" y="272"/>
                    <a:pt x="151" y="237"/>
                  </a:cubicBezTo>
                  <a:cubicBezTo>
                    <a:pt x="132" y="203"/>
                    <a:pt x="121" y="164"/>
                    <a:pt x="121" y="125"/>
                  </a:cubicBezTo>
                  <a:lnTo>
                    <a:pt x="121" y="116"/>
                  </a:lnTo>
                  <a:lnTo>
                    <a:pt x="192" y="116"/>
                  </a:lnTo>
                  <a:cubicBezTo>
                    <a:pt x="231" y="116"/>
                    <a:pt x="270" y="127"/>
                    <a:pt x="304" y="147"/>
                  </a:cubicBezTo>
                  <a:cubicBezTo>
                    <a:pt x="339" y="167"/>
                    <a:pt x="367" y="195"/>
                    <a:pt x="387" y="229"/>
                  </a:cubicBezTo>
                  <a:cubicBezTo>
                    <a:pt x="407" y="264"/>
                    <a:pt x="417" y="302"/>
                    <a:pt x="417" y="342"/>
                  </a:cubicBezTo>
                  <a:lnTo>
                    <a:pt x="417" y="350"/>
                  </a:lnTo>
                  <a:lnTo>
                    <a:pt x="347" y="350"/>
                  </a:lnTo>
                  <a:close/>
                  <a:moveTo>
                    <a:pt x="760" y="658"/>
                  </a:moveTo>
                  <a:lnTo>
                    <a:pt x="830" y="658"/>
                  </a:lnTo>
                  <a:lnTo>
                    <a:pt x="830" y="666"/>
                  </a:lnTo>
                  <a:cubicBezTo>
                    <a:pt x="830" y="706"/>
                    <a:pt x="820" y="744"/>
                    <a:pt x="800" y="779"/>
                  </a:cubicBezTo>
                  <a:cubicBezTo>
                    <a:pt x="780" y="813"/>
                    <a:pt x="752" y="841"/>
                    <a:pt x="717" y="861"/>
                  </a:cubicBezTo>
                  <a:cubicBezTo>
                    <a:pt x="683" y="881"/>
                    <a:pt x="644" y="892"/>
                    <a:pt x="605" y="892"/>
                  </a:cubicBezTo>
                  <a:lnTo>
                    <a:pt x="534" y="892"/>
                  </a:lnTo>
                  <a:lnTo>
                    <a:pt x="534" y="883"/>
                  </a:lnTo>
                  <a:cubicBezTo>
                    <a:pt x="534" y="844"/>
                    <a:pt x="545" y="805"/>
                    <a:pt x="564" y="771"/>
                  </a:cubicBezTo>
                  <a:cubicBezTo>
                    <a:pt x="584" y="736"/>
                    <a:pt x="613" y="708"/>
                    <a:pt x="647" y="688"/>
                  </a:cubicBezTo>
                  <a:cubicBezTo>
                    <a:pt x="681" y="668"/>
                    <a:pt x="720" y="658"/>
                    <a:pt x="760" y="658"/>
                  </a:cubicBezTo>
                  <a:close/>
                  <a:moveTo>
                    <a:pt x="347" y="892"/>
                  </a:moveTo>
                  <a:cubicBezTo>
                    <a:pt x="307" y="892"/>
                    <a:pt x="268" y="881"/>
                    <a:pt x="234" y="861"/>
                  </a:cubicBezTo>
                  <a:cubicBezTo>
                    <a:pt x="200" y="841"/>
                    <a:pt x="171" y="813"/>
                    <a:pt x="151" y="779"/>
                  </a:cubicBezTo>
                  <a:cubicBezTo>
                    <a:pt x="132" y="744"/>
                    <a:pt x="121" y="705"/>
                    <a:pt x="121" y="666"/>
                  </a:cubicBezTo>
                  <a:lnTo>
                    <a:pt x="121" y="658"/>
                  </a:lnTo>
                  <a:lnTo>
                    <a:pt x="192" y="658"/>
                  </a:lnTo>
                  <a:cubicBezTo>
                    <a:pt x="231" y="658"/>
                    <a:pt x="270" y="668"/>
                    <a:pt x="304" y="688"/>
                  </a:cubicBezTo>
                  <a:cubicBezTo>
                    <a:pt x="339" y="708"/>
                    <a:pt x="367" y="736"/>
                    <a:pt x="387" y="771"/>
                  </a:cubicBezTo>
                  <a:cubicBezTo>
                    <a:pt x="407" y="805"/>
                    <a:pt x="417" y="844"/>
                    <a:pt x="417" y="883"/>
                  </a:cubicBezTo>
                  <a:lnTo>
                    <a:pt x="417" y="892"/>
                  </a:lnTo>
                  <a:lnTo>
                    <a:pt x="347" y="892"/>
                  </a:lnTo>
                  <a:close/>
                  <a:moveTo>
                    <a:pt x="203" y="1852"/>
                  </a:moveTo>
                  <a:cubicBezTo>
                    <a:pt x="227" y="1828"/>
                    <a:pt x="254" y="1807"/>
                    <a:pt x="283" y="1790"/>
                  </a:cubicBezTo>
                  <a:cubicBezTo>
                    <a:pt x="343" y="1756"/>
                    <a:pt x="409" y="1738"/>
                    <a:pt x="478" y="1738"/>
                  </a:cubicBezTo>
                  <a:cubicBezTo>
                    <a:pt x="546" y="1738"/>
                    <a:pt x="614" y="1756"/>
                    <a:pt x="673" y="1790"/>
                  </a:cubicBezTo>
                  <a:cubicBezTo>
                    <a:pt x="703" y="1807"/>
                    <a:pt x="730" y="1828"/>
                    <a:pt x="754" y="1852"/>
                  </a:cubicBezTo>
                  <a:lnTo>
                    <a:pt x="777" y="1875"/>
                  </a:lnTo>
                  <a:lnTo>
                    <a:pt x="180" y="1875"/>
                  </a:lnTo>
                  <a:lnTo>
                    <a:pt x="203" y="185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2951628" y="2756987"/>
              <a:ext cx="304842" cy="304842"/>
            </a:xfrm>
            <a:custGeom>
              <a:rect b="b" l="l" r="r" t="t"/>
              <a:pathLst>
                <a:path extrusionOk="0" h="1313" w="1313">
                  <a:moveTo>
                    <a:pt x="723" y="192"/>
                  </a:moveTo>
                  <a:lnTo>
                    <a:pt x="208" y="706"/>
                  </a:lnTo>
                  <a:lnTo>
                    <a:pt x="208" y="1022"/>
                  </a:lnTo>
                  <a:lnTo>
                    <a:pt x="0" y="1229"/>
                  </a:lnTo>
                  <a:lnTo>
                    <a:pt x="83" y="1312"/>
                  </a:lnTo>
                  <a:lnTo>
                    <a:pt x="290" y="1104"/>
                  </a:lnTo>
                  <a:lnTo>
                    <a:pt x="606" y="1104"/>
                  </a:lnTo>
                  <a:lnTo>
                    <a:pt x="1121" y="590"/>
                  </a:lnTo>
                  <a:lnTo>
                    <a:pt x="1046" y="514"/>
                  </a:lnTo>
                  <a:lnTo>
                    <a:pt x="1148" y="412"/>
                  </a:lnTo>
                  <a:lnTo>
                    <a:pt x="1230" y="494"/>
                  </a:lnTo>
                  <a:lnTo>
                    <a:pt x="1312" y="412"/>
                  </a:lnTo>
                  <a:lnTo>
                    <a:pt x="901" y="0"/>
                  </a:lnTo>
                  <a:lnTo>
                    <a:pt x="818" y="83"/>
                  </a:lnTo>
                  <a:lnTo>
                    <a:pt x="900" y="165"/>
                  </a:lnTo>
                  <a:lnTo>
                    <a:pt x="798" y="267"/>
                  </a:lnTo>
                  <a:lnTo>
                    <a:pt x="723" y="192"/>
                  </a:lnTo>
                  <a:close/>
                  <a:moveTo>
                    <a:pt x="558" y="987"/>
                  </a:moveTo>
                  <a:lnTo>
                    <a:pt x="325" y="987"/>
                  </a:lnTo>
                  <a:lnTo>
                    <a:pt x="325" y="754"/>
                  </a:lnTo>
                  <a:lnTo>
                    <a:pt x="391" y="688"/>
                  </a:lnTo>
                  <a:lnTo>
                    <a:pt x="476" y="772"/>
                  </a:lnTo>
                  <a:lnTo>
                    <a:pt x="558" y="689"/>
                  </a:lnTo>
                  <a:lnTo>
                    <a:pt x="474" y="606"/>
                  </a:lnTo>
                  <a:lnTo>
                    <a:pt x="554" y="526"/>
                  </a:lnTo>
                  <a:lnTo>
                    <a:pt x="638" y="610"/>
                  </a:lnTo>
                  <a:lnTo>
                    <a:pt x="721" y="528"/>
                  </a:lnTo>
                  <a:lnTo>
                    <a:pt x="636" y="443"/>
                  </a:lnTo>
                  <a:lnTo>
                    <a:pt x="721" y="359"/>
                  </a:lnTo>
                  <a:lnTo>
                    <a:pt x="954" y="592"/>
                  </a:lnTo>
                  <a:lnTo>
                    <a:pt x="558" y="987"/>
                  </a:lnTo>
                  <a:close/>
                  <a:moveTo>
                    <a:pt x="983" y="247"/>
                  </a:moveTo>
                  <a:lnTo>
                    <a:pt x="1065" y="330"/>
                  </a:lnTo>
                  <a:lnTo>
                    <a:pt x="963" y="432"/>
                  </a:lnTo>
                  <a:lnTo>
                    <a:pt x="881" y="349"/>
                  </a:lnTo>
                  <a:lnTo>
                    <a:pt x="983" y="2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9" name="Google Shape;509;p23"/>
          <p:cNvGrpSpPr/>
          <p:nvPr/>
        </p:nvGrpSpPr>
        <p:grpSpPr>
          <a:xfrm>
            <a:off x="5671656" y="2273134"/>
            <a:ext cx="299349" cy="377946"/>
            <a:chOff x="5132585" y="1432252"/>
            <a:chExt cx="366221" cy="462376"/>
          </a:xfrm>
        </p:grpSpPr>
        <p:sp>
          <p:nvSpPr>
            <p:cNvPr id="510" name="Google Shape;510;p23"/>
            <p:cNvSpPr/>
            <p:nvPr/>
          </p:nvSpPr>
          <p:spPr>
            <a:xfrm>
              <a:off x="5132585" y="1432252"/>
              <a:ext cx="366221" cy="462376"/>
            </a:xfrm>
            <a:custGeom>
              <a:rect b="b" l="l" r="r" t="t"/>
              <a:pathLst>
                <a:path extrusionOk="0" h="1993" w="1579">
                  <a:moveTo>
                    <a:pt x="222" y="0"/>
                  </a:moveTo>
                  <a:cubicBezTo>
                    <a:pt x="183" y="0"/>
                    <a:pt x="145" y="10"/>
                    <a:pt x="111" y="29"/>
                  </a:cubicBezTo>
                  <a:cubicBezTo>
                    <a:pt x="77" y="49"/>
                    <a:pt x="49" y="77"/>
                    <a:pt x="30" y="111"/>
                  </a:cubicBezTo>
                  <a:cubicBezTo>
                    <a:pt x="10" y="144"/>
                    <a:pt x="0" y="182"/>
                    <a:pt x="0" y="221"/>
                  </a:cubicBezTo>
                  <a:lnTo>
                    <a:pt x="0" y="1771"/>
                  </a:lnTo>
                  <a:lnTo>
                    <a:pt x="0" y="1771"/>
                  </a:lnTo>
                  <a:cubicBezTo>
                    <a:pt x="0" y="1775"/>
                    <a:pt x="0" y="1780"/>
                    <a:pt x="0" y="1784"/>
                  </a:cubicBezTo>
                  <a:cubicBezTo>
                    <a:pt x="0" y="1820"/>
                    <a:pt x="10" y="1856"/>
                    <a:pt x="28" y="1888"/>
                  </a:cubicBezTo>
                  <a:cubicBezTo>
                    <a:pt x="46" y="1920"/>
                    <a:pt x="72" y="1946"/>
                    <a:pt x="104" y="1964"/>
                  </a:cubicBezTo>
                  <a:cubicBezTo>
                    <a:pt x="136" y="1983"/>
                    <a:pt x="172" y="1992"/>
                    <a:pt x="208" y="1992"/>
                  </a:cubicBezTo>
                  <a:lnTo>
                    <a:pt x="1578" y="1992"/>
                  </a:lnTo>
                  <a:lnTo>
                    <a:pt x="1578" y="0"/>
                  </a:lnTo>
                  <a:lnTo>
                    <a:pt x="222" y="0"/>
                  </a:lnTo>
                  <a:close/>
                  <a:moveTo>
                    <a:pt x="117" y="221"/>
                  </a:moveTo>
                  <a:cubicBezTo>
                    <a:pt x="117" y="203"/>
                    <a:pt x="121" y="185"/>
                    <a:pt x="131" y="169"/>
                  </a:cubicBezTo>
                  <a:cubicBezTo>
                    <a:pt x="140" y="153"/>
                    <a:pt x="153" y="140"/>
                    <a:pt x="169" y="130"/>
                  </a:cubicBezTo>
                  <a:cubicBezTo>
                    <a:pt x="185" y="121"/>
                    <a:pt x="203" y="116"/>
                    <a:pt x="222" y="116"/>
                  </a:cubicBezTo>
                  <a:lnTo>
                    <a:pt x="252" y="116"/>
                  </a:lnTo>
                  <a:lnTo>
                    <a:pt x="252" y="1576"/>
                  </a:lnTo>
                  <a:lnTo>
                    <a:pt x="208" y="1576"/>
                  </a:lnTo>
                  <a:lnTo>
                    <a:pt x="208" y="1576"/>
                  </a:lnTo>
                  <a:cubicBezTo>
                    <a:pt x="176" y="1576"/>
                    <a:pt x="145" y="1583"/>
                    <a:pt x="117" y="1597"/>
                  </a:cubicBezTo>
                  <a:lnTo>
                    <a:pt x="117" y="221"/>
                  </a:lnTo>
                  <a:close/>
                  <a:moveTo>
                    <a:pt x="1461" y="1875"/>
                  </a:moveTo>
                  <a:lnTo>
                    <a:pt x="208" y="1875"/>
                  </a:lnTo>
                  <a:cubicBezTo>
                    <a:pt x="192" y="1875"/>
                    <a:pt x="176" y="1871"/>
                    <a:pt x="162" y="1863"/>
                  </a:cubicBezTo>
                  <a:cubicBezTo>
                    <a:pt x="148" y="1855"/>
                    <a:pt x="137" y="1844"/>
                    <a:pt x="129" y="1830"/>
                  </a:cubicBezTo>
                  <a:cubicBezTo>
                    <a:pt x="121" y="1816"/>
                    <a:pt x="117" y="1800"/>
                    <a:pt x="117" y="1784"/>
                  </a:cubicBezTo>
                  <a:cubicBezTo>
                    <a:pt x="117" y="1768"/>
                    <a:pt x="121" y="1752"/>
                    <a:pt x="129" y="1738"/>
                  </a:cubicBezTo>
                  <a:cubicBezTo>
                    <a:pt x="137" y="1724"/>
                    <a:pt x="148" y="1713"/>
                    <a:pt x="162" y="1705"/>
                  </a:cubicBezTo>
                  <a:cubicBezTo>
                    <a:pt x="176" y="1696"/>
                    <a:pt x="192" y="1692"/>
                    <a:pt x="208" y="1692"/>
                  </a:cubicBezTo>
                  <a:lnTo>
                    <a:pt x="1461" y="1692"/>
                  </a:lnTo>
                  <a:lnTo>
                    <a:pt x="1461" y="1875"/>
                  </a:lnTo>
                  <a:close/>
                  <a:moveTo>
                    <a:pt x="1461" y="1576"/>
                  </a:moveTo>
                  <a:lnTo>
                    <a:pt x="369" y="1576"/>
                  </a:lnTo>
                  <a:lnTo>
                    <a:pt x="369" y="116"/>
                  </a:lnTo>
                  <a:lnTo>
                    <a:pt x="1461" y="116"/>
                  </a:lnTo>
                  <a:lnTo>
                    <a:pt x="1461" y="15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5246134" y="1489538"/>
              <a:ext cx="197433" cy="216869"/>
            </a:xfrm>
            <a:custGeom>
              <a:rect b="b" l="l" r="r" t="t"/>
              <a:pathLst>
                <a:path extrusionOk="0" h="933" w="849">
                  <a:moveTo>
                    <a:pt x="848" y="932"/>
                  </a:moveTo>
                  <a:lnTo>
                    <a:pt x="848" y="700"/>
                  </a:lnTo>
                  <a:lnTo>
                    <a:pt x="592" y="261"/>
                  </a:lnTo>
                  <a:lnTo>
                    <a:pt x="592" y="0"/>
                  </a:lnTo>
                  <a:lnTo>
                    <a:pt x="254" y="0"/>
                  </a:lnTo>
                  <a:lnTo>
                    <a:pt x="254" y="261"/>
                  </a:lnTo>
                  <a:lnTo>
                    <a:pt x="0" y="700"/>
                  </a:lnTo>
                  <a:lnTo>
                    <a:pt x="0" y="932"/>
                  </a:lnTo>
                  <a:lnTo>
                    <a:pt x="848" y="932"/>
                  </a:lnTo>
                  <a:close/>
                  <a:moveTo>
                    <a:pt x="475" y="117"/>
                  </a:moveTo>
                  <a:lnTo>
                    <a:pt x="475" y="218"/>
                  </a:lnTo>
                  <a:lnTo>
                    <a:pt x="371" y="218"/>
                  </a:lnTo>
                  <a:lnTo>
                    <a:pt x="371" y="117"/>
                  </a:lnTo>
                  <a:lnTo>
                    <a:pt x="475" y="117"/>
                  </a:lnTo>
                  <a:close/>
                  <a:moveTo>
                    <a:pt x="117" y="731"/>
                  </a:moveTo>
                  <a:lnTo>
                    <a:pt x="346" y="335"/>
                  </a:lnTo>
                  <a:lnTo>
                    <a:pt x="500" y="335"/>
                  </a:lnTo>
                  <a:lnTo>
                    <a:pt x="731" y="731"/>
                  </a:lnTo>
                  <a:lnTo>
                    <a:pt x="731" y="815"/>
                  </a:lnTo>
                  <a:lnTo>
                    <a:pt x="117" y="815"/>
                  </a:lnTo>
                  <a:lnTo>
                    <a:pt x="117" y="7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5313649" y="1624569"/>
              <a:ext cx="27620" cy="27620"/>
            </a:xfrm>
            <a:custGeom>
              <a:rect b="b" l="l" r="r" t="t"/>
              <a:pathLst>
                <a:path extrusionOk="0" h="118" w="118">
                  <a:moveTo>
                    <a:pt x="0" y="0"/>
                  </a:moveTo>
                  <a:lnTo>
                    <a:pt x="117" y="0"/>
                  </a:lnTo>
                  <a:lnTo>
                    <a:pt x="117" y="117"/>
                  </a:lnTo>
                  <a:lnTo>
                    <a:pt x="0" y="117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5340246" y="1597972"/>
              <a:ext cx="27620" cy="27620"/>
            </a:xfrm>
            <a:custGeom>
              <a:rect b="b" l="l" r="r" t="t"/>
              <a:pathLst>
                <a:path extrusionOk="0" h="117" w="118">
                  <a:moveTo>
                    <a:pt x="0" y="0"/>
                  </a:moveTo>
                  <a:lnTo>
                    <a:pt x="117" y="0"/>
                  </a:lnTo>
                  <a:lnTo>
                    <a:pt x="117" y="116"/>
                  </a:lnTo>
                  <a:lnTo>
                    <a:pt x="0" y="116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5275800" y="1736071"/>
              <a:ext cx="137078" cy="27620"/>
            </a:xfrm>
            <a:custGeom>
              <a:rect b="b" l="l" r="r" t="t"/>
              <a:pathLst>
                <a:path extrusionOk="0" h="117" w="592">
                  <a:moveTo>
                    <a:pt x="0" y="0"/>
                  </a:moveTo>
                  <a:lnTo>
                    <a:pt x="591" y="0"/>
                  </a:lnTo>
                  <a:lnTo>
                    <a:pt x="591" y="116"/>
                  </a:lnTo>
                  <a:lnTo>
                    <a:pt x="0" y="116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ject Research Infographics by Slidesgo">
  <a:themeElements>
    <a:clrScheme name="Simple Light">
      <a:dk1>
        <a:srgbClr val="000000"/>
      </a:dk1>
      <a:lt1>
        <a:srgbClr val="FFFFFF"/>
      </a:lt1>
      <a:dk2>
        <a:srgbClr val="2F4842"/>
      </a:dk2>
      <a:lt2>
        <a:srgbClr val="597375"/>
      </a:lt2>
      <a:accent1>
        <a:srgbClr val="708D8F"/>
      </a:accent1>
      <a:accent2>
        <a:srgbClr val="86A5A8"/>
      </a:accent2>
      <a:accent3>
        <a:srgbClr val="B05044"/>
      </a:accent3>
      <a:accent4>
        <a:srgbClr val="B77855"/>
      </a:accent4>
      <a:accent5>
        <a:srgbClr val="D88269"/>
      </a:accent5>
      <a:accent6>
        <a:srgbClr val="F0E4D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