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Proxima Nova Semibold"/>
      <p:regular r:id="rId48"/>
      <p:bold r:id="rId49"/>
      <p:boldItalic r:id="rId50"/>
    </p:embeddedFont>
    <p:embeddedFont>
      <p:font typeface="Fira Sans Extra Condensed"/>
      <p:regular r:id="rId51"/>
      <p:bold r:id="rId52"/>
      <p:italic r:id="rId53"/>
      <p:boldItalic r:id="rId54"/>
    </p:embeddedFont>
    <p:embeddedFont>
      <p:font typeface="Fira Sans Extra Condensed SemiBold"/>
      <p:regular r:id="rId55"/>
      <p:bold r:id="rId56"/>
      <p:italic r:id="rId57"/>
      <p:boldItalic r:id="rId58"/>
    </p:embeddedFon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BFD846-4C25-4257-89CC-7286197FC0C1}">
  <a:tblStyle styleId="{12BFD846-4C25-4257-89CC-7286197FC0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roximaNova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roximaNovaSemibold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ProximaNovaSemi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penSans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-regular.fntdata"/><Relationship Id="rId50" Type="http://schemas.openxmlformats.org/officeDocument/2006/relationships/font" Target="fonts/ProximaNovaSemibold-boldItalic.fntdata"/><Relationship Id="rId53" Type="http://schemas.openxmlformats.org/officeDocument/2006/relationships/font" Target="fonts/FiraSansExtraCondensed-italic.fntdata"/><Relationship Id="rId52" Type="http://schemas.openxmlformats.org/officeDocument/2006/relationships/font" Target="fonts/FiraSansExtraCondensed-bold.fntdata"/><Relationship Id="rId11" Type="http://schemas.openxmlformats.org/officeDocument/2006/relationships/slide" Target="slides/slide5.xml"/><Relationship Id="rId55" Type="http://schemas.openxmlformats.org/officeDocument/2006/relationships/font" Target="fonts/FiraSansExtraCondensedSemiBold-regular.fntdata"/><Relationship Id="rId10" Type="http://schemas.openxmlformats.org/officeDocument/2006/relationships/slide" Target="slides/slide4.xml"/><Relationship Id="rId54" Type="http://schemas.openxmlformats.org/officeDocument/2006/relationships/font" Target="fonts/FiraSansExtraCondensed-boldItalic.fntdata"/><Relationship Id="rId13" Type="http://schemas.openxmlformats.org/officeDocument/2006/relationships/slide" Target="slides/slide7.xml"/><Relationship Id="rId57" Type="http://schemas.openxmlformats.org/officeDocument/2006/relationships/font" Target="fonts/FiraSansExtraCondensedSemiBold-italic.fntdata"/><Relationship Id="rId12" Type="http://schemas.openxmlformats.org/officeDocument/2006/relationships/slide" Target="slides/slide6.xml"/><Relationship Id="rId56" Type="http://schemas.openxmlformats.org/officeDocument/2006/relationships/font" Target="fonts/FiraSansExtraCondensedSemiBold-bold.fntdata"/><Relationship Id="rId15" Type="http://schemas.openxmlformats.org/officeDocument/2006/relationships/slide" Target="slides/slide9.xml"/><Relationship Id="rId59" Type="http://schemas.openxmlformats.org/officeDocument/2006/relationships/font" Target="fonts/OpenSans-regular.fntdata"/><Relationship Id="rId14" Type="http://schemas.openxmlformats.org/officeDocument/2006/relationships/slide" Target="slides/slide8.xml"/><Relationship Id="rId58" Type="http://schemas.openxmlformats.org/officeDocument/2006/relationships/font" Target="fonts/FiraSansExtraCondensedSemiBold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a9021edd2_0_1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ea9021edd2_0_1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edd41da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edd41da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edd41dac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eedd41dac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edd41dac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edd41dac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edd41dac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eedd41dac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eedd41dac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eedd41dac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eedd41dac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eedd41dac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eedd41dacc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eedd41dacc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edd41dacc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edd41dacc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eedd41dacc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eedd41dacc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a9021edd2_0_1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a9021edd2_0_1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eedd41dacc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eedd41dacc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eedd41dacc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eedd41dacc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eedd41dacc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eedd41dacc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eedd41dacc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eedd41dacc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eedd41dacc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eedd41dacc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eedd41dacc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eedd41dacc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eedd41dacc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eedd41dacc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edd41dacc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edd41dacc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eedd41dacc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eedd41dacc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eedd41dacc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eedd41dacc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a9021edd2_0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a9021edd2_0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eedd41dacc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eedd41dacc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eedd41dacc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eedd41dacc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e506658fd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e506658fd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e506658fd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e506658fd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a9021edd2_0_1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a9021edd2_0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a9021edd2_0_1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a9021edd2_0_1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a9021edd2_0_1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a9021edd2_0_1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a9021edd2_0_1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a9021edd2_0_1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a9021edd2_0_1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a9021edd2_0_1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a9021edd2_0_1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a9021edd2_0_1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759728" y="917288"/>
            <a:ext cx="3914700" cy="29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759728" y="3855113"/>
            <a:ext cx="35766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4759728" y="917288"/>
            <a:ext cx="3914700" cy="29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- Gantt Charts Infographics</a:t>
            </a:r>
            <a:endParaRPr/>
          </a:p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4759728" y="3855113"/>
            <a:ext cx="35766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60" name="Google Shape;60;p15"/>
          <p:cNvGrpSpPr/>
          <p:nvPr/>
        </p:nvGrpSpPr>
        <p:grpSpPr>
          <a:xfrm>
            <a:off x="469572" y="1071876"/>
            <a:ext cx="4061118" cy="3076756"/>
            <a:chOff x="446650" y="1110775"/>
            <a:chExt cx="4325400" cy="3276979"/>
          </a:xfrm>
        </p:grpSpPr>
        <p:grpSp>
          <p:nvGrpSpPr>
            <p:cNvPr id="61" name="Google Shape;61;p15"/>
            <p:cNvGrpSpPr/>
            <p:nvPr/>
          </p:nvGrpSpPr>
          <p:grpSpPr>
            <a:xfrm>
              <a:off x="2347327" y="3184400"/>
              <a:ext cx="2424723" cy="1203354"/>
              <a:chOff x="2347327" y="3184400"/>
              <a:chExt cx="2424723" cy="1203354"/>
            </a:xfrm>
          </p:grpSpPr>
          <p:sp>
            <p:nvSpPr>
              <p:cNvPr id="62" name="Google Shape;62;p15"/>
              <p:cNvSpPr/>
              <p:nvPr/>
            </p:nvSpPr>
            <p:spPr>
              <a:xfrm>
                <a:off x="2753950" y="3477500"/>
                <a:ext cx="2018100" cy="8643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715659" y="3962053"/>
                <a:ext cx="561361" cy="399090"/>
              </a:xfrm>
              <a:custGeom>
                <a:rect b="b" l="l" r="r" t="t"/>
                <a:pathLst>
                  <a:path extrusionOk="0" h="17088" w="24036">
                    <a:moveTo>
                      <a:pt x="19958" y="0"/>
                    </a:moveTo>
                    <a:cubicBezTo>
                      <a:pt x="19850" y="0"/>
                      <a:pt x="19740" y="5"/>
                      <a:pt x="19630" y="14"/>
                    </a:cubicBezTo>
                    <a:lnTo>
                      <a:pt x="19128" y="37"/>
                    </a:lnTo>
                    <a:lnTo>
                      <a:pt x="13102" y="493"/>
                    </a:lnTo>
                    <a:cubicBezTo>
                      <a:pt x="11093" y="653"/>
                      <a:pt x="9085" y="790"/>
                      <a:pt x="7076" y="995"/>
                    </a:cubicBezTo>
                    <a:lnTo>
                      <a:pt x="6939" y="995"/>
                    </a:lnTo>
                    <a:cubicBezTo>
                      <a:pt x="4520" y="1292"/>
                      <a:pt x="2785" y="3529"/>
                      <a:pt x="3082" y="5948"/>
                    </a:cubicBezTo>
                    <a:cubicBezTo>
                      <a:pt x="3310" y="7827"/>
                      <a:pt x="4686" y="9274"/>
                      <a:pt x="6411" y="9706"/>
                    </a:cubicBezTo>
                    <a:lnTo>
                      <a:pt x="6411" y="9706"/>
                    </a:lnTo>
                    <a:cubicBezTo>
                      <a:pt x="5842" y="10197"/>
                      <a:pt x="5274" y="10688"/>
                      <a:pt x="4702" y="11175"/>
                    </a:cubicBezTo>
                    <a:cubicBezTo>
                      <a:pt x="3995" y="11769"/>
                      <a:pt x="3310" y="12362"/>
                      <a:pt x="2625" y="12979"/>
                    </a:cubicBezTo>
                    <a:cubicBezTo>
                      <a:pt x="1917" y="13572"/>
                      <a:pt x="1233" y="14188"/>
                      <a:pt x="548" y="14805"/>
                    </a:cubicBezTo>
                    <a:cubicBezTo>
                      <a:pt x="137" y="15170"/>
                      <a:pt x="0" y="15763"/>
                      <a:pt x="228" y="16288"/>
                    </a:cubicBezTo>
                    <a:cubicBezTo>
                      <a:pt x="447" y="16794"/>
                      <a:pt x="928" y="17088"/>
                      <a:pt x="1430" y="17088"/>
                    </a:cubicBezTo>
                    <a:cubicBezTo>
                      <a:pt x="1609" y="17088"/>
                      <a:pt x="1790" y="17051"/>
                      <a:pt x="1963" y="16973"/>
                    </a:cubicBezTo>
                    <a:cubicBezTo>
                      <a:pt x="2808" y="16608"/>
                      <a:pt x="3629" y="16243"/>
                      <a:pt x="4474" y="15855"/>
                    </a:cubicBezTo>
                    <a:cubicBezTo>
                      <a:pt x="5318" y="15489"/>
                      <a:pt x="6140" y="15101"/>
                      <a:pt x="6962" y="14713"/>
                    </a:cubicBezTo>
                    <a:cubicBezTo>
                      <a:pt x="8628" y="13937"/>
                      <a:pt x="10294" y="13184"/>
                      <a:pt x="11938" y="12362"/>
                    </a:cubicBezTo>
                    <a:lnTo>
                      <a:pt x="16891" y="9988"/>
                    </a:lnTo>
                    <a:cubicBezTo>
                      <a:pt x="18534" y="9190"/>
                      <a:pt x="20155" y="8368"/>
                      <a:pt x="21775" y="7523"/>
                    </a:cubicBezTo>
                    <a:cubicBezTo>
                      <a:pt x="23145" y="6816"/>
                      <a:pt x="24035" y="5332"/>
                      <a:pt x="23898" y="3689"/>
                    </a:cubicBezTo>
                    <a:cubicBezTo>
                      <a:pt x="23746" y="1608"/>
                      <a:pt x="22010" y="0"/>
                      <a:pt x="199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22367" y="3849355"/>
                <a:ext cx="198331" cy="345701"/>
              </a:xfrm>
              <a:custGeom>
                <a:rect b="b" l="l" r="r" t="t"/>
                <a:pathLst>
                  <a:path extrusionOk="0" h="14802" w="8492">
                    <a:moveTo>
                      <a:pt x="5502" y="1"/>
                    </a:moveTo>
                    <a:cubicBezTo>
                      <a:pt x="3151" y="2101"/>
                      <a:pt x="1370" y="4977"/>
                      <a:pt x="434" y="8150"/>
                    </a:cubicBezTo>
                    <a:cubicBezTo>
                      <a:pt x="183" y="9017"/>
                      <a:pt x="1" y="9907"/>
                      <a:pt x="24" y="10797"/>
                    </a:cubicBezTo>
                    <a:cubicBezTo>
                      <a:pt x="24" y="11710"/>
                      <a:pt x="275" y="12623"/>
                      <a:pt x="800" y="13308"/>
                    </a:cubicBezTo>
                    <a:cubicBezTo>
                      <a:pt x="1644" y="14426"/>
                      <a:pt x="3082" y="14769"/>
                      <a:pt x="4429" y="14792"/>
                    </a:cubicBezTo>
                    <a:cubicBezTo>
                      <a:pt x="4870" y="14799"/>
                      <a:pt x="5314" y="14802"/>
                      <a:pt x="5761" y="14802"/>
                    </a:cubicBezTo>
                    <a:cubicBezTo>
                      <a:pt x="6656" y="14802"/>
                      <a:pt x="7563" y="14792"/>
                      <a:pt x="8492" y="14792"/>
                    </a:cubicBezTo>
                    <a:lnTo>
                      <a:pt x="8492" y="1"/>
                    </a:lnTo>
                    <a:close/>
                  </a:path>
                </a:pathLst>
              </a:custGeom>
              <a:solidFill>
                <a:srgbClr val="0068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820650" y="3849355"/>
                <a:ext cx="197793" cy="345701"/>
              </a:xfrm>
              <a:custGeom>
                <a:rect b="b" l="l" r="r" t="t"/>
                <a:pathLst>
                  <a:path extrusionOk="0" h="14802" w="8469">
                    <a:moveTo>
                      <a:pt x="1" y="1"/>
                    </a:moveTo>
                    <a:lnTo>
                      <a:pt x="1" y="14792"/>
                    </a:lnTo>
                    <a:cubicBezTo>
                      <a:pt x="914" y="14792"/>
                      <a:pt x="1817" y="14802"/>
                      <a:pt x="2716" y="14802"/>
                    </a:cubicBezTo>
                    <a:cubicBezTo>
                      <a:pt x="3166" y="14802"/>
                      <a:pt x="3615" y="14799"/>
                      <a:pt x="4064" y="14792"/>
                    </a:cubicBezTo>
                    <a:cubicBezTo>
                      <a:pt x="5387" y="14769"/>
                      <a:pt x="6825" y="14426"/>
                      <a:pt x="7670" y="13308"/>
                    </a:cubicBezTo>
                    <a:cubicBezTo>
                      <a:pt x="8195" y="12623"/>
                      <a:pt x="8446" y="11710"/>
                      <a:pt x="8469" y="10797"/>
                    </a:cubicBezTo>
                    <a:cubicBezTo>
                      <a:pt x="8469" y="9907"/>
                      <a:pt x="8286" y="9017"/>
                      <a:pt x="8035" y="8150"/>
                    </a:cubicBezTo>
                    <a:cubicBezTo>
                      <a:pt x="7099" y="4977"/>
                      <a:pt x="5319" y="2101"/>
                      <a:pt x="29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98051" y="3829109"/>
                <a:ext cx="245251" cy="77328"/>
              </a:xfrm>
              <a:custGeom>
                <a:rect b="b" l="l" r="r" t="t"/>
                <a:pathLst>
                  <a:path extrusionOk="0" h="3311" w="10501">
                    <a:moveTo>
                      <a:pt x="1" y="1"/>
                    </a:moveTo>
                    <a:cubicBezTo>
                      <a:pt x="69" y="1142"/>
                      <a:pt x="206" y="2260"/>
                      <a:pt x="47" y="3310"/>
                    </a:cubicBezTo>
                    <a:lnTo>
                      <a:pt x="10455" y="3310"/>
                    </a:lnTo>
                    <a:cubicBezTo>
                      <a:pt x="10295" y="2260"/>
                      <a:pt x="10409" y="1142"/>
                      <a:pt x="10501" y="1"/>
                    </a:cubicBezTo>
                    <a:close/>
                  </a:path>
                </a:pathLst>
              </a:custGeom>
              <a:solidFill>
                <a:srgbClr val="FF75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632502" y="3463996"/>
                <a:ext cx="375852" cy="411562"/>
              </a:xfrm>
              <a:custGeom>
                <a:rect b="b" l="l" r="r" t="t"/>
                <a:pathLst>
                  <a:path extrusionOk="0" h="17622" w="16093">
                    <a:moveTo>
                      <a:pt x="7852" y="0"/>
                    </a:moveTo>
                    <a:cubicBezTo>
                      <a:pt x="7852" y="0"/>
                      <a:pt x="7533" y="46"/>
                      <a:pt x="7053" y="183"/>
                    </a:cubicBezTo>
                    <a:lnTo>
                      <a:pt x="6300" y="297"/>
                    </a:lnTo>
                    <a:lnTo>
                      <a:pt x="6300" y="411"/>
                    </a:lnTo>
                    <a:cubicBezTo>
                      <a:pt x="4839" y="868"/>
                      <a:pt x="2648" y="1735"/>
                      <a:pt x="913" y="3219"/>
                    </a:cubicBezTo>
                    <a:cubicBezTo>
                      <a:pt x="685" y="3424"/>
                      <a:pt x="525" y="3675"/>
                      <a:pt x="434" y="3949"/>
                    </a:cubicBezTo>
                    <a:cubicBezTo>
                      <a:pt x="229" y="4497"/>
                      <a:pt x="0" y="5547"/>
                      <a:pt x="366" y="6871"/>
                    </a:cubicBezTo>
                    <a:cubicBezTo>
                      <a:pt x="799" y="8468"/>
                      <a:pt x="2968" y="12919"/>
                      <a:pt x="2717" y="17621"/>
                    </a:cubicBezTo>
                    <a:cubicBezTo>
                      <a:pt x="5822" y="17621"/>
                      <a:pt x="8642" y="16423"/>
                      <a:pt x="12305" y="16423"/>
                    </a:cubicBezTo>
                    <a:cubicBezTo>
                      <a:pt x="12654" y="16423"/>
                      <a:pt x="13011" y="16433"/>
                      <a:pt x="13376" y="16457"/>
                    </a:cubicBezTo>
                    <a:cubicBezTo>
                      <a:pt x="13696" y="12760"/>
                      <a:pt x="15293" y="8468"/>
                      <a:pt x="15727" y="6871"/>
                    </a:cubicBezTo>
                    <a:cubicBezTo>
                      <a:pt x="16092" y="5547"/>
                      <a:pt x="15864" y="4497"/>
                      <a:pt x="15681" y="3949"/>
                    </a:cubicBezTo>
                    <a:cubicBezTo>
                      <a:pt x="15567" y="3675"/>
                      <a:pt x="15407" y="3424"/>
                      <a:pt x="15179" y="3219"/>
                    </a:cubicBezTo>
                    <a:cubicBezTo>
                      <a:pt x="13467" y="1735"/>
                      <a:pt x="11253" y="868"/>
                      <a:pt x="9815" y="411"/>
                    </a:cubicBezTo>
                    <a:lnTo>
                      <a:pt x="9815" y="297"/>
                    </a:lnTo>
                    <a:lnTo>
                      <a:pt x="9039" y="183"/>
                    </a:lnTo>
                    <a:cubicBezTo>
                      <a:pt x="8560" y="46"/>
                      <a:pt x="8263" y="0"/>
                      <a:pt x="8263" y="0"/>
                    </a:cubicBezTo>
                    <a:lnTo>
                      <a:pt x="8058" y="23"/>
                    </a:lnTo>
                    <a:lnTo>
                      <a:pt x="785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533886" y="3519902"/>
                <a:ext cx="248988" cy="409086"/>
              </a:xfrm>
              <a:custGeom>
                <a:rect b="b" l="l" r="r" t="t"/>
                <a:pathLst>
                  <a:path extrusionOk="0" h="17516" w="10661">
                    <a:moveTo>
                      <a:pt x="6675" y="1"/>
                    </a:moveTo>
                    <a:cubicBezTo>
                      <a:pt x="5750" y="1"/>
                      <a:pt x="4866" y="523"/>
                      <a:pt x="4452" y="1418"/>
                    </a:cubicBezTo>
                    <a:lnTo>
                      <a:pt x="434" y="9978"/>
                    </a:lnTo>
                    <a:lnTo>
                      <a:pt x="320" y="10229"/>
                    </a:lnTo>
                    <a:cubicBezTo>
                      <a:pt x="1" y="10913"/>
                      <a:pt x="229" y="11781"/>
                      <a:pt x="891" y="12192"/>
                    </a:cubicBezTo>
                    <a:lnTo>
                      <a:pt x="8994" y="17350"/>
                    </a:lnTo>
                    <a:cubicBezTo>
                      <a:pt x="9160" y="17461"/>
                      <a:pt x="9353" y="17516"/>
                      <a:pt x="9545" y="17516"/>
                    </a:cubicBezTo>
                    <a:cubicBezTo>
                      <a:pt x="9826" y="17516"/>
                      <a:pt x="10105" y="17398"/>
                      <a:pt x="10295" y="17167"/>
                    </a:cubicBezTo>
                    <a:cubicBezTo>
                      <a:pt x="10660" y="16734"/>
                      <a:pt x="10614" y="16095"/>
                      <a:pt x="10204" y="15729"/>
                    </a:cubicBezTo>
                    <a:lnTo>
                      <a:pt x="4171" y="10529"/>
                    </a:lnTo>
                    <a:lnTo>
                      <a:pt x="4171" y="10529"/>
                    </a:lnTo>
                    <a:lnTo>
                      <a:pt x="8697" y="3838"/>
                    </a:lnTo>
                    <a:cubicBezTo>
                      <a:pt x="8766" y="3746"/>
                      <a:pt x="8834" y="3609"/>
                      <a:pt x="8903" y="3495"/>
                    </a:cubicBezTo>
                    <a:cubicBezTo>
                      <a:pt x="9473" y="2285"/>
                      <a:pt x="8948" y="825"/>
                      <a:pt x="7716" y="231"/>
                    </a:cubicBezTo>
                    <a:cubicBezTo>
                      <a:pt x="7378" y="75"/>
                      <a:pt x="7024" y="1"/>
                      <a:pt x="6675" y="1"/>
                    </a:cubicBezTo>
                    <a:close/>
                  </a:path>
                </a:pathLst>
              </a:custGeom>
              <a:solidFill>
                <a:srgbClr val="AC66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347327" y="3962100"/>
                <a:ext cx="572571" cy="399044"/>
              </a:xfrm>
              <a:custGeom>
                <a:rect b="b" l="l" r="r" t="t"/>
                <a:pathLst>
                  <a:path extrusionOk="0" h="17086" w="24516">
                    <a:moveTo>
                      <a:pt x="4567" y="1"/>
                    </a:moveTo>
                    <a:cubicBezTo>
                      <a:pt x="3139" y="1"/>
                      <a:pt x="1754" y="768"/>
                      <a:pt x="1028" y="2135"/>
                    </a:cubicBezTo>
                    <a:cubicBezTo>
                      <a:pt x="1" y="4075"/>
                      <a:pt x="754" y="6494"/>
                      <a:pt x="2717" y="7521"/>
                    </a:cubicBezTo>
                    <a:cubicBezTo>
                      <a:pt x="4338" y="8366"/>
                      <a:pt x="5958" y="9188"/>
                      <a:pt x="7602" y="9986"/>
                    </a:cubicBezTo>
                    <a:lnTo>
                      <a:pt x="12555" y="12360"/>
                    </a:lnTo>
                    <a:cubicBezTo>
                      <a:pt x="14198" y="13182"/>
                      <a:pt x="15864" y="13935"/>
                      <a:pt x="17531" y="14711"/>
                    </a:cubicBezTo>
                    <a:cubicBezTo>
                      <a:pt x="18352" y="15099"/>
                      <a:pt x="19174" y="15487"/>
                      <a:pt x="20019" y="15853"/>
                    </a:cubicBezTo>
                    <a:cubicBezTo>
                      <a:pt x="20863" y="16241"/>
                      <a:pt x="21685" y="16606"/>
                      <a:pt x="22529" y="16971"/>
                    </a:cubicBezTo>
                    <a:cubicBezTo>
                      <a:pt x="22699" y="17048"/>
                      <a:pt x="22881" y="17086"/>
                      <a:pt x="23063" y="17086"/>
                    </a:cubicBezTo>
                    <a:cubicBezTo>
                      <a:pt x="23421" y="17086"/>
                      <a:pt x="23779" y="16939"/>
                      <a:pt x="24036" y="16651"/>
                    </a:cubicBezTo>
                    <a:cubicBezTo>
                      <a:pt x="24515" y="16104"/>
                      <a:pt x="24470" y="15282"/>
                      <a:pt x="23945" y="14803"/>
                    </a:cubicBezTo>
                    <a:cubicBezTo>
                      <a:pt x="23260" y="14186"/>
                      <a:pt x="22575" y="13570"/>
                      <a:pt x="21867" y="12977"/>
                    </a:cubicBezTo>
                    <a:cubicBezTo>
                      <a:pt x="21183" y="12360"/>
                      <a:pt x="20498" y="11767"/>
                      <a:pt x="19790" y="11173"/>
                    </a:cubicBezTo>
                    <a:cubicBezTo>
                      <a:pt x="19221" y="10688"/>
                      <a:pt x="18656" y="10200"/>
                      <a:pt x="18090" y="9712"/>
                    </a:cubicBezTo>
                    <a:lnTo>
                      <a:pt x="18090" y="9712"/>
                    </a:lnTo>
                    <a:cubicBezTo>
                      <a:pt x="19860" y="9263"/>
                      <a:pt x="21231" y="7735"/>
                      <a:pt x="21411" y="5809"/>
                    </a:cubicBezTo>
                    <a:cubicBezTo>
                      <a:pt x="21639" y="3367"/>
                      <a:pt x="19859" y="1222"/>
                      <a:pt x="17417" y="993"/>
                    </a:cubicBezTo>
                    <a:cubicBezTo>
                      <a:pt x="15408" y="788"/>
                      <a:pt x="13399" y="651"/>
                      <a:pt x="11391" y="491"/>
                    </a:cubicBezTo>
                    <a:lnTo>
                      <a:pt x="5365" y="35"/>
                    </a:lnTo>
                    <a:lnTo>
                      <a:pt x="4863" y="12"/>
                    </a:lnTo>
                    <a:cubicBezTo>
                      <a:pt x="4764" y="4"/>
                      <a:pt x="4665" y="1"/>
                      <a:pt x="45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775347" y="3363255"/>
                <a:ext cx="90127" cy="160472"/>
              </a:xfrm>
              <a:custGeom>
                <a:rect b="b" l="l" r="r" t="t"/>
                <a:pathLst>
                  <a:path extrusionOk="0" h="6871" w="3859">
                    <a:moveTo>
                      <a:pt x="1" y="0"/>
                    </a:moveTo>
                    <a:lnTo>
                      <a:pt x="1" y="4931"/>
                    </a:lnTo>
                    <a:cubicBezTo>
                      <a:pt x="1" y="6003"/>
                      <a:pt x="868" y="6871"/>
                      <a:pt x="1941" y="6871"/>
                    </a:cubicBezTo>
                    <a:cubicBezTo>
                      <a:pt x="2991" y="6871"/>
                      <a:pt x="3858" y="6003"/>
                      <a:pt x="3858" y="4931"/>
                    </a:cubicBezTo>
                    <a:lnTo>
                      <a:pt x="3858" y="0"/>
                    </a:lnTo>
                    <a:close/>
                  </a:path>
                </a:pathLst>
              </a:custGeom>
              <a:solidFill>
                <a:srgbClr val="AC66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708139" y="3215062"/>
                <a:ext cx="224558" cy="258049"/>
              </a:xfrm>
              <a:custGeom>
                <a:rect b="b" l="l" r="r" t="t"/>
                <a:pathLst>
                  <a:path extrusionOk="0" h="11049" w="9615">
                    <a:moveTo>
                      <a:pt x="4771" y="0"/>
                    </a:moveTo>
                    <a:cubicBezTo>
                      <a:pt x="4272" y="0"/>
                      <a:pt x="0" y="182"/>
                      <a:pt x="1075" y="6460"/>
                    </a:cubicBezTo>
                    <a:cubicBezTo>
                      <a:pt x="1075" y="6460"/>
                      <a:pt x="1966" y="11048"/>
                      <a:pt x="4819" y="11048"/>
                    </a:cubicBezTo>
                    <a:cubicBezTo>
                      <a:pt x="7649" y="11048"/>
                      <a:pt x="8539" y="6460"/>
                      <a:pt x="8539" y="6460"/>
                    </a:cubicBezTo>
                    <a:cubicBezTo>
                      <a:pt x="9614" y="182"/>
                      <a:pt x="5363" y="0"/>
                      <a:pt x="4866" y="0"/>
                    </a:cubicBezTo>
                    <a:cubicBezTo>
                      <a:pt x="4835" y="0"/>
                      <a:pt x="4819" y="1"/>
                      <a:pt x="4819" y="1"/>
                    </a:cubicBezTo>
                    <a:cubicBezTo>
                      <a:pt x="4819" y="1"/>
                      <a:pt x="4802" y="0"/>
                      <a:pt x="4771" y="0"/>
                    </a:cubicBezTo>
                    <a:close/>
                  </a:path>
                </a:pathLst>
              </a:custGeom>
              <a:solidFill>
                <a:srgbClr val="AC66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896871" y="3333177"/>
                <a:ext cx="33071" cy="65301"/>
              </a:xfrm>
              <a:custGeom>
                <a:rect b="b" l="l" r="r" t="t"/>
                <a:pathLst>
                  <a:path extrusionOk="0" h="2796" w="1416">
                    <a:moveTo>
                      <a:pt x="638" y="0"/>
                    </a:moveTo>
                    <a:cubicBezTo>
                      <a:pt x="600" y="0"/>
                      <a:pt x="563" y="3"/>
                      <a:pt x="526" y="10"/>
                    </a:cubicBezTo>
                    <a:cubicBezTo>
                      <a:pt x="275" y="56"/>
                      <a:pt x="69" y="284"/>
                      <a:pt x="46" y="535"/>
                    </a:cubicBezTo>
                    <a:lnTo>
                      <a:pt x="1" y="2635"/>
                    </a:lnTo>
                    <a:cubicBezTo>
                      <a:pt x="61" y="2740"/>
                      <a:pt x="180" y="2796"/>
                      <a:pt x="306" y="2796"/>
                    </a:cubicBezTo>
                    <a:cubicBezTo>
                      <a:pt x="372" y="2796"/>
                      <a:pt x="440" y="2780"/>
                      <a:pt x="503" y="2749"/>
                    </a:cubicBezTo>
                    <a:cubicBezTo>
                      <a:pt x="663" y="2681"/>
                      <a:pt x="777" y="2498"/>
                      <a:pt x="822" y="2338"/>
                    </a:cubicBezTo>
                    <a:cubicBezTo>
                      <a:pt x="891" y="2156"/>
                      <a:pt x="937" y="1973"/>
                      <a:pt x="1005" y="1813"/>
                    </a:cubicBezTo>
                    <a:cubicBezTo>
                      <a:pt x="1096" y="1539"/>
                      <a:pt x="1279" y="1311"/>
                      <a:pt x="1347" y="1014"/>
                    </a:cubicBezTo>
                    <a:cubicBezTo>
                      <a:pt x="1416" y="763"/>
                      <a:pt x="1370" y="489"/>
                      <a:pt x="1210" y="284"/>
                    </a:cubicBezTo>
                    <a:cubicBezTo>
                      <a:pt x="1074" y="109"/>
                      <a:pt x="855" y="0"/>
                      <a:pt x="638" y="0"/>
                    </a:cubicBezTo>
                    <a:close/>
                  </a:path>
                </a:pathLst>
              </a:custGeom>
              <a:solidFill>
                <a:srgbClr val="AC66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715659" y="4202768"/>
                <a:ext cx="216454" cy="158370"/>
              </a:xfrm>
              <a:custGeom>
                <a:rect b="b" l="l" r="r" t="t"/>
                <a:pathLst>
                  <a:path extrusionOk="0" h="6781" w="9268">
                    <a:moveTo>
                      <a:pt x="5706" y="0"/>
                    </a:moveTo>
                    <a:cubicBezTo>
                      <a:pt x="5455" y="205"/>
                      <a:pt x="4953" y="662"/>
                      <a:pt x="4702" y="867"/>
                    </a:cubicBezTo>
                    <a:cubicBezTo>
                      <a:pt x="3310" y="2054"/>
                      <a:pt x="1917" y="3264"/>
                      <a:pt x="548" y="4497"/>
                    </a:cubicBezTo>
                    <a:cubicBezTo>
                      <a:pt x="137" y="4862"/>
                      <a:pt x="0" y="5455"/>
                      <a:pt x="228" y="6003"/>
                    </a:cubicBezTo>
                    <a:cubicBezTo>
                      <a:pt x="447" y="6491"/>
                      <a:pt x="926" y="6780"/>
                      <a:pt x="1427" y="6780"/>
                    </a:cubicBezTo>
                    <a:cubicBezTo>
                      <a:pt x="1607" y="6780"/>
                      <a:pt x="1789" y="6743"/>
                      <a:pt x="1963" y="6665"/>
                    </a:cubicBezTo>
                    <a:cubicBezTo>
                      <a:pt x="3629" y="5935"/>
                      <a:pt x="5318" y="5181"/>
                      <a:pt x="6962" y="4405"/>
                    </a:cubicBezTo>
                    <a:cubicBezTo>
                      <a:pt x="7624" y="4086"/>
                      <a:pt x="8605" y="3629"/>
                      <a:pt x="9267" y="3333"/>
                    </a:cubicBezTo>
                    <a:cubicBezTo>
                      <a:pt x="7898" y="2260"/>
                      <a:pt x="6802" y="1278"/>
                      <a:pt x="5706" y="0"/>
                    </a:cubicBezTo>
                    <a:close/>
                  </a:path>
                </a:pathLst>
              </a:custGeom>
              <a:solidFill>
                <a:srgbClr val="AC66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646887" y="4267243"/>
                <a:ext cx="173808" cy="113038"/>
              </a:xfrm>
              <a:custGeom>
                <a:rect b="b" l="l" r="r" t="t"/>
                <a:pathLst>
                  <a:path extrusionOk="0" h="4840" w="7442">
                    <a:moveTo>
                      <a:pt x="4977" y="1"/>
                    </a:moveTo>
                    <a:lnTo>
                      <a:pt x="3402" y="1256"/>
                    </a:lnTo>
                    <a:lnTo>
                      <a:pt x="1" y="1827"/>
                    </a:lnTo>
                    <a:lnTo>
                      <a:pt x="4406" y="4840"/>
                    </a:lnTo>
                    <a:lnTo>
                      <a:pt x="7442" y="2854"/>
                    </a:lnTo>
                    <a:lnTo>
                      <a:pt x="49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713510" y="4202768"/>
                <a:ext cx="206879" cy="158347"/>
              </a:xfrm>
              <a:custGeom>
                <a:rect b="b" l="l" r="r" t="t"/>
                <a:pathLst>
                  <a:path extrusionOk="0" h="6780" w="8858">
                    <a:moveTo>
                      <a:pt x="3082" y="0"/>
                    </a:moveTo>
                    <a:cubicBezTo>
                      <a:pt x="2124" y="1255"/>
                      <a:pt x="1211" y="2442"/>
                      <a:pt x="1" y="3538"/>
                    </a:cubicBezTo>
                    <a:cubicBezTo>
                      <a:pt x="457" y="3766"/>
                      <a:pt x="1370" y="4177"/>
                      <a:pt x="1850" y="4405"/>
                    </a:cubicBezTo>
                    <a:cubicBezTo>
                      <a:pt x="3493" y="5181"/>
                      <a:pt x="5182" y="5935"/>
                      <a:pt x="6848" y="6665"/>
                    </a:cubicBezTo>
                    <a:cubicBezTo>
                      <a:pt x="7018" y="6742"/>
                      <a:pt x="7200" y="6780"/>
                      <a:pt x="7382" y="6780"/>
                    </a:cubicBezTo>
                    <a:cubicBezTo>
                      <a:pt x="7740" y="6780"/>
                      <a:pt x="8098" y="6633"/>
                      <a:pt x="8355" y="6345"/>
                    </a:cubicBezTo>
                    <a:cubicBezTo>
                      <a:pt x="8857" y="5798"/>
                      <a:pt x="8789" y="4976"/>
                      <a:pt x="8264" y="4497"/>
                    </a:cubicBezTo>
                    <a:cubicBezTo>
                      <a:pt x="6894" y="3264"/>
                      <a:pt x="5502" y="2054"/>
                      <a:pt x="4109" y="867"/>
                    </a:cubicBezTo>
                    <a:cubicBezTo>
                      <a:pt x="3881" y="662"/>
                      <a:pt x="3333" y="205"/>
                      <a:pt x="3082" y="0"/>
                    </a:cubicBezTo>
                    <a:close/>
                  </a:path>
                </a:pathLst>
              </a:custGeom>
              <a:solidFill>
                <a:srgbClr val="AC66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828659" y="4274716"/>
                <a:ext cx="166871" cy="113038"/>
              </a:xfrm>
              <a:custGeom>
                <a:rect b="b" l="l" r="r" t="t"/>
                <a:pathLst>
                  <a:path extrusionOk="0" h="4840" w="7145">
                    <a:moveTo>
                      <a:pt x="2442" y="0"/>
                    </a:moveTo>
                    <a:lnTo>
                      <a:pt x="0" y="2854"/>
                    </a:lnTo>
                    <a:lnTo>
                      <a:pt x="3013" y="4839"/>
                    </a:lnTo>
                    <a:lnTo>
                      <a:pt x="7144" y="1324"/>
                    </a:lnTo>
                    <a:lnTo>
                      <a:pt x="4017" y="1256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566930" y="3500239"/>
                <a:ext cx="190880" cy="238852"/>
              </a:xfrm>
              <a:custGeom>
                <a:rect b="b" l="l" r="r" t="t"/>
                <a:pathLst>
                  <a:path extrusionOk="0" h="10227" w="8173">
                    <a:moveTo>
                      <a:pt x="6232" y="0"/>
                    </a:moveTo>
                    <a:cubicBezTo>
                      <a:pt x="6232" y="0"/>
                      <a:pt x="3539" y="503"/>
                      <a:pt x="2831" y="2283"/>
                    </a:cubicBezTo>
                    <a:cubicBezTo>
                      <a:pt x="2101" y="4063"/>
                      <a:pt x="1" y="8469"/>
                      <a:pt x="1" y="8469"/>
                    </a:cubicBezTo>
                    <a:lnTo>
                      <a:pt x="3653" y="10226"/>
                    </a:lnTo>
                    <a:lnTo>
                      <a:pt x="7647" y="4428"/>
                    </a:lnTo>
                    <a:lnTo>
                      <a:pt x="8172" y="2831"/>
                    </a:lnTo>
                    <a:lnTo>
                      <a:pt x="7373" y="1324"/>
                    </a:lnTo>
                    <a:lnTo>
                      <a:pt x="62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854767" y="3519948"/>
                <a:ext cx="249501" cy="409226"/>
              </a:xfrm>
              <a:custGeom>
                <a:rect b="b" l="l" r="r" t="t"/>
                <a:pathLst>
                  <a:path extrusionOk="0" h="17522" w="10683">
                    <a:moveTo>
                      <a:pt x="4008" y="1"/>
                    </a:moveTo>
                    <a:cubicBezTo>
                      <a:pt x="3531" y="1"/>
                      <a:pt x="3049" y="141"/>
                      <a:pt x="2625" y="435"/>
                    </a:cubicBezTo>
                    <a:cubicBezTo>
                      <a:pt x="1507" y="1188"/>
                      <a:pt x="1210" y="2717"/>
                      <a:pt x="1963" y="3836"/>
                    </a:cubicBezTo>
                    <a:lnTo>
                      <a:pt x="6503" y="10519"/>
                    </a:lnTo>
                    <a:lnTo>
                      <a:pt x="6503" y="10519"/>
                    </a:lnTo>
                    <a:lnTo>
                      <a:pt x="480" y="15727"/>
                    </a:lnTo>
                    <a:cubicBezTo>
                      <a:pt x="92" y="16047"/>
                      <a:pt x="1" y="16618"/>
                      <a:pt x="274" y="17051"/>
                    </a:cubicBezTo>
                    <a:cubicBezTo>
                      <a:pt x="477" y="17355"/>
                      <a:pt x="798" y="17521"/>
                      <a:pt x="1128" y="17521"/>
                    </a:cubicBezTo>
                    <a:cubicBezTo>
                      <a:pt x="1320" y="17521"/>
                      <a:pt x="1514" y="17465"/>
                      <a:pt x="1690" y="17348"/>
                    </a:cubicBezTo>
                    <a:lnTo>
                      <a:pt x="9770" y="12190"/>
                    </a:lnTo>
                    <a:cubicBezTo>
                      <a:pt x="10432" y="11779"/>
                      <a:pt x="10683" y="10934"/>
                      <a:pt x="10363" y="10227"/>
                    </a:cubicBezTo>
                    <a:lnTo>
                      <a:pt x="10249" y="9976"/>
                    </a:lnTo>
                    <a:lnTo>
                      <a:pt x="6232" y="1416"/>
                    </a:lnTo>
                    <a:cubicBezTo>
                      <a:pt x="6163" y="1302"/>
                      <a:pt x="6118" y="1188"/>
                      <a:pt x="6026" y="1074"/>
                    </a:cubicBezTo>
                    <a:cubicBezTo>
                      <a:pt x="5558" y="379"/>
                      <a:pt x="4790" y="1"/>
                      <a:pt x="4008" y="1"/>
                    </a:cubicBezTo>
                    <a:close/>
                  </a:path>
                </a:pathLst>
              </a:custGeom>
              <a:solidFill>
                <a:srgbClr val="AC66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2879824" y="3500239"/>
                <a:ext cx="191394" cy="238852"/>
              </a:xfrm>
              <a:custGeom>
                <a:rect b="b" l="l" r="r" t="t"/>
                <a:pathLst>
                  <a:path extrusionOk="0" h="10227" w="8195">
                    <a:moveTo>
                      <a:pt x="1940" y="0"/>
                    </a:moveTo>
                    <a:lnTo>
                      <a:pt x="822" y="1324"/>
                    </a:lnTo>
                    <a:lnTo>
                      <a:pt x="0" y="2831"/>
                    </a:lnTo>
                    <a:lnTo>
                      <a:pt x="525" y="4428"/>
                    </a:lnTo>
                    <a:lnTo>
                      <a:pt x="4543" y="10226"/>
                    </a:lnTo>
                    <a:lnTo>
                      <a:pt x="8195" y="8469"/>
                    </a:lnTo>
                    <a:cubicBezTo>
                      <a:pt x="8195" y="8469"/>
                      <a:pt x="6072" y="4063"/>
                      <a:pt x="5364" y="2283"/>
                    </a:cubicBezTo>
                    <a:cubicBezTo>
                      <a:pt x="4657" y="503"/>
                      <a:pt x="1940" y="0"/>
                      <a:pt x="19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2683129" y="3918127"/>
                <a:ext cx="56005" cy="41058"/>
              </a:xfrm>
              <a:custGeom>
                <a:rect b="b" l="l" r="r" t="t"/>
                <a:pathLst>
                  <a:path extrusionOk="0" fill="none" h="1758" w="2398">
                    <a:moveTo>
                      <a:pt x="1" y="1758"/>
                    </a:moveTo>
                    <a:cubicBezTo>
                      <a:pt x="1005" y="1552"/>
                      <a:pt x="1918" y="891"/>
                      <a:pt x="2397" y="0"/>
                    </a:cubicBezTo>
                  </a:path>
                </a:pathLst>
              </a:custGeom>
              <a:noFill/>
              <a:ln cap="flat" cmpd="sng" w="6275">
                <a:solidFill>
                  <a:srgbClr val="003783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2904343" y="3918127"/>
                <a:ext cx="46406" cy="31996"/>
              </a:xfrm>
              <a:custGeom>
                <a:rect b="b" l="l" r="r" t="t"/>
                <a:pathLst>
                  <a:path extrusionOk="0" fill="none" h="1370" w="1987">
                    <a:moveTo>
                      <a:pt x="0" y="0"/>
                    </a:moveTo>
                    <a:cubicBezTo>
                      <a:pt x="411" y="731"/>
                      <a:pt x="1164" y="1256"/>
                      <a:pt x="1986" y="1370"/>
                    </a:cubicBezTo>
                  </a:path>
                </a:pathLst>
              </a:custGeom>
              <a:noFill/>
              <a:ln cap="flat" cmpd="sng" w="6275">
                <a:solidFill>
                  <a:srgbClr val="003783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808390" y="3939985"/>
                <a:ext cx="4297" cy="95966"/>
              </a:xfrm>
              <a:custGeom>
                <a:rect b="b" l="l" r="r" t="t"/>
                <a:pathLst>
                  <a:path extrusionOk="0" fill="none" h="4109" w="184">
                    <a:moveTo>
                      <a:pt x="1" y="4109"/>
                    </a:moveTo>
                    <a:cubicBezTo>
                      <a:pt x="138" y="2739"/>
                      <a:pt x="183" y="1370"/>
                      <a:pt x="183" y="0"/>
                    </a:cubicBezTo>
                  </a:path>
                </a:pathLst>
              </a:custGeom>
              <a:noFill/>
              <a:ln cap="flat" cmpd="sng" w="6275">
                <a:solidFill>
                  <a:srgbClr val="003783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811052" y="3944235"/>
                <a:ext cx="32557" cy="72003"/>
              </a:xfrm>
              <a:custGeom>
                <a:rect b="b" l="l" r="r" t="t"/>
                <a:pathLst>
                  <a:path extrusionOk="0" fill="none" h="3083" w="1394">
                    <a:moveTo>
                      <a:pt x="1188" y="1"/>
                    </a:moveTo>
                    <a:cubicBezTo>
                      <a:pt x="1302" y="686"/>
                      <a:pt x="1370" y="1393"/>
                      <a:pt x="1393" y="2101"/>
                    </a:cubicBezTo>
                    <a:cubicBezTo>
                      <a:pt x="1393" y="2329"/>
                      <a:pt x="1393" y="2557"/>
                      <a:pt x="1256" y="2763"/>
                    </a:cubicBezTo>
                    <a:cubicBezTo>
                      <a:pt x="1142" y="2945"/>
                      <a:pt x="914" y="3037"/>
                      <a:pt x="686" y="3059"/>
                    </a:cubicBezTo>
                    <a:cubicBezTo>
                      <a:pt x="457" y="3082"/>
                      <a:pt x="229" y="3037"/>
                      <a:pt x="1" y="2991"/>
                    </a:cubicBezTo>
                  </a:path>
                </a:pathLst>
              </a:custGeom>
              <a:noFill/>
              <a:ln cap="flat" cmpd="sng" w="6275">
                <a:solidFill>
                  <a:srgbClr val="003783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598385" y="3809913"/>
                <a:ext cx="438747" cy="231915"/>
              </a:xfrm>
              <a:custGeom>
                <a:rect b="b" l="l" r="r" t="t"/>
                <a:pathLst>
                  <a:path extrusionOk="0" h="9930" w="18786">
                    <a:moveTo>
                      <a:pt x="799" y="1"/>
                    </a:moveTo>
                    <a:cubicBezTo>
                      <a:pt x="343" y="1"/>
                      <a:pt x="1" y="366"/>
                      <a:pt x="46" y="823"/>
                    </a:cubicBezTo>
                    <a:lnTo>
                      <a:pt x="914" y="9930"/>
                    </a:lnTo>
                    <a:lnTo>
                      <a:pt x="17873" y="9930"/>
                    </a:lnTo>
                    <a:lnTo>
                      <a:pt x="18740" y="823"/>
                    </a:lnTo>
                    <a:cubicBezTo>
                      <a:pt x="18786" y="366"/>
                      <a:pt x="18443" y="1"/>
                      <a:pt x="17987" y="1"/>
                    </a:cubicBez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599459" y="3821122"/>
                <a:ext cx="436622" cy="232429"/>
              </a:xfrm>
              <a:custGeom>
                <a:rect b="b" l="l" r="r" t="t"/>
                <a:pathLst>
                  <a:path extrusionOk="0" h="9952" w="18695">
                    <a:moveTo>
                      <a:pt x="799" y="0"/>
                    </a:moveTo>
                    <a:cubicBezTo>
                      <a:pt x="343" y="0"/>
                      <a:pt x="0" y="388"/>
                      <a:pt x="46" y="822"/>
                    </a:cubicBezTo>
                    <a:lnTo>
                      <a:pt x="913" y="9952"/>
                    </a:lnTo>
                    <a:lnTo>
                      <a:pt x="17781" y="9952"/>
                    </a:lnTo>
                    <a:lnTo>
                      <a:pt x="18648" y="822"/>
                    </a:lnTo>
                    <a:cubicBezTo>
                      <a:pt x="18694" y="388"/>
                      <a:pt x="18352" y="0"/>
                      <a:pt x="17895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20779" y="4053500"/>
                <a:ext cx="393975" cy="14433"/>
              </a:xfrm>
              <a:custGeom>
                <a:rect b="b" l="l" r="r" t="t"/>
                <a:pathLst>
                  <a:path extrusionOk="0" h="618" w="16869">
                    <a:moveTo>
                      <a:pt x="0" y="1"/>
                    </a:moveTo>
                    <a:lnTo>
                      <a:pt x="0" y="229"/>
                    </a:lnTo>
                    <a:cubicBezTo>
                      <a:pt x="0" y="457"/>
                      <a:pt x="183" y="617"/>
                      <a:pt x="388" y="617"/>
                    </a:cubicBezTo>
                    <a:lnTo>
                      <a:pt x="16480" y="617"/>
                    </a:lnTo>
                    <a:cubicBezTo>
                      <a:pt x="16686" y="617"/>
                      <a:pt x="16868" y="457"/>
                      <a:pt x="16868" y="229"/>
                    </a:cubicBezTo>
                    <a:lnTo>
                      <a:pt x="16868" y="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792394" y="3905330"/>
                <a:ext cx="50680" cy="63993"/>
              </a:xfrm>
              <a:custGeom>
                <a:rect b="b" l="l" r="r" t="t"/>
                <a:pathLst>
                  <a:path extrusionOk="0" h="2740" w="2170">
                    <a:moveTo>
                      <a:pt x="1370" y="1"/>
                    </a:moveTo>
                    <a:cubicBezTo>
                      <a:pt x="617" y="1"/>
                      <a:pt x="1" y="617"/>
                      <a:pt x="1" y="1370"/>
                    </a:cubicBezTo>
                    <a:cubicBezTo>
                      <a:pt x="1" y="2123"/>
                      <a:pt x="617" y="2740"/>
                      <a:pt x="1370" y="2740"/>
                    </a:cubicBezTo>
                    <a:cubicBezTo>
                      <a:pt x="1667" y="2740"/>
                      <a:pt x="1941" y="2648"/>
                      <a:pt x="2169" y="2466"/>
                    </a:cubicBezTo>
                    <a:cubicBezTo>
                      <a:pt x="1827" y="2215"/>
                      <a:pt x="1622" y="1827"/>
                      <a:pt x="1622" y="1370"/>
                    </a:cubicBezTo>
                    <a:cubicBezTo>
                      <a:pt x="1622" y="914"/>
                      <a:pt x="1827" y="503"/>
                      <a:pt x="2169" y="252"/>
                    </a:cubicBezTo>
                    <a:cubicBezTo>
                      <a:pt x="1941" y="92"/>
                      <a:pt x="1667" y="1"/>
                      <a:pt x="1370" y="1"/>
                    </a:cubicBez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716172" y="3206421"/>
                <a:ext cx="201530" cy="164863"/>
              </a:xfrm>
              <a:custGeom>
                <a:rect b="b" l="l" r="r" t="t"/>
                <a:pathLst>
                  <a:path extrusionOk="0" h="7059" w="8629">
                    <a:moveTo>
                      <a:pt x="4460" y="1"/>
                    </a:moveTo>
                    <a:cubicBezTo>
                      <a:pt x="4389" y="1"/>
                      <a:pt x="4317" y="2"/>
                      <a:pt x="4246" y="6"/>
                    </a:cubicBezTo>
                    <a:cubicBezTo>
                      <a:pt x="3356" y="51"/>
                      <a:pt x="2443" y="325"/>
                      <a:pt x="1713" y="850"/>
                    </a:cubicBezTo>
                    <a:cubicBezTo>
                      <a:pt x="982" y="1375"/>
                      <a:pt x="435" y="2151"/>
                      <a:pt x="229" y="3041"/>
                    </a:cubicBezTo>
                    <a:cubicBezTo>
                      <a:pt x="1" y="3909"/>
                      <a:pt x="184" y="4913"/>
                      <a:pt x="686" y="5666"/>
                    </a:cubicBezTo>
                    <a:cubicBezTo>
                      <a:pt x="868" y="5621"/>
                      <a:pt x="1005" y="5461"/>
                      <a:pt x="1119" y="5301"/>
                    </a:cubicBezTo>
                    <a:cubicBezTo>
                      <a:pt x="1462" y="4867"/>
                      <a:pt x="1690" y="4342"/>
                      <a:pt x="1781" y="3795"/>
                    </a:cubicBezTo>
                    <a:cubicBezTo>
                      <a:pt x="2215" y="4091"/>
                      <a:pt x="2740" y="4228"/>
                      <a:pt x="3265" y="4251"/>
                    </a:cubicBezTo>
                    <a:cubicBezTo>
                      <a:pt x="3790" y="4297"/>
                      <a:pt x="4315" y="4251"/>
                      <a:pt x="4840" y="4365"/>
                    </a:cubicBezTo>
                    <a:cubicBezTo>
                      <a:pt x="5479" y="4525"/>
                      <a:pt x="6072" y="4890"/>
                      <a:pt x="6552" y="5370"/>
                    </a:cubicBezTo>
                    <a:cubicBezTo>
                      <a:pt x="7006" y="5847"/>
                      <a:pt x="7347" y="6437"/>
                      <a:pt x="7621" y="7050"/>
                    </a:cubicBezTo>
                    <a:lnTo>
                      <a:pt x="7621" y="7050"/>
                    </a:lnTo>
                    <a:cubicBezTo>
                      <a:pt x="7601" y="6974"/>
                      <a:pt x="7855" y="6783"/>
                      <a:pt x="7898" y="6739"/>
                    </a:cubicBezTo>
                    <a:cubicBezTo>
                      <a:pt x="8035" y="6648"/>
                      <a:pt x="8150" y="6556"/>
                      <a:pt x="8241" y="6397"/>
                    </a:cubicBezTo>
                    <a:cubicBezTo>
                      <a:pt x="8446" y="6077"/>
                      <a:pt x="8560" y="5689"/>
                      <a:pt x="8583" y="5324"/>
                    </a:cubicBezTo>
                    <a:cubicBezTo>
                      <a:pt x="8629" y="4548"/>
                      <a:pt x="8423" y="3726"/>
                      <a:pt x="8218" y="2973"/>
                    </a:cubicBezTo>
                    <a:cubicBezTo>
                      <a:pt x="8013" y="2197"/>
                      <a:pt x="7647" y="1466"/>
                      <a:pt x="7054" y="919"/>
                    </a:cubicBezTo>
                    <a:cubicBezTo>
                      <a:pt x="6354" y="282"/>
                      <a:pt x="5398" y="1"/>
                      <a:pt x="4460" y="1"/>
                    </a:cubicBezTo>
                    <a:close/>
                    <a:moveTo>
                      <a:pt x="7621" y="7050"/>
                    </a:moveTo>
                    <a:cubicBezTo>
                      <a:pt x="7621" y="7053"/>
                      <a:pt x="7623" y="7056"/>
                      <a:pt x="7625" y="7059"/>
                    </a:cubicBezTo>
                    <a:cubicBezTo>
                      <a:pt x="7623" y="7056"/>
                      <a:pt x="7622" y="7053"/>
                      <a:pt x="7621" y="70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707649" y="3184400"/>
                <a:ext cx="74666" cy="69084"/>
              </a:xfrm>
              <a:custGeom>
                <a:rect b="b" l="l" r="r" t="t"/>
                <a:pathLst>
                  <a:path extrusionOk="0" h="2958" w="3197">
                    <a:moveTo>
                      <a:pt x="1530" y="1"/>
                    </a:moveTo>
                    <a:cubicBezTo>
                      <a:pt x="1343" y="1"/>
                      <a:pt x="1156" y="34"/>
                      <a:pt x="982" y="104"/>
                    </a:cubicBezTo>
                    <a:cubicBezTo>
                      <a:pt x="389" y="355"/>
                      <a:pt x="1" y="971"/>
                      <a:pt x="46" y="1588"/>
                    </a:cubicBezTo>
                    <a:cubicBezTo>
                      <a:pt x="69" y="2204"/>
                      <a:pt x="526" y="2797"/>
                      <a:pt x="1119" y="2957"/>
                    </a:cubicBezTo>
                    <a:lnTo>
                      <a:pt x="2900" y="2227"/>
                    </a:lnTo>
                    <a:cubicBezTo>
                      <a:pt x="3196" y="1679"/>
                      <a:pt x="3105" y="949"/>
                      <a:pt x="2671" y="492"/>
                    </a:cubicBezTo>
                    <a:cubicBezTo>
                      <a:pt x="2386" y="175"/>
                      <a:pt x="1957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844118" y="3184400"/>
                <a:ext cx="74105" cy="69084"/>
              </a:xfrm>
              <a:custGeom>
                <a:rect b="b" l="l" r="r" t="t"/>
                <a:pathLst>
                  <a:path extrusionOk="0" h="2958" w="3173">
                    <a:moveTo>
                      <a:pt x="1661" y="1"/>
                    </a:moveTo>
                    <a:cubicBezTo>
                      <a:pt x="1228" y="1"/>
                      <a:pt x="788" y="175"/>
                      <a:pt x="502" y="492"/>
                    </a:cubicBezTo>
                    <a:cubicBezTo>
                      <a:pt x="91" y="949"/>
                      <a:pt x="0" y="1679"/>
                      <a:pt x="274" y="2227"/>
                    </a:cubicBezTo>
                    <a:lnTo>
                      <a:pt x="2054" y="2957"/>
                    </a:lnTo>
                    <a:cubicBezTo>
                      <a:pt x="2648" y="2797"/>
                      <a:pt x="3104" y="2204"/>
                      <a:pt x="3127" y="1588"/>
                    </a:cubicBezTo>
                    <a:cubicBezTo>
                      <a:pt x="3173" y="971"/>
                      <a:pt x="2785" y="355"/>
                      <a:pt x="2214" y="104"/>
                    </a:cubicBezTo>
                    <a:cubicBezTo>
                      <a:pt x="2040" y="34"/>
                      <a:pt x="1851" y="1"/>
                      <a:pt x="16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710848" y="3333177"/>
                <a:ext cx="33071" cy="65301"/>
              </a:xfrm>
              <a:custGeom>
                <a:rect b="b" l="l" r="r" t="t"/>
                <a:pathLst>
                  <a:path extrusionOk="0" h="2796" w="1416">
                    <a:moveTo>
                      <a:pt x="779" y="0"/>
                    </a:moveTo>
                    <a:cubicBezTo>
                      <a:pt x="561" y="0"/>
                      <a:pt x="342" y="109"/>
                      <a:pt x="206" y="284"/>
                    </a:cubicBezTo>
                    <a:cubicBezTo>
                      <a:pt x="46" y="489"/>
                      <a:pt x="1" y="763"/>
                      <a:pt x="69" y="1014"/>
                    </a:cubicBezTo>
                    <a:cubicBezTo>
                      <a:pt x="138" y="1311"/>
                      <a:pt x="320" y="1539"/>
                      <a:pt x="412" y="1813"/>
                    </a:cubicBezTo>
                    <a:cubicBezTo>
                      <a:pt x="480" y="1973"/>
                      <a:pt x="526" y="2156"/>
                      <a:pt x="594" y="2338"/>
                    </a:cubicBezTo>
                    <a:cubicBezTo>
                      <a:pt x="663" y="2498"/>
                      <a:pt x="754" y="2681"/>
                      <a:pt x="937" y="2749"/>
                    </a:cubicBezTo>
                    <a:cubicBezTo>
                      <a:pt x="991" y="2780"/>
                      <a:pt x="1054" y="2796"/>
                      <a:pt x="1117" y="2796"/>
                    </a:cubicBezTo>
                    <a:cubicBezTo>
                      <a:pt x="1237" y="2796"/>
                      <a:pt x="1356" y="2740"/>
                      <a:pt x="1416" y="2635"/>
                    </a:cubicBezTo>
                    <a:lnTo>
                      <a:pt x="1370" y="535"/>
                    </a:lnTo>
                    <a:cubicBezTo>
                      <a:pt x="1370" y="284"/>
                      <a:pt x="1142" y="56"/>
                      <a:pt x="891" y="10"/>
                    </a:cubicBezTo>
                    <a:cubicBezTo>
                      <a:pt x="854" y="3"/>
                      <a:pt x="816" y="0"/>
                      <a:pt x="779" y="0"/>
                    </a:cubicBezTo>
                    <a:close/>
                  </a:path>
                </a:pathLst>
              </a:custGeom>
              <a:solidFill>
                <a:srgbClr val="AC66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" name="Google Shape;92;p15"/>
            <p:cNvGrpSpPr/>
            <p:nvPr/>
          </p:nvGrpSpPr>
          <p:grpSpPr>
            <a:xfrm>
              <a:off x="446650" y="1110775"/>
              <a:ext cx="4325325" cy="3205504"/>
              <a:chOff x="446650" y="1110775"/>
              <a:chExt cx="4325325" cy="3205504"/>
            </a:xfrm>
          </p:grpSpPr>
          <p:sp>
            <p:nvSpPr>
              <p:cNvPr id="93" name="Google Shape;93;p15"/>
              <p:cNvSpPr/>
              <p:nvPr/>
            </p:nvSpPr>
            <p:spPr>
              <a:xfrm>
                <a:off x="446650" y="1984765"/>
                <a:ext cx="309758" cy="621520"/>
              </a:xfrm>
              <a:custGeom>
                <a:rect b="b" l="l" r="r" t="t"/>
                <a:pathLst>
                  <a:path extrusionOk="0" h="23267" w="11596">
                    <a:moveTo>
                      <a:pt x="7588" y="1"/>
                    </a:moveTo>
                    <a:cubicBezTo>
                      <a:pt x="7217" y="1"/>
                      <a:pt x="6862" y="193"/>
                      <a:pt x="6666" y="525"/>
                    </a:cubicBezTo>
                    <a:lnTo>
                      <a:pt x="297" y="11298"/>
                    </a:lnTo>
                    <a:cubicBezTo>
                      <a:pt x="1" y="11823"/>
                      <a:pt x="1" y="12508"/>
                      <a:pt x="366" y="13056"/>
                    </a:cubicBezTo>
                    <a:lnTo>
                      <a:pt x="503" y="13261"/>
                    </a:lnTo>
                    <a:lnTo>
                      <a:pt x="6483" y="22117"/>
                    </a:lnTo>
                    <a:cubicBezTo>
                      <a:pt x="6574" y="22209"/>
                      <a:pt x="6643" y="22323"/>
                      <a:pt x="6734" y="22414"/>
                    </a:cubicBezTo>
                    <a:cubicBezTo>
                      <a:pt x="7252" y="22980"/>
                      <a:pt x="7961" y="23267"/>
                      <a:pt x="8672" y="23267"/>
                    </a:cubicBezTo>
                    <a:cubicBezTo>
                      <a:pt x="9309" y="23267"/>
                      <a:pt x="9948" y="23037"/>
                      <a:pt x="10455" y="22574"/>
                    </a:cubicBezTo>
                    <a:cubicBezTo>
                      <a:pt x="11527" y="21593"/>
                      <a:pt x="11596" y="19926"/>
                      <a:pt x="10614" y="18853"/>
                    </a:cubicBezTo>
                    <a:lnTo>
                      <a:pt x="4080" y="11764"/>
                    </a:lnTo>
                    <a:lnTo>
                      <a:pt x="8583" y="1529"/>
                    </a:lnTo>
                    <a:cubicBezTo>
                      <a:pt x="8811" y="1027"/>
                      <a:pt x="8629" y="433"/>
                      <a:pt x="8149" y="160"/>
                    </a:cubicBezTo>
                    <a:cubicBezTo>
                      <a:pt x="7971" y="51"/>
                      <a:pt x="7778" y="1"/>
                      <a:pt x="7588" y="1"/>
                    </a:cubicBezTo>
                    <a:close/>
                  </a:path>
                </a:pathLst>
              </a:custGeom>
              <a:solidFill>
                <a:srgbClr val="7239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649686" y="2987685"/>
                <a:ext cx="202454" cy="1319197"/>
              </a:xfrm>
              <a:custGeom>
                <a:rect b="b" l="l" r="r" t="t"/>
                <a:pathLst>
                  <a:path extrusionOk="0" h="49385" w="7579">
                    <a:moveTo>
                      <a:pt x="3820" y="0"/>
                    </a:moveTo>
                    <a:cubicBezTo>
                      <a:pt x="1803" y="0"/>
                      <a:pt x="137" y="1627"/>
                      <a:pt x="92" y="3653"/>
                    </a:cubicBezTo>
                    <a:cubicBezTo>
                      <a:pt x="23" y="7374"/>
                      <a:pt x="0" y="11094"/>
                      <a:pt x="23" y="14815"/>
                    </a:cubicBezTo>
                    <a:lnTo>
                      <a:pt x="46" y="20384"/>
                    </a:lnTo>
                    <a:lnTo>
                      <a:pt x="137" y="25977"/>
                    </a:lnTo>
                    <a:cubicBezTo>
                      <a:pt x="206" y="29697"/>
                      <a:pt x="252" y="33418"/>
                      <a:pt x="343" y="37161"/>
                    </a:cubicBezTo>
                    <a:cubicBezTo>
                      <a:pt x="434" y="40881"/>
                      <a:pt x="525" y="44602"/>
                      <a:pt x="662" y="48322"/>
                    </a:cubicBezTo>
                    <a:cubicBezTo>
                      <a:pt x="662" y="48847"/>
                      <a:pt x="1073" y="49304"/>
                      <a:pt x="1598" y="49372"/>
                    </a:cubicBezTo>
                    <a:cubicBezTo>
                      <a:pt x="1654" y="49381"/>
                      <a:pt x="1708" y="49385"/>
                      <a:pt x="1762" y="49385"/>
                    </a:cubicBezTo>
                    <a:cubicBezTo>
                      <a:pt x="2305" y="49385"/>
                      <a:pt x="2748" y="48977"/>
                      <a:pt x="2831" y="48437"/>
                    </a:cubicBezTo>
                    <a:cubicBezTo>
                      <a:pt x="3287" y="44739"/>
                      <a:pt x="3744" y="41041"/>
                      <a:pt x="4155" y="37321"/>
                    </a:cubicBezTo>
                    <a:cubicBezTo>
                      <a:pt x="4611" y="33623"/>
                      <a:pt x="4999" y="29925"/>
                      <a:pt x="5410" y="26228"/>
                    </a:cubicBezTo>
                    <a:lnTo>
                      <a:pt x="6004" y="20658"/>
                    </a:lnTo>
                    <a:lnTo>
                      <a:pt x="6574" y="15112"/>
                    </a:lnTo>
                    <a:cubicBezTo>
                      <a:pt x="6939" y="11414"/>
                      <a:pt x="7259" y="7693"/>
                      <a:pt x="7533" y="3996"/>
                    </a:cubicBezTo>
                    <a:cubicBezTo>
                      <a:pt x="7533" y="3927"/>
                      <a:pt x="7533" y="3859"/>
                      <a:pt x="7533" y="3813"/>
                    </a:cubicBezTo>
                    <a:cubicBezTo>
                      <a:pt x="7578" y="1759"/>
                      <a:pt x="5958" y="47"/>
                      <a:pt x="3904" y="1"/>
                    </a:cubicBezTo>
                    <a:cubicBezTo>
                      <a:pt x="3876" y="1"/>
                      <a:pt x="3848" y="0"/>
                      <a:pt x="3820" y="0"/>
                    </a:cubicBezTo>
                    <a:close/>
                  </a:path>
                </a:pathLst>
              </a:custGeom>
              <a:solidFill>
                <a:srgbClr val="7239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865517" y="2989395"/>
                <a:ext cx="201840" cy="1319624"/>
              </a:xfrm>
              <a:custGeom>
                <a:rect b="b" l="l" r="r" t="t"/>
                <a:pathLst>
                  <a:path extrusionOk="0" h="49401" w="7556">
                    <a:moveTo>
                      <a:pt x="3839" y="0"/>
                    </a:moveTo>
                    <a:cubicBezTo>
                      <a:pt x="3770" y="0"/>
                      <a:pt x="3700" y="2"/>
                      <a:pt x="3630" y="6"/>
                    </a:cubicBezTo>
                    <a:cubicBezTo>
                      <a:pt x="1576" y="97"/>
                      <a:pt x="1" y="1855"/>
                      <a:pt x="115" y="3909"/>
                    </a:cubicBezTo>
                    <a:cubicBezTo>
                      <a:pt x="297" y="7629"/>
                      <a:pt x="548" y="11327"/>
                      <a:pt x="845" y="15048"/>
                    </a:cubicBezTo>
                    <a:lnTo>
                      <a:pt x="1302" y="20617"/>
                    </a:lnTo>
                    <a:lnTo>
                      <a:pt x="1804" y="26164"/>
                    </a:lnTo>
                    <a:cubicBezTo>
                      <a:pt x="2123" y="29884"/>
                      <a:pt x="2466" y="33582"/>
                      <a:pt x="2831" y="37302"/>
                    </a:cubicBezTo>
                    <a:cubicBezTo>
                      <a:pt x="3173" y="41000"/>
                      <a:pt x="3561" y="44721"/>
                      <a:pt x="3949" y="48418"/>
                    </a:cubicBezTo>
                    <a:cubicBezTo>
                      <a:pt x="3995" y="48943"/>
                      <a:pt x="4429" y="49354"/>
                      <a:pt x="4977" y="49400"/>
                    </a:cubicBezTo>
                    <a:cubicBezTo>
                      <a:pt x="4991" y="49400"/>
                      <a:pt x="5005" y="49401"/>
                      <a:pt x="5019" y="49401"/>
                    </a:cubicBezTo>
                    <a:cubicBezTo>
                      <a:pt x="5595" y="49401"/>
                      <a:pt x="6096" y="48952"/>
                      <a:pt x="6118" y="48373"/>
                    </a:cubicBezTo>
                    <a:cubicBezTo>
                      <a:pt x="6323" y="44629"/>
                      <a:pt x="6483" y="40909"/>
                      <a:pt x="6643" y="37188"/>
                    </a:cubicBezTo>
                    <a:cubicBezTo>
                      <a:pt x="6803" y="33468"/>
                      <a:pt x="6940" y="29747"/>
                      <a:pt x="7054" y="26027"/>
                    </a:cubicBezTo>
                    <a:lnTo>
                      <a:pt x="7259" y="20434"/>
                    </a:lnTo>
                    <a:lnTo>
                      <a:pt x="7396" y="14865"/>
                    </a:lnTo>
                    <a:cubicBezTo>
                      <a:pt x="7487" y="11145"/>
                      <a:pt x="7556" y="7424"/>
                      <a:pt x="7533" y="3704"/>
                    </a:cubicBezTo>
                    <a:cubicBezTo>
                      <a:pt x="7533" y="3658"/>
                      <a:pt x="7533" y="3589"/>
                      <a:pt x="7533" y="3521"/>
                    </a:cubicBezTo>
                    <a:cubicBezTo>
                      <a:pt x="7423" y="1537"/>
                      <a:pt x="5801" y="0"/>
                      <a:pt x="3839" y="0"/>
                    </a:cubicBezTo>
                    <a:close/>
                  </a:path>
                </a:pathLst>
              </a:custGeom>
              <a:solidFill>
                <a:srgbClr val="7239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646641" y="3011485"/>
                <a:ext cx="428041" cy="1170088"/>
              </a:xfrm>
              <a:custGeom>
                <a:rect b="b" l="l" r="r" t="t"/>
                <a:pathLst>
                  <a:path extrusionOk="0" h="43803" w="16024">
                    <a:moveTo>
                      <a:pt x="16024" y="1"/>
                    </a:moveTo>
                    <a:lnTo>
                      <a:pt x="0" y="640"/>
                    </a:lnTo>
                    <a:lnTo>
                      <a:pt x="320" y="43506"/>
                    </a:lnTo>
                    <a:lnTo>
                      <a:pt x="3630" y="43620"/>
                    </a:lnTo>
                    <a:lnTo>
                      <a:pt x="7761" y="5593"/>
                    </a:lnTo>
                    <a:lnTo>
                      <a:pt x="8195" y="5593"/>
                    </a:lnTo>
                    <a:lnTo>
                      <a:pt x="11596" y="43802"/>
                    </a:lnTo>
                    <a:lnTo>
                      <a:pt x="14563" y="43802"/>
                    </a:lnTo>
                    <a:lnTo>
                      <a:pt x="160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583842" y="4205288"/>
                <a:ext cx="160382" cy="107331"/>
              </a:xfrm>
              <a:custGeom>
                <a:rect b="b" l="l" r="r" t="t"/>
                <a:pathLst>
                  <a:path extrusionOk="0" h="4018" w="6004">
                    <a:moveTo>
                      <a:pt x="2694" y="0"/>
                    </a:moveTo>
                    <a:lnTo>
                      <a:pt x="2717" y="2603"/>
                    </a:lnTo>
                    <a:lnTo>
                      <a:pt x="0" y="4018"/>
                    </a:lnTo>
                    <a:lnTo>
                      <a:pt x="0" y="4018"/>
                    </a:lnTo>
                    <a:lnTo>
                      <a:pt x="5661" y="3995"/>
                    </a:lnTo>
                    <a:lnTo>
                      <a:pt x="6003" y="69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956364" y="4207719"/>
                <a:ext cx="158565" cy="108560"/>
              </a:xfrm>
              <a:custGeom>
                <a:rect b="b" l="l" r="r" t="t"/>
                <a:pathLst>
                  <a:path extrusionOk="0" h="4064" w="5936">
                    <a:moveTo>
                      <a:pt x="3287" y="1"/>
                    </a:moveTo>
                    <a:lnTo>
                      <a:pt x="1" y="24"/>
                    </a:lnTo>
                    <a:lnTo>
                      <a:pt x="275" y="3972"/>
                    </a:lnTo>
                    <a:lnTo>
                      <a:pt x="5935" y="4064"/>
                    </a:lnTo>
                    <a:lnTo>
                      <a:pt x="3242" y="2603"/>
                    </a:lnTo>
                    <a:lnTo>
                      <a:pt x="3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972818" y="1971890"/>
                <a:ext cx="312216" cy="621386"/>
              </a:xfrm>
              <a:custGeom>
                <a:rect b="b" l="l" r="r" t="t"/>
                <a:pathLst>
                  <a:path extrusionOk="0" h="23262" w="11688">
                    <a:moveTo>
                      <a:pt x="4074" y="0"/>
                    </a:moveTo>
                    <a:cubicBezTo>
                      <a:pt x="3927" y="0"/>
                      <a:pt x="3777" y="30"/>
                      <a:pt x="3630" y="94"/>
                    </a:cubicBezTo>
                    <a:cubicBezTo>
                      <a:pt x="3082" y="322"/>
                      <a:pt x="2854" y="961"/>
                      <a:pt x="3082" y="1509"/>
                    </a:cubicBezTo>
                    <a:lnTo>
                      <a:pt x="7601" y="11752"/>
                    </a:lnTo>
                    <a:lnTo>
                      <a:pt x="1074" y="18856"/>
                    </a:lnTo>
                    <a:cubicBezTo>
                      <a:pt x="982" y="18947"/>
                      <a:pt x="891" y="19062"/>
                      <a:pt x="823" y="19153"/>
                    </a:cubicBezTo>
                    <a:cubicBezTo>
                      <a:pt x="1" y="20363"/>
                      <a:pt x="320" y="22006"/>
                      <a:pt x="1530" y="22805"/>
                    </a:cubicBezTo>
                    <a:cubicBezTo>
                      <a:pt x="1976" y="23113"/>
                      <a:pt x="2486" y="23261"/>
                      <a:pt x="2993" y="23261"/>
                    </a:cubicBezTo>
                    <a:cubicBezTo>
                      <a:pt x="3835" y="23261"/>
                      <a:pt x="4669" y="22853"/>
                      <a:pt x="5182" y="22097"/>
                    </a:cubicBezTo>
                    <a:lnTo>
                      <a:pt x="11162" y="13241"/>
                    </a:lnTo>
                    <a:lnTo>
                      <a:pt x="11299" y="13036"/>
                    </a:lnTo>
                    <a:cubicBezTo>
                      <a:pt x="11642" y="12534"/>
                      <a:pt x="11687" y="11849"/>
                      <a:pt x="11368" y="11278"/>
                    </a:cubicBezTo>
                    <a:lnTo>
                      <a:pt x="5000" y="527"/>
                    </a:lnTo>
                    <a:cubicBezTo>
                      <a:pt x="4802" y="199"/>
                      <a:pt x="4451" y="0"/>
                      <a:pt x="4074" y="0"/>
                    </a:cubicBezTo>
                    <a:close/>
                  </a:path>
                </a:pathLst>
              </a:custGeom>
              <a:solidFill>
                <a:srgbClr val="7239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628958" y="2344466"/>
                <a:ext cx="564622" cy="781688"/>
              </a:xfrm>
              <a:custGeom>
                <a:rect b="b" l="l" r="r" t="t"/>
                <a:pathLst>
                  <a:path extrusionOk="0" h="29263" w="21137">
                    <a:moveTo>
                      <a:pt x="18306" y="1"/>
                    </a:moveTo>
                    <a:lnTo>
                      <a:pt x="16184" y="2283"/>
                    </a:lnTo>
                    <a:cubicBezTo>
                      <a:pt x="15978" y="2489"/>
                      <a:pt x="15750" y="2671"/>
                      <a:pt x="15499" y="2831"/>
                    </a:cubicBezTo>
                    <a:cubicBezTo>
                      <a:pt x="15067" y="3087"/>
                      <a:pt x="14874" y="3232"/>
                      <a:pt x="14582" y="3232"/>
                    </a:cubicBezTo>
                    <a:cubicBezTo>
                      <a:pt x="14379" y="3232"/>
                      <a:pt x="14129" y="3163"/>
                      <a:pt x="13718" y="3014"/>
                    </a:cubicBezTo>
                    <a:cubicBezTo>
                      <a:pt x="11485" y="2187"/>
                      <a:pt x="9780" y="2092"/>
                      <a:pt x="9115" y="2092"/>
                    </a:cubicBezTo>
                    <a:cubicBezTo>
                      <a:pt x="8917" y="2092"/>
                      <a:pt x="8811" y="2101"/>
                      <a:pt x="8811" y="2101"/>
                    </a:cubicBezTo>
                    <a:lnTo>
                      <a:pt x="1941" y="3972"/>
                    </a:lnTo>
                    <a:lnTo>
                      <a:pt x="1165" y="11094"/>
                    </a:lnTo>
                    <a:lnTo>
                      <a:pt x="0" y="29263"/>
                    </a:lnTo>
                    <a:lnTo>
                      <a:pt x="17325" y="28441"/>
                    </a:lnTo>
                    <a:lnTo>
                      <a:pt x="16503" y="10843"/>
                    </a:lnTo>
                    <a:lnTo>
                      <a:pt x="16686" y="10455"/>
                    </a:lnTo>
                    <a:lnTo>
                      <a:pt x="21137" y="4132"/>
                    </a:lnTo>
                    <a:lnTo>
                      <a:pt x="183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810037" y="2298147"/>
                <a:ext cx="109174" cy="159153"/>
              </a:xfrm>
              <a:custGeom>
                <a:rect b="b" l="l" r="r" t="t"/>
                <a:pathLst>
                  <a:path extrusionOk="0" h="5958" w="4087">
                    <a:moveTo>
                      <a:pt x="46" y="0"/>
                    </a:moveTo>
                    <a:lnTo>
                      <a:pt x="23" y="4017"/>
                    </a:lnTo>
                    <a:cubicBezTo>
                      <a:pt x="1" y="5090"/>
                      <a:pt x="868" y="5957"/>
                      <a:pt x="1941" y="5957"/>
                    </a:cubicBezTo>
                    <a:lnTo>
                      <a:pt x="2123" y="5957"/>
                    </a:lnTo>
                    <a:cubicBezTo>
                      <a:pt x="2137" y="5958"/>
                      <a:pt x="2151" y="5958"/>
                      <a:pt x="2165" y="5958"/>
                    </a:cubicBezTo>
                    <a:cubicBezTo>
                      <a:pt x="3218" y="5958"/>
                      <a:pt x="4063" y="5099"/>
                      <a:pt x="4063" y="4040"/>
                    </a:cubicBezTo>
                    <a:lnTo>
                      <a:pt x="4086" y="23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239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809422" y="2403605"/>
                <a:ext cx="55509" cy="107945"/>
              </a:xfrm>
              <a:custGeom>
                <a:rect b="b" l="l" r="r" t="t"/>
                <a:pathLst>
                  <a:path extrusionOk="0" h="4041" w="2078">
                    <a:moveTo>
                      <a:pt x="46" y="1"/>
                    </a:moveTo>
                    <a:cubicBezTo>
                      <a:pt x="46" y="1"/>
                      <a:pt x="1" y="2534"/>
                      <a:pt x="2055" y="4041"/>
                    </a:cubicBezTo>
                    <a:lnTo>
                      <a:pt x="2078" y="457"/>
                    </a:lnTo>
                    <a:lnTo>
                      <a:pt x="46" y="1"/>
                    </a:lnTo>
                    <a:close/>
                  </a:path>
                </a:pathLst>
              </a:custGeom>
              <a:solidFill>
                <a:srgbClr val="7239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864288" y="2404220"/>
                <a:ext cx="55535" cy="107331"/>
              </a:xfrm>
              <a:custGeom>
                <a:rect b="b" l="l" r="r" t="t"/>
                <a:pathLst>
                  <a:path extrusionOk="0" h="4018" w="2079">
                    <a:moveTo>
                      <a:pt x="2055" y="1"/>
                    </a:moveTo>
                    <a:lnTo>
                      <a:pt x="24" y="434"/>
                    </a:lnTo>
                    <a:lnTo>
                      <a:pt x="1" y="4018"/>
                    </a:lnTo>
                    <a:cubicBezTo>
                      <a:pt x="2078" y="2534"/>
                      <a:pt x="2055" y="1"/>
                      <a:pt x="2055" y="1"/>
                    </a:cubicBezTo>
                    <a:close/>
                  </a:path>
                </a:pathLst>
              </a:custGeom>
              <a:solidFill>
                <a:srgbClr val="7239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740586" y="2116427"/>
                <a:ext cx="250937" cy="287827"/>
              </a:xfrm>
              <a:custGeom>
                <a:rect b="b" l="l" r="r" t="t"/>
                <a:pathLst>
                  <a:path extrusionOk="0" h="10775" w="9394">
                    <a:moveTo>
                      <a:pt x="4642" y="0"/>
                    </a:moveTo>
                    <a:cubicBezTo>
                      <a:pt x="4100" y="0"/>
                      <a:pt x="0" y="199"/>
                      <a:pt x="1003" y="6278"/>
                    </a:cubicBezTo>
                    <a:cubicBezTo>
                      <a:pt x="1003" y="6278"/>
                      <a:pt x="1847" y="10752"/>
                      <a:pt x="4609" y="10775"/>
                    </a:cubicBezTo>
                    <a:cubicBezTo>
                      <a:pt x="4616" y="10775"/>
                      <a:pt x="4623" y="10775"/>
                      <a:pt x="4630" y="10775"/>
                    </a:cubicBezTo>
                    <a:cubicBezTo>
                      <a:pt x="7398" y="10775"/>
                      <a:pt x="8284" y="6324"/>
                      <a:pt x="8284" y="6324"/>
                    </a:cubicBezTo>
                    <a:cubicBezTo>
                      <a:pt x="9393" y="146"/>
                      <a:pt x="5133" y="1"/>
                      <a:pt x="4731" y="1"/>
                    </a:cubicBezTo>
                    <a:cubicBezTo>
                      <a:pt x="4711" y="1"/>
                      <a:pt x="4700" y="1"/>
                      <a:pt x="4700" y="1"/>
                    </a:cubicBezTo>
                    <a:cubicBezTo>
                      <a:pt x="4700" y="1"/>
                      <a:pt x="4680" y="0"/>
                      <a:pt x="4642" y="0"/>
                    </a:cubicBezTo>
                    <a:close/>
                  </a:path>
                </a:pathLst>
              </a:custGeom>
              <a:solidFill>
                <a:srgbClr val="7239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983797" y="1874926"/>
                <a:ext cx="127472" cy="153757"/>
              </a:xfrm>
              <a:custGeom>
                <a:rect b="b" l="l" r="r" t="t"/>
                <a:pathLst>
                  <a:path extrusionOk="0" h="5756" w="4772">
                    <a:moveTo>
                      <a:pt x="1617" y="0"/>
                    </a:moveTo>
                    <a:cubicBezTo>
                      <a:pt x="1611" y="0"/>
                      <a:pt x="1604" y="1"/>
                      <a:pt x="1599" y="3"/>
                    </a:cubicBezTo>
                    <a:cubicBezTo>
                      <a:pt x="1256" y="117"/>
                      <a:pt x="2215" y="2035"/>
                      <a:pt x="2215" y="2035"/>
                    </a:cubicBezTo>
                    <a:cubicBezTo>
                      <a:pt x="2215" y="2035"/>
                      <a:pt x="1053" y="429"/>
                      <a:pt x="782" y="429"/>
                    </a:cubicBezTo>
                    <a:cubicBezTo>
                      <a:pt x="771" y="429"/>
                      <a:pt x="762" y="432"/>
                      <a:pt x="754" y="437"/>
                    </a:cubicBezTo>
                    <a:cubicBezTo>
                      <a:pt x="549" y="574"/>
                      <a:pt x="1484" y="2331"/>
                      <a:pt x="1484" y="2331"/>
                    </a:cubicBezTo>
                    <a:cubicBezTo>
                      <a:pt x="1484" y="2331"/>
                      <a:pt x="516" y="1157"/>
                      <a:pt x="263" y="1157"/>
                    </a:cubicBezTo>
                    <a:cubicBezTo>
                      <a:pt x="249" y="1157"/>
                      <a:pt x="238" y="1161"/>
                      <a:pt x="229" y="1167"/>
                    </a:cubicBezTo>
                    <a:cubicBezTo>
                      <a:pt x="1" y="1304"/>
                      <a:pt x="480" y="2103"/>
                      <a:pt x="1028" y="2811"/>
                    </a:cubicBezTo>
                    <a:cubicBezTo>
                      <a:pt x="1576" y="3496"/>
                      <a:pt x="1804" y="4226"/>
                      <a:pt x="1804" y="4226"/>
                    </a:cubicBezTo>
                    <a:cubicBezTo>
                      <a:pt x="1804" y="4226"/>
                      <a:pt x="843" y="3621"/>
                      <a:pt x="476" y="3621"/>
                    </a:cubicBezTo>
                    <a:cubicBezTo>
                      <a:pt x="428" y="3621"/>
                      <a:pt x="390" y="3631"/>
                      <a:pt x="366" y="3655"/>
                    </a:cubicBezTo>
                    <a:cubicBezTo>
                      <a:pt x="138" y="3838"/>
                      <a:pt x="1256" y="5002"/>
                      <a:pt x="1895" y="5299"/>
                    </a:cubicBezTo>
                    <a:cubicBezTo>
                      <a:pt x="2557" y="5573"/>
                      <a:pt x="2900" y="5732"/>
                      <a:pt x="3356" y="5755"/>
                    </a:cubicBezTo>
                    <a:lnTo>
                      <a:pt x="4748" y="4728"/>
                    </a:lnTo>
                    <a:cubicBezTo>
                      <a:pt x="4748" y="4728"/>
                      <a:pt x="4771" y="4363"/>
                      <a:pt x="4611" y="3884"/>
                    </a:cubicBezTo>
                    <a:cubicBezTo>
                      <a:pt x="4474" y="3427"/>
                      <a:pt x="3379" y="1396"/>
                      <a:pt x="3379" y="1396"/>
                    </a:cubicBezTo>
                    <a:cubicBezTo>
                      <a:pt x="3379" y="1396"/>
                      <a:pt x="2902" y="549"/>
                      <a:pt x="2751" y="549"/>
                    </a:cubicBezTo>
                    <a:cubicBezTo>
                      <a:pt x="2747" y="549"/>
                      <a:pt x="2743" y="550"/>
                      <a:pt x="2740" y="551"/>
                    </a:cubicBezTo>
                    <a:cubicBezTo>
                      <a:pt x="2557" y="620"/>
                      <a:pt x="2900" y="1441"/>
                      <a:pt x="2968" y="1715"/>
                    </a:cubicBezTo>
                    <a:cubicBezTo>
                      <a:pt x="2974" y="1735"/>
                      <a:pt x="2975" y="1744"/>
                      <a:pt x="2970" y="1744"/>
                    </a:cubicBezTo>
                    <a:cubicBezTo>
                      <a:pt x="2908" y="1744"/>
                      <a:pt x="1902" y="0"/>
                      <a:pt x="1617" y="0"/>
                    </a:cubicBezTo>
                    <a:close/>
                  </a:path>
                </a:pathLst>
              </a:custGeom>
              <a:solidFill>
                <a:srgbClr val="7239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623455" y="1874926"/>
                <a:ext cx="126858" cy="153757"/>
              </a:xfrm>
              <a:custGeom>
                <a:rect b="b" l="l" r="r" t="t"/>
                <a:pathLst>
                  <a:path extrusionOk="0" h="5756" w="4749">
                    <a:moveTo>
                      <a:pt x="3155" y="0"/>
                    </a:moveTo>
                    <a:cubicBezTo>
                      <a:pt x="2870" y="0"/>
                      <a:pt x="1864" y="1744"/>
                      <a:pt x="1802" y="1744"/>
                    </a:cubicBezTo>
                    <a:cubicBezTo>
                      <a:pt x="1798" y="1744"/>
                      <a:pt x="1798" y="1735"/>
                      <a:pt x="1804" y="1715"/>
                    </a:cubicBezTo>
                    <a:cubicBezTo>
                      <a:pt x="1873" y="1441"/>
                      <a:pt x="2215" y="620"/>
                      <a:pt x="2010" y="551"/>
                    </a:cubicBezTo>
                    <a:cubicBezTo>
                      <a:pt x="2007" y="550"/>
                      <a:pt x="2004" y="549"/>
                      <a:pt x="2000" y="549"/>
                    </a:cubicBezTo>
                    <a:cubicBezTo>
                      <a:pt x="1871" y="549"/>
                      <a:pt x="1393" y="1396"/>
                      <a:pt x="1393" y="1396"/>
                    </a:cubicBezTo>
                    <a:cubicBezTo>
                      <a:pt x="1393" y="1396"/>
                      <a:pt x="298" y="3427"/>
                      <a:pt x="161" y="3884"/>
                    </a:cubicBezTo>
                    <a:cubicBezTo>
                      <a:pt x="1" y="4363"/>
                      <a:pt x="24" y="4728"/>
                      <a:pt x="24" y="4728"/>
                    </a:cubicBezTo>
                    <a:lnTo>
                      <a:pt x="1416" y="5755"/>
                    </a:lnTo>
                    <a:cubicBezTo>
                      <a:pt x="1873" y="5732"/>
                      <a:pt x="2215" y="5573"/>
                      <a:pt x="2854" y="5299"/>
                    </a:cubicBezTo>
                    <a:cubicBezTo>
                      <a:pt x="3493" y="5002"/>
                      <a:pt x="4635" y="3838"/>
                      <a:pt x="4406" y="3655"/>
                    </a:cubicBezTo>
                    <a:cubicBezTo>
                      <a:pt x="4382" y="3631"/>
                      <a:pt x="4344" y="3621"/>
                      <a:pt x="4296" y="3621"/>
                    </a:cubicBezTo>
                    <a:cubicBezTo>
                      <a:pt x="3930" y="3621"/>
                      <a:pt x="2968" y="4226"/>
                      <a:pt x="2968" y="4226"/>
                    </a:cubicBezTo>
                    <a:cubicBezTo>
                      <a:pt x="2968" y="4226"/>
                      <a:pt x="3197" y="3496"/>
                      <a:pt x="3744" y="2811"/>
                    </a:cubicBezTo>
                    <a:cubicBezTo>
                      <a:pt x="4292" y="2103"/>
                      <a:pt x="4749" y="1304"/>
                      <a:pt x="4543" y="1167"/>
                    </a:cubicBezTo>
                    <a:cubicBezTo>
                      <a:pt x="4534" y="1161"/>
                      <a:pt x="4523" y="1157"/>
                      <a:pt x="4509" y="1157"/>
                    </a:cubicBezTo>
                    <a:cubicBezTo>
                      <a:pt x="4256" y="1157"/>
                      <a:pt x="3288" y="2331"/>
                      <a:pt x="3288" y="2331"/>
                    </a:cubicBezTo>
                    <a:cubicBezTo>
                      <a:pt x="3288" y="2331"/>
                      <a:pt x="4224" y="574"/>
                      <a:pt x="3995" y="437"/>
                    </a:cubicBezTo>
                    <a:cubicBezTo>
                      <a:pt x="3988" y="432"/>
                      <a:pt x="3980" y="429"/>
                      <a:pt x="3970" y="429"/>
                    </a:cubicBezTo>
                    <a:cubicBezTo>
                      <a:pt x="3719" y="429"/>
                      <a:pt x="2557" y="2035"/>
                      <a:pt x="2557" y="2035"/>
                    </a:cubicBezTo>
                    <a:cubicBezTo>
                      <a:pt x="2557" y="2035"/>
                      <a:pt x="3493" y="117"/>
                      <a:pt x="3174" y="3"/>
                    </a:cubicBezTo>
                    <a:cubicBezTo>
                      <a:pt x="3168" y="1"/>
                      <a:pt x="3162" y="0"/>
                      <a:pt x="3155" y="0"/>
                    </a:cubicBezTo>
                    <a:close/>
                  </a:path>
                </a:pathLst>
              </a:custGeom>
              <a:solidFill>
                <a:srgbClr val="7239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538111" y="2357287"/>
                <a:ext cx="176222" cy="289644"/>
              </a:xfrm>
              <a:custGeom>
                <a:rect b="b" l="l" r="r" t="t"/>
                <a:pathLst>
                  <a:path extrusionOk="0" h="10843" w="6597">
                    <a:moveTo>
                      <a:pt x="2808" y="0"/>
                    </a:moveTo>
                    <a:lnTo>
                      <a:pt x="0" y="4154"/>
                    </a:lnTo>
                    <a:lnTo>
                      <a:pt x="4451" y="10477"/>
                    </a:lnTo>
                    <a:lnTo>
                      <a:pt x="4634" y="10842"/>
                    </a:lnTo>
                    <a:lnTo>
                      <a:pt x="6597" y="3173"/>
                    </a:lnTo>
                    <a:cubicBezTo>
                      <a:pt x="5524" y="3059"/>
                      <a:pt x="5136" y="2488"/>
                      <a:pt x="4931" y="2283"/>
                    </a:cubicBezTo>
                    <a:lnTo>
                      <a:pt x="28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739918" y="2074436"/>
                <a:ext cx="244526" cy="170693"/>
              </a:xfrm>
              <a:custGeom>
                <a:rect b="b" l="l" r="r" t="t"/>
                <a:pathLst>
                  <a:path extrusionOk="0" h="6390" w="9154">
                    <a:moveTo>
                      <a:pt x="6307" y="0"/>
                    </a:moveTo>
                    <a:cubicBezTo>
                      <a:pt x="6015" y="0"/>
                      <a:pt x="5714" y="71"/>
                      <a:pt x="5433" y="181"/>
                    </a:cubicBezTo>
                    <a:cubicBezTo>
                      <a:pt x="4908" y="363"/>
                      <a:pt x="4429" y="683"/>
                      <a:pt x="3904" y="865"/>
                    </a:cubicBezTo>
                    <a:cubicBezTo>
                      <a:pt x="3402" y="1048"/>
                      <a:pt x="2854" y="1117"/>
                      <a:pt x="2306" y="1231"/>
                    </a:cubicBezTo>
                    <a:cubicBezTo>
                      <a:pt x="1781" y="1322"/>
                      <a:pt x="1233" y="1505"/>
                      <a:pt x="822" y="1870"/>
                    </a:cubicBezTo>
                    <a:cubicBezTo>
                      <a:pt x="229" y="2395"/>
                      <a:pt x="1" y="3285"/>
                      <a:pt x="69" y="4084"/>
                    </a:cubicBezTo>
                    <a:cubicBezTo>
                      <a:pt x="160" y="4883"/>
                      <a:pt x="480" y="5659"/>
                      <a:pt x="800" y="6389"/>
                    </a:cubicBezTo>
                    <a:cubicBezTo>
                      <a:pt x="1233" y="6024"/>
                      <a:pt x="1553" y="5522"/>
                      <a:pt x="1690" y="4951"/>
                    </a:cubicBezTo>
                    <a:cubicBezTo>
                      <a:pt x="1758" y="4654"/>
                      <a:pt x="1781" y="4335"/>
                      <a:pt x="1986" y="4084"/>
                    </a:cubicBezTo>
                    <a:cubicBezTo>
                      <a:pt x="2160" y="3867"/>
                      <a:pt x="2435" y="3787"/>
                      <a:pt x="2723" y="3787"/>
                    </a:cubicBezTo>
                    <a:cubicBezTo>
                      <a:pt x="2889" y="3787"/>
                      <a:pt x="3060" y="3814"/>
                      <a:pt x="3219" y="3856"/>
                    </a:cubicBezTo>
                    <a:cubicBezTo>
                      <a:pt x="3653" y="3970"/>
                      <a:pt x="4041" y="4198"/>
                      <a:pt x="4497" y="4221"/>
                    </a:cubicBezTo>
                    <a:cubicBezTo>
                      <a:pt x="4977" y="4221"/>
                      <a:pt x="5410" y="4015"/>
                      <a:pt x="5867" y="3856"/>
                    </a:cubicBezTo>
                    <a:cubicBezTo>
                      <a:pt x="6095" y="3787"/>
                      <a:pt x="6340" y="3736"/>
                      <a:pt x="6577" y="3736"/>
                    </a:cubicBezTo>
                    <a:cubicBezTo>
                      <a:pt x="6814" y="3736"/>
                      <a:pt x="7042" y="3787"/>
                      <a:pt x="7236" y="3924"/>
                    </a:cubicBezTo>
                    <a:cubicBezTo>
                      <a:pt x="7601" y="4198"/>
                      <a:pt x="7693" y="4700"/>
                      <a:pt x="7761" y="5157"/>
                    </a:cubicBezTo>
                    <a:cubicBezTo>
                      <a:pt x="7830" y="5613"/>
                      <a:pt x="7921" y="6115"/>
                      <a:pt x="8286" y="6389"/>
                    </a:cubicBezTo>
                    <a:cubicBezTo>
                      <a:pt x="8994" y="5841"/>
                      <a:pt x="9154" y="4928"/>
                      <a:pt x="8994" y="4038"/>
                    </a:cubicBezTo>
                    <a:cubicBezTo>
                      <a:pt x="8834" y="3171"/>
                      <a:pt x="8378" y="2372"/>
                      <a:pt x="8012" y="1550"/>
                    </a:cubicBezTo>
                    <a:cubicBezTo>
                      <a:pt x="7784" y="1025"/>
                      <a:pt x="7533" y="455"/>
                      <a:pt x="7031" y="181"/>
                    </a:cubicBezTo>
                    <a:cubicBezTo>
                      <a:pt x="6808" y="53"/>
                      <a:pt x="6561" y="0"/>
                      <a:pt x="6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949659" y="2236283"/>
                <a:ext cx="37211" cy="72605"/>
              </a:xfrm>
              <a:custGeom>
                <a:rect b="b" l="l" r="r" t="t"/>
                <a:pathLst>
                  <a:path extrusionOk="0" h="2718" w="1393">
                    <a:moveTo>
                      <a:pt x="652" y="1"/>
                    </a:moveTo>
                    <a:cubicBezTo>
                      <a:pt x="617" y="1"/>
                      <a:pt x="582" y="4"/>
                      <a:pt x="548" y="11"/>
                    </a:cubicBezTo>
                    <a:cubicBezTo>
                      <a:pt x="297" y="56"/>
                      <a:pt x="69" y="262"/>
                      <a:pt x="69" y="513"/>
                    </a:cubicBezTo>
                    <a:lnTo>
                      <a:pt x="1" y="2567"/>
                    </a:lnTo>
                    <a:cubicBezTo>
                      <a:pt x="60" y="2672"/>
                      <a:pt x="179" y="2718"/>
                      <a:pt x="298" y="2718"/>
                    </a:cubicBezTo>
                    <a:cubicBezTo>
                      <a:pt x="361" y="2718"/>
                      <a:pt x="425" y="2705"/>
                      <a:pt x="480" y="2681"/>
                    </a:cubicBezTo>
                    <a:cubicBezTo>
                      <a:pt x="640" y="2613"/>
                      <a:pt x="754" y="2430"/>
                      <a:pt x="822" y="2270"/>
                    </a:cubicBezTo>
                    <a:cubicBezTo>
                      <a:pt x="891" y="2111"/>
                      <a:pt x="914" y="1928"/>
                      <a:pt x="982" y="1768"/>
                    </a:cubicBezTo>
                    <a:cubicBezTo>
                      <a:pt x="1096" y="1494"/>
                      <a:pt x="1279" y="1266"/>
                      <a:pt x="1347" y="992"/>
                    </a:cubicBezTo>
                    <a:cubicBezTo>
                      <a:pt x="1393" y="764"/>
                      <a:pt x="1347" y="490"/>
                      <a:pt x="1210" y="285"/>
                    </a:cubicBezTo>
                    <a:cubicBezTo>
                      <a:pt x="1074" y="109"/>
                      <a:pt x="855" y="1"/>
                      <a:pt x="652" y="1"/>
                    </a:cubicBezTo>
                    <a:close/>
                  </a:path>
                </a:pathLst>
              </a:custGeom>
              <a:solidFill>
                <a:srgbClr val="7239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742963" y="2235054"/>
                <a:ext cx="36623" cy="72605"/>
              </a:xfrm>
              <a:custGeom>
                <a:rect b="b" l="l" r="r" t="t"/>
                <a:pathLst>
                  <a:path extrusionOk="0" h="2718" w="1371">
                    <a:moveTo>
                      <a:pt x="755" y="1"/>
                    </a:moveTo>
                    <a:cubicBezTo>
                      <a:pt x="538" y="1"/>
                      <a:pt x="323" y="107"/>
                      <a:pt x="206" y="262"/>
                    </a:cubicBezTo>
                    <a:cubicBezTo>
                      <a:pt x="46" y="468"/>
                      <a:pt x="1" y="741"/>
                      <a:pt x="46" y="992"/>
                    </a:cubicBezTo>
                    <a:cubicBezTo>
                      <a:pt x="115" y="1266"/>
                      <a:pt x="297" y="1495"/>
                      <a:pt x="389" y="1746"/>
                    </a:cubicBezTo>
                    <a:cubicBezTo>
                      <a:pt x="457" y="1928"/>
                      <a:pt x="480" y="2088"/>
                      <a:pt x="549" y="2271"/>
                    </a:cubicBezTo>
                    <a:cubicBezTo>
                      <a:pt x="617" y="2430"/>
                      <a:pt x="731" y="2590"/>
                      <a:pt x="891" y="2682"/>
                    </a:cubicBezTo>
                    <a:cubicBezTo>
                      <a:pt x="946" y="2705"/>
                      <a:pt x="1007" y="2718"/>
                      <a:pt x="1067" y="2718"/>
                    </a:cubicBezTo>
                    <a:cubicBezTo>
                      <a:pt x="1182" y="2718"/>
                      <a:pt x="1296" y="2672"/>
                      <a:pt x="1370" y="2567"/>
                    </a:cubicBezTo>
                    <a:lnTo>
                      <a:pt x="1347" y="513"/>
                    </a:lnTo>
                    <a:cubicBezTo>
                      <a:pt x="1325" y="262"/>
                      <a:pt x="1119" y="57"/>
                      <a:pt x="868" y="11"/>
                    </a:cubicBezTo>
                    <a:cubicBezTo>
                      <a:pt x="831" y="4"/>
                      <a:pt x="793" y="1"/>
                      <a:pt x="755" y="1"/>
                    </a:cubicBezTo>
                    <a:close/>
                  </a:path>
                </a:pathLst>
              </a:custGeom>
              <a:solidFill>
                <a:srgbClr val="7239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500575" y="1110775"/>
                <a:ext cx="4271400" cy="86430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15"/>
            <p:cNvGrpSpPr/>
            <p:nvPr/>
          </p:nvGrpSpPr>
          <p:grpSpPr>
            <a:xfrm>
              <a:off x="1355488" y="2235038"/>
              <a:ext cx="3416488" cy="2111175"/>
              <a:chOff x="1355488" y="2235038"/>
              <a:chExt cx="3416488" cy="2111175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1754913" y="2586838"/>
                <a:ext cx="470250" cy="237075"/>
              </a:xfrm>
              <a:custGeom>
                <a:rect b="b" l="l" r="r" t="t"/>
                <a:pathLst>
                  <a:path extrusionOk="0" h="9483" w="18810">
                    <a:moveTo>
                      <a:pt x="2524" y="0"/>
                    </a:moveTo>
                    <a:cubicBezTo>
                      <a:pt x="1806" y="0"/>
                      <a:pt x="1097" y="358"/>
                      <a:pt x="663" y="1009"/>
                    </a:cubicBezTo>
                    <a:cubicBezTo>
                      <a:pt x="1" y="2013"/>
                      <a:pt x="275" y="3383"/>
                      <a:pt x="1302" y="4067"/>
                    </a:cubicBezTo>
                    <a:lnTo>
                      <a:pt x="9040" y="9135"/>
                    </a:lnTo>
                    <a:lnTo>
                      <a:pt x="9222" y="9249"/>
                    </a:lnTo>
                    <a:cubicBezTo>
                      <a:pt x="9459" y="9403"/>
                      <a:pt x="9732" y="9483"/>
                      <a:pt x="10004" y="9483"/>
                    </a:cubicBezTo>
                    <a:cubicBezTo>
                      <a:pt x="10338" y="9483"/>
                      <a:pt x="10671" y="9363"/>
                      <a:pt x="10934" y="9112"/>
                    </a:cubicBezTo>
                    <a:lnTo>
                      <a:pt x="18421" y="2310"/>
                    </a:lnTo>
                    <a:cubicBezTo>
                      <a:pt x="18763" y="2013"/>
                      <a:pt x="18809" y="1488"/>
                      <a:pt x="18558" y="1100"/>
                    </a:cubicBezTo>
                    <a:cubicBezTo>
                      <a:pt x="18379" y="852"/>
                      <a:pt x="18100" y="721"/>
                      <a:pt x="17816" y="721"/>
                    </a:cubicBezTo>
                    <a:cubicBezTo>
                      <a:pt x="17630" y="721"/>
                      <a:pt x="17443" y="777"/>
                      <a:pt x="17280" y="895"/>
                    </a:cubicBezTo>
                    <a:lnTo>
                      <a:pt x="10087" y="5981"/>
                    </a:lnTo>
                    <a:lnTo>
                      <a:pt x="10087" y="5981"/>
                    </a:lnTo>
                    <a:lnTo>
                      <a:pt x="3995" y="552"/>
                    </a:lnTo>
                    <a:cubicBezTo>
                      <a:pt x="3904" y="484"/>
                      <a:pt x="3813" y="415"/>
                      <a:pt x="3721" y="370"/>
                    </a:cubicBezTo>
                    <a:cubicBezTo>
                      <a:pt x="3354" y="119"/>
                      <a:pt x="2937" y="0"/>
                      <a:pt x="2524" y="0"/>
                    </a:cubicBezTo>
                    <a:close/>
                  </a:path>
                </a:pathLst>
              </a:custGeom>
              <a:solidFill>
                <a:srgbClr val="FFA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1823413" y="2581238"/>
                <a:ext cx="174625" cy="240825"/>
              </a:xfrm>
              <a:custGeom>
                <a:rect b="b" l="l" r="r" t="t"/>
                <a:pathLst>
                  <a:path extrusionOk="0" h="9633" w="6985">
                    <a:moveTo>
                      <a:pt x="0" y="0"/>
                    </a:moveTo>
                    <a:lnTo>
                      <a:pt x="1917" y="6665"/>
                    </a:lnTo>
                    <a:lnTo>
                      <a:pt x="6574" y="9633"/>
                    </a:lnTo>
                    <a:lnTo>
                      <a:pt x="6985" y="5136"/>
                    </a:lnTo>
                    <a:cubicBezTo>
                      <a:pt x="4542" y="253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1675613" y="3120038"/>
                <a:ext cx="291050" cy="1203350"/>
              </a:xfrm>
              <a:custGeom>
                <a:rect b="b" l="l" r="r" t="t"/>
                <a:pathLst>
                  <a:path extrusionOk="0" h="48134" w="11642">
                    <a:moveTo>
                      <a:pt x="4889" y="1"/>
                    </a:moveTo>
                    <a:cubicBezTo>
                      <a:pt x="4602" y="1"/>
                      <a:pt x="4310" y="29"/>
                      <a:pt x="4018" y="87"/>
                    </a:cubicBezTo>
                    <a:cubicBezTo>
                      <a:pt x="1575" y="566"/>
                      <a:pt x="0" y="2940"/>
                      <a:pt x="502" y="5359"/>
                    </a:cubicBezTo>
                    <a:cubicBezTo>
                      <a:pt x="662" y="6204"/>
                      <a:pt x="845" y="7071"/>
                      <a:pt x="1027" y="7916"/>
                    </a:cubicBezTo>
                    <a:cubicBezTo>
                      <a:pt x="1210" y="8760"/>
                      <a:pt x="1393" y="9605"/>
                      <a:pt x="1598" y="10449"/>
                    </a:cubicBezTo>
                    <a:cubicBezTo>
                      <a:pt x="1986" y="12138"/>
                      <a:pt x="2374" y="13827"/>
                      <a:pt x="2785" y="15517"/>
                    </a:cubicBezTo>
                    <a:cubicBezTo>
                      <a:pt x="3196" y="17206"/>
                      <a:pt x="3629" y="18895"/>
                      <a:pt x="4040" y="20584"/>
                    </a:cubicBezTo>
                    <a:lnTo>
                      <a:pt x="5341" y="25628"/>
                    </a:lnTo>
                    <a:lnTo>
                      <a:pt x="5319" y="25331"/>
                    </a:lnTo>
                    <a:lnTo>
                      <a:pt x="6163" y="30764"/>
                    </a:lnTo>
                    <a:lnTo>
                      <a:pt x="7030" y="36196"/>
                    </a:lnTo>
                    <a:cubicBezTo>
                      <a:pt x="7327" y="37999"/>
                      <a:pt x="7624" y="39803"/>
                      <a:pt x="7943" y="41629"/>
                    </a:cubicBezTo>
                    <a:lnTo>
                      <a:pt x="8879" y="47038"/>
                    </a:lnTo>
                    <a:cubicBezTo>
                      <a:pt x="8993" y="47655"/>
                      <a:pt x="9518" y="48111"/>
                      <a:pt x="10158" y="48134"/>
                    </a:cubicBezTo>
                    <a:cubicBezTo>
                      <a:pt x="10888" y="48134"/>
                      <a:pt x="11481" y="47563"/>
                      <a:pt x="11481" y="46833"/>
                    </a:cubicBezTo>
                    <a:lnTo>
                      <a:pt x="11573" y="41332"/>
                    </a:lnTo>
                    <a:cubicBezTo>
                      <a:pt x="11596" y="39506"/>
                      <a:pt x="11596" y="37657"/>
                      <a:pt x="11618" y="35831"/>
                    </a:cubicBezTo>
                    <a:lnTo>
                      <a:pt x="11641" y="30330"/>
                    </a:lnTo>
                    <a:lnTo>
                      <a:pt x="11618" y="24829"/>
                    </a:lnTo>
                    <a:lnTo>
                      <a:pt x="11596" y="24555"/>
                    </a:lnTo>
                    <a:lnTo>
                      <a:pt x="11116" y="19351"/>
                    </a:lnTo>
                    <a:cubicBezTo>
                      <a:pt x="10934" y="17616"/>
                      <a:pt x="10774" y="15882"/>
                      <a:pt x="10591" y="14170"/>
                    </a:cubicBezTo>
                    <a:cubicBezTo>
                      <a:pt x="10409" y="12435"/>
                      <a:pt x="10203" y="10723"/>
                      <a:pt x="9998" y="8989"/>
                    </a:cubicBezTo>
                    <a:cubicBezTo>
                      <a:pt x="9906" y="8121"/>
                      <a:pt x="9792" y="7254"/>
                      <a:pt x="9678" y="6409"/>
                    </a:cubicBezTo>
                    <a:cubicBezTo>
                      <a:pt x="9564" y="5542"/>
                      <a:pt x="9450" y="4675"/>
                      <a:pt x="9313" y="3830"/>
                    </a:cubicBezTo>
                    <a:cubicBezTo>
                      <a:pt x="9313" y="3762"/>
                      <a:pt x="9290" y="3670"/>
                      <a:pt x="9290" y="3602"/>
                    </a:cubicBezTo>
                    <a:cubicBezTo>
                      <a:pt x="8849" y="1475"/>
                      <a:pt x="6979" y="1"/>
                      <a:pt x="4889" y="1"/>
                    </a:cubicBezTo>
                    <a:close/>
                  </a:path>
                </a:pathLst>
              </a:custGeom>
              <a:solidFill>
                <a:srgbClr val="FFA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1382313" y="3093663"/>
                <a:ext cx="325275" cy="1176700"/>
              </a:xfrm>
              <a:custGeom>
                <a:rect b="b" l="l" r="r" t="t"/>
                <a:pathLst>
                  <a:path extrusionOk="0" h="47068" w="13011">
                    <a:moveTo>
                      <a:pt x="8537" y="0"/>
                    </a:moveTo>
                    <a:cubicBezTo>
                      <a:pt x="6049" y="0"/>
                      <a:pt x="4040" y="1986"/>
                      <a:pt x="4040" y="4451"/>
                    </a:cubicBezTo>
                    <a:cubicBezTo>
                      <a:pt x="4017" y="5342"/>
                      <a:pt x="4040" y="6209"/>
                      <a:pt x="4040" y="7099"/>
                    </a:cubicBezTo>
                    <a:cubicBezTo>
                      <a:pt x="4063" y="7966"/>
                      <a:pt x="4063" y="8857"/>
                      <a:pt x="4086" y="9724"/>
                    </a:cubicBezTo>
                    <a:cubicBezTo>
                      <a:pt x="4131" y="11482"/>
                      <a:pt x="4177" y="13239"/>
                      <a:pt x="4223" y="14997"/>
                    </a:cubicBezTo>
                    <a:cubicBezTo>
                      <a:pt x="4335" y="18446"/>
                      <a:pt x="4491" y="21874"/>
                      <a:pt x="4669" y="25323"/>
                    </a:cubicBezTo>
                    <a:lnTo>
                      <a:pt x="4669" y="25323"/>
                    </a:lnTo>
                    <a:lnTo>
                      <a:pt x="3606" y="29810"/>
                    </a:lnTo>
                    <a:cubicBezTo>
                      <a:pt x="3196" y="31545"/>
                      <a:pt x="2808" y="33302"/>
                      <a:pt x="2420" y="35037"/>
                    </a:cubicBezTo>
                    <a:cubicBezTo>
                      <a:pt x="2031" y="36772"/>
                      <a:pt x="1621" y="38507"/>
                      <a:pt x="1255" y="40241"/>
                    </a:cubicBezTo>
                    <a:cubicBezTo>
                      <a:pt x="867" y="41999"/>
                      <a:pt x="479" y="43734"/>
                      <a:pt x="114" y="45491"/>
                    </a:cubicBezTo>
                    <a:cubicBezTo>
                      <a:pt x="0" y="46085"/>
                      <a:pt x="297" y="46701"/>
                      <a:pt x="867" y="46952"/>
                    </a:cubicBezTo>
                    <a:cubicBezTo>
                      <a:pt x="1042" y="47030"/>
                      <a:pt x="1224" y="47067"/>
                      <a:pt x="1403" y="47067"/>
                    </a:cubicBezTo>
                    <a:cubicBezTo>
                      <a:pt x="1905" y="47067"/>
                      <a:pt x="2384" y="46778"/>
                      <a:pt x="2602" y="46290"/>
                    </a:cubicBezTo>
                    <a:cubicBezTo>
                      <a:pt x="3333" y="44669"/>
                      <a:pt x="4040" y="43026"/>
                      <a:pt x="4771" y="41383"/>
                    </a:cubicBezTo>
                    <a:cubicBezTo>
                      <a:pt x="5478" y="39762"/>
                      <a:pt x="6186" y="38119"/>
                      <a:pt x="6870" y="36475"/>
                    </a:cubicBezTo>
                    <a:cubicBezTo>
                      <a:pt x="7578" y="34832"/>
                      <a:pt x="8286" y="33188"/>
                      <a:pt x="8970" y="31545"/>
                    </a:cubicBezTo>
                    <a:lnTo>
                      <a:pt x="11025" y="26615"/>
                    </a:lnTo>
                    <a:cubicBezTo>
                      <a:pt x="11093" y="26501"/>
                      <a:pt x="11116" y="26341"/>
                      <a:pt x="11139" y="26204"/>
                    </a:cubicBezTo>
                    <a:lnTo>
                      <a:pt x="11184" y="25702"/>
                    </a:lnTo>
                    <a:cubicBezTo>
                      <a:pt x="11550" y="22209"/>
                      <a:pt x="11915" y="18717"/>
                      <a:pt x="12212" y="15202"/>
                    </a:cubicBezTo>
                    <a:cubicBezTo>
                      <a:pt x="12371" y="13467"/>
                      <a:pt x="12485" y="11710"/>
                      <a:pt x="12645" y="9952"/>
                    </a:cubicBezTo>
                    <a:cubicBezTo>
                      <a:pt x="12714" y="9085"/>
                      <a:pt x="12759" y="8217"/>
                      <a:pt x="12828" y="7327"/>
                    </a:cubicBezTo>
                    <a:cubicBezTo>
                      <a:pt x="12874" y="6460"/>
                      <a:pt x="12942" y="5593"/>
                      <a:pt x="12988" y="4702"/>
                    </a:cubicBezTo>
                    <a:cubicBezTo>
                      <a:pt x="12988" y="4634"/>
                      <a:pt x="12988" y="4565"/>
                      <a:pt x="12988" y="4497"/>
                    </a:cubicBezTo>
                    <a:cubicBezTo>
                      <a:pt x="13010" y="2032"/>
                      <a:pt x="11002" y="0"/>
                      <a:pt x="8537" y="0"/>
                    </a:cubicBezTo>
                    <a:close/>
                  </a:path>
                </a:pathLst>
              </a:custGeom>
              <a:solidFill>
                <a:srgbClr val="FFA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1695013" y="2949288"/>
                <a:ext cx="214575" cy="373800"/>
              </a:xfrm>
              <a:custGeom>
                <a:rect b="b" l="l" r="r" t="t"/>
                <a:pathLst>
                  <a:path extrusionOk="0" h="14952" w="8583">
                    <a:moveTo>
                      <a:pt x="0" y="1"/>
                    </a:moveTo>
                    <a:lnTo>
                      <a:pt x="0" y="14951"/>
                    </a:lnTo>
                    <a:lnTo>
                      <a:pt x="4109" y="14951"/>
                    </a:lnTo>
                    <a:cubicBezTo>
                      <a:pt x="5456" y="14928"/>
                      <a:pt x="6894" y="14586"/>
                      <a:pt x="7761" y="13445"/>
                    </a:cubicBezTo>
                    <a:cubicBezTo>
                      <a:pt x="8309" y="12760"/>
                      <a:pt x="8537" y="11824"/>
                      <a:pt x="8560" y="10911"/>
                    </a:cubicBezTo>
                    <a:cubicBezTo>
                      <a:pt x="8583" y="9998"/>
                      <a:pt x="8446" y="9085"/>
                      <a:pt x="8126" y="8241"/>
                    </a:cubicBezTo>
                    <a:cubicBezTo>
                      <a:pt x="6939" y="5068"/>
                      <a:pt x="6140" y="3219"/>
                      <a:pt x="35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1481013" y="2949288"/>
                <a:ext cx="214025" cy="373800"/>
              </a:xfrm>
              <a:custGeom>
                <a:rect b="b" l="l" r="r" t="t"/>
                <a:pathLst>
                  <a:path extrusionOk="0" h="14952" w="8561">
                    <a:moveTo>
                      <a:pt x="5570" y="1"/>
                    </a:moveTo>
                    <a:cubicBezTo>
                      <a:pt x="3196" y="2146"/>
                      <a:pt x="1393" y="5022"/>
                      <a:pt x="457" y="8241"/>
                    </a:cubicBezTo>
                    <a:cubicBezTo>
                      <a:pt x="206" y="9108"/>
                      <a:pt x="1" y="9998"/>
                      <a:pt x="24" y="10911"/>
                    </a:cubicBezTo>
                    <a:cubicBezTo>
                      <a:pt x="46" y="11824"/>
                      <a:pt x="275" y="12760"/>
                      <a:pt x="823" y="13445"/>
                    </a:cubicBezTo>
                    <a:cubicBezTo>
                      <a:pt x="1667" y="14586"/>
                      <a:pt x="3128" y="14928"/>
                      <a:pt x="4475" y="14951"/>
                    </a:cubicBezTo>
                    <a:lnTo>
                      <a:pt x="8560" y="14951"/>
                    </a:lnTo>
                    <a:lnTo>
                      <a:pt x="85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1456488" y="3184388"/>
                <a:ext cx="487900" cy="289900"/>
              </a:xfrm>
              <a:custGeom>
                <a:rect b="b" l="l" r="r" t="t"/>
                <a:pathLst>
                  <a:path extrusionOk="0" h="11596" w="19516">
                    <a:moveTo>
                      <a:pt x="17987" y="1"/>
                    </a:moveTo>
                    <a:lnTo>
                      <a:pt x="1050" y="526"/>
                    </a:lnTo>
                    <a:cubicBezTo>
                      <a:pt x="0" y="4155"/>
                      <a:pt x="1005" y="11322"/>
                      <a:pt x="1005" y="11322"/>
                    </a:cubicBezTo>
                    <a:lnTo>
                      <a:pt x="9382" y="11596"/>
                    </a:lnTo>
                    <a:lnTo>
                      <a:pt x="9861" y="5547"/>
                    </a:lnTo>
                    <a:lnTo>
                      <a:pt x="10797" y="11596"/>
                    </a:lnTo>
                    <a:lnTo>
                      <a:pt x="19516" y="10044"/>
                    </a:lnTo>
                    <a:cubicBezTo>
                      <a:pt x="19219" y="3630"/>
                      <a:pt x="17987" y="1"/>
                      <a:pt x="179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1536363" y="2532738"/>
                <a:ext cx="364675" cy="552400"/>
              </a:xfrm>
              <a:custGeom>
                <a:rect b="b" l="l" r="r" t="t"/>
                <a:pathLst>
                  <a:path extrusionOk="0" h="22096" w="14587">
                    <a:moveTo>
                      <a:pt x="6141" y="0"/>
                    </a:moveTo>
                    <a:cubicBezTo>
                      <a:pt x="4201" y="137"/>
                      <a:pt x="1553" y="1370"/>
                      <a:pt x="777" y="2808"/>
                    </a:cubicBezTo>
                    <a:cubicBezTo>
                      <a:pt x="1" y="4246"/>
                      <a:pt x="1005" y="5547"/>
                      <a:pt x="1485" y="7350"/>
                    </a:cubicBezTo>
                    <a:cubicBezTo>
                      <a:pt x="1918" y="8948"/>
                      <a:pt x="1987" y="10614"/>
                      <a:pt x="2124" y="12257"/>
                    </a:cubicBezTo>
                    <a:cubicBezTo>
                      <a:pt x="2306" y="14859"/>
                      <a:pt x="1028" y="18306"/>
                      <a:pt x="47" y="20703"/>
                    </a:cubicBezTo>
                    <a:lnTo>
                      <a:pt x="2877" y="21570"/>
                    </a:lnTo>
                    <a:cubicBezTo>
                      <a:pt x="4018" y="21912"/>
                      <a:pt x="5182" y="22095"/>
                      <a:pt x="6346" y="22095"/>
                    </a:cubicBezTo>
                    <a:cubicBezTo>
                      <a:pt x="7533" y="22095"/>
                      <a:pt x="8697" y="21912"/>
                      <a:pt x="9816" y="21570"/>
                    </a:cubicBezTo>
                    <a:lnTo>
                      <a:pt x="12646" y="20703"/>
                    </a:lnTo>
                    <a:cubicBezTo>
                      <a:pt x="12235" y="18215"/>
                      <a:pt x="12304" y="14449"/>
                      <a:pt x="12852" y="11938"/>
                    </a:cubicBezTo>
                    <a:cubicBezTo>
                      <a:pt x="13148" y="11869"/>
                      <a:pt x="13399" y="11755"/>
                      <a:pt x="13628" y="11573"/>
                    </a:cubicBezTo>
                    <a:cubicBezTo>
                      <a:pt x="14107" y="11185"/>
                      <a:pt x="14381" y="10591"/>
                      <a:pt x="14495" y="9998"/>
                    </a:cubicBezTo>
                    <a:cubicBezTo>
                      <a:pt x="14586" y="9404"/>
                      <a:pt x="14563" y="8788"/>
                      <a:pt x="14495" y="8172"/>
                    </a:cubicBezTo>
                    <a:cubicBezTo>
                      <a:pt x="14449" y="7578"/>
                      <a:pt x="14358" y="7008"/>
                      <a:pt x="14267" y="6414"/>
                    </a:cubicBezTo>
                    <a:cubicBezTo>
                      <a:pt x="14381" y="5410"/>
                      <a:pt x="14221" y="4611"/>
                      <a:pt x="14061" y="4154"/>
                    </a:cubicBezTo>
                    <a:cubicBezTo>
                      <a:pt x="13947" y="3858"/>
                      <a:pt x="13787" y="3607"/>
                      <a:pt x="13559" y="3401"/>
                    </a:cubicBezTo>
                    <a:cubicBezTo>
                      <a:pt x="11824" y="1826"/>
                      <a:pt x="8104" y="228"/>
                      <a:pt x="8104" y="228"/>
                    </a:cubicBezTo>
                    <a:lnTo>
                      <a:pt x="614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1522688" y="2266988"/>
                <a:ext cx="172350" cy="199150"/>
              </a:xfrm>
              <a:custGeom>
                <a:rect b="b" l="l" r="r" t="t"/>
                <a:pathLst>
                  <a:path extrusionOk="0" h="7966" w="6894">
                    <a:moveTo>
                      <a:pt x="3759" y="0"/>
                    </a:moveTo>
                    <a:cubicBezTo>
                      <a:pt x="3250" y="0"/>
                      <a:pt x="2745" y="152"/>
                      <a:pt x="2328" y="450"/>
                    </a:cubicBezTo>
                    <a:cubicBezTo>
                      <a:pt x="1689" y="907"/>
                      <a:pt x="1278" y="1683"/>
                      <a:pt x="1278" y="2459"/>
                    </a:cubicBezTo>
                    <a:cubicBezTo>
                      <a:pt x="1278" y="2915"/>
                      <a:pt x="1392" y="3349"/>
                      <a:pt x="1507" y="3783"/>
                    </a:cubicBezTo>
                    <a:cubicBezTo>
                      <a:pt x="1621" y="4216"/>
                      <a:pt x="1735" y="4650"/>
                      <a:pt x="1712" y="5106"/>
                    </a:cubicBezTo>
                    <a:cubicBezTo>
                      <a:pt x="1712" y="5540"/>
                      <a:pt x="1552" y="5997"/>
                      <a:pt x="1233" y="6293"/>
                    </a:cubicBezTo>
                    <a:cubicBezTo>
                      <a:pt x="1033" y="6466"/>
                      <a:pt x="764" y="6562"/>
                      <a:pt x="507" y="6562"/>
                    </a:cubicBezTo>
                    <a:cubicBezTo>
                      <a:pt x="322" y="6562"/>
                      <a:pt x="143" y="6512"/>
                      <a:pt x="0" y="6407"/>
                    </a:cubicBezTo>
                    <a:lnTo>
                      <a:pt x="0" y="6407"/>
                    </a:lnTo>
                    <a:cubicBezTo>
                      <a:pt x="251" y="7001"/>
                      <a:pt x="822" y="7480"/>
                      <a:pt x="1438" y="7709"/>
                    </a:cubicBezTo>
                    <a:cubicBezTo>
                      <a:pt x="1888" y="7892"/>
                      <a:pt x="2373" y="7965"/>
                      <a:pt x="2860" y="7965"/>
                    </a:cubicBezTo>
                    <a:cubicBezTo>
                      <a:pt x="3041" y="7965"/>
                      <a:pt x="3222" y="7955"/>
                      <a:pt x="3401" y="7937"/>
                    </a:cubicBezTo>
                    <a:cubicBezTo>
                      <a:pt x="3949" y="7914"/>
                      <a:pt x="4519" y="7800"/>
                      <a:pt x="4999" y="7526"/>
                    </a:cubicBezTo>
                    <a:cubicBezTo>
                      <a:pt x="5638" y="7161"/>
                      <a:pt x="6094" y="6567"/>
                      <a:pt x="6368" y="5883"/>
                    </a:cubicBezTo>
                    <a:cubicBezTo>
                      <a:pt x="6893" y="4627"/>
                      <a:pt x="6551" y="3052"/>
                      <a:pt x="6140" y="1751"/>
                    </a:cubicBezTo>
                    <a:cubicBezTo>
                      <a:pt x="5912" y="998"/>
                      <a:pt x="5296" y="382"/>
                      <a:pt x="4565" y="131"/>
                    </a:cubicBezTo>
                    <a:cubicBezTo>
                      <a:pt x="4303" y="43"/>
                      <a:pt x="4031" y="0"/>
                      <a:pt x="37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1647063" y="2424313"/>
                <a:ext cx="106175" cy="167225"/>
              </a:xfrm>
              <a:custGeom>
                <a:rect b="b" l="l" r="r" t="t"/>
                <a:pathLst>
                  <a:path extrusionOk="0" h="6689" w="4247">
                    <a:moveTo>
                      <a:pt x="366" y="0"/>
                    </a:moveTo>
                    <a:lnTo>
                      <a:pt x="1" y="4702"/>
                    </a:lnTo>
                    <a:cubicBezTo>
                      <a:pt x="115" y="4839"/>
                      <a:pt x="1051" y="6072"/>
                      <a:pt x="2854" y="6688"/>
                    </a:cubicBezTo>
                    <a:cubicBezTo>
                      <a:pt x="3448" y="6346"/>
                      <a:pt x="3858" y="5707"/>
                      <a:pt x="3858" y="4976"/>
                    </a:cubicBez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A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1587763" y="2247963"/>
                <a:ext cx="243025" cy="279075"/>
              </a:xfrm>
              <a:custGeom>
                <a:rect b="b" l="l" r="r" t="t"/>
                <a:pathLst>
                  <a:path extrusionOk="0" h="11163" w="9721">
                    <a:moveTo>
                      <a:pt x="4782" y="0"/>
                    </a:moveTo>
                    <a:cubicBezTo>
                      <a:pt x="4239" y="0"/>
                      <a:pt x="0" y="201"/>
                      <a:pt x="1026" y="6507"/>
                    </a:cubicBezTo>
                    <a:cubicBezTo>
                      <a:pt x="1026" y="6507"/>
                      <a:pt x="1894" y="11140"/>
                      <a:pt x="4747" y="11163"/>
                    </a:cubicBezTo>
                    <a:cubicBezTo>
                      <a:pt x="4754" y="11163"/>
                      <a:pt x="4761" y="11163"/>
                      <a:pt x="4768" y="11163"/>
                    </a:cubicBezTo>
                    <a:cubicBezTo>
                      <a:pt x="7627" y="11163"/>
                      <a:pt x="8559" y="6575"/>
                      <a:pt x="8559" y="6575"/>
                    </a:cubicBezTo>
                    <a:cubicBezTo>
                      <a:pt x="9721" y="128"/>
                      <a:pt x="5215" y="1"/>
                      <a:pt x="4860" y="1"/>
                    </a:cubicBezTo>
                    <a:cubicBezTo>
                      <a:pt x="4846" y="1"/>
                      <a:pt x="4838" y="1"/>
                      <a:pt x="4838" y="1"/>
                    </a:cubicBezTo>
                    <a:cubicBezTo>
                      <a:pt x="4838" y="1"/>
                      <a:pt x="4818" y="0"/>
                      <a:pt x="4782" y="0"/>
                    </a:cubicBezTo>
                    <a:close/>
                  </a:path>
                </a:pathLst>
              </a:custGeom>
              <a:solidFill>
                <a:srgbClr val="FFA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1835963" y="4058588"/>
                <a:ext cx="188325" cy="287625"/>
              </a:xfrm>
              <a:custGeom>
                <a:rect b="b" l="l" r="r" t="t"/>
                <a:pathLst>
                  <a:path extrusionOk="0" h="11505" w="7533">
                    <a:moveTo>
                      <a:pt x="5638" y="1"/>
                    </a:moveTo>
                    <a:lnTo>
                      <a:pt x="0" y="47"/>
                    </a:lnTo>
                    <a:lnTo>
                      <a:pt x="2169" y="11505"/>
                    </a:lnTo>
                    <a:lnTo>
                      <a:pt x="7533" y="11505"/>
                    </a:lnTo>
                    <a:lnTo>
                      <a:pt x="5273" y="9998"/>
                    </a:lnTo>
                    <a:lnTo>
                      <a:pt x="56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1355488" y="4004963"/>
                <a:ext cx="192325" cy="337275"/>
              </a:xfrm>
              <a:custGeom>
                <a:rect b="b" l="l" r="r" t="t"/>
                <a:pathLst>
                  <a:path extrusionOk="0" h="13491" w="7693">
                    <a:moveTo>
                      <a:pt x="2511" y="0"/>
                    </a:moveTo>
                    <a:lnTo>
                      <a:pt x="0" y="11390"/>
                    </a:lnTo>
                    <a:lnTo>
                      <a:pt x="4953" y="13490"/>
                    </a:lnTo>
                    <a:lnTo>
                      <a:pt x="3447" y="11253"/>
                    </a:lnTo>
                    <a:lnTo>
                      <a:pt x="7692" y="2192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1594588" y="2235038"/>
                <a:ext cx="230550" cy="205275"/>
              </a:xfrm>
              <a:custGeom>
                <a:rect b="b" l="l" r="r" t="t"/>
                <a:pathLst>
                  <a:path extrusionOk="0" h="8211" w="9222">
                    <a:moveTo>
                      <a:pt x="4766" y="0"/>
                    </a:moveTo>
                    <a:cubicBezTo>
                      <a:pt x="4640" y="0"/>
                      <a:pt x="4513" y="6"/>
                      <a:pt x="4383" y="16"/>
                    </a:cubicBezTo>
                    <a:cubicBezTo>
                      <a:pt x="2830" y="130"/>
                      <a:pt x="1324" y="1135"/>
                      <a:pt x="548" y="2481"/>
                    </a:cubicBezTo>
                    <a:cubicBezTo>
                      <a:pt x="479" y="2573"/>
                      <a:pt x="434" y="2687"/>
                      <a:pt x="388" y="2801"/>
                    </a:cubicBezTo>
                    <a:cubicBezTo>
                      <a:pt x="114" y="3394"/>
                      <a:pt x="0" y="4056"/>
                      <a:pt x="46" y="4695"/>
                    </a:cubicBezTo>
                    <a:cubicBezTo>
                      <a:pt x="69" y="5015"/>
                      <a:pt x="137" y="5357"/>
                      <a:pt x="251" y="5654"/>
                    </a:cubicBezTo>
                    <a:cubicBezTo>
                      <a:pt x="342" y="5905"/>
                      <a:pt x="388" y="6270"/>
                      <a:pt x="662" y="6384"/>
                    </a:cubicBezTo>
                    <a:cubicBezTo>
                      <a:pt x="710" y="6413"/>
                      <a:pt x="758" y="6426"/>
                      <a:pt x="805" y="6426"/>
                    </a:cubicBezTo>
                    <a:cubicBezTo>
                      <a:pt x="872" y="6426"/>
                      <a:pt x="938" y="6401"/>
                      <a:pt x="1004" y="6362"/>
                    </a:cubicBezTo>
                    <a:cubicBezTo>
                      <a:pt x="1849" y="5837"/>
                      <a:pt x="1986" y="4353"/>
                      <a:pt x="2283" y="3463"/>
                    </a:cubicBezTo>
                    <a:cubicBezTo>
                      <a:pt x="2428" y="3484"/>
                      <a:pt x="2569" y="3493"/>
                      <a:pt x="2709" y="3493"/>
                    </a:cubicBezTo>
                    <a:cubicBezTo>
                      <a:pt x="3286" y="3493"/>
                      <a:pt x="3830" y="3347"/>
                      <a:pt x="4438" y="3347"/>
                    </a:cubicBezTo>
                    <a:cubicBezTo>
                      <a:pt x="4472" y="3347"/>
                      <a:pt x="4507" y="3348"/>
                      <a:pt x="4542" y="3349"/>
                    </a:cubicBezTo>
                    <a:cubicBezTo>
                      <a:pt x="5341" y="3372"/>
                      <a:pt x="6231" y="3554"/>
                      <a:pt x="6870" y="4056"/>
                    </a:cubicBezTo>
                    <a:cubicBezTo>
                      <a:pt x="7510" y="4581"/>
                      <a:pt x="7738" y="5334"/>
                      <a:pt x="7852" y="6088"/>
                    </a:cubicBezTo>
                    <a:cubicBezTo>
                      <a:pt x="7966" y="6841"/>
                      <a:pt x="7875" y="7480"/>
                      <a:pt x="7966" y="8210"/>
                    </a:cubicBezTo>
                    <a:cubicBezTo>
                      <a:pt x="8468" y="7617"/>
                      <a:pt x="8833" y="7092"/>
                      <a:pt x="9039" y="6270"/>
                    </a:cubicBezTo>
                    <a:cubicBezTo>
                      <a:pt x="9221" y="5449"/>
                      <a:pt x="9221" y="4695"/>
                      <a:pt x="9130" y="3782"/>
                    </a:cubicBezTo>
                    <a:cubicBezTo>
                      <a:pt x="9039" y="2847"/>
                      <a:pt x="8605" y="2025"/>
                      <a:pt x="7920" y="1386"/>
                    </a:cubicBezTo>
                    <a:cubicBezTo>
                      <a:pt x="6969" y="496"/>
                      <a:pt x="5979" y="0"/>
                      <a:pt x="47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1593438" y="2363013"/>
                <a:ext cx="34825" cy="70475"/>
              </a:xfrm>
              <a:custGeom>
                <a:rect b="b" l="l" r="r" t="t"/>
                <a:pathLst>
                  <a:path extrusionOk="0" h="2819" w="1393">
                    <a:moveTo>
                      <a:pt x="778" y="0"/>
                    </a:moveTo>
                    <a:cubicBezTo>
                      <a:pt x="561" y="0"/>
                      <a:pt x="342" y="109"/>
                      <a:pt x="206" y="284"/>
                    </a:cubicBezTo>
                    <a:cubicBezTo>
                      <a:pt x="46" y="489"/>
                      <a:pt x="0" y="763"/>
                      <a:pt x="46" y="1014"/>
                    </a:cubicBezTo>
                    <a:cubicBezTo>
                      <a:pt x="115" y="1311"/>
                      <a:pt x="297" y="1539"/>
                      <a:pt x="411" y="1813"/>
                    </a:cubicBezTo>
                    <a:cubicBezTo>
                      <a:pt x="457" y="1996"/>
                      <a:pt x="503" y="2178"/>
                      <a:pt x="571" y="2361"/>
                    </a:cubicBezTo>
                    <a:cubicBezTo>
                      <a:pt x="640" y="2521"/>
                      <a:pt x="731" y="2703"/>
                      <a:pt x="913" y="2772"/>
                    </a:cubicBezTo>
                    <a:cubicBezTo>
                      <a:pt x="968" y="2803"/>
                      <a:pt x="1031" y="2818"/>
                      <a:pt x="1094" y="2818"/>
                    </a:cubicBezTo>
                    <a:cubicBezTo>
                      <a:pt x="1214" y="2818"/>
                      <a:pt x="1333" y="2763"/>
                      <a:pt x="1393" y="2658"/>
                    </a:cubicBezTo>
                    <a:lnTo>
                      <a:pt x="1393" y="535"/>
                    </a:lnTo>
                    <a:cubicBezTo>
                      <a:pt x="1370" y="284"/>
                      <a:pt x="1142" y="56"/>
                      <a:pt x="891" y="10"/>
                    </a:cubicBezTo>
                    <a:cubicBezTo>
                      <a:pt x="854" y="3"/>
                      <a:pt x="816" y="0"/>
                      <a:pt x="778" y="0"/>
                    </a:cubicBezTo>
                    <a:close/>
                  </a:path>
                </a:pathLst>
              </a:custGeom>
              <a:solidFill>
                <a:srgbClr val="FFA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071063" y="2538763"/>
                <a:ext cx="148375" cy="95575"/>
              </a:xfrm>
              <a:custGeom>
                <a:rect b="b" l="l" r="r" t="t"/>
                <a:pathLst>
                  <a:path extrusionOk="0" h="3823" w="5935">
                    <a:moveTo>
                      <a:pt x="5672" y="1"/>
                    </a:moveTo>
                    <a:cubicBezTo>
                      <a:pt x="5607" y="1"/>
                      <a:pt x="5543" y="17"/>
                      <a:pt x="5478" y="33"/>
                    </a:cubicBezTo>
                    <a:cubicBezTo>
                      <a:pt x="4748" y="261"/>
                      <a:pt x="4040" y="512"/>
                      <a:pt x="3333" y="809"/>
                    </a:cubicBezTo>
                    <a:cubicBezTo>
                      <a:pt x="3196" y="860"/>
                      <a:pt x="3046" y="886"/>
                      <a:pt x="2903" y="886"/>
                    </a:cubicBezTo>
                    <a:cubicBezTo>
                      <a:pt x="2855" y="886"/>
                      <a:pt x="2808" y="883"/>
                      <a:pt x="2762" y="878"/>
                    </a:cubicBezTo>
                    <a:cubicBezTo>
                      <a:pt x="2785" y="741"/>
                      <a:pt x="2785" y="581"/>
                      <a:pt x="2671" y="490"/>
                    </a:cubicBezTo>
                    <a:cubicBezTo>
                      <a:pt x="2579" y="398"/>
                      <a:pt x="2442" y="398"/>
                      <a:pt x="2306" y="398"/>
                    </a:cubicBezTo>
                    <a:cubicBezTo>
                      <a:pt x="2054" y="421"/>
                      <a:pt x="1803" y="490"/>
                      <a:pt x="1575" y="581"/>
                    </a:cubicBezTo>
                    <a:cubicBezTo>
                      <a:pt x="1415" y="627"/>
                      <a:pt x="1278" y="718"/>
                      <a:pt x="1164" y="832"/>
                    </a:cubicBezTo>
                    <a:cubicBezTo>
                      <a:pt x="1164" y="855"/>
                      <a:pt x="1141" y="878"/>
                      <a:pt x="1119" y="878"/>
                    </a:cubicBezTo>
                    <a:cubicBezTo>
                      <a:pt x="822" y="1129"/>
                      <a:pt x="525" y="1471"/>
                      <a:pt x="274" y="1768"/>
                    </a:cubicBezTo>
                    <a:cubicBezTo>
                      <a:pt x="137" y="1882"/>
                      <a:pt x="69" y="2042"/>
                      <a:pt x="0" y="2224"/>
                    </a:cubicBezTo>
                    <a:cubicBezTo>
                      <a:pt x="457" y="2726"/>
                      <a:pt x="137" y="3297"/>
                      <a:pt x="616" y="3822"/>
                    </a:cubicBezTo>
                    <a:cubicBezTo>
                      <a:pt x="739" y="3664"/>
                      <a:pt x="1390" y="3600"/>
                      <a:pt x="1870" y="3600"/>
                    </a:cubicBezTo>
                    <a:cubicBezTo>
                      <a:pt x="2014" y="3600"/>
                      <a:pt x="2143" y="3606"/>
                      <a:pt x="2237" y="3617"/>
                    </a:cubicBezTo>
                    <a:cubicBezTo>
                      <a:pt x="2369" y="3630"/>
                      <a:pt x="2508" y="3643"/>
                      <a:pt x="2642" y="3643"/>
                    </a:cubicBezTo>
                    <a:cubicBezTo>
                      <a:pt x="2740" y="3643"/>
                      <a:pt x="2835" y="3636"/>
                      <a:pt x="2922" y="3617"/>
                    </a:cubicBezTo>
                    <a:cubicBezTo>
                      <a:pt x="3005" y="3650"/>
                      <a:pt x="3077" y="3671"/>
                      <a:pt x="3154" y="3671"/>
                    </a:cubicBezTo>
                    <a:cubicBezTo>
                      <a:pt x="3182" y="3671"/>
                      <a:pt x="3211" y="3668"/>
                      <a:pt x="3241" y="3662"/>
                    </a:cubicBezTo>
                    <a:cubicBezTo>
                      <a:pt x="3538" y="3594"/>
                      <a:pt x="3744" y="3274"/>
                      <a:pt x="3698" y="2978"/>
                    </a:cubicBezTo>
                    <a:cubicBezTo>
                      <a:pt x="3835" y="2909"/>
                      <a:pt x="3926" y="2749"/>
                      <a:pt x="3949" y="2589"/>
                    </a:cubicBezTo>
                    <a:cubicBezTo>
                      <a:pt x="3972" y="2430"/>
                      <a:pt x="3903" y="2270"/>
                      <a:pt x="3789" y="2156"/>
                    </a:cubicBezTo>
                    <a:cubicBezTo>
                      <a:pt x="3972" y="2065"/>
                      <a:pt x="4063" y="1836"/>
                      <a:pt x="4040" y="1654"/>
                    </a:cubicBezTo>
                    <a:cubicBezTo>
                      <a:pt x="4017" y="1562"/>
                      <a:pt x="3972" y="1471"/>
                      <a:pt x="3903" y="1403"/>
                    </a:cubicBezTo>
                    <a:cubicBezTo>
                      <a:pt x="4086" y="1243"/>
                      <a:pt x="4314" y="1152"/>
                      <a:pt x="4542" y="1060"/>
                    </a:cubicBezTo>
                    <a:cubicBezTo>
                      <a:pt x="4976" y="900"/>
                      <a:pt x="5387" y="672"/>
                      <a:pt x="5775" y="398"/>
                    </a:cubicBezTo>
                    <a:cubicBezTo>
                      <a:pt x="5843" y="330"/>
                      <a:pt x="5912" y="284"/>
                      <a:pt x="5912" y="193"/>
                    </a:cubicBezTo>
                    <a:cubicBezTo>
                      <a:pt x="5935" y="102"/>
                      <a:pt x="5843" y="10"/>
                      <a:pt x="5752" y="10"/>
                    </a:cubicBezTo>
                    <a:cubicBezTo>
                      <a:pt x="5725" y="4"/>
                      <a:pt x="5699" y="1"/>
                      <a:pt x="5672" y="1"/>
                    </a:cubicBezTo>
                    <a:close/>
                  </a:path>
                </a:pathLst>
              </a:custGeom>
              <a:solidFill>
                <a:srgbClr val="FFA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1535813" y="2574813"/>
                <a:ext cx="588325" cy="204675"/>
              </a:xfrm>
              <a:custGeom>
                <a:rect b="b" l="l" r="r" t="t"/>
                <a:pathLst>
                  <a:path extrusionOk="0" h="8187" w="23533">
                    <a:moveTo>
                      <a:pt x="2956" y="0"/>
                    </a:moveTo>
                    <a:cubicBezTo>
                      <a:pt x="1831" y="0"/>
                      <a:pt x="786" y="724"/>
                      <a:pt x="434" y="1855"/>
                    </a:cubicBezTo>
                    <a:cubicBezTo>
                      <a:pt x="0" y="3270"/>
                      <a:pt x="776" y="4754"/>
                      <a:pt x="2168" y="5188"/>
                    </a:cubicBezTo>
                    <a:lnTo>
                      <a:pt x="11230" y="8041"/>
                    </a:lnTo>
                    <a:lnTo>
                      <a:pt x="11504" y="8109"/>
                    </a:lnTo>
                    <a:cubicBezTo>
                      <a:pt x="11658" y="8161"/>
                      <a:pt x="11819" y="8186"/>
                      <a:pt x="11979" y="8186"/>
                    </a:cubicBezTo>
                    <a:cubicBezTo>
                      <a:pt x="12248" y="8186"/>
                      <a:pt x="12517" y="8115"/>
                      <a:pt x="12759" y="7972"/>
                    </a:cubicBezTo>
                    <a:lnTo>
                      <a:pt x="22848" y="2038"/>
                    </a:lnTo>
                    <a:cubicBezTo>
                      <a:pt x="23328" y="1764"/>
                      <a:pt x="23533" y="1170"/>
                      <a:pt x="23305" y="668"/>
                    </a:cubicBezTo>
                    <a:cubicBezTo>
                      <a:pt x="23135" y="260"/>
                      <a:pt x="22736" y="4"/>
                      <a:pt x="22308" y="4"/>
                    </a:cubicBezTo>
                    <a:cubicBezTo>
                      <a:pt x="22162" y="4"/>
                      <a:pt x="22012" y="34"/>
                      <a:pt x="21867" y="98"/>
                    </a:cubicBezTo>
                    <a:lnTo>
                      <a:pt x="12010" y="4325"/>
                    </a:lnTo>
                    <a:lnTo>
                      <a:pt x="12010" y="4325"/>
                    </a:lnTo>
                    <a:lnTo>
                      <a:pt x="4177" y="303"/>
                    </a:lnTo>
                    <a:cubicBezTo>
                      <a:pt x="4040" y="234"/>
                      <a:pt x="3903" y="166"/>
                      <a:pt x="3743" y="120"/>
                    </a:cubicBezTo>
                    <a:cubicBezTo>
                      <a:pt x="3482" y="39"/>
                      <a:pt x="3217" y="0"/>
                      <a:pt x="2956" y="0"/>
                    </a:cubicBezTo>
                    <a:close/>
                  </a:path>
                </a:pathLst>
              </a:custGeom>
              <a:solidFill>
                <a:srgbClr val="FFA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1497563" y="2572013"/>
                <a:ext cx="329850" cy="199275"/>
              </a:xfrm>
              <a:custGeom>
                <a:rect b="b" l="l" r="r" t="t"/>
                <a:pathLst>
                  <a:path extrusionOk="0" h="7971" w="13194">
                    <a:moveTo>
                      <a:pt x="4448" y="1"/>
                    </a:moveTo>
                    <a:cubicBezTo>
                      <a:pt x="4007" y="1"/>
                      <a:pt x="3570" y="94"/>
                      <a:pt x="3173" y="278"/>
                    </a:cubicBezTo>
                    <a:cubicBezTo>
                      <a:pt x="2580" y="552"/>
                      <a:pt x="2101" y="1054"/>
                      <a:pt x="1850" y="1739"/>
                    </a:cubicBezTo>
                    <a:cubicBezTo>
                      <a:pt x="1" y="6738"/>
                      <a:pt x="10455" y="7377"/>
                      <a:pt x="11824" y="7970"/>
                    </a:cubicBezTo>
                    <a:lnTo>
                      <a:pt x="13194" y="4135"/>
                    </a:lnTo>
                    <a:cubicBezTo>
                      <a:pt x="13194" y="4135"/>
                      <a:pt x="6186" y="529"/>
                      <a:pt x="6164" y="529"/>
                    </a:cubicBezTo>
                    <a:cubicBezTo>
                      <a:pt x="5651" y="174"/>
                      <a:pt x="5047" y="1"/>
                      <a:pt x="44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 rot="-755122">
                <a:off x="2171311" y="2553779"/>
                <a:ext cx="148379" cy="95578"/>
              </a:xfrm>
              <a:custGeom>
                <a:rect b="b" l="l" r="r" t="t"/>
                <a:pathLst>
                  <a:path extrusionOk="0" h="3823" w="5935">
                    <a:moveTo>
                      <a:pt x="5672" y="1"/>
                    </a:moveTo>
                    <a:cubicBezTo>
                      <a:pt x="5607" y="1"/>
                      <a:pt x="5543" y="17"/>
                      <a:pt x="5478" y="33"/>
                    </a:cubicBezTo>
                    <a:cubicBezTo>
                      <a:pt x="4748" y="261"/>
                      <a:pt x="4040" y="512"/>
                      <a:pt x="3333" y="809"/>
                    </a:cubicBezTo>
                    <a:cubicBezTo>
                      <a:pt x="3196" y="860"/>
                      <a:pt x="3046" y="886"/>
                      <a:pt x="2903" y="886"/>
                    </a:cubicBezTo>
                    <a:cubicBezTo>
                      <a:pt x="2855" y="886"/>
                      <a:pt x="2808" y="883"/>
                      <a:pt x="2762" y="878"/>
                    </a:cubicBezTo>
                    <a:cubicBezTo>
                      <a:pt x="2785" y="741"/>
                      <a:pt x="2785" y="581"/>
                      <a:pt x="2671" y="490"/>
                    </a:cubicBezTo>
                    <a:cubicBezTo>
                      <a:pt x="2579" y="398"/>
                      <a:pt x="2442" y="398"/>
                      <a:pt x="2306" y="398"/>
                    </a:cubicBezTo>
                    <a:cubicBezTo>
                      <a:pt x="2054" y="421"/>
                      <a:pt x="1803" y="490"/>
                      <a:pt x="1575" y="581"/>
                    </a:cubicBezTo>
                    <a:cubicBezTo>
                      <a:pt x="1415" y="627"/>
                      <a:pt x="1278" y="718"/>
                      <a:pt x="1164" y="832"/>
                    </a:cubicBezTo>
                    <a:cubicBezTo>
                      <a:pt x="1164" y="855"/>
                      <a:pt x="1141" y="878"/>
                      <a:pt x="1119" y="878"/>
                    </a:cubicBezTo>
                    <a:cubicBezTo>
                      <a:pt x="822" y="1129"/>
                      <a:pt x="525" y="1471"/>
                      <a:pt x="274" y="1768"/>
                    </a:cubicBezTo>
                    <a:cubicBezTo>
                      <a:pt x="137" y="1882"/>
                      <a:pt x="69" y="2042"/>
                      <a:pt x="0" y="2224"/>
                    </a:cubicBezTo>
                    <a:cubicBezTo>
                      <a:pt x="457" y="2726"/>
                      <a:pt x="137" y="3297"/>
                      <a:pt x="616" y="3822"/>
                    </a:cubicBezTo>
                    <a:cubicBezTo>
                      <a:pt x="739" y="3664"/>
                      <a:pt x="1390" y="3600"/>
                      <a:pt x="1870" y="3600"/>
                    </a:cubicBezTo>
                    <a:cubicBezTo>
                      <a:pt x="2014" y="3600"/>
                      <a:pt x="2143" y="3606"/>
                      <a:pt x="2237" y="3617"/>
                    </a:cubicBezTo>
                    <a:cubicBezTo>
                      <a:pt x="2369" y="3630"/>
                      <a:pt x="2508" y="3643"/>
                      <a:pt x="2642" y="3643"/>
                    </a:cubicBezTo>
                    <a:cubicBezTo>
                      <a:pt x="2740" y="3643"/>
                      <a:pt x="2835" y="3636"/>
                      <a:pt x="2922" y="3617"/>
                    </a:cubicBezTo>
                    <a:cubicBezTo>
                      <a:pt x="3005" y="3650"/>
                      <a:pt x="3077" y="3671"/>
                      <a:pt x="3154" y="3671"/>
                    </a:cubicBezTo>
                    <a:cubicBezTo>
                      <a:pt x="3182" y="3671"/>
                      <a:pt x="3211" y="3668"/>
                      <a:pt x="3241" y="3662"/>
                    </a:cubicBezTo>
                    <a:cubicBezTo>
                      <a:pt x="3538" y="3594"/>
                      <a:pt x="3744" y="3274"/>
                      <a:pt x="3698" y="2978"/>
                    </a:cubicBezTo>
                    <a:cubicBezTo>
                      <a:pt x="3835" y="2909"/>
                      <a:pt x="3926" y="2749"/>
                      <a:pt x="3949" y="2589"/>
                    </a:cubicBezTo>
                    <a:cubicBezTo>
                      <a:pt x="3972" y="2430"/>
                      <a:pt x="3903" y="2270"/>
                      <a:pt x="3789" y="2156"/>
                    </a:cubicBezTo>
                    <a:cubicBezTo>
                      <a:pt x="3972" y="2065"/>
                      <a:pt x="4063" y="1836"/>
                      <a:pt x="4040" y="1654"/>
                    </a:cubicBezTo>
                    <a:cubicBezTo>
                      <a:pt x="4017" y="1562"/>
                      <a:pt x="3972" y="1471"/>
                      <a:pt x="3903" y="1403"/>
                    </a:cubicBezTo>
                    <a:cubicBezTo>
                      <a:pt x="4086" y="1243"/>
                      <a:pt x="4314" y="1152"/>
                      <a:pt x="4542" y="1060"/>
                    </a:cubicBezTo>
                    <a:cubicBezTo>
                      <a:pt x="4976" y="900"/>
                      <a:pt x="5387" y="672"/>
                      <a:pt x="5775" y="398"/>
                    </a:cubicBezTo>
                    <a:cubicBezTo>
                      <a:pt x="5843" y="330"/>
                      <a:pt x="5912" y="284"/>
                      <a:pt x="5912" y="193"/>
                    </a:cubicBezTo>
                    <a:cubicBezTo>
                      <a:pt x="5935" y="102"/>
                      <a:pt x="5843" y="10"/>
                      <a:pt x="5752" y="10"/>
                    </a:cubicBezTo>
                    <a:cubicBezTo>
                      <a:pt x="5725" y="4"/>
                      <a:pt x="5699" y="1"/>
                      <a:pt x="5672" y="1"/>
                    </a:cubicBezTo>
                    <a:close/>
                  </a:path>
                </a:pathLst>
              </a:custGeom>
              <a:solidFill>
                <a:srgbClr val="FFA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347675" y="2294125"/>
                <a:ext cx="2424300" cy="864300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- Gantt Charts Infographics</a:t>
            </a:r>
            <a:endParaRPr/>
          </a:p>
        </p:txBody>
      </p:sp>
      <p:graphicFrame>
        <p:nvGraphicFramePr>
          <p:cNvPr id="348" name="Google Shape;348;p24"/>
          <p:cNvGraphicFramePr/>
          <p:nvPr/>
        </p:nvGraphicFramePr>
        <p:xfrm>
          <a:off x="442297" y="1788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{12BFD846-4C25-4257-89CC-7286197FC0C1}</a:tableStyleId>
              </a:tblPr>
              <a:tblGrid>
                <a:gridCol w="1648900"/>
                <a:gridCol w="1648900"/>
                <a:gridCol w="1648900"/>
                <a:gridCol w="1648900"/>
                <a:gridCol w="1648900"/>
              </a:tblGrid>
              <a:tr h="56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1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Uranus is the seventh planet from the Sun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planet where we all live 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very high temperatures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farthest planet from the Sun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6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2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very high temperatures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biggest planet in the Solar System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the second planet from the Sun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6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3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planet where we all live 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Uranus is the seventh planet from the Sun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only one that harbors life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6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farthest planet from the Sun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biggest planet in the Solar System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the second planet from the Sun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6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Month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Month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Month 3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Month 4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49" name="Google Shape;349;p24"/>
          <p:cNvSpPr/>
          <p:nvPr/>
        </p:nvSpPr>
        <p:spPr>
          <a:xfrm>
            <a:off x="1000088" y="1238175"/>
            <a:ext cx="3153900" cy="45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/>
          </a:p>
        </p:txBody>
      </p:sp>
      <p:sp>
        <p:nvSpPr>
          <p:cNvPr id="350" name="Google Shape;350;p24"/>
          <p:cNvSpPr/>
          <p:nvPr/>
        </p:nvSpPr>
        <p:spPr>
          <a:xfrm>
            <a:off x="4990013" y="1238175"/>
            <a:ext cx="3153900" cy="45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- Gantt Charts Infographics</a:t>
            </a:r>
            <a:endParaRPr/>
          </a:p>
        </p:txBody>
      </p:sp>
      <p:graphicFrame>
        <p:nvGraphicFramePr>
          <p:cNvPr id="356" name="Google Shape;356;p25"/>
          <p:cNvGraphicFramePr/>
          <p:nvPr/>
        </p:nvGraphicFramePr>
        <p:xfrm>
          <a:off x="457069" y="1428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{12BFD846-4C25-4257-89CC-7286197FC0C1}</a:tableStyleId>
              </a:tblPr>
              <a:tblGrid>
                <a:gridCol w="2193050"/>
                <a:gridCol w="1006100"/>
                <a:gridCol w="1006100"/>
                <a:gridCol w="1006100"/>
                <a:gridCol w="1006100"/>
                <a:gridCol w="1006100"/>
                <a:gridCol w="1006100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</a:t>
                      </a:r>
                      <a:endParaRPr b="1" sz="18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January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February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March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April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May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June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smallest planet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7D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 cold place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7D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7D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has several rings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7D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biggest planet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7D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has high temperatures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7D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- Gantt Charts Infographics</a:t>
            </a:r>
            <a:endParaRPr/>
          </a:p>
        </p:txBody>
      </p:sp>
      <p:graphicFrame>
        <p:nvGraphicFramePr>
          <p:cNvPr id="362" name="Google Shape;362;p26"/>
          <p:cNvGraphicFramePr/>
          <p:nvPr/>
        </p:nvGraphicFramePr>
        <p:xfrm>
          <a:off x="457219" y="1276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{12BFD846-4C25-4257-89CC-7286197FC0C1}</a:tableStyleId>
              </a:tblPr>
              <a:tblGrid>
                <a:gridCol w="1627725"/>
                <a:gridCol w="550150"/>
                <a:gridCol w="550150"/>
                <a:gridCol w="550150"/>
                <a:gridCol w="550150"/>
                <a:gridCol w="550150"/>
                <a:gridCol w="550150"/>
                <a:gridCol w="550150"/>
                <a:gridCol w="550150"/>
                <a:gridCol w="550150"/>
                <a:gridCol w="550150"/>
                <a:gridCol w="550150"/>
                <a:gridCol w="550150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Year 1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Year 2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Year 3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Q1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Q4</a:t>
                      </a:r>
                      <a:endParaRPr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Q1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Q4</a:t>
                      </a:r>
                      <a:endParaRPr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Q1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Q4</a:t>
                      </a:r>
                      <a:endParaRPr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Main objective 1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smallest planet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Main objective 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third planet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Main objective 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actually a cold place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Main objective 4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Main objective 5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6E6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high temperatures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3" name="Google Shape;363;p26"/>
          <p:cNvSpPr/>
          <p:nvPr/>
        </p:nvSpPr>
        <p:spPr>
          <a:xfrm>
            <a:off x="4514100" y="2190800"/>
            <a:ext cx="32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6"/>
          <p:cNvSpPr/>
          <p:nvPr/>
        </p:nvSpPr>
        <p:spPr>
          <a:xfrm>
            <a:off x="5064250" y="2647963"/>
            <a:ext cx="32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6"/>
          <p:cNvSpPr/>
          <p:nvPr/>
        </p:nvSpPr>
        <p:spPr>
          <a:xfrm>
            <a:off x="3735400" y="2647963"/>
            <a:ext cx="32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6"/>
          <p:cNvSpPr/>
          <p:nvPr/>
        </p:nvSpPr>
        <p:spPr>
          <a:xfrm>
            <a:off x="4285550" y="3105138"/>
            <a:ext cx="32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6164550" y="3105138"/>
            <a:ext cx="32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6"/>
          <p:cNvSpPr/>
          <p:nvPr/>
        </p:nvSpPr>
        <p:spPr>
          <a:xfrm>
            <a:off x="4835700" y="3562338"/>
            <a:ext cx="32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264850" y="3562338"/>
            <a:ext cx="32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0" name="Google Shape;370;p26"/>
          <p:cNvCxnSpPr>
            <a:stCxn id="363" idx="3"/>
            <a:endCxn id="364" idx="3"/>
          </p:cNvCxnSpPr>
          <p:nvPr/>
        </p:nvCxnSpPr>
        <p:spPr>
          <a:xfrm>
            <a:off x="4835700" y="2419400"/>
            <a:ext cx="550200" cy="457200"/>
          </a:xfrm>
          <a:prstGeom prst="bentConnector5">
            <a:avLst>
              <a:gd fmla="val 20770" name="adj1"/>
              <a:gd fmla="val 317" name="adj2"/>
              <a:gd fmla="val 143271" name="adj3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26"/>
          <p:cNvCxnSpPr>
            <a:stCxn id="365" idx="1"/>
            <a:endCxn id="366" idx="1"/>
          </p:cNvCxnSpPr>
          <p:nvPr/>
        </p:nvCxnSpPr>
        <p:spPr>
          <a:xfrm>
            <a:off x="3735400" y="2876563"/>
            <a:ext cx="550200" cy="457200"/>
          </a:xfrm>
          <a:prstGeom prst="bentConnector5">
            <a:avLst>
              <a:gd fmla="val -43280" name="adj1"/>
              <a:gd fmla="val 100156" name="adj2"/>
              <a:gd fmla="val 79221" name="adj3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26"/>
          <p:cNvCxnSpPr>
            <a:stCxn id="367" idx="3"/>
            <a:endCxn id="369" idx="3"/>
          </p:cNvCxnSpPr>
          <p:nvPr/>
        </p:nvCxnSpPr>
        <p:spPr>
          <a:xfrm>
            <a:off x="6486150" y="3333738"/>
            <a:ext cx="1100400" cy="457200"/>
          </a:xfrm>
          <a:prstGeom prst="bentConnector5">
            <a:avLst>
              <a:gd fmla="val 35383" name="adj1"/>
              <a:gd fmla="val -85" name="adj2"/>
              <a:gd fmla="val 121631" name="adj3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26"/>
          <p:cNvCxnSpPr>
            <a:stCxn id="368" idx="1"/>
            <a:endCxn id="374" idx="1"/>
          </p:cNvCxnSpPr>
          <p:nvPr/>
        </p:nvCxnSpPr>
        <p:spPr>
          <a:xfrm flipH="1">
            <a:off x="2635200" y="3790938"/>
            <a:ext cx="2200500" cy="457200"/>
          </a:xfrm>
          <a:prstGeom prst="bentConnector5">
            <a:avLst>
              <a:gd fmla="val 42695" name="adj1"/>
              <a:gd fmla="val -8" name="adj2"/>
              <a:gd fmla="val 110826" name="adj3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26"/>
          <p:cNvSpPr/>
          <p:nvPr/>
        </p:nvSpPr>
        <p:spPr>
          <a:xfrm>
            <a:off x="2635100" y="4019538"/>
            <a:ext cx="32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6"/>
          <p:cNvSpPr/>
          <p:nvPr/>
        </p:nvSpPr>
        <p:spPr>
          <a:xfrm>
            <a:off x="679700" y="1442025"/>
            <a:ext cx="1184700" cy="560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6" name="Google Shape;376;p26"/>
          <p:cNvGrpSpPr/>
          <p:nvPr/>
        </p:nvGrpSpPr>
        <p:grpSpPr>
          <a:xfrm>
            <a:off x="1089031" y="1543812"/>
            <a:ext cx="366052" cy="356831"/>
            <a:chOff x="-31817400" y="3910025"/>
            <a:chExt cx="301675" cy="294075"/>
          </a:xfrm>
        </p:grpSpPr>
        <p:sp>
          <p:nvSpPr>
            <p:cNvPr id="377" name="Google Shape;377;p26"/>
            <p:cNvSpPr/>
            <p:nvPr/>
          </p:nvSpPr>
          <p:spPr>
            <a:xfrm>
              <a:off x="-31817400" y="3911550"/>
              <a:ext cx="301675" cy="292550"/>
            </a:xfrm>
            <a:custGeom>
              <a:rect b="b" l="l" r="r" t="t"/>
              <a:pathLst>
                <a:path extrusionOk="0" h="11702" w="12067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-31816600" y="4062950"/>
              <a:ext cx="144150" cy="140600"/>
            </a:xfrm>
            <a:custGeom>
              <a:rect b="b" l="l" r="r" t="t"/>
              <a:pathLst>
                <a:path extrusionOk="0" h="5624" w="5766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-31648050" y="3910025"/>
              <a:ext cx="129175" cy="127725"/>
            </a:xfrm>
            <a:custGeom>
              <a:rect b="b" l="l" r="r" t="t"/>
              <a:pathLst>
                <a:path extrusionOk="0" h="5109" w="5167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- Gantt Charts Infographics</a:t>
            </a:r>
            <a:endParaRPr/>
          </a:p>
        </p:txBody>
      </p:sp>
      <p:graphicFrame>
        <p:nvGraphicFramePr>
          <p:cNvPr id="385" name="Google Shape;385;p27"/>
          <p:cNvGraphicFramePr/>
          <p:nvPr/>
        </p:nvGraphicFramePr>
        <p:xfrm>
          <a:off x="457069" y="1124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{12BFD846-4C25-4257-89CC-7286197FC0C1}</a:tableStyleId>
              </a:tblPr>
              <a:tblGrid>
                <a:gridCol w="2663975"/>
                <a:gridCol w="1391400"/>
                <a:gridCol w="1391400"/>
                <a:gridCol w="1391400"/>
                <a:gridCol w="1391400"/>
              </a:tblGrid>
              <a:tr h="61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Quarter 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Quarter 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Quarter 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Quarter 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16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Objective 1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planet where we live on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Objective 2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high temperatures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Objective 3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 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Objective 4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6" name="Google Shape;386;p27"/>
          <p:cNvSpPr/>
          <p:nvPr/>
        </p:nvSpPr>
        <p:spPr>
          <a:xfrm>
            <a:off x="3121050" y="1895424"/>
            <a:ext cx="2782800" cy="44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3121050" y="1895424"/>
            <a:ext cx="1803900" cy="44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65%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4512450" y="2595100"/>
            <a:ext cx="2782800" cy="44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7"/>
          <p:cNvSpPr/>
          <p:nvPr/>
        </p:nvSpPr>
        <p:spPr>
          <a:xfrm>
            <a:off x="4512450" y="2595100"/>
            <a:ext cx="2313900" cy="44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85%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4512450" y="3211175"/>
            <a:ext cx="1391400" cy="44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7"/>
          <p:cNvSpPr/>
          <p:nvPr/>
        </p:nvSpPr>
        <p:spPr>
          <a:xfrm>
            <a:off x="4512450" y="3211175"/>
            <a:ext cx="642300" cy="44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45%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4512450" y="3827250"/>
            <a:ext cx="4174200" cy="44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7"/>
          <p:cNvSpPr/>
          <p:nvPr/>
        </p:nvSpPr>
        <p:spPr>
          <a:xfrm>
            <a:off x="4512450" y="3827250"/>
            <a:ext cx="2258700" cy="44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55%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- Gantt Charts Infographics</a:t>
            </a:r>
            <a:endParaRPr/>
          </a:p>
        </p:txBody>
      </p:sp>
      <p:graphicFrame>
        <p:nvGraphicFramePr>
          <p:cNvPr id="399" name="Google Shape;399;p28"/>
          <p:cNvGraphicFramePr/>
          <p:nvPr/>
        </p:nvGraphicFramePr>
        <p:xfrm>
          <a:off x="457169" y="1124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{12BFD846-4C25-4257-89CC-7286197FC0C1}</a:tableStyleId>
              </a:tblPr>
              <a:tblGrid>
                <a:gridCol w="1954150"/>
                <a:gridCol w="896500"/>
                <a:gridCol w="896500"/>
                <a:gridCol w="896500"/>
                <a:gridCol w="896500"/>
                <a:gridCol w="896500"/>
                <a:gridCol w="896500"/>
                <a:gridCol w="896500"/>
              </a:tblGrid>
              <a:tr h="50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Tasks</a:t>
                      </a:r>
                      <a:endParaRPr b="1" sz="18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Tue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Wed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Thu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Fri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Sat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Sun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0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small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 cold place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a dwarf planet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0" name="Google Shape;400;p28"/>
          <p:cNvSpPr/>
          <p:nvPr/>
        </p:nvSpPr>
        <p:spPr>
          <a:xfrm>
            <a:off x="4478375" y="1702625"/>
            <a:ext cx="348600" cy="34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"/>
          <p:cNvSpPr/>
          <p:nvPr/>
        </p:nvSpPr>
        <p:spPr>
          <a:xfrm>
            <a:off x="5374875" y="1702625"/>
            <a:ext cx="348600" cy="34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8"/>
          <p:cNvSpPr/>
          <p:nvPr/>
        </p:nvSpPr>
        <p:spPr>
          <a:xfrm>
            <a:off x="8064375" y="1702625"/>
            <a:ext cx="348600" cy="34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8"/>
          <p:cNvSpPr/>
          <p:nvPr/>
        </p:nvSpPr>
        <p:spPr>
          <a:xfrm>
            <a:off x="8064375" y="2204575"/>
            <a:ext cx="348600" cy="348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8"/>
          <p:cNvSpPr/>
          <p:nvPr/>
        </p:nvSpPr>
        <p:spPr>
          <a:xfrm>
            <a:off x="7167875" y="2204575"/>
            <a:ext cx="348600" cy="348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8"/>
          <p:cNvSpPr/>
          <p:nvPr/>
        </p:nvSpPr>
        <p:spPr>
          <a:xfrm>
            <a:off x="3581875" y="2204575"/>
            <a:ext cx="348600" cy="348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8"/>
          <p:cNvSpPr/>
          <p:nvPr/>
        </p:nvSpPr>
        <p:spPr>
          <a:xfrm>
            <a:off x="2685375" y="2204575"/>
            <a:ext cx="348600" cy="348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8"/>
          <p:cNvSpPr/>
          <p:nvPr/>
        </p:nvSpPr>
        <p:spPr>
          <a:xfrm>
            <a:off x="2685375" y="2706475"/>
            <a:ext cx="348600" cy="34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8"/>
          <p:cNvSpPr/>
          <p:nvPr/>
        </p:nvSpPr>
        <p:spPr>
          <a:xfrm>
            <a:off x="4478375" y="2706475"/>
            <a:ext cx="348600" cy="34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8"/>
          <p:cNvSpPr/>
          <p:nvPr/>
        </p:nvSpPr>
        <p:spPr>
          <a:xfrm>
            <a:off x="6271375" y="2706475"/>
            <a:ext cx="348600" cy="34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8"/>
          <p:cNvSpPr/>
          <p:nvPr/>
        </p:nvSpPr>
        <p:spPr>
          <a:xfrm>
            <a:off x="6271375" y="3208400"/>
            <a:ext cx="348600" cy="34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8"/>
          <p:cNvSpPr/>
          <p:nvPr/>
        </p:nvSpPr>
        <p:spPr>
          <a:xfrm>
            <a:off x="7167875" y="3208400"/>
            <a:ext cx="348600" cy="34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8"/>
          <p:cNvSpPr/>
          <p:nvPr/>
        </p:nvSpPr>
        <p:spPr>
          <a:xfrm>
            <a:off x="5374875" y="3208400"/>
            <a:ext cx="348600" cy="34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8"/>
          <p:cNvSpPr/>
          <p:nvPr/>
        </p:nvSpPr>
        <p:spPr>
          <a:xfrm>
            <a:off x="3581875" y="3208400"/>
            <a:ext cx="348600" cy="34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4" name="Google Shape;414;p28"/>
          <p:cNvGrpSpPr/>
          <p:nvPr/>
        </p:nvGrpSpPr>
        <p:grpSpPr>
          <a:xfrm>
            <a:off x="457175" y="3900150"/>
            <a:ext cx="1980323" cy="830243"/>
            <a:chOff x="457175" y="3900150"/>
            <a:chExt cx="1980323" cy="830243"/>
          </a:xfrm>
        </p:grpSpPr>
        <p:sp>
          <p:nvSpPr>
            <p:cNvPr id="415" name="Google Shape;415;p28"/>
            <p:cNvSpPr txBox="1"/>
            <p:nvPr/>
          </p:nvSpPr>
          <p:spPr>
            <a:xfrm>
              <a:off x="457175" y="4178993"/>
              <a:ext cx="1980300" cy="55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6" name="Google Shape;416;p28"/>
            <p:cNvSpPr txBox="1"/>
            <p:nvPr/>
          </p:nvSpPr>
          <p:spPr>
            <a:xfrm>
              <a:off x="457198" y="3900150"/>
              <a:ext cx="1980300" cy="34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17" name="Google Shape;417;p28"/>
          <p:cNvGrpSpPr/>
          <p:nvPr/>
        </p:nvGrpSpPr>
        <p:grpSpPr>
          <a:xfrm>
            <a:off x="2537604" y="3900150"/>
            <a:ext cx="1980323" cy="830243"/>
            <a:chOff x="457175" y="3900150"/>
            <a:chExt cx="1980323" cy="830243"/>
          </a:xfrm>
        </p:grpSpPr>
        <p:sp>
          <p:nvSpPr>
            <p:cNvPr id="418" name="Google Shape;418;p28"/>
            <p:cNvSpPr txBox="1"/>
            <p:nvPr/>
          </p:nvSpPr>
          <p:spPr>
            <a:xfrm>
              <a:off x="457175" y="4178993"/>
              <a:ext cx="1980300" cy="55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9" name="Google Shape;419;p28"/>
            <p:cNvSpPr txBox="1"/>
            <p:nvPr/>
          </p:nvSpPr>
          <p:spPr>
            <a:xfrm>
              <a:off x="457198" y="3900150"/>
              <a:ext cx="1980300" cy="34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20" name="Google Shape;420;p28"/>
          <p:cNvGrpSpPr/>
          <p:nvPr/>
        </p:nvGrpSpPr>
        <p:grpSpPr>
          <a:xfrm>
            <a:off x="4618033" y="3900150"/>
            <a:ext cx="1980323" cy="830243"/>
            <a:chOff x="457175" y="3900150"/>
            <a:chExt cx="1980323" cy="830243"/>
          </a:xfrm>
        </p:grpSpPr>
        <p:sp>
          <p:nvSpPr>
            <p:cNvPr id="421" name="Google Shape;421;p28"/>
            <p:cNvSpPr txBox="1"/>
            <p:nvPr/>
          </p:nvSpPr>
          <p:spPr>
            <a:xfrm>
              <a:off x="457175" y="4178993"/>
              <a:ext cx="1980300" cy="55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and is where we all live on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2" name="Google Shape;422;p28"/>
            <p:cNvSpPr txBox="1"/>
            <p:nvPr/>
          </p:nvSpPr>
          <p:spPr>
            <a:xfrm>
              <a:off x="457198" y="3900150"/>
              <a:ext cx="1980300" cy="34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23" name="Google Shape;423;p28"/>
          <p:cNvGrpSpPr/>
          <p:nvPr/>
        </p:nvGrpSpPr>
        <p:grpSpPr>
          <a:xfrm>
            <a:off x="6698463" y="3900150"/>
            <a:ext cx="1980323" cy="830243"/>
            <a:chOff x="457175" y="3900150"/>
            <a:chExt cx="1980323" cy="830243"/>
          </a:xfrm>
        </p:grpSpPr>
        <p:sp>
          <p:nvSpPr>
            <p:cNvPr id="424" name="Google Shape;424;p28"/>
            <p:cNvSpPr txBox="1"/>
            <p:nvPr/>
          </p:nvSpPr>
          <p:spPr>
            <a:xfrm>
              <a:off x="457175" y="4178993"/>
              <a:ext cx="1980300" cy="55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5" name="Google Shape;425;p28"/>
            <p:cNvSpPr txBox="1"/>
            <p:nvPr/>
          </p:nvSpPr>
          <p:spPr>
            <a:xfrm>
              <a:off x="457198" y="3900150"/>
              <a:ext cx="1980300" cy="34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- Gantt Charts Infographics</a:t>
            </a:r>
            <a:endParaRPr/>
          </a:p>
        </p:txBody>
      </p:sp>
      <p:graphicFrame>
        <p:nvGraphicFramePr>
          <p:cNvPr id="431" name="Google Shape;431;p29"/>
          <p:cNvGraphicFramePr/>
          <p:nvPr/>
        </p:nvGraphicFramePr>
        <p:xfrm>
          <a:off x="444906" y="1486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{12BFD846-4C25-4257-89CC-7286197FC0C1}</a:tableStyleId>
              </a:tblPr>
              <a:tblGrid>
                <a:gridCol w="597175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4571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Goal </a:t>
                      </a:r>
                      <a:endParaRPr b="1" sz="18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Week 1</a:t>
                      </a:r>
                      <a:endParaRPr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Week 2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Week 3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Week 4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 hMerge="1"/>
                <a:tc hMerge="1"/>
              </a:tr>
              <a:tr h="4571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Tu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Th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Tu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Th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Tu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Th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Tu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Th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4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5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432" name="Google Shape;432;p29"/>
          <p:cNvSpPr/>
          <p:nvPr/>
        </p:nvSpPr>
        <p:spPr>
          <a:xfrm>
            <a:off x="1042075" y="2566525"/>
            <a:ext cx="4594200" cy="12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9"/>
          <p:cNvSpPr/>
          <p:nvPr/>
        </p:nvSpPr>
        <p:spPr>
          <a:xfrm>
            <a:off x="1042075" y="3023700"/>
            <a:ext cx="6508500" cy="12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9"/>
          <p:cNvSpPr/>
          <p:nvPr/>
        </p:nvSpPr>
        <p:spPr>
          <a:xfrm>
            <a:off x="1042075" y="3480875"/>
            <a:ext cx="6891300" cy="12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9"/>
          <p:cNvSpPr/>
          <p:nvPr/>
        </p:nvSpPr>
        <p:spPr>
          <a:xfrm>
            <a:off x="1042075" y="3938050"/>
            <a:ext cx="3062700" cy="12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9"/>
          <p:cNvSpPr/>
          <p:nvPr/>
        </p:nvSpPr>
        <p:spPr>
          <a:xfrm>
            <a:off x="1042075" y="4395150"/>
            <a:ext cx="5742900" cy="126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- Gantt Charts Infographics</a:t>
            </a:r>
            <a:endParaRPr/>
          </a:p>
        </p:txBody>
      </p:sp>
      <p:graphicFrame>
        <p:nvGraphicFramePr>
          <p:cNvPr id="442" name="Google Shape;442;p30"/>
          <p:cNvGraphicFramePr/>
          <p:nvPr/>
        </p:nvGraphicFramePr>
        <p:xfrm>
          <a:off x="444906" y="1486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{12BFD846-4C25-4257-89CC-7286197FC0C1}</a:tableStyleId>
              </a:tblPr>
              <a:tblGrid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</a:tblGrid>
              <a:tr h="457175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Week 1</a:t>
                      </a:r>
                      <a:endParaRPr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Week 2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Week 3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Week 4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  <a:tc hMerge="1"/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10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actually a cold place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175">
                <a:tc gridSpan="9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 in the Solar System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10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and is where we all live 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gridSpan="11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in the Solar System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9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- Gantt Charts Infographics</a:t>
            </a:r>
            <a:endParaRPr/>
          </a:p>
        </p:txBody>
      </p:sp>
      <p:graphicFrame>
        <p:nvGraphicFramePr>
          <p:cNvPr id="448" name="Google Shape;448;p31"/>
          <p:cNvGraphicFramePr/>
          <p:nvPr/>
        </p:nvGraphicFramePr>
        <p:xfrm>
          <a:off x="428581" y="1372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{12BFD846-4C25-4257-89CC-7286197FC0C1}</a:tableStyleId>
              </a:tblPr>
              <a:tblGrid>
                <a:gridCol w="905350"/>
                <a:gridCol w="1476275"/>
                <a:gridCol w="1476275"/>
                <a:gridCol w="1476275"/>
                <a:gridCol w="1476275"/>
                <a:gridCol w="1476275"/>
              </a:tblGrid>
              <a:tr h="105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Category 1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 in the Solar System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Category 2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Category 3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and is where we live on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Category 4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in the Solar System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Category 5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the second planet from the Sun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Tue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actually a cold place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Wed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planet where we all live on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Thu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high temperatures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Fri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449" name="Google Shape;449;p31"/>
          <p:cNvSpPr txBox="1"/>
          <p:nvPr/>
        </p:nvSpPr>
        <p:spPr>
          <a:xfrm>
            <a:off x="-916388" y="1372950"/>
            <a:ext cx="1476314" cy="3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Category 1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2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- Gantt Charts Infographics</a:t>
            </a:r>
            <a:endParaRPr/>
          </a:p>
        </p:txBody>
      </p:sp>
      <p:grpSp>
        <p:nvGrpSpPr>
          <p:cNvPr id="455" name="Google Shape;455;p32"/>
          <p:cNvGrpSpPr/>
          <p:nvPr/>
        </p:nvGrpSpPr>
        <p:grpSpPr>
          <a:xfrm>
            <a:off x="461213" y="4102950"/>
            <a:ext cx="1980311" cy="627447"/>
            <a:chOff x="-2082437" y="1418025"/>
            <a:chExt cx="1980311" cy="627447"/>
          </a:xfrm>
        </p:grpSpPr>
        <p:sp>
          <p:nvSpPr>
            <p:cNvPr id="456" name="Google Shape;456;p32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Task A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7" name="Google Shape;457;p32"/>
            <p:cNvSpPr txBox="1"/>
            <p:nvPr/>
          </p:nvSpPr>
          <p:spPr>
            <a:xfrm>
              <a:off x="-2082437" y="1696872"/>
              <a:ext cx="1980300" cy="34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planet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aphicFrame>
        <p:nvGraphicFramePr>
          <p:cNvPr id="458" name="Google Shape;458;p32"/>
          <p:cNvGraphicFramePr/>
          <p:nvPr/>
        </p:nvGraphicFramePr>
        <p:xfrm>
          <a:off x="609594" y="1124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{12BFD846-4C25-4257-89CC-7286197FC0C1}</a:tableStyleId>
              </a:tblPr>
              <a:tblGrid>
                <a:gridCol w="911950"/>
                <a:gridCol w="597100"/>
                <a:gridCol w="597100"/>
                <a:gridCol w="597100"/>
                <a:gridCol w="597100"/>
                <a:gridCol w="597100"/>
                <a:gridCol w="597100"/>
                <a:gridCol w="597100"/>
                <a:gridCol w="597100"/>
                <a:gridCol w="597100"/>
                <a:gridCol w="597100"/>
                <a:gridCol w="597100"/>
                <a:gridCol w="597100"/>
              </a:tblGrid>
              <a:tr h="43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Quadrimester 1</a:t>
                      </a:r>
                      <a:endParaRPr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Quadrimester 2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Quadrimester 3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Quadrimester 4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</a:tr>
              <a:tr h="43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Jan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Feb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Apr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July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Aug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Oct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Nov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3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Goal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3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Goal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3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Goal 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3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Goal 4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pSp>
        <p:nvGrpSpPr>
          <p:cNvPr id="459" name="Google Shape;459;p32"/>
          <p:cNvGrpSpPr/>
          <p:nvPr/>
        </p:nvGrpSpPr>
        <p:grpSpPr>
          <a:xfrm>
            <a:off x="2541638" y="4102950"/>
            <a:ext cx="1980311" cy="627447"/>
            <a:chOff x="-2082437" y="1418025"/>
            <a:chExt cx="1980311" cy="627447"/>
          </a:xfrm>
        </p:grpSpPr>
        <p:sp>
          <p:nvSpPr>
            <p:cNvPr id="460" name="Google Shape;460;p32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Task B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1" name="Google Shape;461;p32"/>
            <p:cNvSpPr txBox="1"/>
            <p:nvPr/>
          </p:nvSpPr>
          <p:spPr>
            <a:xfrm>
              <a:off x="-2082437" y="1696872"/>
              <a:ext cx="1980300" cy="34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2" name="Google Shape;462;p32"/>
          <p:cNvGrpSpPr/>
          <p:nvPr/>
        </p:nvGrpSpPr>
        <p:grpSpPr>
          <a:xfrm>
            <a:off x="6702488" y="4102950"/>
            <a:ext cx="1980311" cy="627447"/>
            <a:chOff x="-2082437" y="1418025"/>
            <a:chExt cx="1980311" cy="627447"/>
          </a:xfrm>
        </p:grpSpPr>
        <p:sp>
          <p:nvSpPr>
            <p:cNvPr id="463" name="Google Shape;463;p32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Task D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4" name="Google Shape;464;p32"/>
            <p:cNvSpPr txBox="1"/>
            <p:nvPr/>
          </p:nvSpPr>
          <p:spPr>
            <a:xfrm>
              <a:off x="-2082437" y="1696872"/>
              <a:ext cx="1980300" cy="34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5" name="Google Shape;465;p32"/>
          <p:cNvGrpSpPr/>
          <p:nvPr/>
        </p:nvGrpSpPr>
        <p:grpSpPr>
          <a:xfrm>
            <a:off x="4622063" y="4102950"/>
            <a:ext cx="1980311" cy="627447"/>
            <a:chOff x="-2082437" y="1418025"/>
            <a:chExt cx="1980311" cy="627447"/>
          </a:xfrm>
        </p:grpSpPr>
        <p:sp>
          <p:nvSpPr>
            <p:cNvPr id="466" name="Google Shape;466;p32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Task C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7" name="Google Shape;467;p32"/>
            <p:cNvSpPr txBox="1"/>
            <p:nvPr/>
          </p:nvSpPr>
          <p:spPr>
            <a:xfrm>
              <a:off x="-2082437" y="1696872"/>
              <a:ext cx="1980300" cy="34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68" name="Google Shape;468;p32"/>
          <p:cNvSpPr/>
          <p:nvPr/>
        </p:nvSpPr>
        <p:spPr>
          <a:xfrm>
            <a:off x="624050" y="1136625"/>
            <a:ext cx="886500" cy="88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9" name="Google Shape;469;p32"/>
          <p:cNvGrpSpPr/>
          <p:nvPr/>
        </p:nvGrpSpPr>
        <p:grpSpPr>
          <a:xfrm>
            <a:off x="804307" y="1312816"/>
            <a:ext cx="528986" cy="528986"/>
            <a:chOff x="-30735200" y="3192625"/>
            <a:chExt cx="292225" cy="292225"/>
          </a:xfrm>
        </p:grpSpPr>
        <p:sp>
          <p:nvSpPr>
            <p:cNvPr id="470" name="Google Shape;470;p32"/>
            <p:cNvSpPr/>
            <p:nvPr/>
          </p:nvSpPr>
          <p:spPr>
            <a:xfrm>
              <a:off x="-30665100" y="3192625"/>
              <a:ext cx="175650" cy="223700"/>
            </a:xfrm>
            <a:custGeom>
              <a:rect b="b" l="l" r="r" t="t"/>
              <a:pathLst>
                <a:path extrusionOk="0" h="8948" w="7026">
                  <a:moveTo>
                    <a:pt x="2363" y="0"/>
                  </a:moveTo>
                  <a:cubicBezTo>
                    <a:pt x="2143" y="0"/>
                    <a:pt x="1985" y="158"/>
                    <a:pt x="1985" y="378"/>
                  </a:cubicBezTo>
                  <a:cubicBezTo>
                    <a:pt x="1985" y="567"/>
                    <a:pt x="2143" y="725"/>
                    <a:pt x="2363" y="725"/>
                  </a:cubicBezTo>
                  <a:lnTo>
                    <a:pt x="2710" y="725"/>
                  </a:lnTo>
                  <a:lnTo>
                    <a:pt x="2710" y="1576"/>
                  </a:lnTo>
                  <a:cubicBezTo>
                    <a:pt x="1135" y="2017"/>
                    <a:pt x="0" y="3466"/>
                    <a:pt x="0" y="5199"/>
                  </a:cubicBezTo>
                  <a:cubicBezTo>
                    <a:pt x="0" y="7278"/>
                    <a:pt x="1670" y="8948"/>
                    <a:pt x="3718" y="8948"/>
                  </a:cubicBezTo>
                  <a:cubicBezTo>
                    <a:pt x="3970" y="8948"/>
                    <a:pt x="4159" y="8916"/>
                    <a:pt x="4348" y="8853"/>
                  </a:cubicBezTo>
                  <a:cubicBezTo>
                    <a:pt x="4159" y="8664"/>
                    <a:pt x="4033" y="8381"/>
                    <a:pt x="4033" y="8066"/>
                  </a:cubicBezTo>
                  <a:cubicBezTo>
                    <a:pt x="4033" y="7877"/>
                    <a:pt x="4096" y="7687"/>
                    <a:pt x="4191" y="7530"/>
                  </a:cubicBezTo>
                  <a:lnTo>
                    <a:pt x="4191" y="7530"/>
                  </a:lnTo>
                  <a:cubicBezTo>
                    <a:pt x="4033" y="7561"/>
                    <a:pt x="3876" y="7561"/>
                    <a:pt x="3686" y="7561"/>
                  </a:cubicBezTo>
                  <a:cubicBezTo>
                    <a:pt x="2363" y="7561"/>
                    <a:pt x="1292" y="6522"/>
                    <a:pt x="1292" y="5167"/>
                  </a:cubicBezTo>
                  <a:cubicBezTo>
                    <a:pt x="1292" y="3844"/>
                    <a:pt x="2363" y="2773"/>
                    <a:pt x="3686" y="2773"/>
                  </a:cubicBezTo>
                  <a:cubicBezTo>
                    <a:pt x="4348" y="2773"/>
                    <a:pt x="4978" y="3088"/>
                    <a:pt x="5451" y="3560"/>
                  </a:cubicBezTo>
                  <a:cubicBezTo>
                    <a:pt x="5608" y="3466"/>
                    <a:pt x="5766" y="3466"/>
                    <a:pt x="5923" y="3466"/>
                  </a:cubicBezTo>
                  <a:lnTo>
                    <a:pt x="7026" y="3466"/>
                  </a:lnTo>
                  <a:cubicBezTo>
                    <a:pt x="6553" y="2584"/>
                    <a:pt x="5734" y="1859"/>
                    <a:pt x="4726" y="1576"/>
                  </a:cubicBezTo>
                  <a:lnTo>
                    <a:pt x="4726" y="725"/>
                  </a:lnTo>
                  <a:lnTo>
                    <a:pt x="5073" y="725"/>
                  </a:lnTo>
                  <a:cubicBezTo>
                    <a:pt x="5262" y="725"/>
                    <a:pt x="5419" y="567"/>
                    <a:pt x="5419" y="378"/>
                  </a:cubicBezTo>
                  <a:cubicBezTo>
                    <a:pt x="5419" y="158"/>
                    <a:pt x="5262" y="0"/>
                    <a:pt x="5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-30615475" y="3278475"/>
              <a:ext cx="52775" cy="52000"/>
            </a:xfrm>
            <a:custGeom>
              <a:rect b="b" l="l" r="r" t="t"/>
              <a:pathLst>
                <a:path extrusionOk="0" h="2080" w="2111">
                  <a:moveTo>
                    <a:pt x="1733" y="0"/>
                  </a:moveTo>
                  <a:cubicBezTo>
                    <a:pt x="1544" y="32"/>
                    <a:pt x="1386" y="158"/>
                    <a:pt x="1386" y="347"/>
                  </a:cubicBezTo>
                  <a:lnTo>
                    <a:pt x="1386" y="1387"/>
                  </a:lnTo>
                  <a:lnTo>
                    <a:pt x="378" y="1387"/>
                  </a:lnTo>
                  <a:cubicBezTo>
                    <a:pt x="158" y="1387"/>
                    <a:pt x="0" y="1544"/>
                    <a:pt x="0" y="1733"/>
                  </a:cubicBezTo>
                  <a:cubicBezTo>
                    <a:pt x="0" y="1922"/>
                    <a:pt x="158" y="2080"/>
                    <a:pt x="378" y="2080"/>
                  </a:cubicBezTo>
                  <a:lnTo>
                    <a:pt x="1733" y="2080"/>
                  </a:lnTo>
                  <a:cubicBezTo>
                    <a:pt x="1954" y="2080"/>
                    <a:pt x="2111" y="1922"/>
                    <a:pt x="2111" y="1733"/>
                  </a:cubicBezTo>
                  <a:lnTo>
                    <a:pt x="2111" y="347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-30528850" y="3296575"/>
              <a:ext cx="85875" cy="25250"/>
            </a:xfrm>
            <a:custGeom>
              <a:rect b="b" l="l" r="r" t="t"/>
              <a:pathLst>
                <a:path extrusionOk="0" h="1010" w="3435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cubicBezTo>
                    <a:pt x="1" y="789"/>
                    <a:pt x="253" y="1009"/>
                    <a:pt x="536" y="1009"/>
                  </a:cubicBezTo>
                  <a:lnTo>
                    <a:pt x="2931" y="1009"/>
                  </a:lnTo>
                  <a:cubicBezTo>
                    <a:pt x="3214" y="1009"/>
                    <a:pt x="3435" y="789"/>
                    <a:pt x="3435" y="505"/>
                  </a:cubicBezTo>
                  <a:cubicBezTo>
                    <a:pt x="3435" y="221"/>
                    <a:pt x="3214" y="1"/>
                    <a:pt x="2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-30546175" y="3338325"/>
              <a:ext cx="85875" cy="26025"/>
            </a:xfrm>
            <a:custGeom>
              <a:rect b="b" l="l" r="r" t="t"/>
              <a:pathLst>
                <a:path extrusionOk="0" h="1041" w="3435">
                  <a:moveTo>
                    <a:pt x="505" y="1"/>
                  </a:moveTo>
                  <a:cubicBezTo>
                    <a:pt x="221" y="1"/>
                    <a:pt x="1" y="253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899" y="1040"/>
                  </a:lnTo>
                  <a:cubicBezTo>
                    <a:pt x="3183" y="1040"/>
                    <a:pt x="3435" y="851"/>
                    <a:pt x="3435" y="536"/>
                  </a:cubicBezTo>
                  <a:cubicBezTo>
                    <a:pt x="3435" y="253"/>
                    <a:pt x="3183" y="1"/>
                    <a:pt x="28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-30546175" y="3381650"/>
              <a:ext cx="67750" cy="26025"/>
            </a:xfrm>
            <a:custGeom>
              <a:rect b="b" l="l" r="r" t="t"/>
              <a:pathLst>
                <a:path extrusionOk="0" h="1041" w="2710">
                  <a:moveTo>
                    <a:pt x="505" y="0"/>
                  </a:moveTo>
                  <a:cubicBezTo>
                    <a:pt x="221" y="0"/>
                    <a:pt x="1" y="252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90" y="1040"/>
                    <a:pt x="2710" y="788"/>
                    <a:pt x="2710" y="536"/>
                  </a:cubicBezTo>
                  <a:cubicBezTo>
                    <a:pt x="2710" y="252"/>
                    <a:pt x="2490" y="0"/>
                    <a:pt x="2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-30546175" y="3424175"/>
              <a:ext cx="51225" cy="26025"/>
            </a:xfrm>
            <a:custGeom>
              <a:rect b="b" l="l" r="r" t="t"/>
              <a:pathLst>
                <a:path extrusionOk="0" h="1041" w="2049">
                  <a:moveTo>
                    <a:pt x="505" y="1"/>
                  </a:moveTo>
                  <a:cubicBezTo>
                    <a:pt x="221" y="1"/>
                    <a:pt x="1" y="253"/>
                    <a:pt x="1" y="505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1544" y="1040"/>
                  </a:lnTo>
                  <a:cubicBezTo>
                    <a:pt x="1796" y="1040"/>
                    <a:pt x="2048" y="788"/>
                    <a:pt x="2048" y="505"/>
                  </a:cubicBezTo>
                  <a:cubicBezTo>
                    <a:pt x="2048" y="253"/>
                    <a:pt x="1796" y="1"/>
                    <a:pt x="15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-30735200" y="3209325"/>
              <a:ext cx="174075" cy="275525"/>
            </a:xfrm>
            <a:custGeom>
              <a:rect b="b" l="l" r="r" t="t"/>
              <a:pathLst>
                <a:path extrusionOk="0" h="11021" w="6963">
                  <a:moveTo>
                    <a:pt x="3803" y="0"/>
                  </a:moveTo>
                  <a:cubicBezTo>
                    <a:pt x="3716" y="0"/>
                    <a:pt x="3637" y="52"/>
                    <a:pt x="3592" y="120"/>
                  </a:cubicBezTo>
                  <a:lnTo>
                    <a:pt x="1702" y="2231"/>
                  </a:lnTo>
                  <a:cubicBezTo>
                    <a:pt x="1544" y="2420"/>
                    <a:pt x="1418" y="2640"/>
                    <a:pt x="1418" y="2892"/>
                  </a:cubicBezTo>
                  <a:lnTo>
                    <a:pt x="1418" y="5917"/>
                  </a:lnTo>
                  <a:cubicBezTo>
                    <a:pt x="1418" y="6200"/>
                    <a:pt x="1292" y="6421"/>
                    <a:pt x="1103" y="6641"/>
                  </a:cubicBezTo>
                  <a:lnTo>
                    <a:pt x="126" y="7618"/>
                  </a:lnTo>
                  <a:cubicBezTo>
                    <a:pt x="0" y="7744"/>
                    <a:pt x="0" y="7965"/>
                    <a:pt x="126" y="8091"/>
                  </a:cubicBezTo>
                  <a:lnTo>
                    <a:pt x="2867" y="10926"/>
                  </a:lnTo>
                  <a:cubicBezTo>
                    <a:pt x="2930" y="10989"/>
                    <a:pt x="3017" y="11021"/>
                    <a:pt x="3104" y="11021"/>
                  </a:cubicBezTo>
                  <a:cubicBezTo>
                    <a:pt x="3190" y="11021"/>
                    <a:pt x="3277" y="10989"/>
                    <a:pt x="3340" y="10926"/>
                  </a:cubicBezTo>
                  <a:lnTo>
                    <a:pt x="4317" y="9949"/>
                  </a:lnTo>
                  <a:cubicBezTo>
                    <a:pt x="4537" y="9729"/>
                    <a:pt x="4758" y="9634"/>
                    <a:pt x="5041" y="9634"/>
                  </a:cubicBezTo>
                  <a:lnTo>
                    <a:pt x="6963" y="9634"/>
                  </a:lnTo>
                  <a:cubicBezTo>
                    <a:pt x="6900" y="9477"/>
                    <a:pt x="6837" y="9288"/>
                    <a:pt x="6837" y="9099"/>
                  </a:cubicBezTo>
                  <a:cubicBezTo>
                    <a:pt x="6837" y="9036"/>
                    <a:pt x="6837" y="8973"/>
                    <a:pt x="6900" y="8910"/>
                  </a:cubicBezTo>
                  <a:cubicBezTo>
                    <a:pt x="6774" y="8910"/>
                    <a:pt x="6648" y="8941"/>
                    <a:pt x="6522" y="8941"/>
                  </a:cubicBezTo>
                  <a:cubicBezTo>
                    <a:pt x="4096" y="8941"/>
                    <a:pt x="2080" y="6925"/>
                    <a:pt x="2080" y="4499"/>
                  </a:cubicBezTo>
                  <a:cubicBezTo>
                    <a:pt x="2080" y="2892"/>
                    <a:pt x="2962" y="1475"/>
                    <a:pt x="4254" y="687"/>
                  </a:cubicBezTo>
                  <a:cubicBezTo>
                    <a:pt x="4254" y="592"/>
                    <a:pt x="4222" y="529"/>
                    <a:pt x="4222" y="498"/>
                  </a:cubicBezTo>
                  <a:lnTo>
                    <a:pt x="4128" y="246"/>
                  </a:lnTo>
                  <a:cubicBezTo>
                    <a:pt x="4096" y="120"/>
                    <a:pt x="4002" y="57"/>
                    <a:pt x="3907" y="25"/>
                  </a:cubicBezTo>
                  <a:cubicBezTo>
                    <a:pt x="3872" y="8"/>
                    <a:pt x="3837" y="0"/>
                    <a:pt x="3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- Gantt Charts Infographics</a:t>
            </a:r>
            <a:endParaRPr/>
          </a:p>
        </p:txBody>
      </p:sp>
      <p:graphicFrame>
        <p:nvGraphicFramePr>
          <p:cNvPr id="482" name="Google Shape;482;p33"/>
          <p:cNvGraphicFramePr/>
          <p:nvPr/>
        </p:nvGraphicFramePr>
        <p:xfrm>
          <a:off x="444906" y="1459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{12BFD846-4C25-4257-89CC-7286197FC0C1}</a:tableStyleId>
              </a:tblPr>
              <a:tblGrid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</a:tblGrid>
              <a:tr h="51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1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1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1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Tu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Th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Tu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Th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Tu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Th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Tu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Th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12525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Week 1</a:t>
                      </a:r>
                      <a:endParaRPr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Week 2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Week 3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Week 4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83" name="Google Shape;483;p33"/>
          <p:cNvSpPr/>
          <p:nvPr/>
        </p:nvSpPr>
        <p:spPr>
          <a:xfrm>
            <a:off x="856375" y="1459425"/>
            <a:ext cx="822900" cy="512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4" name="Google Shape;484;p33"/>
          <p:cNvSpPr/>
          <p:nvPr/>
        </p:nvSpPr>
        <p:spPr>
          <a:xfrm>
            <a:off x="1679325" y="1459425"/>
            <a:ext cx="822900" cy="512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5" name="Google Shape;485;p33"/>
          <p:cNvSpPr/>
          <p:nvPr/>
        </p:nvSpPr>
        <p:spPr>
          <a:xfrm>
            <a:off x="2502225" y="1459425"/>
            <a:ext cx="822900" cy="512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6" name="Google Shape;486;p33"/>
          <p:cNvSpPr/>
          <p:nvPr/>
        </p:nvSpPr>
        <p:spPr>
          <a:xfrm>
            <a:off x="4559650" y="2484475"/>
            <a:ext cx="822900" cy="5124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7" name="Google Shape;487;p33"/>
          <p:cNvSpPr/>
          <p:nvPr/>
        </p:nvSpPr>
        <p:spPr>
          <a:xfrm>
            <a:off x="5382600" y="2484475"/>
            <a:ext cx="822900" cy="5124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8" name="Google Shape;488;p33"/>
          <p:cNvSpPr/>
          <p:nvPr/>
        </p:nvSpPr>
        <p:spPr>
          <a:xfrm>
            <a:off x="6205500" y="2484475"/>
            <a:ext cx="822900" cy="5124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9" name="Google Shape;489;p33"/>
          <p:cNvSpPr/>
          <p:nvPr/>
        </p:nvSpPr>
        <p:spPr>
          <a:xfrm>
            <a:off x="2913750" y="1971825"/>
            <a:ext cx="822900" cy="512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0" name="Google Shape;490;p33"/>
          <p:cNvSpPr/>
          <p:nvPr/>
        </p:nvSpPr>
        <p:spPr>
          <a:xfrm>
            <a:off x="3736700" y="1971825"/>
            <a:ext cx="822900" cy="512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1" name="Google Shape;491;p33"/>
          <p:cNvSpPr/>
          <p:nvPr/>
        </p:nvSpPr>
        <p:spPr>
          <a:xfrm>
            <a:off x="4559600" y="1971825"/>
            <a:ext cx="822900" cy="512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2" name="Google Shape;492;p33"/>
          <p:cNvSpPr/>
          <p:nvPr/>
        </p:nvSpPr>
        <p:spPr>
          <a:xfrm>
            <a:off x="6205500" y="2996875"/>
            <a:ext cx="822900" cy="512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3" name="Google Shape;493;p33"/>
          <p:cNvSpPr/>
          <p:nvPr/>
        </p:nvSpPr>
        <p:spPr>
          <a:xfrm>
            <a:off x="7028450" y="2996875"/>
            <a:ext cx="822900" cy="512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4" name="Google Shape;494;p33"/>
          <p:cNvSpPr/>
          <p:nvPr/>
        </p:nvSpPr>
        <p:spPr>
          <a:xfrm>
            <a:off x="7851350" y="2996875"/>
            <a:ext cx="822900" cy="512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Stage 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- Gantt Charts Infographics</a:t>
            </a:r>
            <a:endParaRPr/>
          </a:p>
        </p:txBody>
      </p:sp>
      <p:graphicFrame>
        <p:nvGraphicFramePr>
          <p:cNvPr id="138" name="Google Shape;138;p16"/>
          <p:cNvGraphicFramePr/>
          <p:nvPr/>
        </p:nvGraphicFramePr>
        <p:xfrm>
          <a:off x="457194" y="110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{12BFD846-4C25-4257-89CC-7286197FC0C1}</a:tableStyleId>
              </a:tblPr>
              <a:tblGrid>
                <a:gridCol w="929075"/>
                <a:gridCol w="608350"/>
                <a:gridCol w="608350"/>
                <a:gridCol w="608350"/>
                <a:gridCol w="608350"/>
                <a:gridCol w="608350"/>
                <a:gridCol w="608350"/>
                <a:gridCol w="608350"/>
                <a:gridCol w="608350"/>
                <a:gridCol w="608350"/>
                <a:gridCol w="608350"/>
                <a:gridCol w="608350"/>
                <a:gridCol w="608350"/>
              </a:tblGrid>
              <a:tr h="448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Jan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Feb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Apr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May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June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July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Aug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Sep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Oct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Nov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3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1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2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3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4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5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pSp>
        <p:nvGrpSpPr>
          <p:cNvPr id="139" name="Google Shape;139;p16"/>
          <p:cNvGrpSpPr/>
          <p:nvPr/>
        </p:nvGrpSpPr>
        <p:grpSpPr>
          <a:xfrm>
            <a:off x="436087" y="3914200"/>
            <a:ext cx="1257015" cy="905224"/>
            <a:chOff x="436087" y="3914200"/>
            <a:chExt cx="1257015" cy="905224"/>
          </a:xfrm>
        </p:grpSpPr>
        <p:sp>
          <p:nvSpPr>
            <p:cNvPr id="140" name="Google Shape;140;p16"/>
            <p:cNvSpPr txBox="1"/>
            <p:nvPr/>
          </p:nvSpPr>
          <p:spPr>
            <a:xfrm>
              <a:off x="436102" y="3914200"/>
              <a:ext cx="12570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1" name="Google Shape;141;p16"/>
            <p:cNvSpPr txBox="1"/>
            <p:nvPr/>
          </p:nvSpPr>
          <p:spPr>
            <a:xfrm>
              <a:off x="436087" y="4268024"/>
              <a:ext cx="12570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715545" y="4256700"/>
              <a:ext cx="698100" cy="6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16"/>
          <p:cNvGrpSpPr/>
          <p:nvPr/>
        </p:nvGrpSpPr>
        <p:grpSpPr>
          <a:xfrm>
            <a:off x="3943487" y="3914200"/>
            <a:ext cx="1257015" cy="905224"/>
            <a:chOff x="3943487" y="3914200"/>
            <a:chExt cx="1257015" cy="905224"/>
          </a:xfrm>
        </p:grpSpPr>
        <p:sp>
          <p:nvSpPr>
            <p:cNvPr id="144" name="Google Shape;144;p16"/>
            <p:cNvSpPr txBox="1"/>
            <p:nvPr/>
          </p:nvSpPr>
          <p:spPr>
            <a:xfrm>
              <a:off x="3943502" y="3914200"/>
              <a:ext cx="12570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3943487" y="4268024"/>
              <a:ext cx="12570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4222945" y="4256700"/>
              <a:ext cx="698100" cy="6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16"/>
          <p:cNvGrpSpPr/>
          <p:nvPr/>
        </p:nvGrpSpPr>
        <p:grpSpPr>
          <a:xfrm>
            <a:off x="2189787" y="3914200"/>
            <a:ext cx="1257015" cy="905224"/>
            <a:chOff x="2189787" y="3914200"/>
            <a:chExt cx="1257015" cy="905224"/>
          </a:xfrm>
        </p:grpSpPr>
        <p:sp>
          <p:nvSpPr>
            <p:cNvPr id="148" name="Google Shape;148;p16"/>
            <p:cNvSpPr txBox="1"/>
            <p:nvPr/>
          </p:nvSpPr>
          <p:spPr>
            <a:xfrm>
              <a:off x="2189802" y="3914200"/>
              <a:ext cx="12570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" name="Google Shape;149;p16"/>
            <p:cNvSpPr txBox="1"/>
            <p:nvPr/>
          </p:nvSpPr>
          <p:spPr>
            <a:xfrm>
              <a:off x="2189787" y="4268024"/>
              <a:ext cx="12570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where we all live on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2469245" y="4256700"/>
              <a:ext cx="698100" cy="6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16"/>
          <p:cNvGrpSpPr/>
          <p:nvPr/>
        </p:nvGrpSpPr>
        <p:grpSpPr>
          <a:xfrm>
            <a:off x="5697187" y="3914200"/>
            <a:ext cx="1257015" cy="905224"/>
            <a:chOff x="5697187" y="3914200"/>
            <a:chExt cx="1257015" cy="905224"/>
          </a:xfrm>
        </p:grpSpPr>
        <p:sp>
          <p:nvSpPr>
            <p:cNvPr id="152" name="Google Shape;152;p16"/>
            <p:cNvSpPr txBox="1"/>
            <p:nvPr/>
          </p:nvSpPr>
          <p:spPr>
            <a:xfrm>
              <a:off x="5697202" y="3914200"/>
              <a:ext cx="12570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" name="Google Shape;153;p16"/>
            <p:cNvSpPr txBox="1"/>
            <p:nvPr/>
          </p:nvSpPr>
          <p:spPr>
            <a:xfrm>
              <a:off x="5697187" y="4268024"/>
              <a:ext cx="12570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hotter than Mercury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5976645" y="4256700"/>
              <a:ext cx="698100" cy="65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7450887" y="3914200"/>
            <a:ext cx="1257015" cy="905224"/>
            <a:chOff x="7450887" y="3914200"/>
            <a:chExt cx="1257015" cy="905224"/>
          </a:xfrm>
        </p:grpSpPr>
        <p:sp>
          <p:nvSpPr>
            <p:cNvPr id="156" name="Google Shape;156;p16"/>
            <p:cNvSpPr txBox="1"/>
            <p:nvPr/>
          </p:nvSpPr>
          <p:spPr>
            <a:xfrm>
              <a:off x="7450902" y="3914200"/>
              <a:ext cx="12570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7450887" y="4268024"/>
              <a:ext cx="12570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is the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smallest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planet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7730345" y="4256700"/>
              <a:ext cx="698100" cy="65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- Gantt Charts Infographics</a:t>
            </a:r>
            <a:endParaRPr/>
          </a:p>
        </p:txBody>
      </p:sp>
      <p:graphicFrame>
        <p:nvGraphicFramePr>
          <p:cNvPr id="500" name="Google Shape;500;p34"/>
          <p:cNvGraphicFramePr/>
          <p:nvPr/>
        </p:nvGraphicFramePr>
        <p:xfrm>
          <a:off x="457169" y="141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{12BFD846-4C25-4257-89CC-7286197FC0C1}</a:tableStyleId>
              </a:tblPr>
              <a:tblGrid>
                <a:gridCol w="1833325"/>
                <a:gridCol w="822275"/>
                <a:gridCol w="822275"/>
                <a:gridCol w="950325"/>
                <a:gridCol w="950325"/>
                <a:gridCol w="950325"/>
                <a:gridCol w="950325"/>
                <a:gridCol w="950325"/>
              </a:tblGrid>
              <a:tr h="4571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Project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Start (Day)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End (Day)</a:t>
                      </a:r>
                      <a:endParaRPr b="1" sz="18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Month: February</a:t>
                      </a:r>
                      <a:endParaRPr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  <a:tc hMerge="1"/>
                <a:tc hMerge="1"/>
              </a:tr>
              <a:tr h="4571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Week 1</a:t>
                      </a:r>
                      <a:endParaRPr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Week 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Week 3</a:t>
                      </a:r>
                      <a:endParaRPr b="1" sz="12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Week 4</a:t>
                      </a:r>
                      <a:endParaRPr b="1" sz="12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Week 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smallest planet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04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has high temperatures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09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where we all live on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biggest planet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 cold place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501" name="Google Shape;501;p34"/>
          <p:cNvSpPr/>
          <p:nvPr/>
        </p:nvSpPr>
        <p:spPr>
          <a:xfrm>
            <a:off x="4282600" y="2433325"/>
            <a:ext cx="255300" cy="25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4"/>
          <p:cNvSpPr/>
          <p:nvPr/>
        </p:nvSpPr>
        <p:spPr>
          <a:xfrm>
            <a:off x="5232925" y="2433325"/>
            <a:ext cx="255300" cy="25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4"/>
          <p:cNvSpPr/>
          <p:nvPr/>
        </p:nvSpPr>
        <p:spPr>
          <a:xfrm>
            <a:off x="5232925" y="2890488"/>
            <a:ext cx="255300" cy="25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4"/>
          <p:cNvSpPr/>
          <p:nvPr/>
        </p:nvSpPr>
        <p:spPr>
          <a:xfrm>
            <a:off x="6183325" y="2890488"/>
            <a:ext cx="255300" cy="25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4"/>
          <p:cNvSpPr/>
          <p:nvPr/>
        </p:nvSpPr>
        <p:spPr>
          <a:xfrm>
            <a:off x="6183325" y="3347663"/>
            <a:ext cx="255300" cy="25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4"/>
          <p:cNvSpPr/>
          <p:nvPr/>
        </p:nvSpPr>
        <p:spPr>
          <a:xfrm>
            <a:off x="6183325" y="3804838"/>
            <a:ext cx="255300" cy="25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4"/>
          <p:cNvSpPr/>
          <p:nvPr/>
        </p:nvSpPr>
        <p:spPr>
          <a:xfrm>
            <a:off x="7133575" y="4262013"/>
            <a:ext cx="255300" cy="25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4"/>
          <p:cNvSpPr/>
          <p:nvPr/>
        </p:nvSpPr>
        <p:spPr>
          <a:xfrm>
            <a:off x="8084050" y="4262013"/>
            <a:ext cx="255300" cy="25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- Gantt Charts Infographics</a:t>
            </a:r>
            <a:endParaRPr/>
          </a:p>
        </p:txBody>
      </p:sp>
      <p:graphicFrame>
        <p:nvGraphicFramePr>
          <p:cNvPr id="514" name="Google Shape;514;p35"/>
          <p:cNvGraphicFramePr/>
          <p:nvPr/>
        </p:nvGraphicFramePr>
        <p:xfrm>
          <a:off x="457200" y="101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{12BFD846-4C25-4257-89CC-7286197FC0C1}</a:tableStyleId>
              </a:tblPr>
              <a:tblGrid>
                <a:gridCol w="693250"/>
                <a:gridCol w="693250"/>
                <a:gridCol w="693250"/>
                <a:gridCol w="693250"/>
                <a:gridCol w="693250"/>
                <a:gridCol w="1255925"/>
                <a:gridCol w="702825"/>
                <a:gridCol w="2804400"/>
              </a:tblGrid>
              <a:tr h="52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Tue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Wed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Thu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Fri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Progress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63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60%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50%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has several rings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90%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80%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actually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70%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5" name="Google Shape;515;p35"/>
          <p:cNvSpPr/>
          <p:nvPr/>
        </p:nvSpPr>
        <p:spPr>
          <a:xfrm>
            <a:off x="5977575" y="1707463"/>
            <a:ext cx="146700" cy="31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5"/>
          <p:cNvSpPr/>
          <p:nvPr/>
        </p:nvSpPr>
        <p:spPr>
          <a:xfrm>
            <a:off x="6249092" y="1707463"/>
            <a:ext cx="146700" cy="31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5"/>
          <p:cNvSpPr/>
          <p:nvPr/>
        </p:nvSpPr>
        <p:spPr>
          <a:xfrm>
            <a:off x="6520609" y="1707463"/>
            <a:ext cx="146700" cy="31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5"/>
          <p:cNvSpPr/>
          <p:nvPr/>
        </p:nvSpPr>
        <p:spPr>
          <a:xfrm>
            <a:off x="6792126" y="1707463"/>
            <a:ext cx="146700" cy="31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5"/>
          <p:cNvSpPr/>
          <p:nvPr/>
        </p:nvSpPr>
        <p:spPr>
          <a:xfrm>
            <a:off x="7063643" y="1707463"/>
            <a:ext cx="146700" cy="31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5"/>
          <p:cNvSpPr/>
          <p:nvPr/>
        </p:nvSpPr>
        <p:spPr>
          <a:xfrm>
            <a:off x="7335160" y="1707463"/>
            <a:ext cx="146700" cy="31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5"/>
          <p:cNvSpPr/>
          <p:nvPr/>
        </p:nvSpPr>
        <p:spPr>
          <a:xfrm>
            <a:off x="7606677" y="1707463"/>
            <a:ext cx="146700" cy="31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5"/>
          <p:cNvSpPr/>
          <p:nvPr/>
        </p:nvSpPr>
        <p:spPr>
          <a:xfrm>
            <a:off x="7878194" y="1707463"/>
            <a:ext cx="146700" cy="31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5"/>
          <p:cNvSpPr/>
          <p:nvPr/>
        </p:nvSpPr>
        <p:spPr>
          <a:xfrm>
            <a:off x="8149711" y="1707463"/>
            <a:ext cx="146700" cy="31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5"/>
          <p:cNvSpPr/>
          <p:nvPr/>
        </p:nvSpPr>
        <p:spPr>
          <a:xfrm>
            <a:off x="8421228" y="1707463"/>
            <a:ext cx="146700" cy="31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5"/>
          <p:cNvSpPr/>
          <p:nvPr/>
        </p:nvSpPr>
        <p:spPr>
          <a:xfrm>
            <a:off x="5977575" y="2981925"/>
            <a:ext cx="146700" cy="3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5"/>
          <p:cNvSpPr/>
          <p:nvPr/>
        </p:nvSpPr>
        <p:spPr>
          <a:xfrm>
            <a:off x="6249092" y="2981925"/>
            <a:ext cx="146700" cy="3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5"/>
          <p:cNvSpPr/>
          <p:nvPr/>
        </p:nvSpPr>
        <p:spPr>
          <a:xfrm>
            <a:off x="6520609" y="2981925"/>
            <a:ext cx="146700" cy="3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5"/>
          <p:cNvSpPr/>
          <p:nvPr/>
        </p:nvSpPr>
        <p:spPr>
          <a:xfrm>
            <a:off x="6792126" y="2981925"/>
            <a:ext cx="146700" cy="3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5"/>
          <p:cNvSpPr/>
          <p:nvPr/>
        </p:nvSpPr>
        <p:spPr>
          <a:xfrm>
            <a:off x="7063643" y="2981925"/>
            <a:ext cx="146700" cy="3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5"/>
          <p:cNvSpPr/>
          <p:nvPr/>
        </p:nvSpPr>
        <p:spPr>
          <a:xfrm>
            <a:off x="7335160" y="2981925"/>
            <a:ext cx="146700" cy="3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5"/>
          <p:cNvSpPr/>
          <p:nvPr/>
        </p:nvSpPr>
        <p:spPr>
          <a:xfrm>
            <a:off x="7606677" y="2981925"/>
            <a:ext cx="146700" cy="3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5"/>
          <p:cNvSpPr/>
          <p:nvPr/>
        </p:nvSpPr>
        <p:spPr>
          <a:xfrm>
            <a:off x="7878194" y="2981925"/>
            <a:ext cx="146700" cy="3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5"/>
          <p:cNvSpPr/>
          <p:nvPr/>
        </p:nvSpPr>
        <p:spPr>
          <a:xfrm>
            <a:off x="8149711" y="2981925"/>
            <a:ext cx="146700" cy="3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5"/>
          <p:cNvSpPr/>
          <p:nvPr/>
        </p:nvSpPr>
        <p:spPr>
          <a:xfrm>
            <a:off x="8421228" y="2981925"/>
            <a:ext cx="146700" cy="31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5"/>
          <p:cNvSpPr/>
          <p:nvPr/>
        </p:nvSpPr>
        <p:spPr>
          <a:xfrm>
            <a:off x="5977575" y="3619150"/>
            <a:ext cx="146700" cy="31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5"/>
          <p:cNvSpPr/>
          <p:nvPr/>
        </p:nvSpPr>
        <p:spPr>
          <a:xfrm>
            <a:off x="6249092" y="3619150"/>
            <a:ext cx="146700" cy="31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5"/>
          <p:cNvSpPr/>
          <p:nvPr/>
        </p:nvSpPr>
        <p:spPr>
          <a:xfrm>
            <a:off x="6520609" y="3619150"/>
            <a:ext cx="146700" cy="31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5"/>
          <p:cNvSpPr/>
          <p:nvPr/>
        </p:nvSpPr>
        <p:spPr>
          <a:xfrm>
            <a:off x="6792126" y="3619150"/>
            <a:ext cx="146700" cy="31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5"/>
          <p:cNvSpPr/>
          <p:nvPr/>
        </p:nvSpPr>
        <p:spPr>
          <a:xfrm>
            <a:off x="7063643" y="3619150"/>
            <a:ext cx="146700" cy="31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5"/>
          <p:cNvSpPr/>
          <p:nvPr/>
        </p:nvSpPr>
        <p:spPr>
          <a:xfrm>
            <a:off x="7335160" y="3619150"/>
            <a:ext cx="146700" cy="31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5"/>
          <p:cNvSpPr/>
          <p:nvPr/>
        </p:nvSpPr>
        <p:spPr>
          <a:xfrm>
            <a:off x="7606677" y="3619150"/>
            <a:ext cx="146700" cy="31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5"/>
          <p:cNvSpPr/>
          <p:nvPr/>
        </p:nvSpPr>
        <p:spPr>
          <a:xfrm>
            <a:off x="7878194" y="3619150"/>
            <a:ext cx="146700" cy="31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5"/>
          <p:cNvSpPr/>
          <p:nvPr/>
        </p:nvSpPr>
        <p:spPr>
          <a:xfrm>
            <a:off x="8149711" y="3619150"/>
            <a:ext cx="146700" cy="31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5"/>
          <p:cNvSpPr/>
          <p:nvPr/>
        </p:nvSpPr>
        <p:spPr>
          <a:xfrm>
            <a:off x="8421228" y="3619150"/>
            <a:ext cx="146700" cy="31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5"/>
          <p:cNvSpPr/>
          <p:nvPr/>
        </p:nvSpPr>
        <p:spPr>
          <a:xfrm>
            <a:off x="5977575" y="2344700"/>
            <a:ext cx="146700" cy="31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5"/>
          <p:cNvSpPr/>
          <p:nvPr/>
        </p:nvSpPr>
        <p:spPr>
          <a:xfrm>
            <a:off x="6249092" y="2344700"/>
            <a:ext cx="146700" cy="31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5"/>
          <p:cNvSpPr/>
          <p:nvPr/>
        </p:nvSpPr>
        <p:spPr>
          <a:xfrm>
            <a:off x="6520609" y="2344700"/>
            <a:ext cx="146700" cy="31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5"/>
          <p:cNvSpPr/>
          <p:nvPr/>
        </p:nvSpPr>
        <p:spPr>
          <a:xfrm>
            <a:off x="6792126" y="2344700"/>
            <a:ext cx="146700" cy="31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5"/>
          <p:cNvSpPr/>
          <p:nvPr/>
        </p:nvSpPr>
        <p:spPr>
          <a:xfrm>
            <a:off x="7063643" y="2344700"/>
            <a:ext cx="146700" cy="31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5"/>
          <p:cNvSpPr/>
          <p:nvPr/>
        </p:nvSpPr>
        <p:spPr>
          <a:xfrm>
            <a:off x="7335160" y="2344700"/>
            <a:ext cx="146700" cy="31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5"/>
          <p:cNvSpPr/>
          <p:nvPr/>
        </p:nvSpPr>
        <p:spPr>
          <a:xfrm>
            <a:off x="7606677" y="2344700"/>
            <a:ext cx="146700" cy="31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5"/>
          <p:cNvSpPr/>
          <p:nvPr/>
        </p:nvSpPr>
        <p:spPr>
          <a:xfrm>
            <a:off x="7878194" y="2344700"/>
            <a:ext cx="146700" cy="31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5"/>
          <p:cNvSpPr/>
          <p:nvPr/>
        </p:nvSpPr>
        <p:spPr>
          <a:xfrm>
            <a:off x="8149711" y="2344700"/>
            <a:ext cx="146700" cy="31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5"/>
          <p:cNvSpPr/>
          <p:nvPr/>
        </p:nvSpPr>
        <p:spPr>
          <a:xfrm>
            <a:off x="8421228" y="2344700"/>
            <a:ext cx="146700" cy="31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5"/>
          <p:cNvSpPr/>
          <p:nvPr/>
        </p:nvSpPr>
        <p:spPr>
          <a:xfrm>
            <a:off x="5977575" y="4256375"/>
            <a:ext cx="146700" cy="31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5"/>
          <p:cNvSpPr/>
          <p:nvPr/>
        </p:nvSpPr>
        <p:spPr>
          <a:xfrm>
            <a:off x="6249092" y="4256375"/>
            <a:ext cx="146700" cy="31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5"/>
          <p:cNvSpPr/>
          <p:nvPr/>
        </p:nvSpPr>
        <p:spPr>
          <a:xfrm>
            <a:off x="6520609" y="4256375"/>
            <a:ext cx="146700" cy="31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5"/>
          <p:cNvSpPr/>
          <p:nvPr/>
        </p:nvSpPr>
        <p:spPr>
          <a:xfrm>
            <a:off x="6792126" y="4256375"/>
            <a:ext cx="146700" cy="31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5"/>
          <p:cNvSpPr/>
          <p:nvPr/>
        </p:nvSpPr>
        <p:spPr>
          <a:xfrm>
            <a:off x="7063643" y="4256375"/>
            <a:ext cx="146700" cy="31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5"/>
          <p:cNvSpPr/>
          <p:nvPr/>
        </p:nvSpPr>
        <p:spPr>
          <a:xfrm>
            <a:off x="7335160" y="4256375"/>
            <a:ext cx="146700" cy="31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5"/>
          <p:cNvSpPr/>
          <p:nvPr/>
        </p:nvSpPr>
        <p:spPr>
          <a:xfrm>
            <a:off x="7606677" y="4256375"/>
            <a:ext cx="146700" cy="31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5"/>
          <p:cNvSpPr/>
          <p:nvPr/>
        </p:nvSpPr>
        <p:spPr>
          <a:xfrm>
            <a:off x="7878194" y="4256375"/>
            <a:ext cx="146700" cy="31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5"/>
          <p:cNvSpPr/>
          <p:nvPr/>
        </p:nvSpPr>
        <p:spPr>
          <a:xfrm>
            <a:off x="8149711" y="4256375"/>
            <a:ext cx="146700" cy="31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5"/>
          <p:cNvSpPr/>
          <p:nvPr/>
        </p:nvSpPr>
        <p:spPr>
          <a:xfrm>
            <a:off x="8421228" y="4256375"/>
            <a:ext cx="146700" cy="31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- Gantt Charts Infographics</a:t>
            </a:r>
            <a:endParaRPr/>
          </a:p>
        </p:txBody>
      </p:sp>
      <p:graphicFrame>
        <p:nvGraphicFramePr>
          <p:cNvPr id="570" name="Google Shape;570;p36"/>
          <p:cNvGraphicFramePr/>
          <p:nvPr/>
        </p:nvGraphicFramePr>
        <p:xfrm>
          <a:off x="457069" y="103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{12BFD846-4C25-4257-89CC-7286197FC0C1}</a:tableStyleId>
              </a:tblPr>
              <a:tblGrid>
                <a:gridCol w="1045700"/>
                <a:gridCol w="1026225"/>
                <a:gridCol w="1026225"/>
                <a:gridCol w="1026225"/>
                <a:gridCol w="1026225"/>
                <a:gridCol w="1026225"/>
                <a:gridCol w="1026225"/>
                <a:gridCol w="1026225"/>
              </a:tblGrid>
              <a:tr h="44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Tue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Wed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Thu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Fri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Sat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Sun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4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5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6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7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571" name="Google Shape;571;p36"/>
          <p:cNvSpPr/>
          <p:nvPr/>
        </p:nvSpPr>
        <p:spPr>
          <a:xfrm>
            <a:off x="1502775" y="3341075"/>
            <a:ext cx="3069300" cy="40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6"/>
          <p:cNvSpPr/>
          <p:nvPr/>
        </p:nvSpPr>
        <p:spPr>
          <a:xfrm>
            <a:off x="1502775" y="3341075"/>
            <a:ext cx="2183700" cy="40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75%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3" name="Google Shape;573;p36"/>
          <p:cNvSpPr/>
          <p:nvPr/>
        </p:nvSpPr>
        <p:spPr>
          <a:xfrm>
            <a:off x="4576875" y="4255400"/>
            <a:ext cx="2052600" cy="40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6"/>
          <p:cNvSpPr/>
          <p:nvPr/>
        </p:nvSpPr>
        <p:spPr>
          <a:xfrm>
            <a:off x="4576875" y="4255400"/>
            <a:ext cx="1330500" cy="40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65%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5" name="Google Shape;575;p36"/>
          <p:cNvSpPr/>
          <p:nvPr/>
        </p:nvSpPr>
        <p:spPr>
          <a:xfrm>
            <a:off x="5607750" y="3798275"/>
            <a:ext cx="3078600" cy="40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6"/>
          <p:cNvSpPr/>
          <p:nvPr/>
        </p:nvSpPr>
        <p:spPr>
          <a:xfrm>
            <a:off x="5607750" y="3798275"/>
            <a:ext cx="1074900" cy="40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7" name="Google Shape;577;p36"/>
          <p:cNvSpPr/>
          <p:nvPr/>
        </p:nvSpPr>
        <p:spPr>
          <a:xfrm>
            <a:off x="4581450" y="2883950"/>
            <a:ext cx="3078600" cy="40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6"/>
          <p:cNvSpPr/>
          <p:nvPr/>
        </p:nvSpPr>
        <p:spPr>
          <a:xfrm>
            <a:off x="4581450" y="2883950"/>
            <a:ext cx="1995600" cy="40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65%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9" name="Google Shape;579;p36"/>
          <p:cNvSpPr/>
          <p:nvPr/>
        </p:nvSpPr>
        <p:spPr>
          <a:xfrm>
            <a:off x="3555225" y="2426750"/>
            <a:ext cx="4095900" cy="40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6"/>
          <p:cNvSpPr/>
          <p:nvPr/>
        </p:nvSpPr>
        <p:spPr>
          <a:xfrm>
            <a:off x="3555225" y="2426750"/>
            <a:ext cx="2052600" cy="40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1" name="Google Shape;581;p36"/>
          <p:cNvSpPr/>
          <p:nvPr/>
        </p:nvSpPr>
        <p:spPr>
          <a:xfrm>
            <a:off x="1502775" y="1969638"/>
            <a:ext cx="3078600" cy="40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6"/>
          <p:cNvSpPr/>
          <p:nvPr/>
        </p:nvSpPr>
        <p:spPr>
          <a:xfrm>
            <a:off x="1502775" y="1969638"/>
            <a:ext cx="2762700" cy="40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90%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3" name="Google Shape;583;p36"/>
          <p:cNvSpPr/>
          <p:nvPr/>
        </p:nvSpPr>
        <p:spPr>
          <a:xfrm>
            <a:off x="1502775" y="1512425"/>
            <a:ext cx="2052600" cy="40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6"/>
          <p:cNvSpPr/>
          <p:nvPr/>
        </p:nvSpPr>
        <p:spPr>
          <a:xfrm>
            <a:off x="1502775" y="1512425"/>
            <a:ext cx="2052600" cy="40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100%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- Gantt Charts Infographics</a:t>
            </a:r>
            <a:endParaRPr/>
          </a:p>
        </p:txBody>
      </p:sp>
      <p:graphicFrame>
        <p:nvGraphicFramePr>
          <p:cNvPr id="590" name="Google Shape;590;p37"/>
          <p:cNvGraphicFramePr/>
          <p:nvPr/>
        </p:nvGraphicFramePr>
        <p:xfrm>
          <a:off x="457238" y="1040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{12BFD846-4C25-4257-89CC-7286197FC0C1}</a:tableStyleId>
              </a:tblPr>
              <a:tblGrid>
                <a:gridCol w="1481225"/>
                <a:gridCol w="1687075"/>
                <a:gridCol w="1687075"/>
                <a:gridCol w="1687075"/>
                <a:gridCol w="1687075"/>
              </a:tblGrid>
              <a:tr h="4470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Year: 2021</a:t>
                      </a:r>
                      <a:endParaRPr b="1" sz="1800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  <a:tc hMerge="1"/>
              </a:tr>
              <a:tr h="445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Quarter 1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Quarter 2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Quarter 3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Quarter 4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85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Objective 1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JM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AG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5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Objective 2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JM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AG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5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Objective 3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AG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85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Objective 4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DC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JM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5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Objective 5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DC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5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Objective 6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AG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DC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JM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85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Objective 7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JM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91" name="Google Shape;591;p37"/>
          <p:cNvSpPr/>
          <p:nvPr/>
        </p:nvSpPr>
        <p:spPr>
          <a:xfrm>
            <a:off x="1644975" y="1956925"/>
            <a:ext cx="29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7"/>
          <p:cNvSpPr/>
          <p:nvPr/>
        </p:nvSpPr>
        <p:spPr>
          <a:xfrm>
            <a:off x="1644975" y="2353150"/>
            <a:ext cx="29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7"/>
          <p:cNvSpPr/>
          <p:nvPr/>
        </p:nvSpPr>
        <p:spPr>
          <a:xfrm>
            <a:off x="1644975" y="2749450"/>
            <a:ext cx="29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7"/>
          <p:cNvSpPr/>
          <p:nvPr/>
        </p:nvSpPr>
        <p:spPr>
          <a:xfrm>
            <a:off x="1644975" y="3145550"/>
            <a:ext cx="29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7"/>
          <p:cNvSpPr/>
          <p:nvPr/>
        </p:nvSpPr>
        <p:spPr>
          <a:xfrm>
            <a:off x="1644975" y="3541975"/>
            <a:ext cx="29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7"/>
          <p:cNvSpPr/>
          <p:nvPr/>
        </p:nvSpPr>
        <p:spPr>
          <a:xfrm>
            <a:off x="1644975" y="3937950"/>
            <a:ext cx="29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7"/>
          <p:cNvSpPr/>
          <p:nvPr/>
        </p:nvSpPr>
        <p:spPr>
          <a:xfrm>
            <a:off x="1644975" y="4334500"/>
            <a:ext cx="29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8" name="Google Shape;598;p37"/>
          <p:cNvGrpSpPr/>
          <p:nvPr/>
        </p:nvGrpSpPr>
        <p:grpSpPr>
          <a:xfrm>
            <a:off x="895682" y="1209458"/>
            <a:ext cx="612211" cy="615121"/>
            <a:chOff x="-34405525" y="3558075"/>
            <a:chExt cx="292225" cy="293600"/>
          </a:xfrm>
        </p:grpSpPr>
        <p:sp>
          <p:nvSpPr>
            <p:cNvPr id="599" name="Google Shape;599;p37"/>
            <p:cNvSpPr/>
            <p:nvPr/>
          </p:nvSpPr>
          <p:spPr>
            <a:xfrm>
              <a:off x="-34303150" y="3663825"/>
              <a:ext cx="189850" cy="187850"/>
            </a:xfrm>
            <a:custGeom>
              <a:rect b="b" l="l" r="r" t="t"/>
              <a:pathLst>
                <a:path extrusionOk="0" h="7514" w="7594">
                  <a:moveTo>
                    <a:pt x="5487" y="0"/>
                  </a:moveTo>
                  <a:cubicBezTo>
                    <a:pt x="5380" y="0"/>
                    <a:pt x="5278" y="8"/>
                    <a:pt x="5168" y="24"/>
                  </a:cubicBezTo>
                  <a:cubicBezTo>
                    <a:pt x="4349" y="181"/>
                    <a:pt x="3656" y="843"/>
                    <a:pt x="3561" y="1630"/>
                  </a:cubicBezTo>
                  <a:cubicBezTo>
                    <a:pt x="3467" y="2198"/>
                    <a:pt x="3561" y="2513"/>
                    <a:pt x="3719" y="2891"/>
                  </a:cubicBezTo>
                  <a:lnTo>
                    <a:pt x="285" y="6325"/>
                  </a:lnTo>
                  <a:cubicBezTo>
                    <a:pt x="1" y="6608"/>
                    <a:pt x="1" y="7049"/>
                    <a:pt x="285" y="7301"/>
                  </a:cubicBezTo>
                  <a:cubicBezTo>
                    <a:pt x="426" y="7443"/>
                    <a:pt x="600" y="7514"/>
                    <a:pt x="773" y="7514"/>
                  </a:cubicBezTo>
                  <a:cubicBezTo>
                    <a:pt x="946" y="7514"/>
                    <a:pt x="1119" y="7443"/>
                    <a:pt x="1261" y="7301"/>
                  </a:cubicBezTo>
                  <a:lnTo>
                    <a:pt x="4695" y="3899"/>
                  </a:lnTo>
                  <a:cubicBezTo>
                    <a:pt x="5022" y="4016"/>
                    <a:pt x="5280" y="4080"/>
                    <a:pt x="5597" y="4080"/>
                  </a:cubicBezTo>
                  <a:cubicBezTo>
                    <a:pt x="5708" y="4080"/>
                    <a:pt x="5825" y="4073"/>
                    <a:pt x="5955" y="4056"/>
                  </a:cubicBezTo>
                  <a:cubicBezTo>
                    <a:pt x="6775" y="3899"/>
                    <a:pt x="7436" y="3206"/>
                    <a:pt x="7562" y="2418"/>
                  </a:cubicBezTo>
                  <a:cubicBezTo>
                    <a:pt x="7594" y="2198"/>
                    <a:pt x="7594" y="1945"/>
                    <a:pt x="7562" y="1756"/>
                  </a:cubicBezTo>
                  <a:cubicBezTo>
                    <a:pt x="7562" y="1630"/>
                    <a:pt x="7436" y="1504"/>
                    <a:pt x="7310" y="1473"/>
                  </a:cubicBezTo>
                  <a:cubicBezTo>
                    <a:pt x="7287" y="1465"/>
                    <a:pt x="7259" y="1461"/>
                    <a:pt x="7229" y="1461"/>
                  </a:cubicBezTo>
                  <a:cubicBezTo>
                    <a:pt x="7141" y="1461"/>
                    <a:pt x="7034" y="1497"/>
                    <a:pt x="6964" y="1567"/>
                  </a:cubicBezTo>
                  <a:lnTo>
                    <a:pt x="6491" y="2040"/>
                  </a:lnTo>
                  <a:cubicBezTo>
                    <a:pt x="6365" y="2166"/>
                    <a:pt x="6192" y="2229"/>
                    <a:pt x="6014" y="2229"/>
                  </a:cubicBezTo>
                  <a:cubicBezTo>
                    <a:pt x="5837" y="2229"/>
                    <a:pt x="5656" y="2166"/>
                    <a:pt x="5514" y="2040"/>
                  </a:cubicBezTo>
                  <a:cubicBezTo>
                    <a:pt x="5231" y="1756"/>
                    <a:pt x="5231" y="1315"/>
                    <a:pt x="5514" y="1032"/>
                  </a:cubicBezTo>
                  <a:lnTo>
                    <a:pt x="6018" y="622"/>
                  </a:lnTo>
                  <a:cubicBezTo>
                    <a:pt x="6113" y="528"/>
                    <a:pt x="6144" y="370"/>
                    <a:pt x="6113" y="276"/>
                  </a:cubicBezTo>
                  <a:cubicBezTo>
                    <a:pt x="6050" y="150"/>
                    <a:pt x="5955" y="55"/>
                    <a:pt x="5829" y="24"/>
                  </a:cubicBezTo>
                  <a:cubicBezTo>
                    <a:pt x="5703" y="8"/>
                    <a:pt x="5593" y="0"/>
                    <a:pt x="5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-34250375" y="3565950"/>
              <a:ext cx="46500" cy="46500"/>
            </a:xfrm>
            <a:custGeom>
              <a:rect b="b" l="l" r="r" t="t"/>
              <a:pathLst>
                <a:path extrusionOk="0" h="1860" w="1860">
                  <a:moveTo>
                    <a:pt x="1" y="1"/>
                  </a:moveTo>
                  <a:lnTo>
                    <a:pt x="1" y="1859"/>
                  </a:lnTo>
                  <a:lnTo>
                    <a:pt x="1860" y="18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-34405525" y="3558075"/>
              <a:ext cx="206375" cy="276475"/>
            </a:xfrm>
            <a:custGeom>
              <a:rect b="b" l="l" r="r" t="t"/>
              <a:pathLst>
                <a:path extrusionOk="0" h="11059" w="8255">
                  <a:moveTo>
                    <a:pt x="3812" y="1450"/>
                  </a:moveTo>
                  <a:cubicBezTo>
                    <a:pt x="4001" y="1450"/>
                    <a:pt x="4159" y="1607"/>
                    <a:pt x="4159" y="1796"/>
                  </a:cubicBezTo>
                  <a:cubicBezTo>
                    <a:pt x="4159" y="2017"/>
                    <a:pt x="4001" y="2174"/>
                    <a:pt x="3812" y="2174"/>
                  </a:cubicBezTo>
                  <a:cubicBezTo>
                    <a:pt x="3623" y="2174"/>
                    <a:pt x="3466" y="2017"/>
                    <a:pt x="3466" y="1796"/>
                  </a:cubicBezTo>
                  <a:cubicBezTo>
                    <a:pt x="3466" y="1607"/>
                    <a:pt x="3623" y="1450"/>
                    <a:pt x="3812" y="1450"/>
                  </a:cubicBezTo>
                  <a:close/>
                  <a:moveTo>
                    <a:pt x="3812" y="2836"/>
                  </a:moveTo>
                  <a:cubicBezTo>
                    <a:pt x="4001" y="2836"/>
                    <a:pt x="4159" y="2993"/>
                    <a:pt x="4159" y="3183"/>
                  </a:cubicBezTo>
                  <a:lnTo>
                    <a:pt x="4159" y="5293"/>
                  </a:lnTo>
                  <a:cubicBezTo>
                    <a:pt x="4159" y="5482"/>
                    <a:pt x="4001" y="5640"/>
                    <a:pt x="3812" y="5640"/>
                  </a:cubicBezTo>
                  <a:cubicBezTo>
                    <a:pt x="3623" y="5640"/>
                    <a:pt x="3466" y="5482"/>
                    <a:pt x="3466" y="5293"/>
                  </a:cubicBezTo>
                  <a:lnTo>
                    <a:pt x="3466" y="3183"/>
                  </a:lnTo>
                  <a:cubicBezTo>
                    <a:pt x="3466" y="2993"/>
                    <a:pt x="3623" y="2836"/>
                    <a:pt x="3812" y="2836"/>
                  </a:cubicBezTo>
                  <a:close/>
                  <a:moveTo>
                    <a:pt x="5860" y="6301"/>
                  </a:moveTo>
                  <a:cubicBezTo>
                    <a:pt x="6049" y="6301"/>
                    <a:pt x="6207" y="6459"/>
                    <a:pt x="6207" y="6648"/>
                  </a:cubicBezTo>
                  <a:cubicBezTo>
                    <a:pt x="6207" y="6837"/>
                    <a:pt x="6049" y="6995"/>
                    <a:pt x="5860" y="6995"/>
                  </a:cubicBezTo>
                  <a:lnTo>
                    <a:pt x="1733" y="6995"/>
                  </a:lnTo>
                  <a:cubicBezTo>
                    <a:pt x="1544" y="6995"/>
                    <a:pt x="1387" y="6837"/>
                    <a:pt x="1387" y="6648"/>
                  </a:cubicBezTo>
                  <a:cubicBezTo>
                    <a:pt x="1387" y="6459"/>
                    <a:pt x="1544" y="6301"/>
                    <a:pt x="1733" y="6301"/>
                  </a:cubicBezTo>
                  <a:close/>
                  <a:moveTo>
                    <a:pt x="4537" y="7688"/>
                  </a:moveTo>
                  <a:cubicBezTo>
                    <a:pt x="4726" y="7688"/>
                    <a:pt x="4884" y="7845"/>
                    <a:pt x="4884" y="8034"/>
                  </a:cubicBezTo>
                  <a:cubicBezTo>
                    <a:pt x="4884" y="8223"/>
                    <a:pt x="4726" y="8381"/>
                    <a:pt x="4537" y="8381"/>
                  </a:cubicBezTo>
                  <a:lnTo>
                    <a:pt x="1733" y="8381"/>
                  </a:lnTo>
                  <a:cubicBezTo>
                    <a:pt x="1544" y="8381"/>
                    <a:pt x="1387" y="8223"/>
                    <a:pt x="1387" y="8034"/>
                  </a:cubicBezTo>
                  <a:cubicBezTo>
                    <a:pt x="1387" y="7845"/>
                    <a:pt x="1544" y="7688"/>
                    <a:pt x="1733" y="768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0681"/>
                  </a:lnTo>
                  <a:cubicBezTo>
                    <a:pt x="0" y="10964"/>
                    <a:pt x="158" y="11059"/>
                    <a:pt x="347" y="11059"/>
                  </a:cubicBezTo>
                  <a:lnTo>
                    <a:pt x="3466" y="11059"/>
                  </a:lnTo>
                  <a:cubicBezTo>
                    <a:pt x="3466" y="10712"/>
                    <a:pt x="3592" y="10366"/>
                    <a:pt x="3844" y="10082"/>
                  </a:cubicBezTo>
                  <a:lnTo>
                    <a:pt x="4254" y="9704"/>
                  </a:lnTo>
                  <a:lnTo>
                    <a:pt x="1702" y="9704"/>
                  </a:lnTo>
                  <a:cubicBezTo>
                    <a:pt x="1481" y="9704"/>
                    <a:pt x="1324" y="9546"/>
                    <a:pt x="1324" y="9326"/>
                  </a:cubicBezTo>
                  <a:cubicBezTo>
                    <a:pt x="1324" y="9137"/>
                    <a:pt x="1481" y="8979"/>
                    <a:pt x="1702" y="8979"/>
                  </a:cubicBezTo>
                  <a:lnTo>
                    <a:pt x="4915" y="8979"/>
                  </a:lnTo>
                  <a:lnTo>
                    <a:pt x="6963" y="6932"/>
                  </a:lnTo>
                  <a:cubicBezTo>
                    <a:pt x="6900" y="6585"/>
                    <a:pt x="6805" y="6238"/>
                    <a:pt x="6931" y="5703"/>
                  </a:cubicBezTo>
                  <a:cubicBezTo>
                    <a:pt x="7089" y="4915"/>
                    <a:pt x="7562" y="4254"/>
                    <a:pt x="8255" y="3876"/>
                  </a:cubicBezTo>
                  <a:lnTo>
                    <a:pt x="8255" y="2773"/>
                  </a:lnTo>
                  <a:lnTo>
                    <a:pt x="5860" y="2773"/>
                  </a:lnTo>
                  <a:cubicBezTo>
                    <a:pt x="5671" y="2773"/>
                    <a:pt x="5514" y="2615"/>
                    <a:pt x="5514" y="2395"/>
                  </a:cubicBezTo>
                  <a:lnTo>
                    <a:pt x="55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- Gantt Charts Infographics</a:t>
            </a:r>
            <a:endParaRPr/>
          </a:p>
        </p:txBody>
      </p:sp>
      <p:grpSp>
        <p:nvGrpSpPr>
          <p:cNvPr id="607" name="Google Shape;607;p38"/>
          <p:cNvGrpSpPr/>
          <p:nvPr/>
        </p:nvGrpSpPr>
        <p:grpSpPr>
          <a:xfrm>
            <a:off x="457150" y="4082176"/>
            <a:ext cx="1980324" cy="648299"/>
            <a:chOff x="457150" y="4082176"/>
            <a:chExt cx="1980324" cy="648299"/>
          </a:xfrm>
        </p:grpSpPr>
        <p:sp>
          <p:nvSpPr>
            <p:cNvPr id="608" name="Google Shape;608;p38"/>
            <p:cNvSpPr txBox="1"/>
            <p:nvPr/>
          </p:nvSpPr>
          <p:spPr>
            <a:xfrm>
              <a:off x="457174" y="4082176"/>
              <a:ext cx="1980300" cy="34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Team 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9" name="Google Shape;609;p38"/>
            <p:cNvSpPr txBox="1"/>
            <p:nvPr/>
          </p:nvSpPr>
          <p:spPr>
            <a:xfrm>
              <a:off x="457150" y="4430775"/>
              <a:ext cx="19803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third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planet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aphicFrame>
        <p:nvGraphicFramePr>
          <p:cNvPr id="610" name="Google Shape;610;p38"/>
          <p:cNvGraphicFramePr/>
          <p:nvPr/>
        </p:nvGraphicFramePr>
        <p:xfrm>
          <a:off x="457144" y="106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{12BFD846-4C25-4257-89CC-7286197FC0C1}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56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Project 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Project 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Project 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Project 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Project 5 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46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Monday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6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Tuesday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46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Wednesday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6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Thursday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6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Friday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pSp>
        <p:nvGrpSpPr>
          <p:cNvPr id="611" name="Google Shape;611;p38"/>
          <p:cNvGrpSpPr/>
          <p:nvPr/>
        </p:nvGrpSpPr>
        <p:grpSpPr>
          <a:xfrm>
            <a:off x="2537587" y="4082176"/>
            <a:ext cx="1980324" cy="648299"/>
            <a:chOff x="457150" y="4082176"/>
            <a:chExt cx="1980324" cy="648299"/>
          </a:xfrm>
        </p:grpSpPr>
        <p:sp>
          <p:nvSpPr>
            <p:cNvPr id="612" name="Google Shape;612;p38"/>
            <p:cNvSpPr txBox="1"/>
            <p:nvPr/>
          </p:nvSpPr>
          <p:spPr>
            <a:xfrm>
              <a:off x="457174" y="4082176"/>
              <a:ext cx="1980300" cy="34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Team 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3" name="Google Shape;613;p38"/>
            <p:cNvSpPr txBox="1"/>
            <p:nvPr/>
          </p:nvSpPr>
          <p:spPr>
            <a:xfrm>
              <a:off x="457150" y="4430775"/>
              <a:ext cx="19803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the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smallest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planet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4" name="Google Shape;614;p38"/>
          <p:cNvGrpSpPr/>
          <p:nvPr/>
        </p:nvGrpSpPr>
        <p:grpSpPr>
          <a:xfrm>
            <a:off x="4618025" y="4082176"/>
            <a:ext cx="1980324" cy="648299"/>
            <a:chOff x="457150" y="4082176"/>
            <a:chExt cx="1980324" cy="648299"/>
          </a:xfrm>
        </p:grpSpPr>
        <p:sp>
          <p:nvSpPr>
            <p:cNvPr id="615" name="Google Shape;615;p38"/>
            <p:cNvSpPr txBox="1"/>
            <p:nvPr/>
          </p:nvSpPr>
          <p:spPr>
            <a:xfrm>
              <a:off x="457174" y="4082176"/>
              <a:ext cx="1980300" cy="34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Team 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6" name="Google Shape;616;p38"/>
            <p:cNvSpPr txBox="1"/>
            <p:nvPr/>
          </p:nvSpPr>
          <p:spPr>
            <a:xfrm>
              <a:off x="457150" y="4430775"/>
              <a:ext cx="19803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7" name="Google Shape;617;p38"/>
          <p:cNvGrpSpPr/>
          <p:nvPr/>
        </p:nvGrpSpPr>
        <p:grpSpPr>
          <a:xfrm>
            <a:off x="6698463" y="4082176"/>
            <a:ext cx="1980324" cy="648299"/>
            <a:chOff x="457150" y="4082176"/>
            <a:chExt cx="1980324" cy="648299"/>
          </a:xfrm>
        </p:grpSpPr>
        <p:sp>
          <p:nvSpPr>
            <p:cNvPr id="618" name="Google Shape;618;p38"/>
            <p:cNvSpPr txBox="1"/>
            <p:nvPr/>
          </p:nvSpPr>
          <p:spPr>
            <a:xfrm>
              <a:off x="457174" y="4082176"/>
              <a:ext cx="1980300" cy="34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Team 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9" name="Google Shape;619;p38"/>
            <p:cNvSpPr txBox="1"/>
            <p:nvPr/>
          </p:nvSpPr>
          <p:spPr>
            <a:xfrm>
              <a:off x="457150" y="4430775"/>
              <a:ext cx="19803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the biggest planet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20" name="Google Shape;620;p38"/>
          <p:cNvGrpSpPr/>
          <p:nvPr/>
        </p:nvGrpSpPr>
        <p:grpSpPr>
          <a:xfrm>
            <a:off x="992429" y="1181852"/>
            <a:ext cx="351024" cy="350079"/>
            <a:chOff x="3859600" y="3591950"/>
            <a:chExt cx="296975" cy="296175"/>
          </a:xfrm>
        </p:grpSpPr>
        <p:sp>
          <p:nvSpPr>
            <p:cNvPr id="621" name="Google Shape;621;p38"/>
            <p:cNvSpPr/>
            <p:nvPr/>
          </p:nvSpPr>
          <p:spPr>
            <a:xfrm>
              <a:off x="4034450" y="3766000"/>
              <a:ext cx="122125" cy="122125"/>
            </a:xfrm>
            <a:custGeom>
              <a:rect b="b" l="l" r="r" t="t"/>
              <a:pathLst>
                <a:path extrusionOk="0" h="4885" w="4885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3860400" y="3679375"/>
              <a:ext cx="260725" cy="173300"/>
            </a:xfrm>
            <a:custGeom>
              <a:rect b="b" l="l" r="r" t="t"/>
              <a:pathLst>
                <a:path extrusionOk="0" h="6932" w="10429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3859600" y="3591950"/>
              <a:ext cx="261525" cy="70900"/>
            </a:xfrm>
            <a:custGeom>
              <a:rect b="b" l="l" r="r" t="t"/>
              <a:pathLst>
                <a:path extrusionOk="0" h="2836" w="10461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- Gantt Charts Infographics</a:t>
            </a:r>
            <a:endParaRPr/>
          </a:p>
        </p:txBody>
      </p:sp>
      <p:graphicFrame>
        <p:nvGraphicFramePr>
          <p:cNvPr id="629" name="Google Shape;629;p39"/>
          <p:cNvGraphicFramePr/>
          <p:nvPr/>
        </p:nvGraphicFramePr>
        <p:xfrm>
          <a:off x="457144" y="135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{12BFD846-4C25-4257-89CC-7286197FC0C1}</a:tableStyleId>
              </a:tblPr>
              <a:tblGrid>
                <a:gridCol w="1658400"/>
                <a:gridCol w="547600"/>
                <a:gridCol w="547600"/>
                <a:gridCol w="547600"/>
                <a:gridCol w="547600"/>
                <a:gridCol w="547600"/>
                <a:gridCol w="547600"/>
                <a:gridCol w="547600"/>
                <a:gridCol w="547600"/>
                <a:gridCol w="547600"/>
                <a:gridCol w="547600"/>
                <a:gridCol w="547600"/>
                <a:gridCol w="547600"/>
              </a:tblGrid>
              <a:tr h="464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Jan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Feb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Apr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Aug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Oct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Nov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Mercury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Saturn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Jupiter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Earth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Venus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630" name="Google Shape;630;p39"/>
          <p:cNvSpPr/>
          <p:nvPr/>
        </p:nvSpPr>
        <p:spPr>
          <a:xfrm>
            <a:off x="2497825" y="1929825"/>
            <a:ext cx="1065900" cy="278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50 days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39"/>
          <p:cNvSpPr/>
          <p:nvPr/>
        </p:nvSpPr>
        <p:spPr>
          <a:xfrm>
            <a:off x="3210750" y="2387025"/>
            <a:ext cx="1363200" cy="27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75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days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39"/>
          <p:cNvSpPr/>
          <p:nvPr/>
        </p:nvSpPr>
        <p:spPr>
          <a:xfrm>
            <a:off x="3995400" y="2844200"/>
            <a:ext cx="858300" cy="278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38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days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39"/>
          <p:cNvSpPr/>
          <p:nvPr/>
        </p:nvSpPr>
        <p:spPr>
          <a:xfrm>
            <a:off x="4305950" y="3301375"/>
            <a:ext cx="2068200" cy="27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115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days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39"/>
          <p:cNvSpPr/>
          <p:nvPr/>
        </p:nvSpPr>
        <p:spPr>
          <a:xfrm>
            <a:off x="5722150" y="3758550"/>
            <a:ext cx="1809300" cy="278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93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days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Google Shape;635;p39"/>
          <p:cNvSpPr/>
          <p:nvPr/>
        </p:nvSpPr>
        <p:spPr>
          <a:xfrm>
            <a:off x="6570850" y="4215725"/>
            <a:ext cx="1952700" cy="27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88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days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- Gantt Charts Infographics</a:t>
            </a:r>
            <a:endParaRPr/>
          </a:p>
        </p:txBody>
      </p:sp>
      <p:graphicFrame>
        <p:nvGraphicFramePr>
          <p:cNvPr id="641" name="Google Shape;641;p40"/>
          <p:cNvGraphicFramePr/>
          <p:nvPr/>
        </p:nvGraphicFramePr>
        <p:xfrm>
          <a:off x="457169" y="1066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{12BFD846-4C25-4257-89CC-7286197FC0C1}</a:tableStyleId>
              </a:tblPr>
              <a:tblGrid>
                <a:gridCol w="1432325"/>
                <a:gridCol w="657100"/>
                <a:gridCol w="657100"/>
                <a:gridCol w="657100"/>
                <a:gridCol w="657100"/>
                <a:gridCol w="657100"/>
                <a:gridCol w="657100"/>
                <a:gridCol w="657100"/>
              </a:tblGrid>
              <a:tr h="45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Tue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Wed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Thu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Fri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Sat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Sun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1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5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6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7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pSp>
        <p:nvGrpSpPr>
          <p:cNvPr id="642" name="Google Shape;642;p40"/>
          <p:cNvGrpSpPr/>
          <p:nvPr/>
        </p:nvGrpSpPr>
        <p:grpSpPr>
          <a:xfrm>
            <a:off x="6698467" y="2068463"/>
            <a:ext cx="1980323" cy="830243"/>
            <a:chOff x="457175" y="3900150"/>
            <a:chExt cx="1980323" cy="830243"/>
          </a:xfrm>
        </p:grpSpPr>
        <p:sp>
          <p:nvSpPr>
            <p:cNvPr id="643" name="Google Shape;643;p40"/>
            <p:cNvSpPr txBox="1"/>
            <p:nvPr/>
          </p:nvSpPr>
          <p:spPr>
            <a:xfrm>
              <a:off x="457175" y="4178993"/>
              <a:ext cx="1980300" cy="55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4" name="Google Shape;644;p40"/>
            <p:cNvSpPr txBox="1"/>
            <p:nvPr/>
          </p:nvSpPr>
          <p:spPr>
            <a:xfrm>
              <a:off x="457198" y="3900150"/>
              <a:ext cx="1980300" cy="34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45" name="Google Shape;645;p40"/>
          <p:cNvGrpSpPr/>
          <p:nvPr/>
        </p:nvGrpSpPr>
        <p:grpSpPr>
          <a:xfrm>
            <a:off x="6698483" y="2984313"/>
            <a:ext cx="1980323" cy="830243"/>
            <a:chOff x="457175" y="3900150"/>
            <a:chExt cx="1980323" cy="830243"/>
          </a:xfrm>
        </p:grpSpPr>
        <p:sp>
          <p:nvSpPr>
            <p:cNvPr id="646" name="Google Shape;646;p40"/>
            <p:cNvSpPr txBox="1"/>
            <p:nvPr/>
          </p:nvSpPr>
          <p:spPr>
            <a:xfrm>
              <a:off x="457175" y="4178993"/>
              <a:ext cx="1980300" cy="55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7" name="Google Shape;647;p40"/>
            <p:cNvSpPr txBox="1"/>
            <p:nvPr/>
          </p:nvSpPr>
          <p:spPr>
            <a:xfrm>
              <a:off x="457198" y="3900150"/>
              <a:ext cx="1980300" cy="34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48" name="Google Shape;648;p40"/>
          <p:cNvGrpSpPr/>
          <p:nvPr/>
        </p:nvGrpSpPr>
        <p:grpSpPr>
          <a:xfrm>
            <a:off x="6698463" y="3900163"/>
            <a:ext cx="1980323" cy="830243"/>
            <a:chOff x="457175" y="3900150"/>
            <a:chExt cx="1980323" cy="830243"/>
          </a:xfrm>
        </p:grpSpPr>
        <p:sp>
          <p:nvSpPr>
            <p:cNvPr id="649" name="Google Shape;649;p40"/>
            <p:cNvSpPr txBox="1"/>
            <p:nvPr/>
          </p:nvSpPr>
          <p:spPr>
            <a:xfrm>
              <a:off x="457175" y="4178993"/>
              <a:ext cx="1980300" cy="55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0" name="Google Shape;650;p40"/>
            <p:cNvSpPr txBox="1"/>
            <p:nvPr/>
          </p:nvSpPr>
          <p:spPr>
            <a:xfrm>
              <a:off x="457198" y="3900150"/>
              <a:ext cx="1980300" cy="34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51" name="Google Shape;651;p40"/>
          <p:cNvGrpSpPr/>
          <p:nvPr/>
        </p:nvGrpSpPr>
        <p:grpSpPr>
          <a:xfrm>
            <a:off x="6698467" y="1152613"/>
            <a:ext cx="1980323" cy="830243"/>
            <a:chOff x="457175" y="3900150"/>
            <a:chExt cx="1980323" cy="830243"/>
          </a:xfrm>
        </p:grpSpPr>
        <p:sp>
          <p:nvSpPr>
            <p:cNvPr id="652" name="Google Shape;652;p40"/>
            <p:cNvSpPr txBox="1"/>
            <p:nvPr/>
          </p:nvSpPr>
          <p:spPr>
            <a:xfrm>
              <a:off x="457175" y="4178993"/>
              <a:ext cx="1980300" cy="551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3" name="Google Shape;653;p40"/>
            <p:cNvSpPr txBox="1"/>
            <p:nvPr/>
          </p:nvSpPr>
          <p:spPr>
            <a:xfrm>
              <a:off x="457198" y="3900150"/>
              <a:ext cx="1980300" cy="34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- Gantt Charts Infographics</a:t>
            </a:r>
            <a:endParaRPr/>
          </a:p>
        </p:txBody>
      </p:sp>
      <p:graphicFrame>
        <p:nvGraphicFramePr>
          <p:cNvPr id="659" name="Google Shape;659;p41"/>
          <p:cNvGraphicFramePr/>
          <p:nvPr/>
        </p:nvGraphicFramePr>
        <p:xfrm>
          <a:off x="457200" y="124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{12BFD846-4C25-4257-89CC-7286197FC0C1}</a:tableStyleId>
              </a:tblPr>
              <a:tblGrid>
                <a:gridCol w="1645925"/>
                <a:gridCol w="1645925"/>
                <a:gridCol w="1645925"/>
                <a:gridCol w="1645925"/>
                <a:gridCol w="1645925"/>
              </a:tblGrid>
              <a:tr h="61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Week 1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Week 2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Week 3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Week 4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4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Project 1</a:t>
                      </a:r>
                      <a:endParaRPr b="1" sz="17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Project 2</a:t>
                      </a:r>
                      <a:endParaRPr b="1" sz="17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Project 3</a:t>
                      </a:r>
                      <a:endParaRPr b="1" sz="17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Project 4</a:t>
                      </a:r>
                      <a:endParaRPr b="1" sz="17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Project 5</a:t>
                      </a:r>
                      <a:endParaRPr b="1" sz="17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660" name="Google Shape;660;p41"/>
          <p:cNvGrpSpPr/>
          <p:nvPr/>
        </p:nvGrpSpPr>
        <p:grpSpPr>
          <a:xfrm>
            <a:off x="1818425" y="1991325"/>
            <a:ext cx="6194588" cy="284700"/>
            <a:chOff x="1818425" y="1991325"/>
            <a:chExt cx="6194588" cy="284700"/>
          </a:xfrm>
        </p:grpSpPr>
        <p:sp>
          <p:nvSpPr>
            <p:cNvPr id="661" name="Google Shape;661;p41"/>
            <p:cNvSpPr/>
            <p:nvPr/>
          </p:nvSpPr>
          <p:spPr>
            <a:xfrm>
              <a:off x="2783675" y="1991325"/>
              <a:ext cx="284700" cy="28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6080100" y="1991325"/>
              <a:ext cx="284700" cy="28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4431888" y="1991325"/>
              <a:ext cx="284700" cy="28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7728313" y="1991325"/>
              <a:ext cx="284700" cy="28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1818425" y="1991325"/>
              <a:ext cx="2847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6" name="Google Shape;666;p41"/>
            <p:cNvCxnSpPr>
              <a:stCxn id="665" idx="3"/>
              <a:endCxn id="661" idx="1"/>
            </p:cNvCxnSpPr>
            <p:nvPr/>
          </p:nvCxnSpPr>
          <p:spPr>
            <a:xfrm>
              <a:off x="2103125" y="2133675"/>
              <a:ext cx="680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41"/>
            <p:cNvCxnSpPr>
              <a:stCxn id="661" idx="3"/>
              <a:endCxn id="663" idx="1"/>
            </p:cNvCxnSpPr>
            <p:nvPr/>
          </p:nvCxnSpPr>
          <p:spPr>
            <a:xfrm>
              <a:off x="3068375" y="2133675"/>
              <a:ext cx="13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41"/>
            <p:cNvCxnSpPr>
              <a:stCxn id="663" idx="3"/>
              <a:endCxn id="662" idx="1"/>
            </p:cNvCxnSpPr>
            <p:nvPr/>
          </p:nvCxnSpPr>
          <p:spPr>
            <a:xfrm>
              <a:off x="4716588" y="2133675"/>
              <a:ext cx="13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41"/>
            <p:cNvCxnSpPr>
              <a:stCxn id="662" idx="3"/>
              <a:endCxn id="664" idx="1"/>
            </p:cNvCxnSpPr>
            <p:nvPr/>
          </p:nvCxnSpPr>
          <p:spPr>
            <a:xfrm>
              <a:off x="6364800" y="2133675"/>
              <a:ext cx="13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0" name="Google Shape;670;p41"/>
          <p:cNvGrpSpPr/>
          <p:nvPr/>
        </p:nvGrpSpPr>
        <p:grpSpPr>
          <a:xfrm>
            <a:off x="1818425" y="2537625"/>
            <a:ext cx="6194588" cy="284700"/>
            <a:chOff x="1818425" y="1991325"/>
            <a:chExt cx="6194588" cy="284700"/>
          </a:xfrm>
        </p:grpSpPr>
        <p:sp>
          <p:nvSpPr>
            <p:cNvPr id="671" name="Google Shape;671;p41"/>
            <p:cNvSpPr/>
            <p:nvPr/>
          </p:nvSpPr>
          <p:spPr>
            <a:xfrm>
              <a:off x="2783675" y="1991325"/>
              <a:ext cx="284700" cy="284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6080100" y="1991325"/>
              <a:ext cx="284700" cy="28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4431888" y="1991325"/>
              <a:ext cx="284700" cy="28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1"/>
            <p:cNvSpPr/>
            <p:nvPr/>
          </p:nvSpPr>
          <p:spPr>
            <a:xfrm>
              <a:off x="7728313" y="1991325"/>
              <a:ext cx="284700" cy="284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1818425" y="1991325"/>
              <a:ext cx="2847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6" name="Google Shape;676;p41"/>
            <p:cNvCxnSpPr>
              <a:stCxn id="675" idx="3"/>
              <a:endCxn id="671" idx="1"/>
            </p:cNvCxnSpPr>
            <p:nvPr/>
          </p:nvCxnSpPr>
          <p:spPr>
            <a:xfrm>
              <a:off x="2103125" y="2133675"/>
              <a:ext cx="680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41"/>
            <p:cNvCxnSpPr>
              <a:stCxn id="671" idx="3"/>
              <a:endCxn id="673" idx="1"/>
            </p:cNvCxnSpPr>
            <p:nvPr/>
          </p:nvCxnSpPr>
          <p:spPr>
            <a:xfrm>
              <a:off x="3068375" y="2133675"/>
              <a:ext cx="13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41"/>
            <p:cNvCxnSpPr>
              <a:stCxn id="673" idx="3"/>
              <a:endCxn id="672" idx="1"/>
            </p:cNvCxnSpPr>
            <p:nvPr/>
          </p:nvCxnSpPr>
          <p:spPr>
            <a:xfrm>
              <a:off x="4716588" y="2133675"/>
              <a:ext cx="13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41"/>
            <p:cNvCxnSpPr>
              <a:stCxn id="672" idx="3"/>
              <a:endCxn id="674" idx="1"/>
            </p:cNvCxnSpPr>
            <p:nvPr/>
          </p:nvCxnSpPr>
          <p:spPr>
            <a:xfrm>
              <a:off x="6364800" y="2133675"/>
              <a:ext cx="13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0" name="Google Shape;680;p41"/>
          <p:cNvGrpSpPr/>
          <p:nvPr/>
        </p:nvGrpSpPr>
        <p:grpSpPr>
          <a:xfrm>
            <a:off x="1818425" y="3083925"/>
            <a:ext cx="6194588" cy="284700"/>
            <a:chOff x="1818425" y="1991325"/>
            <a:chExt cx="6194588" cy="284700"/>
          </a:xfrm>
        </p:grpSpPr>
        <p:sp>
          <p:nvSpPr>
            <p:cNvPr id="681" name="Google Shape;681;p41"/>
            <p:cNvSpPr/>
            <p:nvPr/>
          </p:nvSpPr>
          <p:spPr>
            <a:xfrm>
              <a:off x="2783675" y="1991325"/>
              <a:ext cx="284700" cy="284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6080100" y="1991325"/>
              <a:ext cx="284700" cy="28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4431888" y="1991325"/>
              <a:ext cx="284700" cy="284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7728313" y="1991325"/>
              <a:ext cx="284700" cy="28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1818425" y="1991325"/>
              <a:ext cx="2847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6" name="Google Shape;686;p41"/>
            <p:cNvCxnSpPr>
              <a:stCxn id="685" idx="3"/>
              <a:endCxn id="681" idx="1"/>
            </p:cNvCxnSpPr>
            <p:nvPr/>
          </p:nvCxnSpPr>
          <p:spPr>
            <a:xfrm>
              <a:off x="2103125" y="2133675"/>
              <a:ext cx="680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41"/>
            <p:cNvCxnSpPr>
              <a:stCxn id="681" idx="3"/>
              <a:endCxn id="683" idx="1"/>
            </p:cNvCxnSpPr>
            <p:nvPr/>
          </p:nvCxnSpPr>
          <p:spPr>
            <a:xfrm>
              <a:off x="3068375" y="2133675"/>
              <a:ext cx="13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41"/>
            <p:cNvCxnSpPr>
              <a:stCxn id="683" idx="3"/>
              <a:endCxn id="682" idx="1"/>
            </p:cNvCxnSpPr>
            <p:nvPr/>
          </p:nvCxnSpPr>
          <p:spPr>
            <a:xfrm>
              <a:off x="4716588" y="2133675"/>
              <a:ext cx="13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41"/>
            <p:cNvCxnSpPr>
              <a:stCxn id="682" idx="3"/>
              <a:endCxn id="684" idx="1"/>
            </p:cNvCxnSpPr>
            <p:nvPr/>
          </p:nvCxnSpPr>
          <p:spPr>
            <a:xfrm>
              <a:off x="6364800" y="2133675"/>
              <a:ext cx="13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90" name="Google Shape;690;p41"/>
          <p:cNvGrpSpPr/>
          <p:nvPr/>
        </p:nvGrpSpPr>
        <p:grpSpPr>
          <a:xfrm>
            <a:off x="1818425" y="3630225"/>
            <a:ext cx="6194588" cy="284700"/>
            <a:chOff x="1818425" y="1991325"/>
            <a:chExt cx="6194588" cy="284700"/>
          </a:xfrm>
        </p:grpSpPr>
        <p:sp>
          <p:nvSpPr>
            <p:cNvPr id="691" name="Google Shape;691;p41"/>
            <p:cNvSpPr/>
            <p:nvPr/>
          </p:nvSpPr>
          <p:spPr>
            <a:xfrm>
              <a:off x="2783675" y="1991325"/>
              <a:ext cx="284700" cy="284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6080100" y="1991325"/>
              <a:ext cx="284700" cy="284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4431888" y="1991325"/>
              <a:ext cx="284700" cy="28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7728313" y="1991325"/>
              <a:ext cx="284700" cy="28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1818425" y="1991325"/>
              <a:ext cx="2847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96" name="Google Shape;696;p41"/>
            <p:cNvCxnSpPr>
              <a:stCxn id="695" idx="3"/>
              <a:endCxn id="691" idx="1"/>
            </p:cNvCxnSpPr>
            <p:nvPr/>
          </p:nvCxnSpPr>
          <p:spPr>
            <a:xfrm>
              <a:off x="2103125" y="2133675"/>
              <a:ext cx="680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41"/>
            <p:cNvCxnSpPr>
              <a:stCxn id="691" idx="3"/>
              <a:endCxn id="693" idx="1"/>
            </p:cNvCxnSpPr>
            <p:nvPr/>
          </p:nvCxnSpPr>
          <p:spPr>
            <a:xfrm>
              <a:off x="3068375" y="2133675"/>
              <a:ext cx="13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41"/>
            <p:cNvCxnSpPr>
              <a:stCxn id="693" idx="3"/>
              <a:endCxn id="692" idx="1"/>
            </p:cNvCxnSpPr>
            <p:nvPr/>
          </p:nvCxnSpPr>
          <p:spPr>
            <a:xfrm>
              <a:off x="4716588" y="2133675"/>
              <a:ext cx="13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41"/>
            <p:cNvCxnSpPr>
              <a:stCxn id="692" idx="3"/>
              <a:endCxn id="694" idx="1"/>
            </p:cNvCxnSpPr>
            <p:nvPr/>
          </p:nvCxnSpPr>
          <p:spPr>
            <a:xfrm>
              <a:off x="6364800" y="2133675"/>
              <a:ext cx="13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00" name="Google Shape;700;p41"/>
          <p:cNvGrpSpPr/>
          <p:nvPr/>
        </p:nvGrpSpPr>
        <p:grpSpPr>
          <a:xfrm>
            <a:off x="1818425" y="4176525"/>
            <a:ext cx="6194588" cy="284700"/>
            <a:chOff x="1818425" y="1991325"/>
            <a:chExt cx="6194588" cy="284700"/>
          </a:xfrm>
        </p:grpSpPr>
        <p:sp>
          <p:nvSpPr>
            <p:cNvPr id="701" name="Google Shape;701;p41"/>
            <p:cNvSpPr/>
            <p:nvPr/>
          </p:nvSpPr>
          <p:spPr>
            <a:xfrm>
              <a:off x="2783675" y="1991325"/>
              <a:ext cx="284700" cy="28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6080100" y="1991325"/>
              <a:ext cx="284700" cy="28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4431888" y="1991325"/>
              <a:ext cx="284700" cy="284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7728313" y="1991325"/>
              <a:ext cx="284700" cy="284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1818425" y="1991325"/>
              <a:ext cx="2847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6" name="Google Shape;706;p41"/>
            <p:cNvCxnSpPr>
              <a:stCxn id="705" idx="3"/>
              <a:endCxn id="701" idx="1"/>
            </p:cNvCxnSpPr>
            <p:nvPr/>
          </p:nvCxnSpPr>
          <p:spPr>
            <a:xfrm>
              <a:off x="2103125" y="2133675"/>
              <a:ext cx="680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41"/>
            <p:cNvCxnSpPr>
              <a:stCxn id="701" idx="3"/>
              <a:endCxn id="703" idx="1"/>
            </p:cNvCxnSpPr>
            <p:nvPr/>
          </p:nvCxnSpPr>
          <p:spPr>
            <a:xfrm>
              <a:off x="3068375" y="2133675"/>
              <a:ext cx="13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41"/>
            <p:cNvCxnSpPr>
              <a:stCxn id="703" idx="3"/>
              <a:endCxn id="702" idx="1"/>
            </p:cNvCxnSpPr>
            <p:nvPr/>
          </p:nvCxnSpPr>
          <p:spPr>
            <a:xfrm>
              <a:off x="4716588" y="2133675"/>
              <a:ext cx="13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41"/>
            <p:cNvCxnSpPr>
              <a:stCxn id="702" idx="3"/>
              <a:endCxn id="704" idx="1"/>
            </p:cNvCxnSpPr>
            <p:nvPr/>
          </p:nvCxnSpPr>
          <p:spPr>
            <a:xfrm>
              <a:off x="6364800" y="2133675"/>
              <a:ext cx="13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0" name="Google Shape;710;p41"/>
          <p:cNvSpPr/>
          <p:nvPr/>
        </p:nvSpPr>
        <p:spPr>
          <a:xfrm>
            <a:off x="1091854" y="1384501"/>
            <a:ext cx="369083" cy="369112"/>
          </a:xfrm>
          <a:custGeom>
            <a:rect b="b" l="l" r="r" t="t"/>
            <a:pathLst>
              <a:path extrusionOk="0" h="12761" w="1276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2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- Gantt Charts Infographics</a:t>
            </a:r>
            <a:endParaRPr/>
          </a:p>
        </p:txBody>
      </p:sp>
      <p:graphicFrame>
        <p:nvGraphicFramePr>
          <p:cNvPr id="716" name="Google Shape;716;p42"/>
          <p:cNvGraphicFramePr/>
          <p:nvPr/>
        </p:nvGraphicFramePr>
        <p:xfrm>
          <a:off x="457194" y="117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{12BFD846-4C25-4257-89CC-7286197FC0C1}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70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Activity 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Activity 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Activity 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Activity 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Activity 5 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6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Month 1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6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Month 2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6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Month 3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6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Month 4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6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Month 5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717" name="Google Shape;717;p42"/>
          <p:cNvSpPr/>
          <p:nvPr/>
        </p:nvSpPr>
        <p:spPr>
          <a:xfrm>
            <a:off x="2364473" y="2050606"/>
            <a:ext cx="300275" cy="220029"/>
          </a:xfrm>
          <a:custGeom>
            <a:rect b="b" l="l" r="r" t="t"/>
            <a:pathLst>
              <a:path extrusionOk="0" h="5452" w="7439">
                <a:moveTo>
                  <a:pt x="6688" y="0"/>
                </a:moveTo>
                <a:cubicBezTo>
                  <a:pt x="6501" y="0"/>
                  <a:pt x="6317" y="85"/>
                  <a:pt x="6171" y="248"/>
                </a:cubicBezTo>
                <a:lnTo>
                  <a:pt x="3103" y="3717"/>
                </a:lnTo>
                <a:lnTo>
                  <a:pt x="1301" y="1349"/>
                </a:lnTo>
                <a:cubicBezTo>
                  <a:pt x="1183" y="1171"/>
                  <a:pt x="982" y="1075"/>
                  <a:pt x="776" y="1075"/>
                </a:cubicBezTo>
                <a:cubicBezTo>
                  <a:pt x="634" y="1075"/>
                  <a:pt x="490" y="1120"/>
                  <a:pt x="367" y="1215"/>
                </a:cubicBezTo>
                <a:cubicBezTo>
                  <a:pt x="67" y="1415"/>
                  <a:pt x="0" y="1849"/>
                  <a:pt x="234" y="2149"/>
                </a:cubicBezTo>
                <a:lnTo>
                  <a:pt x="2502" y="5185"/>
                </a:lnTo>
                <a:cubicBezTo>
                  <a:pt x="2602" y="5352"/>
                  <a:pt x="2802" y="5452"/>
                  <a:pt x="3002" y="5452"/>
                </a:cubicBezTo>
                <a:lnTo>
                  <a:pt x="3036" y="5452"/>
                </a:lnTo>
                <a:cubicBezTo>
                  <a:pt x="3236" y="5452"/>
                  <a:pt x="3436" y="5385"/>
                  <a:pt x="3570" y="5251"/>
                </a:cubicBezTo>
                <a:lnTo>
                  <a:pt x="7205" y="1149"/>
                </a:lnTo>
                <a:cubicBezTo>
                  <a:pt x="7439" y="848"/>
                  <a:pt x="7406" y="415"/>
                  <a:pt x="7139" y="181"/>
                </a:cubicBezTo>
                <a:cubicBezTo>
                  <a:pt x="7002" y="60"/>
                  <a:pt x="6844" y="0"/>
                  <a:pt x="66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2"/>
          <p:cNvSpPr/>
          <p:nvPr/>
        </p:nvSpPr>
        <p:spPr>
          <a:xfrm>
            <a:off x="5107635" y="2050606"/>
            <a:ext cx="300275" cy="220029"/>
          </a:xfrm>
          <a:custGeom>
            <a:rect b="b" l="l" r="r" t="t"/>
            <a:pathLst>
              <a:path extrusionOk="0" h="5452" w="7439">
                <a:moveTo>
                  <a:pt x="6688" y="0"/>
                </a:moveTo>
                <a:cubicBezTo>
                  <a:pt x="6501" y="0"/>
                  <a:pt x="6317" y="85"/>
                  <a:pt x="6171" y="248"/>
                </a:cubicBezTo>
                <a:lnTo>
                  <a:pt x="3103" y="3717"/>
                </a:lnTo>
                <a:lnTo>
                  <a:pt x="1301" y="1349"/>
                </a:lnTo>
                <a:cubicBezTo>
                  <a:pt x="1183" y="1171"/>
                  <a:pt x="982" y="1075"/>
                  <a:pt x="776" y="1075"/>
                </a:cubicBezTo>
                <a:cubicBezTo>
                  <a:pt x="634" y="1075"/>
                  <a:pt x="490" y="1120"/>
                  <a:pt x="367" y="1215"/>
                </a:cubicBezTo>
                <a:cubicBezTo>
                  <a:pt x="67" y="1415"/>
                  <a:pt x="0" y="1849"/>
                  <a:pt x="234" y="2149"/>
                </a:cubicBezTo>
                <a:lnTo>
                  <a:pt x="2502" y="5185"/>
                </a:lnTo>
                <a:cubicBezTo>
                  <a:pt x="2602" y="5352"/>
                  <a:pt x="2802" y="5452"/>
                  <a:pt x="3002" y="5452"/>
                </a:cubicBezTo>
                <a:lnTo>
                  <a:pt x="3036" y="5452"/>
                </a:lnTo>
                <a:cubicBezTo>
                  <a:pt x="3236" y="5452"/>
                  <a:pt x="3436" y="5385"/>
                  <a:pt x="3570" y="5251"/>
                </a:cubicBezTo>
                <a:lnTo>
                  <a:pt x="7205" y="1149"/>
                </a:lnTo>
                <a:cubicBezTo>
                  <a:pt x="7439" y="848"/>
                  <a:pt x="7406" y="415"/>
                  <a:pt x="7139" y="181"/>
                </a:cubicBezTo>
                <a:cubicBezTo>
                  <a:pt x="7002" y="60"/>
                  <a:pt x="6844" y="0"/>
                  <a:pt x="66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42"/>
          <p:cNvSpPr/>
          <p:nvPr/>
        </p:nvSpPr>
        <p:spPr>
          <a:xfrm>
            <a:off x="2364473" y="2615744"/>
            <a:ext cx="300275" cy="220029"/>
          </a:xfrm>
          <a:custGeom>
            <a:rect b="b" l="l" r="r" t="t"/>
            <a:pathLst>
              <a:path extrusionOk="0" h="5452" w="7439">
                <a:moveTo>
                  <a:pt x="6688" y="0"/>
                </a:moveTo>
                <a:cubicBezTo>
                  <a:pt x="6501" y="0"/>
                  <a:pt x="6317" y="85"/>
                  <a:pt x="6171" y="248"/>
                </a:cubicBezTo>
                <a:lnTo>
                  <a:pt x="3103" y="3717"/>
                </a:lnTo>
                <a:lnTo>
                  <a:pt x="1301" y="1349"/>
                </a:lnTo>
                <a:cubicBezTo>
                  <a:pt x="1183" y="1171"/>
                  <a:pt x="982" y="1075"/>
                  <a:pt x="776" y="1075"/>
                </a:cubicBezTo>
                <a:cubicBezTo>
                  <a:pt x="634" y="1075"/>
                  <a:pt x="490" y="1120"/>
                  <a:pt x="367" y="1215"/>
                </a:cubicBezTo>
                <a:cubicBezTo>
                  <a:pt x="67" y="1415"/>
                  <a:pt x="0" y="1849"/>
                  <a:pt x="234" y="2149"/>
                </a:cubicBezTo>
                <a:lnTo>
                  <a:pt x="2502" y="5185"/>
                </a:lnTo>
                <a:cubicBezTo>
                  <a:pt x="2602" y="5352"/>
                  <a:pt x="2802" y="5452"/>
                  <a:pt x="3002" y="5452"/>
                </a:cubicBezTo>
                <a:lnTo>
                  <a:pt x="3036" y="5452"/>
                </a:lnTo>
                <a:cubicBezTo>
                  <a:pt x="3236" y="5452"/>
                  <a:pt x="3436" y="5385"/>
                  <a:pt x="3570" y="5251"/>
                </a:cubicBezTo>
                <a:lnTo>
                  <a:pt x="7205" y="1149"/>
                </a:lnTo>
                <a:cubicBezTo>
                  <a:pt x="7439" y="848"/>
                  <a:pt x="7406" y="415"/>
                  <a:pt x="7139" y="181"/>
                </a:cubicBezTo>
                <a:cubicBezTo>
                  <a:pt x="7002" y="60"/>
                  <a:pt x="6844" y="0"/>
                  <a:pt x="66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42"/>
          <p:cNvSpPr/>
          <p:nvPr/>
        </p:nvSpPr>
        <p:spPr>
          <a:xfrm>
            <a:off x="2364473" y="3746044"/>
            <a:ext cx="300275" cy="220029"/>
          </a:xfrm>
          <a:custGeom>
            <a:rect b="b" l="l" r="r" t="t"/>
            <a:pathLst>
              <a:path extrusionOk="0" h="5452" w="7439">
                <a:moveTo>
                  <a:pt x="6688" y="0"/>
                </a:moveTo>
                <a:cubicBezTo>
                  <a:pt x="6501" y="0"/>
                  <a:pt x="6317" y="85"/>
                  <a:pt x="6171" y="248"/>
                </a:cubicBezTo>
                <a:lnTo>
                  <a:pt x="3103" y="3717"/>
                </a:lnTo>
                <a:lnTo>
                  <a:pt x="1301" y="1349"/>
                </a:lnTo>
                <a:cubicBezTo>
                  <a:pt x="1183" y="1171"/>
                  <a:pt x="982" y="1075"/>
                  <a:pt x="776" y="1075"/>
                </a:cubicBezTo>
                <a:cubicBezTo>
                  <a:pt x="634" y="1075"/>
                  <a:pt x="490" y="1120"/>
                  <a:pt x="367" y="1215"/>
                </a:cubicBezTo>
                <a:cubicBezTo>
                  <a:pt x="67" y="1415"/>
                  <a:pt x="0" y="1849"/>
                  <a:pt x="234" y="2149"/>
                </a:cubicBezTo>
                <a:lnTo>
                  <a:pt x="2502" y="5185"/>
                </a:lnTo>
                <a:cubicBezTo>
                  <a:pt x="2602" y="5352"/>
                  <a:pt x="2802" y="5452"/>
                  <a:pt x="3002" y="5452"/>
                </a:cubicBezTo>
                <a:lnTo>
                  <a:pt x="3036" y="5452"/>
                </a:lnTo>
                <a:cubicBezTo>
                  <a:pt x="3236" y="5452"/>
                  <a:pt x="3436" y="5385"/>
                  <a:pt x="3570" y="5251"/>
                </a:cubicBezTo>
                <a:lnTo>
                  <a:pt x="7205" y="1149"/>
                </a:lnTo>
                <a:cubicBezTo>
                  <a:pt x="7439" y="848"/>
                  <a:pt x="7406" y="415"/>
                  <a:pt x="7139" y="181"/>
                </a:cubicBezTo>
                <a:cubicBezTo>
                  <a:pt x="7002" y="60"/>
                  <a:pt x="6844" y="0"/>
                  <a:pt x="66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2"/>
          <p:cNvSpPr/>
          <p:nvPr/>
        </p:nvSpPr>
        <p:spPr>
          <a:xfrm>
            <a:off x="5107635" y="3746044"/>
            <a:ext cx="300275" cy="220029"/>
          </a:xfrm>
          <a:custGeom>
            <a:rect b="b" l="l" r="r" t="t"/>
            <a:pathLst>
              <a:path extrusionOk="0" h="5452" w="7439">
                <a:moveTo>
                  <a:pt x="6688" y="0"/>
                </a:moveTo>
                <a:cubicBezTo>
                  <a:pt x="6501" y="0"/>
                  <a:pt x="6317" y="85"/>
                  <a:pt x="6171" y="248"/>
                </a:cubicBezTo>
                <a:lnTo>
                  <a:pt x="3103" y="3717"/>
                </a:lnTo>
                <a:lnTo>
                  <a:pt x="1301" y="1349"/>
                </a:lnTo>
                <a:cubicBezTo>
                  <a:pt x="1183" y="1171"/>
                  <a:pt x="982" y="1075"/>
                  <a:pt x="776" y="1075"/>
                </a:cubicBezTo>
                <a:cubicBezTo>
                  <a:pt x="634" y="1075"/>
                  <a:pt x="490" y="1120"/>
                  <a:pt x="367" y="1215"/>
                </a:cubicBezTo>
                <a:cubicBezTo>
                  <a:pt x="67" y="1415"/>
                  <a:pt x="0" y="1849"/>
                  <a:pt x="234" y="2149"/>
                </a:cubicBezTo>
                <a:lnTo>
                  <a:pt x="2502" y="5185"/>
                </a:lnTo>
                <a:cubicBezTo>
                  <a:pt x="2602" y="5352"/>
                  <a:pt x="2802" y="5452"/>
                  <a:pt x="3002" y="5452"/>
                </a:cubicBezTo>
                <a:lnTo>
                  <a:pt x="3036" y="5452"/>
                </a:lnTo>
                <a:cubicBezTo>
                  <a:pt x="3236" y="5452"/>
                  <a:pt x="3436" y="5385"/>
                  <a:pt x="3570" y="5251"/>
                </a:cubicBezTo>
                <a:lnTo>
                  <a:pt x="7205" y="1149"/>
                </a:lnTo>
                <a:cubicBezTo>
                  <a:pt x="7439" y="848"/>
                  <a:pt x="7406" y="415"/>
                  <a:pt x="7139" y="181"/>
                </a:cubicBezTo>
                <a:cubicBezTo>
                  <a:pt x="7002" y="60"/>
                  <a:pt x="6844" y="0"/>
                  <a:pt x="66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2"/>
          <p:cNvSpPr/>
          <p:nvPr/>
        </p:nvSpPr>
        <p:spPr>
          <a:xfrm>
            <a:off x="5107635" y="3180894"/>
            <a:ext cx="300275" cy="220029"/>
          </a:xfrm>
          <a:custGeom>
            <a:rect b="b" l="l" r="r" t="t"/>
            <a:pathLst>
              <a:path extrusionOk="0" h="5452" w="7439">
                <a:moveTo>
                  <a:pt x="6688" y="0"/>
                </a:moveTo>
                <a:cubicBezTo>
                  <a:pt x="6501" y="0"/>
                  <a:pt x="6317" y="85"/>
                  <a:pt x="6171" y="248"/>
                </a:cubicBezTo>
                <a:lnTo>
                  <a:pt x="3103" y="3717"/>
                </a:lnTo>
                <a:lnTo>
                  <a:pt x="1301" y="1349"/>
                </a:lnTo>
                <a:cubicBezTo>
                  <a:pt x="1183" y="1171"/>
                  <a:pt x="982" y="1075"/>
                  <a:pt x="776" y="1075"/>
                </a:cubicBezTo>
                <a:cubicBezTo>
                  <a:pt x="634" y="1075"/>
                  <a:pt x="490" y="1120"/>
                  <a:pt x="367" y="1215"/>
                </a:cubicBezTo>
                <a:cubicBezTo>
                  <a:pt x="67" y="1415"/>
                  <a:pt x="0" y="1849"/>
                  <a:pt x="234" y="2149"/>
                </a:cubicBezTo>
                <a:lnTo>
                  <a:pt x="2502" y="5185"/>
                </a:lnTo>
                <a:cubicBezTo>
                  <a:pt x="2602" y="5352"/>
                  <a:pt x="2802" y="5452"/>
                  <a:pt x="3002" y="5452"/>
                </a:cubicBezTo>
                <a:lnTo>
                  <a:pt x="3036" y="5452"/>
                </a:lnTo>
                <a:cubicBezTo>
                  <a:pt x="3236" y="5452"/>
                  <a:pt x="3436" y="5385"/>
                  <a:pt x="3570" y="5251"/>
                </a:cubicBezTo>
                <a:lnTo>
                  <a:pt x="7205" y="1149"/>
                </a:lnTo>
                <a:cubicBezTo>
                  <a:pt x="7439" y="848"/>
                  <a:pt x="7406" y="415"/>
                  <a:pt x="7139" y="181"/>
                </a:cubicBezTo>
                <a:cubicBezTo>
                  <a:pt x="7002" y="60"/>
                  <a:pt x="6844" y="0"/>
                  <a:pt x="66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2"/>
          <p:cNvSpPr/>
          <p:nvPr/>
        </p:nvSpPr>
        <p:spPr>
          <a:xfrm>
            <a:off x="7850785" y="3180894"/>
            <a:ext cx="300275" cy="220029"/>
          </a:xfrm>
          <a:custGeom>
            <a:rect b="b" l="l" r="r" t="t"/>
            <a:pathLst>
              <a:path extrusionOk="0" h="5452" w="7439">
                <a:moveTo>
                  <a:pt x="6688" y="0"/>
                </a:moveTo>
                <a:cubicBezTo>
                  <a:pt x="6501" y="0"/>
                  <a:pt x="6317" y="85"/>
                  <a:pt x="6171" y="248"/>
                </a:cubicBezTo>
                <a:lnTo>
                  <a:pt x="3103" y="3717"/>
                </a:lnTo>
                <a:lnTo>
                  <a:pt x="1301" y="1349"/>
                </a:lnTo>
                <a:cubicBezTo>
                  <a:pt x="1183" y="1171"/>
                  <a:pt x="982" y="1075"/>
                  <a:pt x="776" y="1075"/>
                </a:cubicBezTo>
                <a:cubicBezTo>
                  <a:pt x="634" y="1075"/>
                  <a:pt x="490" y="1120"/>
                  <a:pt x="367" y="1215"/>
                </a:cubicBezTo>
                <a:cubicBezTo>
                  <a:pt x="67" y="1415"/>
                  <a:pt x="0" y="1849"/>
                  <a:pt x="234" y="2149"/>
                </a:cubicBezTo>
                <a:lnTo>
                  <a:pt x="2502" y="5185"/>
                </a:lnTo>
                <a:cubicBezTo>
                  <a:pt x="2602" y="5352"/>
                  <a:pt x="2802" y="5452"/>
                  <a:pt x="3002" y="5452"/>
                </a:cubicBezTo>
                <a:lnTo>
                  <a:pt x="3036" y="5452"/>
                </a:lnTo>
                <a:cubicBezTo>
                  <a:pt x="3236" y="5452"/>
                  <a:pt x="3436" y="5385"/>
                  <a:pt x="3570" y="5251"/>
                </a:cubicBezTo>
                <a:lnTo>
                  <a:pt x="7205" y="1149"/>
                </a:lnTo>
                <a:cubicBezTo>
                  <a:pt x="7439" y="848"/>
                  <a:pt x="7406" y="415"/>
                  <a:pt x="7139" y="181"/>
                </a:cubicBezTo>
                <a:cubicBezTo>
                  <a:pt x="7002" y="60"/>
                  <a:pt x="6844" y="0"/>
                  <a:pt x="66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42"/>
          <p:cNvSpPr/>
          <p:nvPr/>
        </p:nvSpPr>
        <p:spPr>
          <a:xfrm>
            <a:off x="7850785" y="3745981"/>
            <a:ext cx="300275" cy="220029"/>
          </a:xfrm>
          <a:custGeom>
            <a:rect b="b" l="l" r="r" t="t"/>
            <a:pathLst>
              <a:path extrusionOk="0" h="5452" w="7439">
                <a:moveTo>
                  <a:pt x="6688" y="0"/>
                </a:moveTo>
                <a:cubicBezTo>
                  <a:pt x="6501" y="0"/>
                  <a:pt x="6317" y="85"/>
                  <a:pt x="6171" y="248"/>
                </a:cubicBezTo>
                <a:lnTo>
                  <a:pt x="3103" y="3717"/>
                </a:lnTo>
                <a:lnTo>
                  <a:pt x="1301" y="1349"/>
                </a:lnTo>
                <a:cubicBezTo>
                  <a:pt x="1183" y="1171"/>
                  <a:pt x="982" y="1075"/>
                  <a:pt x="776" y="1075"/>
                </a:cubicBezTo>
                <a:cubicBezTo>
                  <a:pt x="634" y="1075"/>
                  <a:pt x="490" y="1120"/>
                  <a:pt x="367" y="1215"/>
                </a:cubicBezTo>
                <a:cubicBezTo>
                  <a:pt x="67" y="1415"/>
                  <a:pt x="0" y="1849"/>
                  <a:pt x="234" y="2149"/>
                </a:cubicBezTo>
                <a:lnTo>
                  <a:pt x="2502" y="5185"/>
                </a:lnTo>
                <a:cubicBezTo>
                  <a:pt x="2602" y="5352"/>
                  <a:pt x="2802" y="5452"/>
                  <a:pt x="3002" y="5452"/>
                </a:cubicBezTo>
                <a:lnTo>
                  <a:pt x="3036" y="5452"/>
                </a:lnTo>
                <a:cubicBezTo>
                  <a:pt x="3236" y="5452"/>
                  <a:pt x="3436" y="5385"/>
                  <a:pt x="3570" y="5251"/>
                </a:cubicBezTo>
                <a:lnTo>
                  <a:pt x="7205" y="1149"/>
                </a:lnTo>
                <a:cubicBezTo>
                  <a:pt x="7439" y="848"/>
                  <a:pt x="7406" y="415"/>
                  <a:pt x="7139" y="181"/>
                </a:cubicBezTo>
                <a:cubicBezTo>
                  <a:pt x="7002" y="60"/>
                  <a:pt x="6844" y="0"/>
                  <a:pt x="66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2"/>
          <p:cNvSpPr/>
          <p:nvPr/>
        </p:nvSpPr>
        <p:spPr>
          <a:xfrm>
            <a:off x="6479273" y="2615744"/>
            <a:ext cx="300275" cy="220029"/>
          </a:xfrm>
          <a:custGeom>
            <a:rect b="b" l="l" r="r" t="t"/>
            <a:pathLst>
              <a:path extrusionOk="0" h="5452" w="7439">
                <a:moveTo>
                  <a:pt x="6688" y="0"/>
                </a:moveTo>
                <a:cubicBezTo>
                  <a:pt x="6501" y="0"/>
                  <a:pt x="6317" y="85"/>
                  <a:pt x="6171" y="248"/>
                </a:cubicBezTo>
                <a:lnTo>
                  <a:pt x="3103" y="3717"/>
                </a:lnTo>
                <a:lnTo>
                  <a:pt x="1301" y="1349"/>
                </a:lnTo>
                <a:cubicBezTo>
                  <a:pt x="1183" y="1171"/>
                  <a:pt x="982" y="1075"/>
                  <a:pt x="776" y="1075"/>
                </a:cubicBezTo>
                <a:cubicBezTo>
                  <a:pt x="634" y="1075"/>
                  <a:pt x="490" y="1120"/>
                  <a:pt x="367" y="1215"/>
                </a:cubicBezTo>
                <a:cubicBezTo>
                  <a:pt x="67" y="1415"/>
                  <a:pt x="0" y="1849"/>
                  <a:pt x="234" y="2149"/>
                </a:cubicBezTo>
                <a:lnTo>
                  <a:pt x="2502" y="5185"/>
                </a:lnTo>
                <a:cubicBezTo>
                  <a:pt x="2602" y="5352"/>
                  <a:pt x="2802" y="5452"/>
                  <a:pt x="3002" y="5452"/>
                </a:cubicBezTo>
                <a:lnTo>
                  <a:pt x="3036" y="5452"/>
                </a:lnTo>
                <a:cubicBezTo>
                  <a:pt x="3236" y="5452"/>
                  <a:pt x="3436" y="5385"/>
                  <a:pt x="3570" y="5251"/>
                </a:cubicBezTo>
                <a:lnTo>
                  <a:pt x="7205" y="1149"/>
                </a:lnTo>
                <a:cubicBezTo>
                  <a:pt x="7439" y="848"/>
                  <a:pt x="7406" y="415"/>
                  <a:pt x="7139" y="181"/>
                </a:cubicBezTo>
                <a:cubicBezTo>
                  <a:pt x="7002" y="60"/>
                  <a:pt x="6844" y="0"/>
                  <a:pt x="66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42"/>
          <p:cNvSpPr/>
          <p:nvPr/>
        </p:nvSpPr>
        <p:spPr>
          <a:xfrm>
            <a:off x="2364473" y="4311194"/>
            <a:ext cx="300275" cy="220029"/>
          </a:xfrm>
          <a:custGeom>
            <a:rect b="b" l="l" r="r" t="t"/>
            <a:pathLst>
              <a:path extrusionOk="0" h="5452" w="7439">
                <a:moveTo>
                  <a:pt x="6688" y="0"/>
                </a:moveTo>
                <a:cubicBezTo>
                  <a:pt x="6501" y="0"/>
                  <a:pt x="6317" y="85"/>
                  <a:pt x="6171" y="248"/>
                </a:cubicBezTo>
                <a:lnTo>
                  <a:pt x="3103" y="3717"/>
                </a:lnTo>
                <a:lnTo>
                  <a:pt x="1301" y="1349"/>
                </a:lnTo>
                <a:cubicBezTo>
                  <a:pt x="1183" y="1171"/>
                  <a:pt x="982" y="1075"/>
                  <a:pt x="776" y="1075"/>
                </a:cubicBezTo>
                <a:cubicBezTo>
                  <a:pt x="634" y="1075"/>
                  <a:pt x="490" y="1120"/>
                  <a:pt x="367" y="1215"/>
                </a:cubicBezTo>
                <a:cubicBezTo>
                  <a:pt x="67" y="1415"/>
                  <a:pt x="0" y="1849"/>
                  <a:pt x="234" y="2149"/>
                </a:cubicBezTo>
                <a:lnTo>
                  <a:pt x="2502" y="5185"/>
                </a:lnTo>
                <a:cubicBezTo>
                  <a:pt x="2602" y="5352"/>
                  <a:pt x="2802" y="5452"/>
                  <a:pt x="3002" y="5452"/>
                </a:cubicBezTo>
                <a:lnTo>
                  <a:pt x="3036" y="5452"/>
                </a:lnTo>
                <a:cubicBezTo>
                  <a:pt x="3236" y="5452"/>
                  <a:pt x="3436" y="5385"/>
                  <a:pt x="3570" y="5251"/>
                </a:cubicBezTo>
                <a:lnTo>
                  <a:pt x="7205" y="1149"/>
                </a:lnTo>
                <a:cubicBezTo>
                  <a:pt x="7439" y="848"/>
                  <a:pt x="7406" y="415"/>
                  <a:pt x="7139" y="181"/>
                </a:cubicBezTo>
                <a:cubicBezTo>
                  <a:pt x="7002" y="60"/>
                  <a:pt x="6844" y="0"/>
                  <a:pt x="66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2"/>
          <p:cNvSpPr/>
          <p:nvPr/>
        </p:nvSpPr>
        <p:spPr>
          <a:xfrm>
            <a:off x="7850773" y="4311194"/>
            <a:ext cx="300275" cy="220029"/>
          </a:xfrm>
          <a:custGeom>
            <a:rect b="b" l="l" r="r" t="t"/>
            <a:pathLst>
              <a:path extrusionOk="0" h="5452" w="7439">
                <a:moveTo>
                  <a:pt x="6688" y="0"/>
                </a:moveTo>
                <a:cubicBezTo>
                  <a:pt x="6501" y="0"/>
                  <a:pt x="6317" y="85"/>
                  <a:pt x="6171" y="248"/>
                </a:cubicBezTo>
                <a:lnTo>
                  <a:pt x="3103" y="3717"/>
                </a:lnTo>
                <a:lnTo>
                  <a:pt x="1301" y="1349"/>
                </a:lnTo>
                <a:cubicBezTo>
                  <a:pt x="1183" y="1171"/>
                  <a:pt x="982" y="1075"/>
                  <a:pt x="776" y="1075"/>
                </a:cubicBezTo>
                <a:cubicBezTo>
                  <a:pt x="634" y="1075"/>
                  <a:pt x="490" y="1120"/>
                  <a:pt x="367" y="1215"/>
                </a:cubicBezTo>
                <a:cubicBezTo>
                  <a:pt x="67" y="1415"/>
                  <a:pt x="0" y="1849"/>
                  <a:pt x="234" y="2149"/>
                </a:cubicBezTo>
                <a:lnTo>
                  <a:pt x="2502" y="5185"/>
                </a:lnTo>
                <a:cubicBezTo>
                  <a:pt x="2602" y="5352"/>
                  <a:pt x="2802" y="5452"/>
                  <a:pt x="3002" y="5452"/>
                </a:cubicBezTo>
                <a:lnTo>
                  <a:pt x="3036" y="5452"/>
                </a:lnTo>
                <a:cubicBezTo>
                  <a:pt x="3236" y="5452"/>
                  <a:pt x="3436" y="5385"/>
                  <a:pt x="3570" y="5251"/>
                </a:cubicBezTo>
                <a:lnTo>
                  <a:pt x="7205" y="1149"/>
                </a:lnTo>
                <a:cubicBezTo>
                  <a:pt x="7439" y="848"/>
                  <a:pt x="7406" y="415"/>
                  <a:pt x="7139" y="181"/>
                </a:cubicBezTo>
                <a:cubicBezTo>
                  <a:pt x="7002" y="60"/>
                  <a:pt x="6844" y="0"/>
                  <a:pt x="66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2"/>
          <p:cNvSpPr/>
          <p:nvPr/>
        </p:nvSpPr>
        <p:spPr>
          <a:xfrm>
            <a:off x="6479273" y="4311194"/>
            <a:ext cx="300275" cy="220029"/>
          </a:xfrm>
          <a:custGeom>
            <a:rect b="b" l="l" r="r" t="t"/>
            <a:pathLst>
              <a:path extrusionOk="0" h="5452" w="7439">
                <a:moveTo>
                  <a:pt x="6688" y="0"/>
                </a:moveTo>
                <a:cubicBezTo>
                  <a:pt x="6501" y="0"/>
                  <a:pt x="6317" y="85"/>
                  <a:pt x="6171" y="248"/>
                </a:cubicBezTo>
                <a:lnTo>
                  <a:pt x="3103" y="3717"/>
                </a:lnTo>
                <a:lnTo>
                  <a:pt x="1301" y="1349"/>
                </a:lnTo>
                <a:cubicBezTo>
                  <a:pt x="1183" y="1171"/>
                  <a:pt x="982" y="1075"/>
                  <a:pt x="776" y="1075"/>
                </a:cubicBezTo>
                <a:cubicBezTo>
                  <a:pt x="634" y="1075"/>
                  <a:pt x="490" y="1120"/>
                  <a:pt x="367" y="1215"/>
                </a:cubicBezTo>
                <a:cubicBezTo>
                  <a:pt x="67" y="1415"/>
                  <a:pt x="0" y="1849"/>
                  <a:pt x="234" y="2149"/>
                </a:cubicBezTo>
                <a:lnTo>
                  <a:pt x="2502" y="5185"/>
                </a:lnTo>
                <a:cubicBezTo>
                  <a:pt x="2602" y="5352"/>
                  <a:pt x="2802" y="5452"/>
                  <a:pt x="3002" y="5452"/>
                </a:cubicBezTo>
                <a:lnTo>
                  <a:pt x="3036" y="5452"/>
                </a:lnTo>
                <a:cubicBezTo>
                  <a:pt x="3236" y="5452"/>
                  <a:pt x="3436" y="5385"/>
                  <a:pt x="3570" y="5251"/>
                </a:cubicBezTo>
                <a:lnTo>
                  <a:pt x="7205" y="1149"/>
                </a:lnTo>
                <a:cubicBezTo>
                  <a:pt x="7439" y="848"/>
                  <a:pt x="7406" y="415"/>
                  <a:pt x="7139" y="181"/>
                </a:cubicBezTo>
                <a:cubicBezTo>
                  <a:pt x="7002" y="60"/>
                  <a:pt x="6844" y="0"/>
                  <a:pt x="66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9" name="Google Shape;729;p42"/>
          <p:cNvGrpSpPr/>
          <p:nvPr/>
        </p:nvGrpSpPr>
        <p:grpSpPr>
          <a:xfrm>
            <a:off x="945321" y="1288351"/>
            <a:ext cx="453759" cy="444763"/>
            <a:chOff x="-60988625" y="3740800"/>
            <a:chExt cx="316650" cy="310350"/>
          </a:xfrm>
        </p:grpSpPr>
        <p:sp>
          <p:nvSpPr>
            <p:cNvPr id="730" name="Google Shape;730;p42"/>
            <p:cNvSpPr/>
            <p:nvPr/>
          </p:nvSpPr>
          <p:spPr>
            <a:xfrm>
              <a:off x="-60988625" y="3740800"/>
              <a:ext cx="311125" cy="310350"/>
            </a:xfrm>
            <a:custGeom>
              <a:rect b="b" l="l" r="r" t="t"/>
              <a:pathLst>
                <a:path extrusionOk="0" h="12414" w="12445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-60742100" y="3920375"/>
              <a:ext cx="68550" cy="55175"/>
            </a:xfrm>
            <a:custGeom>
              <a:rect b="b" l="l" r="r" t="t"/>
              <a:pathLst>
                <a:path extrusionOk="0" h="2207" w="2742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-60740525" y="3741600"/>
              <a:ext cx="68550" cy="158325"/>
            </a:xfrm>
            <a:custGeom>
              <a:rect b="b" l="l" r="r" t="t"/>
              <a:pathLst>
                <a:path extrusionOk="0" h="6333" w="2742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- Gantt Charts Infographics</a:t>
            </a:r>
            <a:endParaRPr/>
          </a:p>
        </p:txBody>
      </p:sp>
      <p:graphicFrame>
        <p:nvGraphicFramePr>
          <p:cNvPr id="738" name="Google Shape;738;p43"/>
          <p:cNvGraphicFramePr/>
          <p:nvPr/>
        </p:nvGraphicFramePr>
        <p:xfrm>
          <a:off x="457206" y="1089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{12BFD846-4C25-4257-89CC-7286197FC0C1}</a:tableStyleId>
              </a:tblPr>
              <a:tblGrid>
                <a:gridCol w="2009675"/>
                <a:gridCol w="414650"/>
                <a:gridCol w="414650"/>
                <a:gridCol w="414650"/>
                <a:gridCol w="414650"/>
                <a:gridCol w="414650"/>
                <a:gridCol w="414650"/>
                <a:gridCol w="414650"/>
                <a:gridCol w="414650"/>
                <a:gridCol w="414650"/>
                <a:gridCol w="414650"/>
                <a:gridCol w="414650"/>
                <a:gridCol w="414650"/>
                <a:gridCol w="414650"/>
                <a:gridCol w="414650"/>
                <a:gridCol w="414650"/>
              </a:tblGrid>
              <a:tr h="4571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Week 1</a:t>
                      </a:r>
                      <a:endParaRPr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Week 2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Week 3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  <a:tc hMerge="1"/>
                <a:tc hMerge="1"/>
              </a:tr>
              <a:tr h="4571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Tu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Th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Tu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Th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Tu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Th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 in the Solar System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actually a cold place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and is where we all live on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in the Solar System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pSp>
        <p:nvGrpSpPr>
          <p:cNvPr id="739" name="Google Shape;739;p43"/>
          <p:cNvGrpSpPr/>
          <p:nvPr/>
        </p:nvGrpSpPr>
        <p:grpSpPr>
          <a:xfrm>
            <a:off x="1209039" y="1299944"/>
            <a:ext cx="499114" cy="496496"/>
            <a:chOff x="6168925" y="3936925"/>
            <a:chExt cx="296950" cy="295375"/>
          </a:xfrm>
        </p:grpSpPr>
        <p:sp>
          <p:nvSpPr>
            <p:cNvPr id="740" name="Google Shape;740;p43"/>
            <p:cNvSpPr/>
            <p:nvPr/>
          </p:nvSpPr>
          <p:spPr>
            <a:xfrm>
              <a:off x="6220900" y="4164550"/>
              <a:ext cx="18150" cy="18125"/>
            </a:xfrm>
            <a:custGeom>
              <a:rect b="b" l="l" r="r" t="t"/>
              <a:pathLst>
                <a:path extrusionOk="0" h="725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6168925" y="3972375"/>
              <a:ext cx="227650" cy="259925"/>
            </a:xfrm>
            <a:custGeom>
              <a:rect b="b" l="l" r="r" t="t"/>
              <a:pathLst>
                <a:path extrusionOk="0" h="10397" w="9106">
                  <a:moveTo>
                    <a:pt x="3115" y="2135"/>
                  </a:moveTo>
                  <a:cubicBezTo>
                    <a:pt x="3206" y="2135"/>
                    <a:pt x="3293" y="2158"/>
                    <a:pt x="3340" y="2205"/>
                  </a:cubicBezTo>
                  <a:cubicBezTo>
                    <a:pt x="3466" y="2331"/>
                    <a:pt x="3466" y="2583"/>
                    <a:pt x="3340" y="2678"/>
                  </a:cubicBezTo>
                  <a:lnTo>
                    <a:pt x="2930" y="3119"/>
                  </a:lnTo>
                  <a:lnTo>
                    <a:pt x="3340" y="3560"/>
                  </a:lnTo>
                  <a:cubicBezTo>
                    <a:pt x="3466" y="3686"/>
                    <a:pt x="3466" y="3907"/>
                    <a:pt x="3340" y="4033"/>
                  </a:cubicBezTo>
                  <a:cubicBezTo>
                    <a:pt x="3293" y="4096"/>
                    <a:pt x="3206" y="4127"/>
                    <a:pt x="3115" y="4127"/>
                  </a:cubicBezTo>
                  <a:cubicBezTo>
                    <a:pt x="3025" y="4127"/>
                    <a:pt x="2930" y="4096"/>
                    <a:pt x="2867" y="4033"/>
                  </a:cubicBezTo>
                  <a:lnTo>
                    <a:pt x="2458" y="3592"/>
                  </a:lnTo>
                  <a:lnTo>
                    <a:pt x="2017" y="4033"/>
                  </a:lnTo>
                  <a:cubicBezTo>
                    <a:pt x="1954" y="4096"/>
                    <a:pt x="1867" y="4127"/>
                    <a:pt x="1780" y="4127"/>
                  </a:cubicBezTo>
                  <a:cubicBezTo>
                    <a:pt x="1694" y="4127"/>
                    <a:pt x="1607" y="4096"/>
                    <a:pt x="1544" y="4033"/>
                  </a:cubicBezTo>
                  <a:cubicBezTo>
                    <a:pt x="1418" y="3907"/>
                    <a:pt x="1418" y="3686"/>
                    <a:pt x="1544" y="3560"/>
                  </a:cubicBezTo>
                  <a:lnTo>
                    <a:pt x="1985" y="3119"/>
                  </a:lnTo>
                  <a:lnTo>
                    <a:pt x="1544" y="2678"/>
                  </a:lnTo>
                  <a:cubicBezTo>
                    <a:pt x="1418" y="2583"/>
                    <a:pt x="1418" y="2331"/>
                    <a:pt x="1544" y="2205"/>
                  </a:cubicBezTo>
                  <a:cubicBezTo>
                    <a:pt x="1591" y="2158"/>
                    <a:pt x="1678" y="2135"/>
                    <a:pt x="1769" y="2135"/>
                  </a:cubicBezTo>
                  <a:cubicBezTo>
                    <a:pt x="1859" y="2135"/>
                    <a:pt x="1954" y="2158"/>
                    <a:pt x="2017" y="2205"/>
                  </a:cubicBezTo>
                  <a:lnTo>
                    <a:pt x="2458" y="2646"/>
                  </a:lnTo>
                  <a:lnTo>
                    <a:pt x="2867" y="2205"/>
                  </a:lnTo>
                  <a:cubicBezTo>
                    <a:pt x="2930" y="2158"/>
                    <a:pt x="3025" y="2135"/>
                    <a:pt x="3115" y="2135"/>
                  </a:cubicBezTo>
                  <a:close/>
                  <a:moveTo>
                    <a:pt x="6727" y="2079"/>
                  </a:moveTo>
                  <a:cubicBezTo>
                    <a:pt x="6813" y="2079"/>
                    <a:pt x="6900" y="2111"/>
                    <a:pt x="6963" y="2174"/>
                  </a:cubicBezTo>
                  <a:lnTo>
                    <a:pt x="7688" y="2898"/>
                  </a:lnTo>
                  <a:cubicBezTo>
                    <a:pt x="7719" y="2993"/>
                    <a:pt x="7719" y="3245"/>
                    <a:pt x="7593" y="3371"/>
                  </a:cubicBezTo>
                  <a:cubicBezTo>
                    <a:pt x="7546" y="3418"/>
                    <a:pt x="7459" y="3442"/>
                    <a:pt x="7369" y="3442"/>
                  </a:cubicBezTo>
                  <a:cubicBezTo>
                    <a:pt x="7278" y="3442"/>
                    <a:pt x="7183" y="3418"/>
                    <a:pt x="7120" y="3371"/>
                  </a:cubicBezTo>
                  <a:lnTo>
                    <a:pt x="7026" y="3245"/>
                  </a:lnTo>
                  <a:lnTo>
                    <a:pt x="7026" y="4505"/>
                  </a:lnTo>
                  <a:cubicBezTo>
                    <a:pt x="7026" y="5104"/>
                    <a:pt x="6553" y="5513"/>
                    <a:pt x="5986" y="5513"/>
                  </a:cubicBezTo>
                  <a:lnTo>
                    <a:pt x="3151" y="5513"/>
                  </a:lnTo>
                  <a:cubicBezTo>
                    <a:pt x="2962" y="5513"/>
                    <a:pt x="2804" y="5671"/>
                    <a:pt x="2804" y="5891"/>
                  </a:cubicBezTo>
                  <a:lnTo>
                    <a:pt x="2804" y="7026"/>
                  </a:lnTo>
                  <a:cubicBezTo>
                    <a:pt x="3182" y="7183"/>
                    <a:pt x="3497" y="7530"/>
                    <a:pt x="3497" y="8002"/>
                  </a:cubicBezTo>
                  <a:cubicBezTo>
                    <a:pt x="3497" y="8601"/>
                    <a:pt x="3025" y="9042"/>
                    <a:pt x="2489" y="9042"/>
                  </a:cubicBezTo>
                  <a:cubicBezTo>
                    <a:pt x="1922" y="9042"/>
                    <a:pt x="1450" y="8569"/>
                    <a:pt x="1450" y="8002"/>
                  </a:cubicBezTo>
                  <a:cubicBezTo>
                    <a:pt x="1450" y="7561"/>
                    <a:pt x="1733" y="7183"/>
                    <a:pt x="2174" y="7026"/>
                  </a:cubicBezTo>
                  <a:lnTo>
                    <a:pt x="2174" y="5891"/>
                  </a:lnTo>
                  <a:cubicBezTo>
                    <a:pt x="2174" y="5293"/>
                    <a:pt x="2647" y="4852"/>
                    <a:pt x="3182" y="4852"/>
                  </a:cubicBezTo>
                  <a:lnTo>
                    <a:pt x="6018" y="4852"/>
                  </a:lnTo>
                  <a:cubicBezTo>
                    <a:pt x="6207" y="4852"/>
                    <a:pt x="6364" y="4694"/>
                    <a:pt x="6364" y="4505"/>
                  </a:cubicBezTo>
                  <a:lnTo>
                    <a:pt x="6364" y="3245"/>
                  </a:lnTo>
                  <a:lnTo>
                    <a:pt x="6270" y="3371"/>
                  </a:lnTo>
                  <a:cubicBezTo>
                    <a:pt x="6207" y="3418"/>
                    <a:pt x="6120" y="3442"/>
                    <a:pt x="6034" y="3442"/>
                  </a:cubicBezTo>
                  <a:cubicBezTo>
                    <a:pt x="5947" y="3442"/>
                    <a:pt x="5860" y="3418"/>
                    <a:pt x="5797" y="3371"/>
                  </a:cubicBezTo>
                  <a:cubicBezTo>
                    <a:pt x="5671" y="3245"/>
                    <a:pt x="5671" y="2993"/>
                    <a:pt x="5797" y="2898"/>
                  </a:cubicBezTo>
                  <a:lnTo>
                    <a:pt x="6490" y="2174"/>
                  </a:lnTo>
                  <a:cubicBezTo>
                    <a:pt x="6553" y="2111"/>
                    <a:pt x="6640" y="2079"/>
                    <a:pt x="6727" y="2079"/>
                  </a:cubicBezTo>
                  <a:close/>
                  <a:moveTo>
                    <a:pt x="7369" y="7057"/>
                  </a:moveTo>
                  <a:cubicBezTo>
                    <a:pt x="7459" y="7057"/>
                    <a:pt x="7546" y="7089"/>
                    <a:pt x="7593" y="7152"/>
                  </a:cubicBezTo>
                  <a:cubicBezTo>
                    <a:pt x="7719" y="7246"/>
                    <a:pt x="7719" y="7498"/>
                    <a:pt x="7593" y="7624"/>
                  </a:cubicBezTo>
                  <a:lnTo>
                    <a:pt x="7183" y="8034"/>
                  </a:lnTo>
                  <a:lnTo>
                    <a:pt x="7593" y="8475"/>
                  </a:lnTo>
                  <a:cubicBezTo>
                    <a:pt x="7719" y="8601"/>
                    <a:pt x="7719" y="8821"/>
                    <a:pt x="7593" y="8947"/>
                  </a:cubicBezTo>
                  <a:cubicBezTo>
                    <a:pt x="7546" y="9010"/>
                    <a:pt x="7459" y="9042"/>
                    <a:pt x="7369" y="9042"/>
                  </a:cubicBezTo>
                  <a:cubicBezTo>
                    <a:pt x="7278" y="9042"/>
                    <a:pt x="7183" y="9010"/>
                    <a:pt x="7120" y="8947"/>
                  </a:cubicBezTo>
                  <a:lnTo>
                    <a:pt x="6711" y="8506"/>
                  </a:lnTo>
                  <a:lnTo>
                    <a:pt x="6270" y="8947"/>
                  </a:lnTo>
                  <a:cubicBezTo>
                    <a:pt x="6207" y="9010"/>
                    <a:pt x="6120" y="9042"/>
                    <a:pt x="6034" y="9042"/>
                  </a:cubicBezTo>
                  <a:cubicBezTo>
                    <a:pt x="5947" y="9042"/>
                    <a:pt x="5860" y="9010"/>
                    <a:pt x="5797" y="8947"/>
                  </a:cubicBezTo>
                  <a:cubicBezTo>
                    <a:pt x="5671" y="8821"/>
                    <a:pt x="5671" y="8601"/>
                    <a:pt x="5797" y="8475"/>
                  </a:cubicBezTo>
                  <a:lnTo>
                    <a:pt x="6207" y="8034"/>
                  </a:lnTo>
                  <a:lnTo>
                    <a:pt x="5797" y="7624"/>
                  </a:lnTo>
                  <a:cubicBezTo>
                    <a:pt x="5671" y="7498"/>
                    <a:pt x="5671" y="7246"/>
                    <a:pt x="5797" y="7152"/>
                  </a:cubicBezTo>
                  <a:cubicBezTo>
                    <a:pt x="5845" y="7089"/>
                    <a:pt x="5931" y="7057"/>
                    <a:pt x="6022" y="7057"/>
                  </a:cubicBezTo>
                  <a:cubicBezTo>
                    <a:pt x="6112" y="7057"/>
                    <a:pt x="6207" y="7089"/>
                    <a:pt x="6270" y="7152"/>
                  </a:cubicBezTo>
                  <a:lnTo>
                    <a:pt x="6711" y="7561"/>
                  </a:lnTo>
                  <a:lnTo>
                    <a:pt x="7120" y="7152"/>
                  </a:lnTo>
                  <a:cubicBezTo>
                    <a:pt x="7183" y="7089"/>
                    <a:pt x="7278" y="7057"/>
                    <a:pt x="7369" y="7057"/>
                  </a:cubicBezTo>
                  <a:close/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9388"/>
                  </a:lnTo>
                  <a:cubicBezTo>
                    <a:pt x="0" y="9987"/>
                    <a:pt x="473" y="10397"/>
                    <a:pt x="1040" y="10397"/>
                  </a:cubicBezTo>
                  <a:lnTo>
                    <a:pt x="8003" y="10397"/>
                  </a:lnTo>
                  <a:cubicBezTo>
                    <a:pt x="8601" y="10397"/>
                    <a:pt x="9011" y="9924"/>
                    <a:pt x="9011" y="9388"/>
                  </a:cubicBezTo>
                  <a:lnTo>
                    <a:pt x="9011" y="1040"/>
                  </a:lnTo>
                  <a:cubicBezTo>
                    <a:pt x="9105" y="473"/>
                    <a:pt x="8633" y="0"/>
                    <a:pt x="8034" y="0"/>
                  </a:cubicBezTo>
                  <a:lnTo>
                    <a:pt x="7341" y="0"/>
                  </a:lnTo>
                  <a:cubicBezTo>
                    <a:pt x="7341" y="756"/>
                    <a:pt x="6711" y="1386"/>
                    <a:pt x="5955" y="1386"/>
                  </a:cubicBezTo>
                  <a:lnTo>
                    <a:pt x="3119" y="1386"/>
                  </a:lnTo>
                  <a:cubicBezTo>
                    <a:pt x="2363" y="1386"/>
                    <a:pt x="1733" y="756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6228775" y="3936925"/>
              <a:ext cx="106350" cy="53575"/>
            </a:xfrm>
            <a:custGeom>
              <a:rect b="b" l="l" r="r" t="t"/>
              <a:pathLst>
                <a:path extrusionOk="0" h="2143" w="4254">
                  <a:moveTo>
                    <a:pt x="2143" y="0"/>
                  </a:moveTo>
                  <a:cubicBezTo>
                    <a:pt x="1860" y="0"/>
                    <a:pt x="1576" y="221"/>
                    <a:pt x="1450" y="473"/>
                  </a:cubicBezTo>
                  <a:lnTo>
                    <a:pt x="1387" y="725"/>
                  </a:lnTo>
                  <a:lnTo>
                    <a:pt x="725" y="725"/>
                  </a:lnTo>
                  <a:cubicBezTo>
                    <a:pt x="316" y="725"/>
                    <a:pt x="1" y="1040"/>
                    <a:pt x="1" y="1418"/>
                  </a:cubicBezTo>
                  <a:cubicBezTo>
                    <a:pt x="1" y="1828"/>
                    <a:pt x="316" y="2143"/>
                    <a:pt x="725" y="2143"/>
                  </a:cubicBezTo>
                  <a:lnTo>
                    <a:pt x="3561" y="2143"/>
                  </a:lnTo>
                  <a:cubicBezTo>
                    <a:pt x="3939" y="2143"/>
                    <a:pt x="4254" y="1828"/>
                    <a:pt x="4254" y="1418"/>
                  </a:cubicBezTo>
                  <a:cubicBezTo>
                    <a:pt x="4254" y="1040"/>
                    <a:pt x="3939" y="725"/>
                    <a:pt x="3561" y="725"/>
                  </a:cubicBezTo>
                  <a:lnTo>
                    <a:pt x="2868" y="725"/>
                  </a:lnTo>
                  <a:lnTo>
                    <a:pt x="2805" y="473"/>
                  </a:lnTo>
                  <a:cubicBezTo>
                    <a:pt x="2710" y="221"/>
                    <a:pt x="2458" y="0"/>
                    <a:pt x="2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6412300" y="4059000"/>
              <a:ext cx="52000" cy="105575"/>
            </a:xfrm>
            <a:custGeom>
              <a:rect b="b" l="l" r="r" t="t"/>
              <a:pathLst>
                <a:path extrusionOk="0" h="4223" w="2080">
                  <a:moveTo>
                    <a:pt x="0" y="1"/>
                  </a:moveTo>
                  <a:lnTo>
                    <a:pt x="0" y="4222"/>
                  </a:lnTo>
                  <a:lnTo>
                    <a:pt x="32" y="4222"/>
                  </a:lnTo>
                  <a:cubicBezTo>
                    <a:pt x="315" y="4002"/>
                    <a:pt x="662" y="3876"/>
                    <a:pt x="1072" y="3876"/>
                  </a:cubicBezTo>
                  <a:cubicBezTo>
                    <a:pt x="1450" y="3876"/>
                    <a:pt x="1796" y="4002"/>
                    <a:pt x="2080" y="4222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6413875" y="4007025"/>
              <a:ext cx="52000" cy="34675"/>
            </a:xfrm>
            <a:custGeom>
              <a:rect b="b" l="l" r="r" t="t"/>
              <a:pathLst>
                <a:path extrusionOk="0" h="1387" w="208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2080" y="1386"/>
                  </a:lnTo>
                  <a:lnTo>
                    <a:pt x="2080" y="1040"/>
                  </a:ln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6417800" y="4173200"/>
              <a:ext cx="43350" cy="43350"/>
            </a:xfrm>
            <a:custGeom>
              <a:rect b="b" l="l" r="r" t="t"/>
              <a:pathLst>
                <a:path extrusionOk="0" h="1734" w="1734">
                  <a:moveTo>
                    <a:pt x="883" y="1"/>
                  </a:moveTo>
                  <a:cubicBezTo>
                    <a:pt x="537" y="1"/>
                    <a:pt x="190" y="221"/>
                    <a:pt x="1" y="442"/>
                  </a:cubicBezTo>
                  <a:lnTo>
                    <a:pt x="568" y="1545"/>
                  </a:lnTo>
                  <a:cubicBezTo>
                    <a:pt x="600" y="1671"/>
                    <a:pt x="757" y="1734"/>
                    <a:pt x="883" y="1734"/>
                  </a:cubicBezTo>
                  <a:cubicBezTo>
                    <a:pt x="978" y="1734"/>
                    <a:pt x="1104" y="1671"/>
                    <a:pt x="1198" y="1545"/>
                  </a:cubicBezTo>
                  <a:lnTo>
                    <a:pt x="1734" y="442"/>
                  </a:lnTo>
                  <a:cubicBezTo>
                    <a:pt x="1545" y="158"/>
                    <a:pt x="1230" y="1"/>
                    <a:pt x="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- Gantt Charts Infographics</a:t>
            </a:r>
            <a:endParaRPr/>
          </a:p>
        </p:txBody>
      </p:sp>
      <p:graphicFrame>
        <p:nvGraphicFramePr>
          <p:cNvPr id="164" name="Google Shape;164;p17"/>
          <p:cNvGraphicFramePr/>
          <p:nvPr/>
        </p:nvGraphicFramePr>
        <p:xfrm>
          <a:off x="457194" y="255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{12BFD846-4C25-4257-89CC-7286197FC0C1}</a:tableStyleId>
              </a:tblPr>
              <a:tblGrid>
                <a:gridCol w="386400"/>
                <a:gridCol w="253000"/>
                <a:gridCol w="253000"/>
                <a:gridCol w="253000"/>
                <a:gridCol w="253000"/>
                <a:gridCol w="253000"/>
                <a:gridCol w="253000"/>
                <a:gridCol w="253000"/>
                <a:gridCol w="253000"/>
                <a:gridCol w="253000"/>
                <a:gridCol w="253000"/>
                <a:gridCol w="253000"/>
                <a:gridCol w="253000"/>
                <a:gridCol w="253000"/>
                <a:gridCol w="253000"/>
                <a:gridCol w="253000"/>
                <a:gridCol w="253000"/>
                <a:gridCol w="253000"/>
                <a:gridCol w="253000"/>
                <a:gridCol w="253000"/>
                <a:gridCol w="253000"/>
                <a:gridCol w="253000"/>
                <a:gridCol w="253000"/>
                <a:gridCol w="253000"/>
                <a:gridCol w="253000"/>
                <a:gridCol w="253000"/>
                <a:gridCol w="253000"/>
                <a:gridCol w="253000"/>
                <a:gridCol w="253000"/>
                <a:gridCol w="253000"/>
                <a:gridCol w="253000"/>
                <a:gridCol w="253000"/>
              </a:tblGrid>
              <a:tr h="23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29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2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2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2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2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65" name="Google Shape;165;p17"/>
          <p:cNvSpPr/>
          <p:nvPr/>
        </p:nvSpPr>
        <p:spPr>
          <a:xfrm>
            <a:off x="1096600" y="3435325"/>
            <a:ext cx="2782800" cy="4248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Task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4638600" y="3023075"/>
            <a:ext cx="2782800" cy="4122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Task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2361600" y="4285025"/>
            <a:ext cx="2277000" cy="4248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Task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5650600" y="3860125"/>
            <a:ext cx="2277000" cy="4248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Task 3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69" name="Google Shape;169;p17"/>
          <p:cNvGrpSpPr/>
          <p:nvPr/>
        </p:nvGrpSpPr>
        <p:grpSpPr>
          <a:xfrm>
            <a:off x="571575" y="1293188"/>
            <a:ext cx="1808700" cy="1044013"/>
            <a:chOff x="571575" y="1293188"/>
            <a:chExt cx="1808700" cy="1044013"/>
          </a:xfrm>
        </p:grpSpPr>
        <p:sp>
          <p:nvSpPr>
            <p:cNvPr id="170" name="Google Shape;170;p17"/>
            <p:cNvSpPr/>
            <p:nvPr/>
          </p:nvSpPr>
          <p:spPr>
            <a:xfrm>
              <a:off x="571575" y="1293188"/>
              <a:ext cx="1808700" cy="49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January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571575" y="1785800"/>
              <a:ext cx="1808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the smallest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2673683" y="1293188"/>
            <a:ext cx="1808704" cy="1044013"/>
            <a:chOff x="2673683" y="1293188"/>
            <a:chExt cx="1808704" cy="1044013"/>
          </a:xfrm>
        </p:grpSpPr>
        <p:sp>
          <p:nvSpPr>
            <p:cNvPr id="173" name="Google Shape;173;p17"/>
            <p:cNvSpPr/>
            <p:nvPr/>
          </p:nvSpPr>
          <p:spPr>
            <a:xfrm>
              <a:off x="2673683" y="1293188"/>
              <a:ext cx="1808700" cy="49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February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4" name="Google Shape;174;p17"/>
            <p:cNvSpPr txBox="1"/>
            <p:nvPr/>
          </p:nvSpPr>
          <p:spPr>
            <a:xfrm>
              <a:off x="2673688" y="1785800"/>
              <a:ext cx="1808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" name="Google Shape;175;p17"/>
          <p:cNvGrpSpPr/>
          <p:nvPr/>
        </p:nvGrpSpPr>
        <p:grpSpPr>
          <a:xfrm>
            <a:off x="4775788" y="1293188"/>
            <a:ext cx="1808704" cy="1044013"/>
            <a:chOff x="4775788" y="1293188"/>
            <a:chExt cx="1808704" cy="1044013"/>
          </a:xfrm>
        </p:grpSpPr>
        <p:sp>
          <p:nvSpPr>
            <p:cNvPr id="176" name="Google Shape;176;p17"/>
            <p:cNvSpPr/>
            <p:nvPr/>
          </p:nvSpPr>
          <p:spPr>
            <a:xfrm>
              <a:off x="4775792" y="1293188"/>
              <a:ext cx="1808700" cy="49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March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7" name="Google Shape;177;p17"/>
            <p:cNvSpPr txBox="1"/>
            <p:nvPr/>
          </p:nvSpPr>
          <p:spPr>
            <a:xfrm>
              <a:off x="4775788" y="1785800"/>
              <a:ext cx="1808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the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biggest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" name="Google Shape;178;p17"/>
          <p:cNvGrpSpPr/>
          <p:nvPr/>
        </p:nvGrpSpPr>
        <p:grpSpPr>
          <a:xfrm>
            <a:off x="6877888" y="1293188"/>
            <a:ext cx="1808713" cy="1044013"/>
            <a:chOff x="6877888" y="1293188"/>
            <a:chExt cx="1808713" cy="1044013"/>
          </a:xfrm>
        </p:grpSpPr>
        <p:sp>
          <p:nvSpPr>
            <p:cNvPr id="179" name="Google Shape;179;p17"/>
            <p:cNvSpPr/>
            <p:nvPr/>
          </p:nvSpPr>
          <p:spPr>
            <a:xfrm>
              <a:off x="6877900" y="1293188"/>
              <a:ext cx="1808700" cy="492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April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80" name="Google Shape;180;p17"/>
            <p:cNvSpPr txBox="1"/>
            <p:nvPr/>
          </p:nvSpPr>
          <p:spPr>
            <a:xfrm>
              <a:off x="6877888" y="1785800"/>
              <a:ext cx="1808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- Gantt Charts Infographics</a:t>
            </a:r>
            <a:endParaRPr/>
          </a:p>
        </p:txBody>
      </p:sp>
      <p:graphicFrame>
        <p:nvGraphicFramePr>
          <p:cNvPr id="751" name="Google Shape;751;p44"/>
          <p:cNvGraphicFramePr/>
          <p:nvPr/>
        </p:nvGraphicFramePr>
        <p:xfrm>
          <a:off x="457269" y="1335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{12BFD846-4C25-4257-89CC-7286197FC0C1}</a:tableStyleId>
              </a:tblPr>
              <a:tblGrid>
                <a:gridCol w="1161575"/>
                <a:gridCol w="589000"/>
                <a:gridCol w="589000"/>
                <a:gridCol w="589000"/>
                <a:gridCol w="589000"/>
                <a:gridCol w="589000"/>
                <a:gridCol w="589000"/>
                <a:gridCol w="589000"/>
                <a:gridCol w="589000"/>
                <a:gridCol w="589000"/>
                <a:gridCol w="589000"/>
                <a:gridCol w="589000"/>
                <a:gridCol w="589000"/>
              </a:tblGrid>
              <a:tr h="57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Venus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 in the Solar System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7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in the Solar System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7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Mercury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and is where we live on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7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Jupiter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7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Saturn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actually a cold place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Project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Jan</a:t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Feb</a:t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</a:t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Apr</a:t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May</a:t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June</a:t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July</a:t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Aug</a:t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Sep</a:t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Oct</a:t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Nov</a:t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</a:t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6" name="Google Shape;756;p45"/>
          <p:cNvGraphicFramePr/>
          <p:nvPr/>
        </p:nvGraphicFramePr>
        <p:xfrm>
          <a:off x="457294" y="1341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{12BFD846-4C25-4257-89CC-7286197FC0C1}</a:tableStyleId>
              </a:tblPr>
              <a:tblGrid>
                <a:gridCol w="2306250"/>
                <a:gridCol w="493600"/>
                <a:gridCol w="493600"/>
                <a:gridCol w="493600"/>
                <a:gridCol w="493600"/>
                <a:gridCol w="493600"/>
                <a:gridCol w="493600"/>
                <a:gridCol w="493600"/>
                <a:gridCol w="493600"/>
                <a:gridCol w="493600"/>
                <a:gridCol w="493600"/>
                <a:gridCol w="493600"/>
                <a:gridCol w="493600"/>
              </a:tblGrid>
              <a:tr h="322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Jan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Feb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Apr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July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Aug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Oct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Nov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8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8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8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8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8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757" name="Google Shape;757;p4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- Gantt Charts Infographics</a:t>
            </a:r>
            <a:endParaRPr/>
          </a:p>
        </p:txBody>
      </p:sp>
      <p:grpSp>
        <p:nvGrpSpPr>
          <p:cNvPr id="758" name="Google Shape;758;p45"/>
          <p:cNvGrpSpPr/>
          <p:nvPr/>
        </p:nvGrpSpPr>
        <p:grpSpPr>
          <a:xfrm>
            <a:off x="457300" y="1829243"/>
            <a:ext cx="2306293" cy="583656"/>
            <a:chOff x="457193" y="1829250"/>
            <a:chExt cx="1980330" cy="583656"/>
          </a:xfrm>
        </p:grpSpPr>
        <p:sp>
          <p:nvSpPr>
            <p:cNvPr id="759" name="Google Shape;759;p45"/>
            <p:cNvSpPr txBox="1"/>
            <p:nvPr/>
          </p:nvSpPr>
          <p:spPr>
            <a:xfrm>
              <a:off x="457223" y="1829250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60" name="Google Shape;760;p45"/>
            <p:cNvSpPr txBox="1"/>
            <p:nvPr/>
          </p:nvSpPr>
          <p:spPr>
            <a:xfrm>
              <a:off x="457193" y="2108106"/>
              <a:ext cx="19803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1" name="Google Shape;761;p45"/>
          <p:cNvGrpSpPr/>
          <p:nvPr/>
        </p:nvGrpSpPr>
        <p:grpSpPr>
          <a:xfrm>
            <a:off x="457300" y="2412793"/>
            <a:ext cx="2306293" cy="583656"/>
            <a:chOff x="457193" y="1829250"/>
            <a:chExt cx="1980330" cy="583656"/>
          </a:xfrm>
        </p:grpSpPr>
        <p:sp>
          <p:nvSpPr>
            <p:cNvPr id="762" name="Google Shape;762;p45"/>
            <p:cNvSpPr txBox="1"/>
            <p:nvPr/>
          </p:nvSpPr>
          <p:spPr>
            <a:xfrm>
              <a:off x="457223" y="1829250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63" name="Google Shape;763;p45"/>
            <p:cNvSpPr txBox="1"/>
            <p:nvPr/>
          </p:nvSpPr>
          <p:spPr>
            <a:xfrm>
              <a:off x="457193" y="2108106"/>
              <a:ext cx="19803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has high temperatures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4" name="Google Shape;764;p45"/>
          <p:cNvGrpSpPr/>
          <p:nvPr/>
        </p:nvGrpSpPr>
        <p:grpSpPr>
          <a:xfrm>
            <a:off x="457300" y="2996343"/>
            <a:ext cx="2306293" cy="583656"/>
            <a:chOff x="457193" y="1829250"/>
            <a:chExt cx="1980330" cy="583656"/>
          </a:xfrm>
        </p:grpSpPr>
        <p:sp>
          <p:nvSpPr>
            <p:cNvPr id="765" name="Google Shape;765;p45"/>
            <p:cNvSpPr txBox="1"/>
            <p:nvPr/>
          </p:nvSpPr>
          <p:spPr>
            <a:xfrm>
              <a:off x="457223" y="1829250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66" name="Google Shape;766;p45"/>
            <p:cNvSpPr txBox="1"/>
            <p:nvPr/>
          </p:nvSpPr>
          <p:spPr>
            <a:xfrm>
              <a:off x="457193" y="2108106"/>
              <a:ext cx="19803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7" name="Google Shape;767;p45"/>
          <p:cNvGrpSpPr/>
          <p:nvPr/>
        </p:nvGrpSpPr>
        <p:grpSpPr>
          <a:xfrm>
            <a:off x="457300" y="3579893"/>
            <a:ext cx="2306293" cy="583656"/>
            <a:chOff x="457193" y="1829250"/>
            <a:chExt cx="1980330" cy="583656"/>
          </a:xfrm>
        </p:grpSpPr>
        <p:sp>
          <p:nvSpPr>
            <p:cNvPr id="768" name="Google Shape;768;p45"/>
            <p:cNvSpPr txBox="1"/>
            <p:nvPr/>
          </p:nvSpPr>
          <p:spPr>
            <a:xfrm>
              <a:off x="457223" y="1829250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69" name="Google Shape;769;p45"/>
            <p:cNvSpPr txBox="1"/>
            <p:nvPr/>
          </p:nvSpPr>
          <p:spPr>
            <a:xfrm>
              <a:off x="457193" y="2108106"/>
              <a:ext cx="19803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0" name="Google Shape;770;p45"/>
          <p:cNvGrpSpPr/>
          <p:nvPr/>
        </p:nvGrpSpPr>
        <p:grpSpPr>
          <a:xfrm>
            <a:off x="457300" y="4163443"/>
            <a:ext cx="2306293" cy="583656"/>
            <a:chOff x="457193" y="1829250"/>
            <a:chExt cx="1980330" cy="583656"/>
          </a:xfrm>
        </p:grpSpPr>
        <p:sp>
          <p:nvSpPr>
            <p:cNvPr id="771" name="Google Shape;771;p45"/>
            <p:cNvSpPr txBox="1"/>
            <p:nvPr/>
          </p:nvSpPr>
          <p:spPr>
            <a:xfrm>
              <a:off x="457223" y="1829250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72" name="Google Shape;772;p45"/>
            <p:cNvSpPr txBox="1"/>
            <p:nvPr/>
          </p:nvSpPr>
          <p:spPr>
            <a:xfrm>
              <a:off x="457193" y="2108106"/>
              <a:ext cx="19803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3" name="Google Shape;773;p45"/>
          <p:cNvGrpSpPr/>
          <p:nvPr/>
        </p:nvGrpSpPr>
        <p:grpSpPr>
          <a:xfrm>
            <a:off x="2466625" y="1994025"/>
            <a:ext cx="4229025" cy="254400"/>
            <a:chOff x="2466625" y="1994025"/>
            <a:chExt cx="4229025" cy="254400"/>
          </a:xfrm>
        </p:grpSpPr>
        <p:sp>
          <p:nvSpPr>
            <p:cNvPr id="774" name="Google Shape;774;p45"/>
            <p:cNvSpPr/>
            <p:nvPr/>
          </p:nvSpPr>
          <p:spPr>
            <a:xfrm>
              <a:off x="4244350" y="1994025"/>
              <a:ext cx="2451300" cy="25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75" name="Google Shape;775;p45"/>
            <p:cNvSpPr/>
            <p:nvPr/>
          </p:nvSpPr>
          <p:spPr>
            <a:xfrm>
              <a:off x="2466625" y="1994025"/>
              <a:ext cx="297000" cy="2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6" name="Google Shape;776;p45"/>
            <p:cNvCxnSpPr>
              <a:stCxn id="774" idx="1"/>
              <a:endCxn id="775" idx="3"/>
            </p:cNvCxnSpPr>
            <p:nvPr/>
          </p:nvCxnSpPr>
          <p:spPr>
            <a:xfrm rot="10800000">
              <a:off x="2763550" y="2121225"/>
              <a:ext cx="148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77" name="Google Shape;777;p45"/>
          <p:cNvGrpSpPr/>
          <p:nvPr/>
        </p:nvGrpSpPr>
        <p:grpSpPr>
          <a:xfrm>
            <a:off x="2466625" y="2577425"/>
            <a:ext cx="4739300" cy="254400"/>
            <a:chOff x="2466625" y="1994025"/>
            <a:chExt cx="4739300" cy="254400"/>
          </a:xfrm>
        </p:grpSpPr>
        <p:sp>
          <p:nvSpPr>
            <p:cNvPr id="778" name="Google Shape;778;p45"/>
            <p:cNvSpPr/>
            <p:nvPr/>
          </p:nvSpPr>
          <p:spPr>
            <a:xfrm>
              <a:off x="4754625" y="1994025"/>
              <a:ext cx="2451300" cy="25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all live on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79" name="Google Shape;779;p45"/>
            <p:cNvSpPr/>
            <p:nvPr/>
          </p:nvSpPr>
          <p:spPr>
            <a:xfrm>
              <a:off x="2466625" y="1994025"/>
              <a:ext cx="297000" cy="2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80" name="Google Shape;780;p45"/>
            <p:cNvCxnSpPr>
              <a:stCxn id="778" idx="1"/>
              <a:endCxn id="779" idx="3"/>
            </p:cNvCxnSpPr>
            <p:nvPr/>
          </p:nvCxnSpPr>
          <p:spPr>
            <a:xfrm rot="10800000">
              <a:off x="2763525" y="2121225"/>
              <a:ext cx="1991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1" name="Google Shape;781;p45"/>
          <p:cNvGrpSpPr/>
          <p:nvPr/>
        </p:nvGrpSpPr>
        <p:grpSpPr>
          <a:xfrm>
            <a:off x="2466625" y="3160975"/>
            <a:ext cx="4268300" cy="254400"/>
            <a:chOff x="2466625" y="1994025"/>
            <a:chExt cx="4268300" cy="254400"/>
          </a:xfrm>
        </p:grpSpPr>
        <p:sp>
          <p:nvSpPr>
            <p:cNvPr id="782" name="Google Shape;782;p45"/>
            <p:cNvSpPr/>
            <p:nvPr/>
          </p:nvSpPr>
          <p:spPr>
            <a:xfrm>
              <a:off x="4754625" y="1994025"/>
              <a:ext cx="1980300" cy="25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Pluto is a dwarf planet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3" name="Google Shape;783;p45"/>
            <p:cNvSpPr/>
            <p:nvPr/>
          </p:nvSpPr>
          <p:spPr>
            <a:xfrm>
              <a:off x="2466625" y="1994025"/>
              <a:ext cx="297000" cy="2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84" name="Google Shape;784;p45"/>
            <p:cNvCxnSpPr>
              <a:stCxn id="782" idx="1"/>
              <a:endCxn id="783" idx="3"/>
            </p:cNvCxnSpPr>
            <p:nvPr/>
          </p:nvCxnSpPr>
          <p:spPr>
            <a:xfrm rot="10800000">
              <a:off x="2763525" y="2121225"/>
              <a:ext cx="1991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5" name="Google Shape;785;p45"/>
          <p:cNvGrpSpPr/>
          <p:nvPr/>
        </p:nvGrpSpPr>
        <p:grpSpPr>
          <a:xfrm>
            <a:off x="2466625" y="3744525"/>
            <a:ext cx="3241825" cy="254400"/>
            <a:chOff x="2549275" y="1994025"/>
            <a:chExt cx="3241825" cy="254400"/>
          </a:xfrm>
        </p:grpSpPr>
        <p:sp>
          <p:nvSpPr>
            <p:cNvPr id="786" name="Google Shape;786;p45"/>
            <p:cNvSpPr/>
            <p:nvPr/>
          </p:nvSpPr>
          <p:spPr>
            <a:xfrm>
              <a:off x="3339800" y="1994025"/>
              <a:ext cx="2451300" cy="25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7" name="Google Shape;787;p45"/>
            <p:cNvSpPr/>
            <p:nvPr/>
          </p:nvSpPr>
          <p:spPr>
            <a:xfrm>
              <a:off x="2549275" y="1994025"/>
              <a:ext cx="297000" cy="2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88" name="Google Shape;788;p45"/>
            <p:cNvCxnSpPr>
              <a:stCxn id="786" idx="1"/>
              <a:endCxn id="787" idx="3"/>
            </p:cNvCxnSpPr>
            <p:nvPr/>
          </p:nvCxnSpPr>
          <p:spPr>
            <a:xfrm rot="10800000">
              <a:off x="2846300" y="2121225"/>
              <a:ext cx="493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9" name="Google Shape;789;p45"/>
          <p:cNvGrpSpPr/>
          <p:nvPr/>
        </p:nvGrpSpPr>
        <p:grpSpPr>
          <a:xfrm>
            <a:off x="2466625" y="4328075"/>
            <a:ext cx="6220125" cy="254400"/>
            <a:chOff x="2466625" y="1994025"/>
            <a:chExt cx="6220125" cy="254400"/>
          </a:xfrm>
        </p:grpSpPr>
        <p:sp>
          <p:nvSpPr>
            <p:cNvPr id="790" name="Google Shape;790;p45"/>
            <p:cNvSpPr/>
            <p:nvPr/>
          </p:nvSpPr>
          <p:spPr>
            <a:xfrm>
              <a:off x="5725150" y="1994025"/>
              <a:ext cx="2961600" cy="25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Ceres is in the main asteroid belt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91" name="Google Shape;791;p45"/>
            <p:cNvSpPr/>
            <p:nvPr/>
          </p:nvSpPr>
          <p:spPr>
            <a:xfrm>
              <a:off x="2466625" y="1994025"/>
              <a:ext cx="297000" cy="2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92" name="Google Shape;792;p45"/>
            <p:cNvCxnSpPr>
              <a:stCxn id="790" idx="1"/>
              <a:endCxn id="791" idx="3"/>
            </p:cNvCxnSpPr>
            <p:nvPr/>
          </p:nvCxnSpPr>
          <p:spPr>
            <a:xfrm rot="10800000">
              <a:off x="2763550" y="2121225"/>
              <a:ext cx="2961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6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98" name="Google Shape;798;p46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b="1" lang="en" sz="1000" u="sng">
                <a:solidFill>
                  <a:schemeClr val="hlink"/>
                </a:solidFill>
              </a:rPr>
              <a:t>S</a:t>
            </a:r>
            <a:r>
              <a:rPr b="1" lang="en" sz="1100" u="sng">
                <a:solidFill>
                  <a:schemeClr val="hlink"/>
                </a:solidFill>
                <a:hlinkClick r:id="rId3"/>
              </a:rPr>
              <a:t>lidesgo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799" name="Google Shape;799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7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47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47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807" name="Google Shape;807;p47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808" name="Google Shape;808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809" name="Google Shape;809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810" name="Google Shape;810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12" name="Google Shape;812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3" name="Google Shape;813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814" name="Google Shape;814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815" name="Google Shape;815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6" name="Google Shape;816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7" name="Google Shape;817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818" name="Google Shape;818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9" name="Google Shape;819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0" name="Google Shape;820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22" name="Google Shape;822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823" name="Google Shape;823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824" name="Google Shape;824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5" name="Google Shape;825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26" name="Google Shape;826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827" name="Google Shape;827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" name="Google Shape;828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0" name="Google Shape;830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31" name="Google Shape;831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832" name="Google Shape;832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833" name="Google Shape;833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4" name="Google Shape;834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35" name="Google Shape;835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836" name="Google Shape;836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7" name="Google Shape;837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38" name="Google Shape;838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839" name="Google Shape;839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840" name="Google Shape;840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1" name="Google Shape;841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42" name="Google Shape;842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843" name="Google Shape;843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4" name="Google Shape;844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5" name="Google Shape;845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6" name="Google Shape;846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7" name="Google Shape;847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- Gantt Charts Infographics</a:t>
            </a:r>
            <a:endParaRPr/>
          </a:p>
        </p:txBody>
      </p:sp>
      <p:graphicFrame>
        <p:nvGraphicFramePr>
          <p:cNvPr id="186" name="Google Shape;186;p18"/>
          <p:cNvGraphicFramePr/>
          <p:nvPr/>
        </p:nvGraphicFramePr>
        <p:xfrm>
          <a:off x="457194" y="1335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{12BFD846-4C25-4257-89CC-7286197FC0C1}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57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hotter than Mercury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</a:tr>
              <a:tr h="57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third planet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</a:tr>
              <a:tr h="57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biggest planet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Jan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Feb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Apr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May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June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July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Aug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Sep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Oct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Nov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87" name="Google Shape;187;p18"/>
          <p:cNvSpPr txBox="1"/>
          <p:nvPr/>
        </p:nvSpPr>
        <p:spPr>
          <a:xfrm>
            <a:off x="1143000" y="999950"/>
            <a:ext cx="1578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1828800" y="2133450"/>
            <a:ext cx="1578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3886200" y="3280350"/>
            <a:ext cx="1578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6629400" y="2706900"/>
            <a:ext cx="1578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Earth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5943600" y="1560000"/>
            <a:ext cx="1578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- Gantt Charts Infographics</a:t>
            </a:r>
            <a:endParaRPr/>
          </a:p>
        </p:txBody>
      </p:sp>
      <p:grpSp>
        <p:nvGrpSpPr>
          <p:cNvPr id="197" name="Google Shape;197;p19"/>
          <p:cNvGrpSpPr/>
          <p:nvPr/>
        </p:nvGrpSpPr>
        <p:grpSpPr>
          <a:xfrm>
            <a:off x="740238" y="3795200"/>
            <a:ext cx="1980323" cy="830243"/>
            <a:chOff x="-2082450" y="1418025"/>
            <a:chExt cx="1980323" cy="830243"/>
          </a:xfrm>
        </p:grpSpPr>
        <p:sp>
          <p:nvSpPr>
            <p:cNvPr id="198" name="Google Shape;198;p19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Task A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9" name="Google Shape;199;p19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aphicFrame>
        <p:nvGraphicFramePr>
          <p:cNvPr id="200" name="Google Shape;200;p19"/>
          <p:cNvGraphicFramePr/>
          <p:nvPr/>
        </p:nvGraphicFramePr>
        <p:xfrm>
          <a:off x="609594" y="1124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{12BFD846-4C25-4257-89CC-7286197FC0C1}</a:tableStyleId>
              </a:tblPr>
              <a:tblGrid>
                <a:gridCol w="911950"/>
                <a:gridCol w="597100"/>
                <a:gridCol w="597100"/>
                <a:gridCol w="597100"/>
                <a:gridCol w="597100"/>
                <a:gridCol w="597100"/>
                <a:gridCol w="597100"/>
                <a:gridCol w="597100"/>
                <a:gridCol w="597100"/>
                <a:gridCol w="597100"/>
                <a:gridCol w="597100"/>
                <a:gridCol w="597100"/>
                <a:gridCol w="597100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Q1 2021</a:t>
                      </a:r>
                      <a:endParaRPr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Q2 2021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Q3 2021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Q4 2021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Jan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Feb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Apr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July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Aug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Oct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Nov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2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01" name="Google Shape;201;p19"/>
          <p:cNvGrpSpPr/>
          <p:nvPr/>
        </p:nvGrpSpPr>
        <p:grpSpPr>
          <a:xfrm>
            <a:off x="3581838" y="3795200"/>
            <a:ext cx="1980323" cy="830243"/>
            <a:chOff x="-2082450" y="1418025"/>
            <a:chExt cx="1980323" cy="830243"/>
          </a:xfrm>
        </p:grpSpPr>
        <p:sp>
          <p:nvSpPr>
            <p:cNvPr id="202" name="Google Shape;202;p19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Task B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" name="Google Shape;203;p19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4" name="Google Shape;204;p19"/>
          <p:cNvGrpSpPr/>
          <p:nvPr/>
        </p:nvGrpSpPr>
        <p:grpSpPr>
          <a:xfrm>
            <a:off x="6423437" y="3795200"/>
            <a:ext cx="1980323" cy="830243"/>
            <a:chOff x="-2082450" y="1418025"/>
            <a:chExt cx="1980323" cy="830243"/>
          </a:xfrm>
        </p:grpSpPr>
        <p:sp>
          <p:nvSpPr>
            <p:cNvPr id="205" name="Google Shape;205;p19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Task C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6" name="Google Shape;206;p19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7" name="Google Shape;207;p19"/>
          <p:cNvSpPr/>
          <p:nvPr/>
        </p:nvSpPr>
        <p:spPr>
          <a:xfrm>
            <a:off x="2118650" y="2141125"/>
            <a:ext cx="1791300" cy="251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Person 1</a:t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3909950" y="2598050"/>
            <a:ext cx="2985600" cy="251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Person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6298350" y="3055475"/>
            <a:ext cx="2388300" cy="251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Person 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740250" y="1295050"/>
            <a:ext cx="639900" cy="639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9"/>
          <p:cNvGrpSpPr/>
          <p:nvPr/>
        </p:nvGrpSpPr>
        <p:grpSpPr>
          <a:xfrm>
            <a:off x="882906" y="1438660"/>
            <a:ext cx="354586" cy="352675"/>
            <a:chOff x="-35482200" y="3561225"/>
            <a:chExt cx="292225" cy="290650"/>
          </a:xfrm>
        </p:grpSpPr>
        <p:sp>
          <p:nvSpPr>
            <p:cNvPr id="212" name="Google Shape;212;p19"/>
            <p:cNvSpPr/>
            <p:nvPr/>
          </p:nvSpPr>
          <p:spPr>
            <a:xfrm>
              <a:off x="-35482200" y="3749475"/>
              <a:ext cx="292225" cy="102400"/>
            </a:xfrm>
            <a:custGeom>
              <a:rect b="b" l="l" r="r" t="t"/>
              <a:pathLst>
                <a:path extrusionOk="0" h="4096" w="11689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-35371150" y="3561225"/>
              <a:ext cx="68550" cy="68550"/>
            </a:xfrm>
            <a:custGeom>
              <a:rect b="b" l="l" r="r" t="t"/>
              <a:pathLst>
                <a:path extrusionOk="0" h="2742" w="2742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-35405025" y="3647075"/>
              <a:ext cx="136275" cy="119750"/>
            </a:xfrm>
            <a:custGeom>
              <a:rect b="b" l="l" r="r" t="t"/>
              <a:pathLst>
                <a:path extrusionOk="0" h="4790" w="5451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- Gantt Charts Infographics</a:t>
            </a:r>
            <a:endParaRPr/>
          </a:p>
        </p:txBody>
      </p:sp>
      <p:graphicFrame>
        <p:nvGraphicFramePr>
          <p:cNvPr id="220" name="Google Shape;220;p20"/>
          <p:cNvGraphicFramePr/>
          <p:nvPr/>
        </p:nvGraphicFramePr>
        <p:xfrm>
          <a:off x="457194" y="110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{12BFD846-4C25-4257-89CC-7286197FC0C1}</a:tableStyleId>
              </a:tblPr>
              <a:tblGrid>
                <a:gridCol w="1001600"/>
                <a:gridCol w="559450"/>
                <a:gridCol w="559450"/>
                <a:gridCol w="559450"/>
                <a:gridCol w="559450"/>
                <a:gridCol w="559450"/>
                <a:gridCol w="559450"/>
                <a:gridCol w="559450"/>
                <a:gridCol w="559450"/>
                <a:gridCol w="559450"/>
                <a:gridCol w="559450"/>
                <a:gridCol w="559450"/>
                <a:gridCol w="559450"/>
              </a:tblGrid>
              <a:tr h="51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Jan</a:t>
                      </a:r>
                      <a:endParaRPr b="1" sz="17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Feb</a:t>
                      </a:r>
                      <a:endParaRPr b="1" sz="17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</a:t>
                      </a:r>
                      <a:endParaRPr b="1" sz="17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Apr</a:t>
                      </a:r>
                      <a:endParaRPr b="1" sz="17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May</a:t>
                      </a:r>
                      <a:endParaRPr b="1" sz="17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June</a:t>
                      </a:r>
                      <a:endParaRPr b="1" sz="17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July</a:t>
                      </a:r>
                      <a:endParaRPr b="1" sz="17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Aug</a:t>
                      </a:r>
                      <a:endParaRPr b="1" sz="17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Sep</a:t>
                      </a:r>
                      <a:endParaRPr b="1" sz="17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Oct</a:t>
                      </a:r>
                      <a:endParaRPr b="1" sz="17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Nov</a:t>
                      </a:r>
                      <a:endParaRPr b="1" sz="17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</a:t>
                      </a:r>
                      <a:endParaRPr b="1" sz="17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</a:t>
                      </a:r>
                      <a:r>
                        <a:rPr b="1" lang="en" sz="16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ask 1</a:t>
                      </a:r>
                      <a:endParaRPr b="1" sz="16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</a:t>
                      </a:r>
                      <a:endParaRPr b="1" sz="16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3</a:t>
                      </a:r>
                      <a:endParaRPr b="1" sz="16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4</a:t>
                      </a:r>
                      <a:endParaRPr b="1" sz="16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5</a:t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21" name="Google Shape;221;p20"/>
          <p:cNvSpPr/>
          <p:nvPr/>
        </p:nvSpPr>
        <p:spPr>
          <a:xfrm>
            <a:off x="2018125" y="1791000"/>
            <a:ext cx="1119000" cy="27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3137150" y="1791000"/>
            <a:ext cx="1678200" cy="27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1458925" y="2402950"/>
            <a:ext cx="1678200" cy="27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3137150" y="2402950"/>
            <a:ext cx="559500" cy="27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4815500" y="2976825"/>
            <a:ext cx="1678200" cy="355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6493850" y="2976825"/>
            <a:ext cx="1119000" cy="355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>
            <a:off x="3137125" y="3626950"/>
            <a:ext cx="1678200" cy="27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4815500" y="3626950"/>
            <a:ext cx="1119000" cy="27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>
            <a:off x="2617675" y="4238950"/>
            <a:ext cx="519600" cy="27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3137150" y="4238950"/>
            <a:ext cx="1678200" cy="27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4815500" y="4238950"/>
            <a:ext cx="1678200" cy="27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6493850" y="4238950"/>
            <a:ext cx="559500" cy="27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>
            <a:off x="8328300" y="1751400"/>
            <a:ext cx="358500" cy="35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JM</a:t>
            </a:r>
            <a:endParaRPr/>
          </a:p>
        </p:txBody>
      </p:sp>
      <p:sp>
        <p:nvSpPr>
          <p:cNvPr id="234" name="Google Shape;234;p20"/>
          <p:cNvSpPr/>
          <p:nvPr/>
        </p:nvSpPr>
        <p:spPr>
          <a:xfrm>
            <a:off x="8328300" y="2363350"/>
            <a:ext cx="358500" cy="35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NS</a:t>
            </a:r>
            <a:endParaRPr/>
          </a:p>
        </p:txBody>
      </p:sp>
      <p:sp>
        <p:nvSpPr>
          <p:cNvPr id="235" name="Google Shape;235;p20"/>
          <p:cNvSpPr/>
          <p:nvPr/>
        </p:nvSpPr>
        <p:spPr>
          <a:xfrm>
            <a:off x="8328300" y="2975300"/>
            <a:ext cx="358500" cy="35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DR</a:t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8328300" y="3587250"/>
            <a:ext cx="358500" cy="35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LS</a:t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8328300" y="4199200"/>
            <a:ext cx="358500" cy="35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- Gantt Charts Infographics</a:t>
            </a:r>
            <a:endParaRPr/>
          </a:p>
        </p:txBody>
      </p:sp>
      <p:graphicFrame>
        <p:nvGraphicFramePr>
          <p:cNvPr id="243" name="Google Shape;243;p21"/>
          <p:cNvGraphicFramePr/>
          <p:nvPr/>
        </p:nvGraphicFramePr>
        <p:xfrm>
          <a:off x="457194" y="1047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{12BFD846-4C25-4257-89CC-7286197FC0C1}</a:tableStyleId>
              </a:tblPr>
              <a:tblGrid>
                <a:gridCol w="856225"/>
                <a:gridCol w="460850"/>
                <a:gridCol w="460850"/>
                <a:gridCol w="460850"/>
                <a:gridCol w="460850"/>
                <a:gridCol w="460850"/>
                <a:gridCol w="460850"/>
                <a:gridCol w="460850"/>
                <a:gridCol w="460850"/>
                <a:gridCol w="460850"/>
                <a:gridCol w="460850"/>
                <a:gridCol w="460850"/>
                <a:gridCol w="460850"/>
                <a:gridCol w="460850"/>
                <a:gridCol w="460850"/>
                <a:gridCol w="460850"/>
                <a:gridCol w="460850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Year 1</a:t>
                      </a:r>
                      <a:endParaRPr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Year 2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Year 3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Year 4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  <a:tc hMerge="1"/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Q1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Q4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Q1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Q4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Q1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Q4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Q1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Q4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2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Goal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2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Goal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2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Goal 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2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Goal 4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pSp>
        <p:nvGrpSpPr>
          <p:cNvPr id="244" name="Google Shape;244;p21"/>
          <p:cNvGrpSpPr/>
          <p:nvPr/>
        </p:nvGrpSpPr>
        <p:grpSpPr>
          <a:xfrm>
            <a:off x="457205" y="3958175"/>
            <a:ext cx="1770596" cy="772138"/>
            <a:chOff x="417505" y="3958175"/>
            <a:chExt cx="1770596" cy="772138"/>
          </a:xfrm>
        </p:grpSpPr>
        <p:grpSp>
          <p:nvGrpSpPr>
            <p:cNvPr id="245" name="Google Shape;245;p21"/>
            <p:cNvGrpSpPr/>
            <p:nvPr/>
          </p:nvGrpSpPr>
          <p:grpSpPr>
            <a:xfrm>
              <a:off x="417505" y="4162867"/>
              <a:ext cx="1770596" cy="567447"/>
              <a:chOff x="-2082437" y="1418025"/>
              <a:chExt cx="1980311" cy="567447"/>
            </a:xfrm>
          </p:grpSpPr>
          <p:sp>
            <p:nvSpPr>
              <p:cNvPr id="246" name="Google Shape;246;p21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7" name="Google Shape;247;p21"/>
              <p:cNvSpPr txBox="1"/>
              <p:nvPr/>
            </p:nvSpPr>
            <p:spPr>
              <a:xfrm>
                <a:off x="-2082437" y="1696872"/>
                <a:ext cx="1980300" cy="28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</a:t>
                </a: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 the 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biggest </a:t>
                </a: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planet 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48" name="Google Shape;248;p21"/>
            <p:cNvSpPr/>
            <p:nvPr/>
          </p:nvSpPr>
          <p:spPr>
            <a:xfrm>
              <a:off x="1197350" y="3958175"/>
              <a:ext cx="210900" cy="210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21"/>
          <p:cNvGrpSpPr/>
          <p:nvPr/>
        </p:nvGrpSpPr>
        <p:grpSpPr>
          <a:xfrm>
            <a:off x="4763205" y="3958175"/>
            <a:ext cx="1770596" cy="772138"/>
            <a:chOff x="417505" y="3958175"/>
            <a:chExt cx="1770596" cy="772138"/>
          </a:xfrm>
        </p:grpSpPr>
        <p:grpSp>
          <p:nvGrpSpPr>
            <p:cNvPr id="250" name="Google Shape;250;p21"/>
            <p:cNvGrpSpPr/>
            <p:nvPr/>
          </p:nvGrpSpPr>
          <p:grpSpPr>
            <a:xfrm>
              <a:off x="417505" y="4162867"/>
              <a:ext cx="1770596" cy="567447"/>
              <a:chOff x="-2082437" y="1418025"/>
              <a:chExt cx="1980311" cy="567447"/>
            </a:xfrm>
          </p:grpSpPr>
          <p:sp>
            <p:nvSpPr>
              <p:cNvPr id="251" name="Google Shape;251;p21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52" name="Google Shape;252;p21"/>
              <p:cNvSpPr txBox="1"/>
              <p:nvPr/>
            </p:nvSpPr>
            <p:spPr>
              <a:xfrm>
                <a:off x="-2082437" y="1696872"/>
                <a:ext cx="1980300" cy="28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</a:t>
                </a: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 the smallest planet 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53" name="Google Shape;253;p21"/>
            <p:cNvSpPr/>
            <p:nvPr/>
          </p:nvSpPr>
          <p:spPr>
            <a:xfrm>
              <a:off x="1197350" y="3958175"/>
              <a:ext cx="210900" cy="21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21"/>
          <p:cNvGrpSpPr/>
          <p:nvPr/>
        </p:nvGrpSpPr>
        <p:grpSpPr>
          <a:xfrm>
            <a:off x="6916205" y="3958175"/>
            <a:ext cx="1770596" cy="772138"/>
            <a:chOff x="417505" y="3958175"/>
            <a:chExt cx="1770596" cy="772138"/>
          </a:xfrm>
        </p:grpSpPr>
        <p:grpSp>
          <p:nvGrpSpPr>
            <p:cNvPr id="255" name="Google Shape;255;p21"/>
            <p:cNvGrpSpPr/>
            <p:nvPr/>
          </p:nvGrpSpPr>
          <p:grpSpPr>
            <a:xfrm>
              <a:off x="417505" y="4162867"/>
              <a:ext cx="1770596" cy="567447"/>
              <a:chOff x="-2082437" y="1418025"/>
              <a:chExt cx="1980311" cy="567447"/>
            </a:xfrm>
          </p:grpSpPr>
          <p:sp>
            <p:nvSpPr>
              <p:cNvPr id="256" name="Google Shape;256;p21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57" name="Google Shape;257;p21"/>
              <p:cNvSpPr txBox="1"/>
              <p:nvPr/>
            </p:nvSpPr>
            <p:spPr>
              <a:xfrm>
                <a:off x="-2082437" y="1696872"/>
                <a:ext cx="1980300" cy="28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</a:t>
                </a: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 the 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third </a:t>
                </a: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planet 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58" name="Google Shape;258;p21"/>
            <p:cNvSpPr/>
            <p:nvPr/>
          </p:nvSpPr>
          <p:spPr>
            <a:xfrm>
              <a:off x="1197350" y="3958175"/>
              <a:ext cx="210900" cy="21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21"/>
          <p:cNvGrpSpPr/>
          <p:nvPr/>
        </p:nvGrpSpPr>
        <p:grpSpPr>
          <a:xfrm>
            <a:off x="2610205" y="3958175"/>
            <a:ext cx="1770596" cy="772138"/>
            <a:chOff x="417505" y="3958175"/>
            <a:chExt cx="1770596" cy="772138"/>
          </a:xfrm>
        </p:grpSpPr>
        <p:grpSp>
          <p:nvGrpSpPr>
            <p:cNvPr id="260" name="Google Shape;260;p21"/>
            <p:cNvGrpSpPr/>
            <p:nvPr/>
          </p:nvGrpSpPr>
          <p:grpSpPr>
            <a:xfrm>
              <a:off x="417505" y="4162867"/>
              <a:ext cx="1770596" cy="567447"/>
              <a:chOff x="-2082437" y="1418025"/>
              <a:chExt cx="1980311" cy="567447"/>
            </a:xfrm>
          </p:grpSpPr>
          <p:sp>
            <p:nvSpPr>
              <p:cNvPr id="261" name="Google Shape;261;p21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62" name="Google Shape;262;p21"/>
              <p:cNvSpPr txBox="1"/>
              <p:nvPr/>
            </p:nvSpPr>
            <p:spPr>
              <a:xfrm>
                <a:off x="-2082437" y="1696872"/>
                <a:ext cx="1980300" cy="28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It’s a cold planet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63" name="Google Shape;263;p21"/>
            <p:cNvSpPr/>
            <p:nvPr/>
          </p:nvSpPr>
          <p:spPr>
            <a:xfrm>
              <a:off x="1197350" y="3958175"/>
              <a:ext cx="210900" cy="210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21"/>
          <p:cNvSpPr/>
          <p:nvPr/>
        </p:nvSpPr>
        <p:spPr>
          <a:xfrm>
            <a:off x="2820925" y="2999675"/>
            <a:ext cx="210900" cy="210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1899225" y="2542500"/>
            <a:ext cx="210900" cy="21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2820925" y="2085350"/>
            <a:ext cx="210900" cy="210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4203475" y="2085350"/>
            <a:ext cx="210900" cy="21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5125175" y="2995950"/>
            <a:ext cx="210900" cy="210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6046875" y="3456850"/>
            <a:ext cx="210900" cy="21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3281775" y="3456850"/>
            <a:ext cx="210900" cy="210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2360075" y="3456850"/>
            <a:ext cx="210900" cy="210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7429425" y="3456850"/>
            <a:ext cx="210900" cy="210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6507725" y="2542500"/>
            <a:ext cx="210900" cy="21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5586025" y="2085350"/>
            <a:ext cx="210900" cy="210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6046875" y="2999675"/>
            <a:ext cx="210900" cy="210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8351125" y="2999675"/>
            <a:ext cx="210900" cy="21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8351125" y="3456850"/>
            <a:ext cx="210900" cy="210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7890275" y="2085350"/>
            <a:ext cx="210900" cy="21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7890275" y="2542500"/>
            <a:ext cx="210900" cy="210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4664325" y="2542500"/>
            <a:ext cx="210900" cy="210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4664325" y="3456850"/>
            <a:ext cx="210900" cy="210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3742625" y="2542500"/>
            <a:ext cx="210900" cy="210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6968575" y="2085350"/>
            <a:ext cx="210900" cy="210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1446125" y="3456850"/>
            <a:ext cx="210900" cy="210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1446125" y="2085350"/>
            <a:ext cx="210900" cy="210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6" name="Google Shape;286;p21"/>
          <p:cNvGrpSpPr/>
          <p:nvPr/>
        </p:nvGrpSpPr>
        <p:grpSpPr>
          <a:xfrm>
            <a:off x="659780" y="1343840"/>
            <a:ext cx="507272" cy="505865"/>
            <a:chOff x="-31455100" y="3909350"/>
            <a:chExt cx="294600" cy="293800"/>
          </a:xfrm>
        </p:grpSpPr>
        <p:sp>
          <p:nvSpPr>
            <p:cNvPr id="287" name="Google Shape;287;p21"/>
            <p:cNvSpPr/>
            <p:nvPr/>
          </p:nvSpPr>
          <p:spPr>
            <a:xfrm>
              <a:off x="-31455100" y="3909350"/>
              <a:ext cx="294600" cy="293800"/>
            </a:xfrm>
            <a:custGeom>
              <a:rect b="b" l="l" r="r" t="t"/>
              <a:pathLst>
                <a:path extrusionOk="0" h="11752" w="11784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-31455100" y="3997350"/>
              <a:ext cx="215050" cy="205025"/>
            </a:xfrm>
            <a:custGeom>
              <a:rect b="b" l="l" r="r" t="t"/>
              <a:pathLst>
                <a:path extrusionOk="0" h="8201" w="8602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- Gantt Charts Infographics</a:t>
            </a:r>
            <a:endParaRPr/>
          </a:p>
        </p:txBody>
      </p:sp>
      <p:graphicFrame>
        <p:nvGraphicFramePr>
          <p:cNvPr id="294" name="Google Shape;294;p22"/>
          <p:cNvGraphicFramePr/>
          <p:nvPr/>
        </p:nvGraphicFramePr>
        <p:xfrm>
          <a:off x="457194" y="118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{12BFD846-4C25-4257-89CC-7286197FC0C1}</a:tableStyleId>
              </a:tblPr>
              <a:tblGrid>
                <a:gridCol w="929075"/>
                <a:gridCol w="608350"/>
                <a:gridCol w="608350"/>
                <a:gridCol w="608350"/>
                <a:gridCol w="608350"/>
                <a:gridCol w="608350"/>
                <a:gridCol w="608350"/>
                <a:gridCol w="608350"/>
                <a:gridCol w="608350"/>
                <a:gridCol w="608350"/>
                <a:gridCol w="608350"/>
                <a:gridCol w="608350"/>
                <a:gridCol w="608350"/>
              </a:tblGrid>
              <a:tr h="448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Jan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Feb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Apr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May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June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July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Aug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Sep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Oct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Nov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1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2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3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4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5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95" name="Google Shape;295;p22"/>
          <p:cNvGrpSpPr/>
          <p:nvPr/>
        </p:nvGrpSpPr>
        <p:grpSpPr>
          <a:xfrm>
            <a:off x="962975" y="1638875"/>
            <a:ext cx="4440900" cy="426600"/>
            <a:chOff x="962975" y="1638875"/>
            <a:chExt cx="4440900" cy="426600"/>
          </a:xfrm>
        </p:grpSpPr>
        <p:sp>
          <p:nvSpPr>
            <p:cNvPr id="296" name="Google Shape;296;p22"/>
            <p:cNvSpPr/>
            <p:nvPr/>
          </p:nvSpPr>
          <p:spPr>
            <a:xfrm>
              <a:off x="962975" y="1638875"/>
              <a:ext cx="4233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7" name="Google Shape;297;p22"/>
            <p:cNvCxnSpPr>
              <a:stCxn id="296" idx="3"/>
            </p:cNvCxnSpPr>
            <p:nvPr/>
          </p:nvCxnSpPr>
          <p:spPr>
            <a:xfrm>
              <a:off x="1386275" y="1852175"/>
              <a:ext cx="4017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98" name="Google Shape;298;p22"/>
          <p:cNvGrpSpPr/>
          <p:nvPr/>
        </p:nvGrpSpPr>
        <p:grpSpPr>
          <a:xfrm>
            <a:off x="962975" y="2065575"/>
            <a:ext cx="5626200" cy="426600"/>
            <a:chOff x="962975" y="2065575"/>
            <a:chExt cx="5626200" cy="426600"/>
          </a:xfrm>
        </p:grpSpPr>
        <p:sp>
          <p:nvSpPr>
            <p:cNvPr id="299" name="Google Shape;299;p22"/>
            <p:cNvSpPr/>
            <p:nvPr/>
          </p:nvSpPr>
          <p:spPr>
            <a:xfrm>
              <a:off x="962975" y="2065575"/>
              <a:ext cx="4233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0" name="Google Shape;300;p22"/>
            <p:cNvCxnSpPr>
              <a:stCxn id="299" idx="3"/>
            </p:cNvCxnSpPr>
            <p:nvPr/>
          </p:nvCxnSpPr>
          <p:spPr>
            <a:xfrm>
              <a:off x="1386275" y="2278875"/>
              <a:ext cx="52029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01" name="Google Shape;301;p22"/>
          <p:cNvGrpSpPr/>
          <p:nvPr/>
        </p:nvGrpSpPr>
        <p:grpSpPr>
          <a:xfrm>
            <a:off x="962975" y="2492175"/>
            <a:ext cx="3223800" cy="426600"/>
            <a:chOff x="962975" y="2492175"/>
            <a:chExt cx="3223800" cy="426600"/>
          </a:xfrm>
        </p:grpSpPr>
        <p:sp>
          <p:nvSpPr>
            <p:cNvPr id="302" name="Google Shape;302;p22"/>
            <p:cNvSpPr/>
            <p:nvPr/>
          </p:nvSpPr>
          <p:spPr>
            <a:xfrm>
              <a:off x="962975" y="2492175"/>
              <a:ext cx="4233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3" name="Google Shape;303;p22"/>
            <p:cNvCxnSpPr>
              <a:stCxn id="302" idx="3"/>
            </p:cNvCxnSpPr>
            <p:nvPr/>
          </p:nvCxnSpPr>
          <p:spPr>
            <a:xfrm>
              <a:off x="1386275" y="2705475"/>
              <a:ext cx="28005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04" name="Google Shape;304;p22"/>
          <p:cNvGrpSpPr/>
          <p:nvPr/>
        </p:nvGrpSpPr>
        <p:grpSpPr>
          <a:xfrm>
            <a:off x="962975" y="2918975"/>
            <a:ext cx="3805800" cy="426600"/>
            <a:chOff x="962975" y="2918975"/>
            <a:chExt cx="3805800" cy="426600"/>
          </a:xfrm>
        </p:grpSpPr>
        <p:sp>
          <p:nvSpPr>
            <p:cNvPr id="305" name="Google Shape;305;p22"/>
            <p:cNvSpPr/>
            <p:nvPr/>
          </p:nvSpPr>
          <p:spPr>
            <a:xfrm>
              <a:off x="962975" y="2918975"/>
              <a:ext cx="4233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6" name="Google Shape;306;p22"/>
            <p:cNvCxnSpPr>
              <a:stCxn id="305" idx="3"/>
            </p:cNvCxnSpPr>
            <p:nvPr/>
          </p:nvCxnSpPr>
          <p:spPr>
            <a:xfrm>
              <a:off x="1386275" y="3132275"/>
              <a:ext cx="33825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07" name="Google Shape;307;p22"/>
          <p:cNvGrpSpPr/>
          <p:nvPr/>
        </p:nvGrpSpPr>
        <p:grpSpPr>
          <a:xfrm>
            <a:off x="962975" y="3345475"/>
            <a:ext cx="6853800" cy="426600"/>
            <a:chOff x="962975" y="3345475"/>
            <a:chExt cx="6853800" cy="426600"/>
          </a:xfrm>
        </p:grpSpPr>
        <p:sp>
          <p:nvSpPr>
            <p:cNvPr id="308" name="Google Shape;308;p22"/>
            <p:cNvSpPr/>
            <p:nvPr/>
          </p:nvSpPr>
          <p:spPr>
            <a:xfrm>
              <a:off x="962975" y="3345475"/>
              <a:ext cx="4233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9" name="Google Shape;309;p22"/>
            <p:cNvCxnSpPr>
              <a:stCxn id="308" idx="3"/>
            </p:cNvCxnSpPr>
            <p:nvPr/>
          </p:nvCxnSpPr>
          <p:spPr>
            <a:xfrm>
              <a:off x="1386275" y="3558775"/>
              <a:ext cx="64305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310" name="Google Shape;310;p22"/>
          <p:cNvSpPr/>
          <p:nvPr/>
        </p:nvSpPr>
        <p:spPr>
          <a:xfrm>
            <a:off x="457200" y="3984675"/>
            <a:ext cx="1537500" cy="72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is terribly hot, even hotter than Mercury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22"/>
          <p:cNvSpPr/>
          <p:nvPr/>
        </p:nvSpPr>
        <p:spPr>
          <a:xfrm>
            <a:off x="3803250" y="3984675"/>
            <a:ext cx="1537500" cy="72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Earth is the third planet and is where we all live 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22"/>
          <p:cNvSpPr/>
          <p:nvPr/>
        </p:nvSpPr>
        <p:spPr>
          <a:xfrm>
            <a:off x="2130225" y="3984675"/>
            <a:ext cx="1537500" cy="72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22"/>
          <p:cNvSpPr/>
          <p:nvPr/>
        </p:nvSpPr>
        <p:spPr>
          <a:xfrm>
            <a:off x="5476275" y="3984675"/>
            <a:ext cx="1537500" cy="72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2"/>
          <p:cNvSpPr/>
          <p:nvPr/>
        </p:nvSpPr>
        <p:spPr>
          <a:xfrm>
            <a:off x="7149300" y="3984675"/>
            <a:ext cx="1537500" cy="726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- Gantt Charts Infographics</a:t>
            </a:r>
            <a:endParaRPr/>
          </a:p>
        </p:txBody>
      </p:sp>
      <p:grpSp>
        <p:nvGrpSpPr>
          <p:cNvPr id="320" name="Google Shape;320;p23"/>
          <p:cNvGrpSpPr/>
          <p:nvPr/>
        </p:nvGrpSpPr>
        <p:grpSpPr>
          <a:xfrm>
            <a:off x="6863425" y="1777450"/>
            <a:ext cx="1980311" cy="627448"/>
            <a:chOff x="9246138" y="1418025"/>
            <a:chExt cx="1980311" cy="627448"/>
          </a:xfrm>
        </p:grpSpPr>
        <p:sp>
          <p:nvSpPr>
            <p:cNvPr id="321" name="Google Shape;321;p23"/>
            <p:cNvSpPr txBox="1"/>
            <p:nvPr/>
          </p:nvSpPr>
          <p:spPr>
            <a:xfrm>
              <a:off x="9246148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2" name="Google Shape;322;p23"/>
            <p:cNvSpPr txBox="1"/>
            <p:nvPr/>
          </p:nvSpPr>
          <p:spPr>
            <a:xfrm>
              <a:off x="9246138" y="1696873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 has high temperatures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aphicFrame>
        <p:nvGraphicFramePr>
          <p:cNvPr id="323" name="Google Shape;323;p23"/>
          <p:cNvGraphicFramePr/>
          <p:nvPr/>
        </p:nvGraphicFramePr>
        <p:xfrm>
          <a:off x="457194" y="1428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{12BFD846-4C25-4257-89CC-7286197FC0C1}</a:tableStyleId>
              </a:tblPr>
              <a:tblGrid>
                <a:gridCol w="1715050"/>
                <a:gridCol w="1177125"/>
                <a:gridCol w="1177125"/>
                <a:gridCol w="1177125"/>
                <a:gridCol w="1177125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Goal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Goal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Goal 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Goal 4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Goal 5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Goal 6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4" name="Google Shape;324;p23"/>
          <p:cNvSpPr/>
          <p:nvPr/>
        </p:nvSpPr>
        <p:spPr>
          <a:xfrm>
            <a:off x="7679275" y="1428850"/>
            <a:ext cx="348600" cy="34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23"/>
          <p:cNvGrpSpPr/>
          <p:nvPr/>
        </p:nvGrpSpPr>
        <p:grpSpPr>
          <a:xfrm>
            <a:off x="6863425" y="2931288"/>
            <a:ext cx="1980311" cy="627448"/>
            <a:chOff x="9246138" y="1418025"/>
            <a:chExt cx="1980311" cy="627448"/>
          </a:xfrm>
        </p:grpSpPr>
        <p:sp>
          <p:nvSpPr>
            <p:cNvPr id="326" name="Google Shape;326;p23"/>
            <p:cNvSpPr txBox="1"/>
            <p:nvPr/>
          </p:nvSpPr>
          <p:spPr>
            <a:xfrm>
              <a:off x="9246148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7" name="Google Shape;327;p23"/>
            <p:cNvSpPr txBox="1"/>
            <p:nvPr/>
          </p:nvSpPr>
          <p:spPr>
            <a:xfrm>
              <a:off x="9246138" y="1696873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" name="Google Shape;328;p23"/>
          <p:cNvSpPr/>
          <p:nvPr/>
        </p:nvSpPr>
        <p:spPr>
          <a:xfrm>
            <a:off x="7679275" y="2582688"/>
            <a:ext cx="348600" cy="348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23"/>
          <p:cNvGrpSpPr/>
          <p:nvPr/>
        </p:nvGrpSpPr>
        <p:grpSpPr>
          <a:xfrm>
            <a:off x="6863425" y="4085125"/>
            <a:ext cx="1980311" cy="627448"/>
            <a:chOff x="9246138" y="1418025"/>
            <a:chExt cx="1980311" cy="627448"/>
          </a:xfrm>
        </p:grpSpPr>
        <p:sp>
          <p:nvSpPr>
            <p:cNvPr id="330" name="Google Shape;330;p23"/>
            <p:cNvSpPr txBox="1"/>
            <p:nvPr/>
          </p:nvSpPr>
          <p:spPr>
            <a:xfrm>
              <a:off x="9246148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1" name="Google Shape;331;p23"/>
            <p:cNvSpPr txBox="1"/>
            <p:nvPr/>
          </p:nvSpPr>
          <p:spPr>
            <a:xfrm>
              <a:off x="9246138" y="1696873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2" name="Google Shape;332;p23"/>
          <p:cNvSpPr/>
          <p:nvPr/>
        </p:nvSpPr>
        <p:spPr>
          <a:xfrm>
            <a:off x="7679275" y="3736525"/>
            <a:ext cx="348600" cy="34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3"/>
          <p:cNvSpPr/>
          <p:nvPr/>
        </p:nvSpPr>
        <p:spPr>
          <a:xfrm>
            <a:off x="3763675" y="4224550"/>
            <a:ext cx="348600" cy="34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3"/>
          <p:cNvSpPr/>
          <p:nvPr/>
        </p:nvSpPr>
        <p:spPr>
          <a:xfrm>
            <a:off x="4940800" y="1940325"/>
            <a:ext cx="348600" cy="34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3"/>
          <p:cNvSpPr/>
          <p:nvPr/>
        </p:nvSpPr>
        <p:spPr>
          <a:xfrm>
            <a:off x="2586550" y="2397450"/>
            <a:ext cx="348600" cy="34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3"/>
          <p:cNvSpPr/>
          <p:nvPr/>
        </p:nvSpPr>
        <p:spPr>
          <a:xfrm>
            <a:off x="6112425" y="2854663"/>
            <a:ext cx="348600" cy="34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3"/>
          <p:cNvSpPr/>
          <p:nvPr/>
        </p:nvSpPr>
        <p:spPr>
          <a:xfrm>
            <a:off x="6112425" y="3769013"/>
            <a:ext cx="348600" cy="348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3"/>
          <p:cNvSpPr/>
          <p:nvPr/>
        </p:nvSpPr>
        <p:spPr>
          <a:xfrm>
            <a:off x="2586550" y="3769013"/>
            <a:ext cx="348600" cy="348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3"/>
          <p:cNvSpPr/>
          <p:nvPr/>
        </p:nvSpPr>
        <p:spPr>
          <a:xfrm>
            <a:off x="4940800" y="3769013"/>
            <a:ext cx="348600" cy="34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3"/>
          <p:cNvSpPr/>
          <p:nvPr/>
        </p:nvSpPr>
        <p:spPr>
          <a:xfrm>
            <a:off x="3763675" y="2854675"/>
            <a:ext cx="348600" cy="34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3763675" y="1940325"/>
            <a:ext cx="348600" cy="348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3"/>
          <p:cNvSpPr/>
          <p:nvPr/>
        </p:nvSpPr>
        <p:spPr>
          <a:xfrm>
            <a:off x="6112425" y="4224538"/>
            <a:ext cx="348600" cy="34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ject Schedule - Gantt Charts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F7BB3D"/>
      </a:accent1>
      <a:accent2>
        <a:srgbClr val="E94C4C"/>
      </a:accent2>
      <a:accent3>
        <a:srgbClr val="CF548E"/>
      </a:accent3>
      <a:accent4>
        <a:srgbClr val="707DC9"/>
      </a:accent4>
      <a:accent5>
        <a:srgbClr val="1DB7C0"/>
      </a:accent5>
      <a:accent6>
        <a:srgbClr val="34609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