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Lato Light"/>
      <p:regular r:id="rId53"/>
      <p:bold r:id="rId54"/>
      <p:italic r:id="rId55"/>
      <p:boldItalic r:id="rId56"/>
    </p:embeddedFont>
    <p:embeddedFont>
      <p:font typeface="Fira Sans Condensed Medium"/>
      <p:regular r:id="rId57"/>
      <p:bold r:id="rId58"/>
      <p:italic r:id="rId59"/>
      <p:boldItalic r:id="rId60"/>
    </p:embeddedFont>
    <p:embeddedFont>
      <p:font typeface="Proxima Nova Semibold"/>
      <p:regular r:id="rId61"/>
      <p:bold r:id="rId62"/>
      <p:boldItalic r:id="rId63"/>
    </p:embeddedFont>
    <p:embeddedFont>
      <p:font typeface="Fira Sans Extra Condensed"/>
      <p:regular r:id="rId64"/>
      <p:bold r:id="rId65"/>
      <p:italic r:id="rId66"/>
      <p:boldItalic r:id="rId67"/>
    </p:embeddedFont>
    <p:embeddedFont>
      <p:font typeface="Fira Sans Extra Condensed SemiBold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FiraSansExtraCondensedSemiBold-boldItalic.fntdata"/><Relationship Id="rId70" Type="http://schemas.openxmlformats.org/officeDocument/2006/relationships/font" Target="fonts/FiraSansExtraCondensedSemiBold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roximaNovaSemibold-bold.fntdata"/><Relationship Id="rId61" Type="http://schemas.openxmlformats.org/officeDocument/2006/relationships/font" Target="fonts/ProximaNovaSemibold-regular.fntdata"/><Relationship Id="rId20" Type="http://schemas.openxmlformats.org/officeDocument/2006/relationships/slide" Target="slides/slide14.xml"/><Relationship Id="rId64" Type="http://schemas.openxmlformats.org/officeDocument/2006/relationships/font" Target="fonts/FiraSansExtraCondensed-regular.fntdata"/><Relationship Id="rId63" Type="http://schemas.openxmlformats.org/officeDocument/2006/relationships/font" Target="fonts/ProximaNovaSemibold-boldItalic.fntdata"/><Relationship Id="rId22" Type="http://schemas.openxmlformats.org/officeDocument/2006/relationships/slide" Target="slides/slide16.xml"/><Relationship Id="rId66" Type="http://schemas.openxmlformats.org/officeDocument/2006/relationships/font" Target="fonts/FiraSansExtraCondensed-italic.fntdata"/><Relationship Id="rId21" Type="http://schemas.openxmlformats.org/officeDocument/2006/relationships/slide" Target="slides/slide15.xml"/><Relationship Id="rId65" Type="http://schemas.openxmlformats.org/officeDocument/2006/relationships/font" Target="fonts/FiraSansExtraCondensed-bold.fntdata"/><Relationship Id="rId24" Type="http://schemas.openxmlformats.org/officeDocument/2006/relationships/slide" Target="slides/slide18.xml"/><Relationship Id="rId68" Type="http://schemas.openxmlformats.org/officeDocument/2006/relationships/font" Target="fonts/FiraSansExtraCondensedSemiBold-regular.fntdata"/><Relationship Id="rId23" Type="http://schemas.openxmlformats.org/officeDocument/2006/relationships/slide" Target="slides/slide17.xml"/><Relationship Id="rId67" Type="http://schemas.openxmlformats.org/officeDocument/2006/relationships/font" Target="fonts/FiraSansExtraCondensed-boldItalic.fntdata"/><Relationship Id="rId60" Type="http://schemas.openxmlformats.org/officeDocument/2006/relationships/font" Target="fonts/FiraSansCondensedMedium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ExtraCondensedSemiBo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LatoLight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LatoLight-italic.fntdata"/><Relationship Id="rId10" Type="http://schemas.openxmlformats.org/officeDocument/2006/relationships/slide" Target="slides/slide4.xml"/><Relationship Id="rId54" Type="http://schemas.openxmlformats.org/officeDocument/2006/relationships/font" Target="fonts/LatoLight-bold.fntdata"/><Relationship Id="rId13" Type="http://schemas.openxmlformats.org/officeDocument/2006/relationships/slide" Target="slides/slide7.xml"/><Relationship Id="rId57" Type="http://schemas.openxmlformats.org/officeDocument/2006/relationships/font" Target="fonts/FiraSansCondensedMedium-regular.fntdata"/><Relationship Id="rId12" Type="http://schemas.openxmlformats.org/officeDocument/2006/relationships/slide" Target="slides/slide6.xml"/><Relationship Id="rId56" Type="http://schemas.openxmlformats.org/officeDocument/2006/relationships/font" Target="fonts/LatoLight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CondensedMedium-italic.fntdata"/><Relationship Id="rId14" Type="http://schemas.openxmlformats.org/officeDocument/2006/relationships/slide" Target="slides/slide8.xml"/><Relationship Id="rId58" Type="http://schemas.openxmlformats.org/officeDocument/2006/relationships/font" Target="fonts/FiraSansCondensed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a3fb9f80e_0_3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a3fb9f80e_0_3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5a1871ea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5a1871ea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5a1871eab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5a1871eab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e5a1871eab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e5a1871eab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e5a1871eab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e5a1871eab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5a1871eab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5a1871eab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e5a1871eab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e5a1871eab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e5a1871eab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e5a1871eab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5a1871eab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5a1871eab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5a1871eab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5a1871eab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e5a1871eab_0_1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e5a1871eab_0_1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2e2c0a808_0_1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2e2c0a808_0_1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e5a1871eab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e5a1871eab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e5a1871eab_0_2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e5a1871eab_0_2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e5a1871eab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e5a1871eab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e5a1871eab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e5a1871eab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e5a1871eab_0_2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e5a1871eab_0_2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e5a1871eab_0_2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e5a1871eab_0_2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e5a1871eab_0_3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e5a1871eab_0_3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5a1871eab_0_3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5a1871eab_0_3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e5a1871eab_0_3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e5a1871eab_0_3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e5a1871eab_0_3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e5a1871eab_0_3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a1871eab_0_4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a1871eab_0_4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e5a1871eab_0_4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e5a1871eab_0_4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e5a1871eab_0_4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e5a1871eab_0_4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e5a1871eab_0_4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e5a1871eab_0_4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e5a1871eab_0_4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e5a1871eab_0_4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e5a1871eab_0_4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e5a1871eab_0_4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e2c0a9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2e2c0a9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2e2c0a905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2e2c0a905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2e2c0a90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2e2c0a90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5a1871eab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5a1871ea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2e2c0a90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2e2c0a90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5a1871e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e5a1871e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70239" y="1084900"/>
            <a:ext cx="3273600" cy="22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70239" y="3413300"/>
            <a:ext cx="33855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" type="subTitle"/>
          </p:nvPr>
        </p:nvSpPr>
        <p:spPr>
          <a:xfrm>
            <a:off x="870239" y="3413300"/>
            <a:ext cx="3385500" cy="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63" name="Google Shape;63;p19"/>
          <p:cNvSpPr txBox="1"/>
          <p:nvPr>
            <p:ph type="ctrTitle"/>
          </p:nvPr>
        </p:nvSpPr>
        <p:spPr>
          <a:xfrm>
            <a:off x="870239" y="1084900"/>
            <a:ext cx="3273600" cy="22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 </a:t>
            </a:r>
            <a:endParaRPr/>
          </a:p>
        </p:txBody>
      </p:sp>
      <p:sp>
        <p:nvSpPr>
          <p:cNvPr id="64" name="Google Shape;64;p19"/>
          <p:cNvSpPr/>
          <p:nvPr/>
        </p:nvSpPr>
        <p:spPr>
          <a:xfrm>
            <a:off x="7180055" y="1682753"/>
            <a:ext cx="167396" cy="201546"/>
          </a:xfrm>
          <a:custGeom>
            <a:rect b="b" l="l" r="r" t="t"/>
            <a:pathLst>
              <a:path extrusionOk="0" h="3187" w="2647">
                <a:moveTo>
                  <a:pt x="0" y="0"/>
                </a:moveTo>
                <a:lnTo>
                  <a:pt x="0" y="0"/>
                </a:lnTo>
                <a:cubicBezTo>
                  <a:pt x="573" y="173"/>
                  <a:pt x="1113" y="475"/>
                  <a:pt x="1555" y="918"/>
                </a:cubicBezTo>
                <a:cubicBezTo>
                  <a:pt x="2193" y="1556"/>
                  <a:pt x="2560" y="2366"/>
                  <a:pt x="2625" y="3186"/>
                </a:cubicBezTo>
                <a:lnTo>
                  <a:pt x="2646" y="3176"/>
                </a:lnTo>
                <a:cubicBezTo>
                  <a:pt x="2636" y="2268"/>
                  <a:pt x="2214" y="1566"/>
                  <a:pt x="1599" y="929"/>
                </a:cubicBezTo>
                <a:cubicBezTo>
                  <a:pt x="1134" y="475"/>
                  <a:pt x="583" y="162"/>
                  <a:pt x="0" y="0"/>
                </a:cubicBezTo>
                <a:close/>
              </a:path>
            </a:pathLst>
          </a:custGeom>
          <a:solidFill>
            <a:srgbClr val="C2000B"/>
          </a:solidFill>
          <a:ln cap="rnd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9"/>
          <p:cNvGrpSpPr/>
          <p:nvPr/>
        </p:nvGrpSpPr>
        <p:grpSpPr>
          <a:xfrm>
            <a:off x="4888293" y="886899"/>
            <a:ext cx="3385467" cy="3369702"/>
            <a:chOff x="4734950" y="663651"/>
            <a:chExt cx="3834051" cy="3816198"/>
          </a:xfrm>
        </p:grpSpPr>
        <p:sp>
          <p:nvSpPr>
            <p:cNvPr id="66" name="Google Shape;66;p19"/>
            <p:cNvSpPr/>
            <p:nvPr/>
          </p:nvSpPr>
          <p:spPr>
            <a:xfrm>
              <a:off x="7041629" y="2232556"/>
              <a:ext cx="3478" cy="8284"/>
            </a:xfrm>
            <a:custGeom>
              <a:rect b="b" l="l" r="r" t="t"/>
              <a:pathLst>
                <a:path extrusionOk="0" h="131" w="55">
                  <a:moveTo>
                    <a:pt x="55" y="1"/>
                  </a:moveTo>
                  <a:lnTo>
                    <a:pt x="55" y="1"/>
                  </a:lnTo>
                  <a:cubicBezTo>
                    <a:pt x="48" y="14"/>
                    <a:pt x="43" y="28"/>
                    <a:pt x="38" y="42"/>
                  </a:cubicBezTo>
                  <a:lnTo>
                    <a:pt x="38" y="42"/>
                  </a:lnTo>
                  <a:cubicBezTo>
                    <a:pt x="43" y="29"/>
                    <a:pt x="49" y="15"/>
                    <a:pt x="55" y="1"/>
                  </a:cubicBezTo>
                  <a:close/>
                  <a:moveTo>
                    <a:pt x="38" y="42"/>
                  </a:moveTo>
                  <a:lnTo>
                    <a:pt x="38" y="42"/>
                  </a:lnTo>
                  <a:cubicBezTo>
                    <a:pt x="22" y="77"/>
                    <a:pt x="9" y="107"/>
                    <a:pt x="1" y="131"/>
                  </a:cubicBezTo>
                  <a:cubicBezTo>
                    <a:pt x="16" y="108"/>
                    <a:pt x="26" y="75"/>
                    <a:pt x="38" y="42"/>
                  </a:cubicBezTo>
                  <a:close/>
                </a:path>
              </a:pathLst>
            </a:custGeom>
            <a:solidFill>
              <a:srgbClr val="C2000B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7045739" y="2223702"/>
              <a:ext cx="2783" cy="6893"/>
            </a:xfrm>
            <a:custGeom>
              <a:rect b="b" l="l" r="r" t="t"/>
              <a:pathLst>
                <a:path extrusionOk="0" h="109" w="44">
                  <a:moveTo>
                    <a:pt x="44" y="0"/>
                  </a:moveTo>
                  <a:cubicBezTo>
                    <a:pt x="22" y="44"/>
                    <a:pt x="11" y="76"/>
                    <a:pt x="1" y="109"/>
                  </a:cubicBezTo>
                  <a:cubicBezTo>
                    <a:pt x="11" y="76"/>
                    <a:pt x="22" y="44"/>
                    <a:pt x="44" y="0"/>
                  </a:cubicBezTo>
                  <a:close/>
                </a:path>
              </a:pathLst>
            </a:custGeom>
            <a:solidFill>
              <a:srgbClr val="C2000B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7036190" y="2202517"/>
              <a:ext cx="63" cy="759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cubicBezTo>
                    <a:pt x="0" y="1"/>
                    <a:pt x="0" y="11"/>
                    <a:pt x="0" y="1"/>
                  </a:cubicBezTo>
                  <a:cubicBezTo>
                    <a:pt x="0" y="1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2000B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7038214" y="2177284"/>
              <a:ext cx="11004" cy="15747"/>
            </a:xfrm>
            <a:custGeom>
              <a:rect b="b" l="l" r="r" t="t"/>
              <a:pathLst>
                <a:path extrusionOk="0" h="249" w="174">
                  <a:moveTo>
                    <a:pt x="1" y="0"/>
                  </a:moveTo>
                  <a:cubicBezTo>
                    <a:pt x="66" y="76"/>
                    <a:pt x="130" y="162"/>
                    <a:pt x="174" y="248"/>
                  </a:cubicBezTo>
                  <a:lnTo>
                    <a:pt x="174" y="238"/>
                  </a:lnTo>
                  <a:cubicBezTo>
                    <a:pt x="130" y="140"/>
                    <a:pt x="76" y="65"/>
                    <a:pt x="1" y="0"/>
                  </a:cubicBezTo>
                  <a:close/>
                </a:path>
              </a:pathLst>
            </a:custGeom>
            <a:solidFill>
              <a:srgbClr val="C2000B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7049850" y="2213457"/>
              <a:ext cx="759" cy="3478"/>
            </a:xfrm>
            <a:custGeom>
              <a:rect b="b" l="l" r="r" t="t"/>
              <a:pathLst>
                <a:path extrusionOk="0" h="55" w="12">
                  <a:moveTo>
                    <a:pt x="11" y="0"/>
                  </a:moveTo>
                  <a:cubicBezTo>
                    <a:pt x="11" y="22"/>
                    <a:pt x="0" y="44"/>
                    <a:pt x="0" y="54"/>
                  </a:cubicBezTo>
                  <a:cubicBezTo>
                    <a:pt x="0" y="44"/>
                    <a:pt x="11" y="22"/>
                    <a:pt x="11" y="0"/>
                  </a:cubicBezTo>
                  <a:close/>
                </a:path>
              </a:pathLst>
            </a:custGeom>
            <a:solidFill>
              <a:srgbClr val="C2000B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6995211" y="2843890"/>
              <a:ext cx="44458" cy="41043"/>
            </a:xfrm>
            <a:custGeom>
              <a:rect b="b" l="l" r="r" t="t"/>
              <a:pathLst>
                <a:path extrusionOk="0" h="649" w="703">
                  <a:moveTo>
                    <a:pt x="1" y="1"/>
                  </a:moveTo>
                  <a:cubicBezTo>
                    <a:pt x="227" y="195"/>
                    <a:pt x="465" y="422"/>
                    <a:pt x="702" y="649"/>
                  </a:cubicBezTo>
                  <a:cubicBezTo>
                    <a:pt x="702" y="638"/>
                    <a:pt x="702" y="638"/>
                    <a:pt x="692" y="616"/>
                  </a:cubicBezTo>
                  <a:cubicBezTo>
                    <a:pt x="465" y="400"/>
                    <a:pt x="227" y="195"/>
                    <a:pt x="1" y="1"/>
                  </a:cubicBezTo>
                  <a:close/>
                </a:path>
              </a:pathLst>
            </a:custGeom>
            <a:solidFill>
              <a:srgbClr val="C2000B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6360660" y="2123974"/>
              <a:ext cx="34213" cy="9612"/>
            </a:xfrm>
            <a:custGeom>
              <a:rect b="b" l="l" r="r" t="t"/>
              <a:pathLst>
                <a:path extrusionOk="0" h="152" w="541">
                  <a:moveTo>
                    <a:pt x="540" y="1"/>
                  </a:moveTo>
                  <a:cubicBezTo>
                    <a:pt x="508" y="1"/>
                    <a:pt x="443" y="11"/>
                    <a:pt x="411" y="11"/>
                  </a:cubicBezTo>
                  <a:cubicBezTo>
                    <a:pt x="270" y="55"/>
                    <a:pt x="141" y="109"/>
                    <a:pt x="0" y="152"/>
                  </a:cubicBezTo>
                  <a:lnTo>
                    <a:pt x="367" y="65"/>
                  </a:lnTo>
                  <a:cubicBezTo>
                    <a:pt x="421" y="44"/>
                    <a:pt x="486" y="33"/>
                    <a:pt x="540" y="1"/>
                  </a:cubicBezTo>
                  <a:close/>
                </a:path>
              </a:pathLst>
            </a:custGeom>
            <a:solidFill>
              <a:srgbClr val="C2000B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5686459" y="663651"/>
              <a:ext cx="1923571" cy="1897579"/>
            </a:xfrm>
            <a:custGeom>
              <a:rect b="b" l="l" r="r" t="t"/>
              <a:pathLst>
                <a:path extrusionOk="0" h="30006" w="30417">
                  <a:moveTo>
                    <a:pt x="15144" y="0"/>
                  </a:moveTo>
                  <a:cubicBezTo>
                    <a:pt x="15144" y="0"/>
                    <a:pt x="12335" y="2106"/>
                    <a:pt x="8933" y="5293"/>
                  </a:cubicBezTo>
                  <a:cubicBezTo>
                    <a:pt x="8879" y="5487"/>
                    <a:pt x="8879" y="5617"/>
                    <a:pt x="8933" y="5757"/>
                  </a:cubicBezTo>
                  <a:cubicBezTo>
                    <a:pt x="9149" y="6286"/>
                    <a:pt x="9884" y="6513"/>
                    <a:pt x="10694" y="6610"/>
                  </a:cubicBezTo>
                  <a:cubicBezTo>
                    <a:pt x="11514" y="6686"/>
                    <a:pt x="12335" y="7042"/>
                    <a:pt x="12973" y="7669"/>
                  </a:cubicBezTo>
                  <a:cubicBezTo>
                    <a:pt x="14420" y="9116"/>
                    <a:pt x="14420" y="11449"/>
                    <a:pt x="12973" y="12897"/>
                  </a:cubicBezTo>
                  <a:cubicBezTo>
                    <a:pt x="12260" y="13609"/>
                    <a:pt x="11342" y="13961"/>
                    <a:pt x="10423" y="13961"/>
                  </a:cubicBezTo>
                  <a:cubicBezTo>
                    <a:pt x="9477" y="13961"/>
                    <a:pt x="8528" y="13588"/>
                    <a:pt x="7799" y="12853"/>
                  </a:cubicBezTo>
                  <a:cubicBezTo>
                    <a:pt x="7162" y="12227"/>
                    <a:pt x="6816" y="11471"/>
                    <a:pt x="6805" y="10564"/>
                  </a:cubicBezTo>
                  <a:cubicBezTo>
                    <a:pt x="6557" y="9883"/>
                    <a:pt x="6492" y="8997"/>
                    <a:pt x="5963" y="8781"/>
                  </a:cubicBezTo>
                  <a:cubicBezTo>
                    <a:pt x="5919" y="8766"/>
                    <a:pt x="5871" y="8759"/>
                    <a:pt x="5819" y="8759"/>
                  </a:cubicBezTo>
                  <a:cubicBezTo>
                    <a:pt x="5690" y="8759"/>
                    <a:pt x="5543" y="8800"/>
                    <a:pt x="5412" y="8846"/>
                  </a:cubicBezTo>
                  <a:cubicBezTo>
                    <a:pt x="2215" y="12259"/>
                    <a:pt x="1" y="15176"/>
                    <a:pt x="1" y="15176"/>
                  </a:cubicBezTo>
                  <a:cubicBezTo>
                    <a:pt x="109" y="15100"/>
                    <a:pt x="184" y="15035"/>
                    <a:pt x="227" y="14992"/>
                  </a:cubicBezTo>
                  <a:cubicBezTo>
                    <a:pt x="800" y="15759"/>
                    <a:pt x="2528" y="17908"/>
                    <a:pt x="4915" y="20479"/>
                  </a:cubicBezTo>
                  <a:cubicBezTo>
                    <a:pt x="5290" y="20747"/>
                    <a:pt x="5725" y="21000"/>
                    <a:pt x="6059" y="21000"/>
                  </a:cubicBezTo>
                  <a:cubicBezTo>
                    <a:pt x="6129" y="21000"/>
                    <a:pt x="6195" y="20989"/>
                    <a:pt x="6254" y="20965"/>
                  </a:cubicBezTo>
                  <a:cubicBezTo>
                    <a:pt x="6794" y="20749"/>
                    <a:pt x="7021" y="20014"/>
                    <a:pt x="7118" y="19193"/>
                  </a:cubicBezTo>
                  <a:lnTo>
                    <a:pt x="7129" y="19193"/>
                  </a:lnTo>
                  <a:cubicBezTo>
                    <a:pt x="7205" y="18351"/>
                    <a:pt x="7572" y="17530"/>
                    <a:pt x="8209" y="16882"/>
                  </a:cubicBezTo>
                  <a:cubicBezTo>
                    <a:pt x="8938" y="16153"/>
                    <a:pt x="9900" y="15788"/>
                    <a:pt x="10861" y="15788"/>
                  </a:cubicBezTo>
                  <a:cubicBezTo>
                    <a:pt x="11822" y="15788"/>
                    <a:pt x="12784" y="16153"/>
                    <a:pt x="13513" y="16882"/>
                  </a:cubicBezTo>
                  <a:cubicBezTo>
                    <a:pt x="14971" y="18340"/>
                    <a:pt x="14895" y="20619"/>
                    <a:pt x="13415" y="22077"/>
                  </a:cubicBezTo>
                  <a:cubicBezTo>
                    <a:pt x="12811" y="22693"/>
                    <a:pt x="12044" y="23017"/>
                    <a:pt x="11190" y="23071"/>
                  </a:cubicBezTo>
                  <a:cubicBezTo>
                    <a:pt x="11126" y="23093"/>
                    <a:pt x="11072" y="23103"/>
                    <a:pt x="11007" y="23136"/>
                  </a:cubicBezTo>
                  <a:lnTo>
                    <a:pt x="10640" y="23211"/>
                  </a:lnTo>
                  <a:cubicBezTo>
                    <a:pt x="10046" y="23395"/>
                    <a:pt x="9430" y="23535"/>
                    <a:pt x="9257" y="23967"/>
                  </a:cubicBezTo>
                  <a:cubicBezTo>
                    <a:pt x="9127" y="24313"/>
                    <a:pt x="9462" y="24907"/>
                    <a:pt x="9786" y="25350"/>
                  </a:cubicBezTo>
                  <a:cubicBezTo>
                    <a:pt x="12379" y="27737"/>
                    <a:pt x="14571" y="29476"/>
                    <a:pt x="15241" y="30005"/>
                  </a:cubicBezTo>
                  <a:cubicBezTo>
                    <a:pt x="16224" y="29281"/>
                    <a:pt x="18816" y="27316"/>
                    <a:pt x="21397" y="24918"/>
                  </a:cubicBezTo>
                  <a:cubicBezTo>
                    <a:pt x="21775" y="24615"/>
                    <a:pt x="21322" y="23967"/>
                    <a:pt x="21246" y="23892"/>
                  </a:cubicBezTo>
                  <a:cubicBezTo>
                    <a:pt x="20911" y="23557"/>
                    <a:pt x="20306" y="23417"/>
                    <a:pt x="19561" y="23406"/>
                  </a:cubicBezTo>
                  <a:cubicBezTo>
                    <a:pt x="19561" y="23406"/>
                    <a:pt x="18049" y="22909"/>
                    <a:pt x="17412" y="22272"/>
                  </a:cubicBezTo>
                  <a:cubicBezTo>
                    <a:pt x="15964" y="20824"/>
                    <a:pt x="16029" y="18448"/>
                    <a:pt x="17466" y="17001"/>
                  </a:cubicBezTo>
                  <a:cubicBezTo>
                    <a:pt x="18195" y="16279"/>
                    <a:pt x="19146" y="15917"/>
                    <a:pt x="20096" y="15917"/>
                  </a:cubicBezTo>
                  <a:cubicBezTo>
                    <a:pt x="20455" y="15917"/>
                    <a:pt x="20813" y="15968"/>
                    <a:pt x="21160" y="16072"/>
                  </a:cubicBezTo>
                  <a:cubicBezTo>
                    <a:pt x="21732" y="16234"/>
                    <a:pt x="22294" y="16547"/>
                    <a:pt x="22747" y="17001"/>
                  </a:cubicBezTo>
                  <a:cubicBezTo>
                    <a:pt x="23385" y="17638"/>
                    <a:pt x="23784" y="18340"/>
                    <a:pt x="23795" y="19247"/>
                  </a:cubicBezTo>
                  <a:cubicBezTo>
                    <a:pt x="23795" y="19301"/>
                    <a:pt x="23795" y="19355"/>
                    <a:pt x="23817" y="19409"/>
                  </a:cubicBezTo>
                  <a:cubicBezTo>
                    <a:pt x="23925" y="20155"/>
                    <a:pt x="24162" y="20803"/>
                    <a:pt x="24648" y="20986"/>
                  </a:cubicBezTo>
                  <a:cubicBezTo>
                    <a:pt x="24708" y="21012"/>
                    <a:pt x="24775" y="21023"/>
                    <a:pt x="24846" y="21023"/>
                  </a:cubicBezTo>
                  <a:cubicBezTo>
                    <a:pt x="25020" y="21023"/>
                    <a:pt x="25223" y="20956"/>
                    <a:pt x="25437" y="20857"/>
                  </a:cubicBezTo>
                  <a:cubicBezTo>
                    <a:pt x="28483" y="17595"/>
                    <a:pt x="30362" y="15143"/>
                    <a:pt x="30416" y="15057"/>
                  </a:cubicBezTo>
                  <a:cubicBezTo>
                    <a:pt x="30416" y="15057"/>
                    <a:pt x="27413" y="12940"/>
                    <a:pt x="23903" y="9635"/>
                  </a:cubicBezTo>
                  <a:cubicBezTo>
                    <a:pt x="23849" y="9473"/>
                    <a:pt x="23871" y="9289"/>
                    <a:pt x="23925" y="9159"/>
                  </a:cubicBezTo>
                  <a:cubicBezTo>
                    <a:pt x="24141" y="8630"/>
                    <a:pt x="24864" y="8393"/>
                    <a:pt x="25675" y="8295"/>
                  </a:cubicBezTo>
                  <a:lnTo>
                    <a:pt x="25675" y="8285"/>
                  </a:lnTo>
                  <a:cubicBezTo>
                    <a:pt x="26495" y="8198"/>
                    <a:pt x="27327" y="7852"/>
                    <a:pt x="27954" y="7215"/>
                  </a:cubicBezTo>
                  <a:cubicBezTo>
                    <a:pt x="29401" y="5768"/>
                    <a:pt x="29401" y="3435"/>
                    <a:pt x="27954" y="1988"/>
                  </a:cubicBezTo>
                  <a:cubicBezTo>
                    <a:pt x="27224" y="1253"/>
                    <a:pt x="26253" y="883"/>
                    <a:pt x="25284" y="883"/>
                  </a:cubicBezTo>
                  <a:cubicBezTo>
                    <a:pt x="24344" y="883"/>
                    <a:pt x="23406" y="1231"/>
                    <a:pt x="22693" y="1934"/>
                  </a:cubicBezTo>
                  <a:cubicBezTo>
                    <a:pt x="22056" y="2560"/>
                    <a:pt x="21829" y="3446"/>
                    <a:pt x="21581" y="4126"/>
                  </a:cubicBezTo>
                  <a:cubicBezTo>
                    <a:pt x="21570" y="5023"/>
                    <a:pt x="21365" y="5800"/>
                    <a:pt x="20846" y="6016"/>
                  </a:cubicBezTo>
                  <a:cubicBezTo>
                    <a:pt x="20755" y="6055"/>
                    <a:pt x="20642" y="6093"/>
                    <a:pt x="20526" y="6093"/>
                  </a:cubicBezTo>
                  <a:cubicBezTo>
                    <a:pt x="20478" y="6093"/>
                    <a:pt x="20429" y="6086"/>
                    <a:pt x="20382" y="6070"/>
                  </a:cubicBezTo>
                  <a:cubicBezTo>
                    <a:pt x="17261" y="2733"/>
                    <a:pt x="15154" y="22"/>
                    <a:pt x="15154" y="22"/>
                  </a:cubicBezTo>
                  <a:lnTo>
                    <a:pt x="15144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6654347" y="1619197"/>
              <a:ext cx="1914654" cy="1905801"/>
            </a:xfrm>
            <a:custGeom>
              <a:rect b="b" l="l" r="r" t="t"/>
              <a:pathLst>
                <a:path extrusionOk="0" h="30136" w="30276">
                  <a:moveTo>
                    <a:pt x="15165" y="1"/>
                  </a:moveTo>
                  <a:cubicBezTo>
                    <a:pt x="15100" y="87"/>
                    <a:pt x="13232" y="2539"/>
                    <a:pt x="10186" y="5790"/>
                  </a:cubicBezTo>
                  <a:cubicBezTo>
                    <a:pt x="9970" y="5898"/>
                    <a:pt x="9764" y="5962"/>
                    <a:pt x="9590" y="5962"/>
                  </a:cubicBezTo>
                  <a:cubicBezTo>
                    <a:pt x="9520" y="5962"/>
                    <a:pt x="9456" y="5952"/>
                    <a:pt x="9397" y="5930"/>
                  </a:cubicBezTo>
                  <a:cubicBezTo>
                    <a:pt x="8901" y="5725"/>
                    <a:pt x="8674" y="5077"/>
                    <a:pt x="8566" y="4353"/>
                  </a:cubicBezTo>
                  <a:cubicBezTo>
                    <a:pt x="8555" y="4299"/>
                    <a:pt x="8555" y="4245"/>
                    <a:pt x="8533" y="4191"/>
                  </a:cubicBezTo>
                  <a:lnTo>
                    <a:pt x="8523" y="4191"/>
                  </a:lnTo>
                  <a:cubicBezTo>
                    <a:pt x="8447" y="3371"/>
                    <a:pt x="8091" y="2561"/>
                    <a:pt x="7453" y="1923"/>
                  </a:cubicBezTo>
                  <a:cubicBezTo>
                    <a:pt x="7010" y="1470"/>
                    <a:pt x="6470" y="1167"/>
                    <a:pt x="5898" y="1005"/>
                  </a:cubicBezTo>
                  <a:cubicBezTo>
                    <a:pt x="5548" y="901"/>
                    <a:pt x="5187" y="848"/>
                    <a:pt x="4827" y="848"/>
                  </a:cubicBezTo>
                  <a:cubicBezTo>
                    <a:pt x="3883" y="848"/>
                    <a:pt x="2941" y="1207"/>
                    <a:pt x="2215" y="1934"/>
                  </a:cubicBezTo>
                  <a:cubicBezTo>
                    <a:pt x="767" y="3381"/>
                    <a:pt x="724" y="5758"/>
                    <a:pt x="2161" y="7194"/>
                  </a:cubicBezTo>
                  <a:cubicBezTo>
                    <a:pt x="2798" y="7821"/>
                    <a:pt x="3662" y="8080"/>
                    <a:pt x="4332" y="8317"/>
                  </a:cubicBezTo>
                  <a:cubicBezTo>
                    <a:pt x="5088" y="8598"/>
                    <a:pt x="5736" y="8469"/>
                    <a:pt x="6082" y="8803"/>
                  </a:cubicBezTo>
                  <a:cubicBezTo>
                    <a:pt x="6146" y="8868"/>
                    <a:pt x="6211" y="8955"/>
                    <a:pt x="6254" y="9052"/>
                  </a:cubicBezTo>
                  <a:cubicBezTo>
                    <a:pt x="6384" y="9387"/>
                    <a:pt x="6460" y="9613"/>
                    <a:pt x="6190" y="9884"/>
                  </a:cubicBezTo>
                  <a:lnTo>
                    <a:pt x="6190" y="9894"/>
                  </a:lnTo>
                  <a:cubicBezTo>
                    <a:pt x="3489" y="12163"/>
                    <a:pt x="983" y="14225"/>
                    <a:pt x="1" y="14949"/>
                  </a:cubicBezTo>
                  <a:cubicBezTo>
                    <a:pt x="87" y="15014"/>
                    <a:pt x="141" y="15046"/>
                    <a:pt x="173" y="15068"/>
                  </a:cubicBezTo>
                  <a:lnTo>
                    <a:pt x="163" y="15068"/>
                  </a:lnTo>
                  <a:cubicBezTo>
                    <a:pt x="767" y="15500"/>
                    <a:pt x="2895" y="17066"/>
                    <a:pt x="5423" y="19367"/>
                  </a:cubicBezTo>
                  <a:cubicBezTo>
                    <a:pt x="5649" y="19561"/>
                    <a:pt x="5876" y="19766"/>
                    <a:pt x="6103" y="19982"/>
                  </a:cubicBezTo>
                  <a:cubicBezTo>
                    <a:pt x="6103" y="20004"/>
                    <a:pt x="6103" y="20004"/>
                    <a:pt x="6114" y="20015"/>
                  </a:cubicBezTo>
                  <a:cubicBezTo>
                    <a:pt x="6190" y="20080"/>
                    <a:pt x="6254" y="20134"/>
                    <a:pt x="6319" y="20198"/>
                  </a:cubicBezTo>
                  <a:cubicBezTo>
                    <a:pt x="6352" y="20339"/>
                    <a:pt x="6470" y="20317"/>
                    <a:pt x="6427" y="20425"/>
                  </a:cubicBezTo>
                  <a:cubicBezTo>
                    <a:pt x="6211" y="20965"/>
                    <a:pt x="5239" y="20987"/>
                    <a:pt x="4548" y="21224"/>
                  </a:cubicBezTo>
                  <a:cubicBezTo>
                    <a:pt x="3651" y="21257"/>
                    <a:pt x="2917" y="21667"/>
                    <a:pt x="2280" y="22305"/>
                  </a:cubicBezTo>
                  <a:cubicBezTo>
                    <a:pt x="821" y="23763"/>
                    <a:pt x="821" y="26139"/>
                    <a:pt x="2280" y="27597"/>
                  </a:cubicBezTo>
                  <a:cubicBezTo>
                    <a:pt x="3009" y="28326"/>
                    <a:pt x="3954" y="28691"/>
                    <a:pt x="4902" y="28691"/>
                  </a:cubicBezTo>
                  <a:cubicBezTo>
                    <a:pt x="5849" y="28691"/>
                    <a:pt x="6800" y="28326"/>
                    <a:pt x="7540" y="27597"/>
                  </a:cubicBezTo>
                  <a:cubicBezTo>
                    <a:pt x="8188" y="26949"/>
                    <a:pt x="8566" y="26128"/>
                    <a:pt x="8566" y="25286"/>
                  </a:cubicBezTo>
                  <a:cubicBezTo>
                    <a:pt x="8911" y="24476"/>
                    <a:pt x="8922" y="23719"/>
                    <a:pt x="9462" y="23503"/>
                  </a:cubicBezTo>
                  <a:cubicBezTo>
                    <a:pt x="9550" y="23477"/>
                    <a:pt x="9631" y="23444"/>
                    <a:pt x="9733" y="23444"/>
                  </a:cubicBezTo>
                  <a:cubicBezTo>
                    <a:pt x="9757" y="23444"/>
                    <a:pt x="9782" y="23445"/>
                    <a:pt x="9808" y="23449"/>
                  </a:cubicBezTo>
                  <a:cubicBezTo>
                    <a:pt x="13189" y="27014"/>
                    <a:pt x="15478" y="29973"/>
                    <a:pt x="15478" y="29973"/>
                  </a:cubicBezTo>
                  <a:lnTo>
                    <a:pt x="15338" y="30114"/>
                  </a:lnTo>
                  <a:cubicBezTo>
                    <a:pt x="15338" y="30124"/>
                    <a:pt x="15349" y="30124"/>
                    <a:pt x="15370" y="30135"/>
                  </a:cubicBezTo>
                  <a:cubicBezTo>
                    <a:pt x="15586" y="29854"/>
                    <a:pt x="17671" y="27111"/>
                    <a:pt x="20695" y="23881"/>
                  </a:cubicBezTo>
                  <a:cubicBezTo>
                    <a:pt x="20811" y="23849"/>
                    <a:pt x="20916" y="23829"/>
                    <a:pt x="21008" y="23829"/>
                  </a:cubicBezTo>
                  <a:cubicBezTo>
                    <a:pt x="21071" y="23829"/>
                    <a:pt x="21129" y="23838"/>
                    <a:pt x="21181" y="23860"/>
                  </a:cubicBezTo>
                  <a:cubicBezTo>
                    <a:pt x="21711" y="24076"/>
                    <a:pt x="21937" y="24789"/>
                    <a:pt x="22045" y="25599"/>
                  </a:cubicBezTo>
                  <a:lnTo>
                    <a:pt x="22067" y="25599"/>
                  </a:lnTo>
                  <a:cubicBezTo>
                    <a:pt x="22143" y="26420"/>
                    <a:pt x="22499" y="27230"/>
                    <a:pt x="23125" y="27867"/>
                  </a:cubicBezTo>
                  <a:cubicBezTo>
                    <a:pt x="23842" y="28584"/>
                    <a:pt x="24784" y="28938"/>
                    <a:pt x="25729" y="28938"/>
                  </a:cubicBezTo>
                  <a:cubicBezTo>
                    <a:pt x="26691" y="28938"/>
                    <a:pt x="27655" y="28570"/>
                    <a:pt x="28385" y="27845"/>
                  </a:cubicBezTo>
                  <a:cubicBezTo>
                    <a:pt x="29800" y="26387"/>
                    <a:pt x="29844" y="24022"/>
                    <a:pt x="28396" y="22575"/>
                  </a:cubicBezTo>
                  <a:cubicBezTo>
                    <a:pt x="27759" y="21948"/>
                    <a:pt x="26917" y="21689"/>
                    <a:pt x="26236" y="21440"/>
                  </a:cubicBezTo>
                  <a:cubicBezTo>
                    <a:pt x="25329" y="21430"/>
                    <a:pt x="24540" y="21257"/>
                    <a:pt x="24324" y="20728"/>
                  </a:cubicBezTo>
                  <a:cubicBezTo>
                    <a:pt x="24260" y="20598"/>
                    <a:pt x="24260" y="20436"/>
                    <a:pt x="24324" y="20242"/>
                  </a:cubicBezTo>
                  <a:cubicBezTo>
                    <a:pt x="27478" y="17282"/>
                    <a:pt x="29930" y="15446"/>
                    <a:pt x="30276" y="15198"/>
                  </a:cubicBezTo>
                  <a:cubicBezTo>
                    <a:pt x="30006" y="14992"/>
                    <a:pt x="27856" y="12908"/>
                    <a:pt x="24940" y="10208"/>
                  </a:cubicBezTo>
                  <a:cubicBezTo>
                    <a:pt x="24616" y="9765"/>
                    <a:pt x="24324" y="9225"/>
                    <a:pt x="24454" y="8890"/>
                  </a:cubicBezTo>
                  <a:cubicBezTo>
                    <a:pt x="24670" y="8361"/>
                    <a:pt x="25383" y="8134"/>
                    <a:pt x="26193" y="8037"/>
                  </a:cubicBezTo>
                  <a:lnTo>
                    <a:pt x="26193" y="8026"/>
                  </a:lnTo>
                  <a:cubicBezTo>
                    <a:pt x="27025" y="7939"/>
                    <a:pt x="27835" y="7594"/>
                    <a:pt x="28461" y="6956"/>
                  </a:cubicBezTo>
                  <a:cubicBezTo>
                    <a:pt x="29908" y="5509"/>
                    <a:pt x="29898" y="3165"/>
                    <a:pt x="28461" y="1718"/>
                  </a:cubicBezTo>
                  <a:cubicBezTo>
                    <a:pt x="27748" y="1000"/>
                    <a:pt x="26820" y="646"/>
                    <a:pt x="25889" y="646"/>
                  </a:cubicBezTo>
                  <a:cubicBezTo>
                    <a:pt x="24943" y="646"/>
                    <a:pt x="23995" y="1011"/>
                    <a:pt x="23266" y="1729"/>
                  </a:cubicBezTo>
                  <a:cubicBezTo>
                    <a:pt x="22629" y="2366"/>
                    <a:pt x="22240" y="3079"/>
                    <a:pt x="22218" y="3975"/>
                  </a:cubicBezTo>
                  <a:cubicBezTo>
                    <a:pt x="21970" y="4645"/>
                    <a:pt x="21948" y="5596"/>
                    <a:pt x="21419" y="5812"/>
                  </a:cubicBezTo>
                  <a:cubicBezTo>
                    <a:pt x="21363" y="5833"/>
                    <a:pt x="21302" y="5843"/>
                    <a:pt x="21236" y="5843"/>
                  </a:cubicBezTo>
                  <a:cubicBezTo>
                    <a:pt x="20906" y="5843"/>
                    <a:pt x="20468" y="5596"/>
                    <a:pt x="20090" y="5326"/>
                  </a:cubicBezTo>
                  <a:cubicBezTo>
                    <a:pt x="17444" y="2442"/>
                    <a:pt x="15392" y="314"/>
                    <a:pt x="15165" y="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4734950" y="1615783"/>
              <a:ext cx="1928314" cy="1918069"/>
            </a:xfrm>
            <a:custGeom>
              <a:rect b="b" l="l" r="r" t="t"/>
              <a:pathLst>
                <a:path extrusionOk="0" h="30330" w="30492">
                  <a:moveTo>
                    <a:pt x="15284" y="1"/>
                  </a:moveTo>
                  <a:cubicBezTo>
                    <a:pt x="15252" y="44"/>
                    <a:pt x="15165" y="98"/>
                    <a:pt x="15057" y="195"/>
                  </a:cubicBezTo>
                  <a:cubicBezTo>
                    <a:pt x="14269" y="811"/>
                    <a:pt x="11947" y="2701"/>
                    <a:pt x="9247" y="5261"/>
                  </a:cubicBezTo>
                  <a:cubicBezTo>
                    <a:pt x="9106" y="5552"/>
                    <a:pt x="9020" y="5833"/>
                    <a:pt x="9117" y="6049"/>
                  </a:cubicBezTo>
                  <a:cubicBezTo>
                    <a:pt x="9333" y="6589"/>
                    <a:pt x="10078" y="6838"/>
                    <a:pt x="10888" y="6935"/>
                  </a:cubicBezTo>
                  <a:lnTo>
                    <a:pt x="10888" y="6946"/>
                  </a:lnTo>
                  <a:cubicBezTo>
                    <a:pt x="11720" y="7021"/>
                    <a:pt x="12541" y="7389"/>
                    <a:pt x="13189" y="8037"/>
                  </a:cubicBezTo>
                  <a:cubicBezTo>
                    <a:pt x="14647" y="9495"/>
                    <a:pt x="14647" y="11882"/>
                    <a:pt x="13189" y="13340"/>
                  </a:cubicBezTo>
                  <a:cubicBezTo>
                    <a:pt x="12455" y="14091"/>
                    <a:pt x="11470" y="14469"/>
                    <a:pt x="10485" y="14469"/>
                  </a:cubicBezTo>
                  <a:cubicBezTo>
                    <a:pt x="9528" y="14469"/>
                    <a:pt x="8571" y="14112"/>
                    <a:pt x="7842" y="13394"/>
                  </a:cubicBezTo>
                  <a:cubicBezTo>
                    <a:pt x="7216" y="12767"/>
                    <a:pt x="6957" y="11871"/>
                    <a:pt x="6708" y="11180"/>
                  </a:cubicBezTo>
                  <a:cubicBezTo>
                    <a:pt x="6687" y="10283"/>
                    <a:pt x="6492" y="9473"/>
                    <a:pt x="5952" y="9257"/>
                  </a:cubicBezTo>
                  <a:cubicBezTo>
                    <a:pt x="5882" y="9229"/>
                    <a:pt x="5807" y="9216"/>
                    <a:pt x="5726" y="9216"/>
                  </a:cubicBezTo>
                  <a:cubicBezTo>
                    <a:pt x="5559" y="9216"/>
                    <a:pt x="5372" y="9274"/>
                    <a:pt x="5175" y="9376"/>
                  </a:cubicBezTo>
                  <a:cubicBezTo>
                    <a:pt x="2323" y="12422"/>
                    <a:pt x="347" y="14960"/>
                    <a:pt x="1" y="15381"/>
                  </a:cubicBezTo>
                  <a:cubicBezTo>
                    <a:pt x="779" y="15975"/>
                    <a:pt x="3047" y="17768"/>
                    <a:pt x="5704" y="20242"/>
                  </a:cubicBezTo>
                  <a:cubicBezTo>
                    <a:pt x="5909" y="20598"/>
                    <a:pt x="5995" y="20922"/>
                    <a:pt x="5909" y="21170"/>
                  </a:cubicBezTo>
                  <a:cubicBezTo>
                    <a:pt x="5693" y="21711"/>
                    <a:pt x="4861" y="21873"/>
                    <a:pt x="3943" y="21905"/>
                  </a:cubicBezTo>
                  <a:cubicBezTo>
                    <a:pt x="3047" y="21927"/>
                    <a:pt x="2399" y="22413"/>
                    <a:pt x="1761" y="23050"/>
                  </a:cubicBezTo>
                  <a:cubicBezTo>
                    <a:pt x="303" y="24508"/>
                    <a:pt x="357" y="26938"/>
                    <a:pt x="1826" y="28407"/>
                  </a:cubicBezTo>
                  <a:cubicBezTo>
                    <a:pt x="2561" y="29142"/>
                    <a:pt x="3531" y="29512"/>
                    <a:pt x="4502" y="29512"/>
                  </a:cubicBezTo>
                  <a:cubicBezTo>
                    <a:pt x="5459" y="29512"/>
                    <a:pt x="6417" y="29152"/>
                    <a:pt x="7151" y="28429"/>
                  </a:cubicBezTo>
                  <a:cubicBezTo>
                    <a:pt x="7788" y="27781"/>
                    <a:pt x="8156" y="26971"/>
                    <a:pt x="8242" y="26117"/>
                  </a:cubicBezTo>
                  <a:lnTo>
                    <a:pt x="8253" y="26128"/>
                  </a:lnTo>
                  <a:cubicBezTo>
                    <a:pt x="8350" y="25307"/>
                    <a:pt x="8588" y="24573"/>
                    <a:pt x="9128" y="24357"/>
                  </a:cubicBezTo>
                  <a:cubicBezTo>
                    <a:pt x="9184" y="24337"/>
                    <a:pt x="9246" y="24328"/>
                    <a:pt x="9311" y="24328"/>
                  </a:cubicBezTo>
                  <a:cubicBezTo>
                    <a:pt x="9530" y="24328"/>
                    <a:pt x="9792" y="24431"/>
                    <a:pt x="10067" y="24573"/>
                  </a:cubicBezTo>
                  <a:cubicBezTo>
                    <a:pt x="12655" y="27363"/>
                    <a:pt x="14576" y="29541"/>
                    <a:pt x="15112" y="30156"/>
                  </a:cubicBezTo>
                  <a:lnTo>
                    <a:pt x="15112" y="30156"/>
                  </a:lnTo>
                  <a:cubicBezTo>
                    <a:pt x="15157" y="30096"/>
                    <a:pt x="17306" y="27237"/>
                    <a:pt x="20512" y="23817"/>
                  </a:cubicBezTo>
                  <a:cubicBezTo>
                    <a:pt x="20593" y="23791"/>
                    <a:pt x="20662" y="23781"/>
                    <a:pt x="20725" y="23781"/>
                  </a:cubicBezTo>
                  <a:cubicBezTo>
                    <a:pt x="20823" y="23781"/>
                    <a:pt x="20906" y="23806"/>
                    <a:pt x="20998" y="23838"/>
                  </a:cubicBezTo>
                  <a:cubicBezTo>
                    <a:pt x="21538" y="24054"/>
                    <a:pt x="21700" y="24864"/>
                    <a:pt x="21732" y="25761"/>
                  </a:cubicBezTo>
                  <a:cubicBezTo>
                    <a:pt x="21970" y="26452"/>
                    <a:pt x="22229" y="27327"/>
                    <a:pt x="22877" y="27964"/>
                  </a:cubicBezTo>
                  <a:cubicBezTo>
                    <a:pt x="23588" y="28674"/>
                    <a:pt x="24531" y="29021"/>
                    <a:pt x="25481" y="29021"/>
                  </a:cubicBezTo>
                  <a:cubicBezTo>
                    <a:pt x="26483" y="29021"/>
                    <a:pt x="27492" y="28637"/>
                    <a:pt x="28245" y="27889"/>
                  </a:cubicBezTo>
                  <a:cubicBezTo>
                    <a:pt x="29704" y="26431"/>
                    <a:pt x="29704" y="24054"/>
                    <a:pt x="28235" y="22596"/>
                  </a:cubicBezTo>
                  <a:cubicBezTo>
                    <a:pt x="27587" y="21948"/>
                    <a:pt x="26766" y="21592"/>
                    <a:pt x="25912" y="21527"/>
                  </a:cubicBezTo>
                  <a:lnTo>
                    <a:pt x="25902" y="21527"/>
                  </a:lnTo>
                  <a:cubicBezTo>
                    <a:pt x="25081" y="21430"/>
                    <a:pt x="24325" y="21224"/>
                    <a:pt x="24109" y="20684"/>
                  </a:cubicBezTo>
                  <a:cubicBezTo>
                    <a:pt x="24055" y="20555"/>
                    <a:pt x="24001" y="20447"/>
                    <a:pt x="24065" y="20252"/>
                  </a:cubicBezTo>
                  <a:cubicBezTo>
                    <a:pt x="27511" y="17034"/>
                    <a:pt x="30276" y="14960"/>
                    <a:pt x="30276" y="14960"/>
                  </a:cubicBezTo>
                  <a:lnTo>
                    <a:pt x="30298" y="14992"/>
                  </a:lnTo>
                  <a:cubicBezTo>
                    <a:pt x="30298" y="14992"/>
                    <a:pt x="30373" y="15036"/>
                    <a:pt x="30481" y="15111"/>
                  </a:cubicBezTo>
                  <a:lnTo>
                    <a:pt x="30492" y="15100"/>
                  </a:lnTo>
                  <a:cubicBezTo>
                    <a:pt x="30449" y="15068"/>
                    <a:pt x="30395" y="15014"/>
                    <a:pt x="30298" y="14949"/>
                  </a:cubicBezTo>
                  <a:cubicBezTo>
                    <a:pt x="29628" y="14420"/>
                    <a:pt x="27435" y="12681"/>
                    <a:pt x="24843" y="10294"/>
                  </a:cubicBezTo>
                  <a:cubicBezTo>
                    <a:pt x="24519" y="9830"/>
                    <a:pt x="24184" y="9257"/>
                    <a:pt x="24314" y="8911"/>
                  </a:cubicBezTo>
                  <a:cubicBezTo>
                    <a:pt x="24497" y="8479"/>
                    <a:pt x="25102" y="8339"/>
                    <a:pt x="25696" y="8155"/>
                  </a:cubicBezTo>
                  <a:cubicBezTo>
                    <a:pt x="25826" y="8123"/>
                    <a:pt x="25966" y="8080"/>
                    <a:pt x="26096" y="8026"/>
                  </a:cubicBezTo>
                  <a:cubicBezTo>
                    <a:pt x="26139" y="8026"/>
                    <a:pt x="26193" y="8015"/>
                    <a:pt x="26236" y="8015"/>
                  </a:cubicBezTo>
                  <a:cubicBezTo>
                    <a:pt x="27090" y="7961"/>
                    <a:pt x="27857" y="7637"/>
                    <a:pt x="28461" y="7021"/>
                  </a:cubicBezTo>
                  <a:cubicBezTo>
                    <a:pt x="29920" y="5563"/>
                    <a:pt x="30017" y="3284"/>
                    <a:pt x="28559" y="1826"/>
                  </a:cubicBezTo>
                  <a:cubicBezTo>
                    <a:pt x="27828" y="1096"/>
                    <a:pt x="26865" y="728"/>
                    <a:pt x="25902" y="728"/>
                  </a:cubicBezTo>
                  <a:cubicBezTo>
                    <a:pt x="24942" y="728"/>
                    <a:pt x="23983" y="1093"/>
                    <a:pt x="23255" y="1826"/>
                  </a:cubicBezTo>
                  <a:cubicBezTo>
                    <a:pt x="22607" y="2474"/>
                    <a:pt x="22240" y="3284"/>
                    <a:pt x="22175" y="4137"/>
                  </a:cubicBezTo>
                  <a:lnTo>
                    <a:pt x="22154" y="4137"/>
                  </a:lnTo>
                  <a:cubicBezTo>
                    <a:pt x="22067" y="4958"/>
                    <a:pt x="21819" y="5671"/>
                    <a:pt x="21290" y="5909"/>
                  </a:cubicBezTo>
                  <a:cubicBezTo>
                    <a:pt x="21234" y="5930"/>
                    <a:pt x="21172" y="5940"/>
                    <a:pt x="21106" y="5940"/>
                  </a:cubicBezTo>
                  <a:cubicBezTo>
                    <a:pt x="20777" y="5940"/>
                    <a:pt x="20339" y="5693"/>
                    <a:pt x="19961" y="5423"/>
                  </a:cubicBezTo>
                  <a:cubicBezTo>
                    <a:pt x="17585" y="2852"/>
                    <a:pt x="15846" y="703"/>
                    <a:pt x="15284" y="1"/>
                  </a:cubicBezTo>
                  <a:close/>
                  <a:moveTo>
                    <a:pt x="15112" y="30156"/>
                  </a:moveTo>
                  <a:cubicBezTo>
                    <a:pt x="15112" y="30156"/>
                    <a:pt x="15111" y="30157"/>
                    <a:pt x="15111" y="30157"/>
                  </a:cubicBezTo>
                  <a:lnTo>
                    <a:pt x="15114" y="30158"/>
                  </a:lnTo>
                  <a:lnTo>
                    <a:pt x="15114" y="30158"/>
                  </a:lnTo>
                  <a:cubicBezTo>
                    <a:pt x="15113" y="30157"/>
                    <a:pt x="15113" y="30156"/>
                    <a:pt x="15112" y="30156"/>
                  </a:cubicBezTo>
                  <a:close/>
                  <a:moveTo>
                    <a:pt x="15114" y="30158"/>
                  </a:moveTo>
                  <a:lnTo>
                    <a:pt x="15114" y="30158"/>
                  </a:lnTo>
                  <a:cubicBezTo>
                    <a:pt x="15205" y="30263"/>
                    <a:pt x="15256" y="30322"/>
                    <a:pt x="15263" y="30330"/>
                  </a:cubicBezTo>
                  <a:cubicBezTo>
                    <a:pt x="15273" y="30319"/>
                    <a:pt x="15284" y="30297"/>
                    <a:pt x="15284" y="30286"/>
                  </a:cubicBezTo>
                  <a:lnTo>
                    <a:pt x="15176" y="30178"/>
                  </a:lnTo>
                  <a:lnTo>
                    <a:pt x="15114" y="30158"/>
                  </a:lnTo>
                  <a:close/>
                </a:path>
              </a:pathLst>
            </a:custGeom>
            <a:solidFill>
              <a:schemeClr val="accent2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5690569" y="2561780"/>
              <a:ext cx="1941974" cy="1918069"/>
            </a:xfrm>
            <a:custGeom>
              <a:rect b="b" l="l" r="r" t="t"/>
              <a:pathLst>
                <a:path extrusionOk="0" h="30330" w="30708">
                  <a:moveTo>
                    <a:pt x="15165" y="1"/>
                  </a:moveTo>
                  <a:cubicBezTo>
                    <a:pt x="15165" y="1"/>
                    <a:pt x="12389" y="2053"/>
                    <a:pt x="8954" y="5293"/>
                  </a:cubicBezTo>
                  <a:cubicBezTo>
                    <a:pt x="8900" y="5488"/>
                    <a:pt x="8944" y="5596"/>
                    <a:pt x="8987" y="5725"/>
                  </a:cubicBezTo>
                  <a:cubicBezTo>
                    <a:pt x="9203" y="6265"/>
                    <a:pt x="9959" y="6471"/>
                    <a:pt x="10791" y="6568"/>
                  </a:cubicBezTo>
                  <a:lnTo>
                    <a:pt x="10801" y="6568"/>
                  </a:lnTo>
                  <a:cubicBezTo>
                    <a:pt x="11633" y="6643"/>
                    <a:pt x="12476" y="7000"/>
                    <a:pt x="13124" y="7637"/>
                  </a:cubicBezTo>
                  <a:cubicBezTo>
                    <a:pt x="14582" y="9095"/>
                    <a:pt x="14593" y="11450"/>
                    <a:pt x="13134" y="12930"/>
                  </a:cubicBezTo>
                  <a:cubicBezTo>
                    <a:pt x="12386" y="13678"/>
                    <a:pt x="11380" y="14062"/>
                    <a:pt x="10379" y="14062"/>
                  </a:cubicBezTo>
                  <a:cubicBezTo>
                    <a:pt x="9428" y="14062"/>
                    <a:pt x="8482" y="13715"/>
                    <a:pt x="7766" y="13005"/>
                  </a:cubicBezTo>
                  <a:cubicBezTo>
                    <a:pt x="7129" y="12368"/>
                    <a:pt x="6870" y="11493"/>
                    <a:pt x="6611" y="10802"/>
                  </a:cubicBezTo>
                  <a:cubicBezTo>
                    <a:pt x="6589" y="9905"/>
                    <a:pt x="6427" y="9095"/>
                    <a:pt x="5887" y="8879"/>
                  </a:cubicBezTo>
                  <a:cubicBezTo>
                    <a:pt x="5795" y="8847"/>
                    <a:pt x="5712" y="8822"/>
                    <a:pt x="5614" y="8822"/>
                  </a:cubicBezTo>
                  <a:cubicBezTo>
                    <a:pt x="5551" y="8822"/>
                    <a:pt x="5482" y="8832"/>
                    <a:pt x="5401" y="8858"/>
                  </a:cubicBezTo>
                  <a:cubicBezTo>
                    <a:pt x="2150" y="12314"/>
                    <a:pt x="0" y="15198"/>
                    <a:pt x="0" y="15198"/>
                  </a:cubicBezTo>
                  <a:lnTo>
                    <a:pt x="22" y="15219"/>
                  </a:lnTo>
                  <a:lnTo>
                    <a:pt x="130" y="15327"/>
                  </a:lnTo>
                  <a:lnTo>
                    <a:pt x="15133" y="30330"/>
                  </a:lnTo>
                  <a:lnTo>
                    <a:pt x="30567" y="15209"/>
                  </a:lnTo>
                  <a:lnTo>
                    <a:pt x="30697" y="15068"/>
                  </a:lnTo>
                  <a:cubicBezTo>
                    <a:pt x="30708" y="15057"/>
                    <a:pt x="28439" y="12098"/>
                    <a:pt x="25048" y="8534"/>
                  </a:cubicBezTo>
                  <a:cubicBezTo>
                    <a:pt x="25022" y="8530"/>
                    <a:pt x="24996" y="8528"/>
                    <a:pt x="24971" y="8528"/>
                  </a:cubicBezTo>
                  <a:cubicBezTo>
                    <a:pt x="24863" y="8528"/>
                    <a:pt x="24768" y="8561"/>
                    <a:pt x="24681" y="8588"/>
                  </a:cubicBezTo>
                  <a:cubicBezTo>
                    <a:pt x="24141" y="8804"/>
                    <a:pt x="24141" y="9549"/>
                    <a:pt x="23773" y="10370"/>
                  </a:cubicBezTo>
                  <a:cubicBezTo>
                    <a:pt x="23773" y="11212"/>
                    <a:pt x="23395" y="12044"/>
                    <a:pt x="22747" y="12681"/>
                  </a:cubicBezTo>
                  <a:cubicBezTo>
                    <a:pt x="22017" y="13412"/>
                    <a:pt x="21064" y="13779"/>
                    <a:pt x="20112" y="13779"/>
                  </a:cubicBezTo>
                  <a:cubicBezTo>
                    <a:pt x="19163" y="13779"/>
                    <a:pt x="18215" y="13414"/>
                    <a:pt x="17487" y="12681"/>
                  </a:cubicBezTo>
                  <a:cubicBezTo>
                    <a:pt x="16029" y="11223"/>
                    <a:pt x="16029" y="8847"/>
                    <a:pt x="17487" y="7389"/>
                  </a:cubicBezTo>
                  <a:cubicBezTo>
                    <a:pt x="18124" y="6752"/>
                    <a:pt x="18848" y="6341"/>
                    <a:pt x="19755" y="6309"/>
                  </a:cubicBezTo>
                  <a:lnTo>
                    <a:pt x="19766" y="6309"/>
                  </a:lnTo>
                  <a:cubicBezTo>
                    <a:pt x="20457" y="6071"/>
                    <a:pt x="21408" y="6049"/>
                    <a:pt x="21646" y="5509"/>
                  </a:cubicBezTo>
                  <a:cubicBezTo>
                    <a:pt x="21678" y="5423"/>
                    <a:pt x="21559" y="5423"/>
                    <a:pt x="21538" y="5283"/>
                  </a:cubicBezTo>
                  <a:cubicBezTo>
                    <a:pt x="21473" y="5218"/>
                    <a:pt x="21397" y="5164"/>
                    <a:pt x="21332" y="5099"/>
                  </a:cubicBezTo>
                  <a:cubicBezTo>
                    <a:pt x="21095" y="4883"/>
                    <a:pt x="20857" y="4667"/>
                    <a:pt x="20630" y="4451"/>
                  </a:cubicBezTo>
                  <a:cubicBezTo>
                    <a:pt x="18103" y="2150"/>
                    <a:pt x="15975" y="584"/>
                    <a:pt x="15359" y="152"/>
                  </a:cubicBezTo>
                  <a:cubicBezTo>
                    <a:pt x="15262" y="77"/>
                    <a:pt x="15187" y="33"/>
                    <a:pt x="15187" y="33"/>
                  </a:cubicBezTo>
                  <a:lnTo>
                    <a:pt x="15165" y="1"/>
                  </a:lnTo>
                  <a:close/>
                </a:path>
              </a:pathLst>
            </a:custGeom>
            <a:solidFill>
              <a:schemeClr val="accent1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28"/>
          <p:cNvCxnSpPr/>
          <p:nvPr/>
        </p:nvCxnSpPr>
        <p:spPr>
          <a:xfrm>
            <a:off x="3721425" y="1280575"/>
            <a:ext cx="191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28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453" name="Google Shape;453;p28"/>
          <p:cNvGrpSpPr/>
          <p:nvPr/>
        </p:nvGrpSpPr>
        <p:grpSpPr>
          <a:xfrm>
            <a:off x="5268927" y="1607850"/>
            <a:ext cx="3138799" cy="2048896"/>
            <a:chOff x="4771926" y="1722150"/>
            <a:chExt cx="3138799" cy="2048896"/>
          </a:xfrm>
        </p:grpSpPr>
        <p:sp>
          <p:nvSpPr>
            <p:cNvPr id="454" name="Google Shape;454;p28"/>
            <p:cNvSpPr/>
            <p:nvPr/>
          </p:nvSpPr>
          <p:spPr>
            <a:xfrm>
              <a:off x="4771926" y="1722150"/>
              <a:ext cx="1619918" cy="2028137"/>
            </a:xfrm>
            <a:custGeom>
              <a:rect b="b" l="l" r="r" t="t"/>
              <a:pathLst>
                <a:path extrusionOk="0" h="30138" w="24071">
                  <a:moveTo>
                    <a:pt x="11996" y="0"/>
                  </a:moveTo>
                  <a:cubicBezTo>
                    <a:pt x="9927" y="0"/>
                    <a:pt x="8554" y="1552"/>
                    <a:pt x="8554" y="3442"/>
                  </a:cubicBezTo>
                  <a:cubicBezTo>
                    <a:pt x="8554" y="4576"/>
                    <a:pt x="8773" y="5451"/>
                    <a:pt x="9708" y="6107"/>
                  </a:cubicBezTo>
                  <a:cubicBezTo>
                    <a:pt x="9947" y="6267"/>
                    <a:pt x="10126" y="6545"/>
                    <a:pt x="10126" y="6863"/>
                  </a:cubicBezTo>
                  <a:cubicBezTo>
                    <a:pt x="10126" y="7361"/>
                    <a:pt x="9728" y="7759"/>
                    <a:pt x="9211" y="7818"/>
                  </a:cubicBezTo>
                  <a:lnTo>
                    <a:pt x="0" y="7818"/>
                  </a:lnTo>
                  <a:lnTo>
                    <a:pt x="0" y="16273"/>
                  </a:lnTo>
                  <a:cubicBezTo>
                    <a:pt x="0" y="16790"/>
                    <a:pt x="478" y="17247"/>
                    <a:pt x="1015" y="17247"/>
                  </a:cubicBezTo>
                  <a:cubicBezTo>
                    <a:pt x="1373" y="17247"/>
                    <a:pt x="1671" y="17088"/>
                    <a:pt x="1850" y="16849"/>
                  </a:cubicBezTo>
                  <a:cubicBezTo>
                    <a:pt x="2547" y="15994"/>
                    <a:pt x="3462" y="15517"/>
                    <a:pt x="4675" y="15517"/>
                  </a:cubicBezTo>
                  <a:cubicBezTo>
                    <a:pt x="6724" y="15517"/>
                    <a:pt x="8216" y="17068"/>
                    <a:pt x="8216" y="18978"/>
                  </a:cubicBezTo>
                  <a:cubicBezTo>
                    <a:pt x="8216" y="20888"/>
                    <a:pt x="6724" y="22439"/>
                    <a:pt x="4675" y="22439"/>
                  </a:cubicBezTo>
                  <a:cubicBezTo>
                    <a:pt x="3462" y="22439"/>
                    <a:pt x="2547" y="21942"/>
                    <a:pt x="1850" y="21126"/>
                  </a:cubicBezTo>
                  <a:cubicBezTo>
                    <a:pt x="1671" y="20868"/>
                    <a:pt x="1353" y="20729"/>
                    <a:pt x="1015" y="20729"/>
                  </a:cubicBezTo>
                  <a:cubicBezTo>
                    <a:pt x="458" y="20729"/>
                    <a:pt x="0" y="21146"/>
                    <a:pt x="0" y="21683"/>
                  </a:cubicBezTo>
                  <a:lnTo>
                    <a:pt x="0" y="30138"/>
                  </a:lnTo>
                  <a:lnTo>
                    <a:pt x="9807" y="30138"/>
                  </a:lnTo>
                  <a:cubicBezTo>
                    <a:pt x="10066" y="29979"/>
                    <a:pt x="10305" y="29601"/>
                    <a:pt x="10305" y="29223"/>
                  </a:cubicBezTo>
                  <a:cubicBezTo>
                    <a:pt x="10305" y="28885"/>
                    <a:pt x="10146" y="28586"/>
                    <a:pt x="9927" y="28387"/>
                  </a:cubicBezTo>
                  <a:cubicBezTo>
                    <a:pt x="9449" y="27930"/>
                    <a:pt x="8475" y="26736"/>
                    <a:pt x="8475" y="25463"/>
                  </a:cubicBezTo>
                  <a:cubicBezTo>
                    <a:pt x="8475" y="23374"/>
                    <a:pt x="10146" y="21862"/>
                    <a:pt x="12016" y="21862"/>
                  </a:cubicBezTo>
                  <a:cubicBezTo>
                    <a:pt x="13885" y="21862"/>
                    <a:pt x="15537" y="23414"/>
                    <a:pt x="15537" y="25463"/>
                  </a:cubicBezTo>
                  <a:cubicBezTo>
                    <a:pt x="15537" y="26716"/>
                    <a:pt x="14602" y="27890"/>
                    <a:pt x="14104" y="28387"/>
                  </a:cubicBezTo>
                  <a:cubicBezTo>
                    <a:pt x="13885" y="28586"/>
                    <a:pt x="13726" y="28885"/>
                    <a:pt x="13726" y="29223"/>
                  </a:cubicBezTo>
                  <a:cubicBezTo>
                    <a:pt x="13726" y="29621"/>
                    <a:pt x="13945" y="29979"/>
                    <a:pt x="14243" y="30138"/>
                  </a:cubicBezTo>
                  <a:lnTo>
                    <a:pt x="24070" y="30138"/>
                  </a:lnTo>
                  <a:lnTo>
                    <a:pt x="24070" y="21345"/>
                  </a:lnTo>
                  <a:lnTo>
                    <a:pt x="24070" y="21067"/>
                  </a:lnTo>
                  <a:cubicBezTo>
                    <a:pt x="23891" y="20768"/>
                    <a:pt x="23553" y="20550"/>
                    <a:pt x="23175" y="20550"/>
                  </a:cubicBezTo>
                  <a:cubicBezTo>
                    <a:pt x="22837" y="20550"/>
                    <a:pt x="22519" y="20689"/>
                    <a:pt x="22360" y="20947"/>
                  </a:cubicBezTo>
                  <a:cubicBezTo>
                    <a:pt x="21663" y="21783"/>
                    <a:pt x="20729" y="22260"/>
                    <a:pt x="19515" y="22260"/>
                  </a:cubicBezTo>
                  <a:cubicBezTo>
                    <a:pt x="17486" y="22260"/>
                    <a:pt x="15994" y="20729"/>
                    <a:pt x="15994" y="18799"/>
                  </a:cubicBezTo>
                  <a:cubicBezTo>
                    <a:pt x="15994" y="16889"/>
                    <a:pt x="17486" y="15358"/>
                    <a:pt x="19515" y="15358"/>
                  </a:cubicBezTo>
                  <a:cubicBezTo>
                    <a:pt x="20729" y="15358"/>
                    <a:pt x="21683" y="15855"/>
                    <a:pt x="22360" y="16670"/>
                  </a:cubicBezTo>
                  <a:cubicBezTo>
                    <a:pt x="22559" y="16889"/>
                    <a:pt x="22857" y="17068"/>
                    <a:pt x="23175" y="17068"/>
                  </a:cubicBezTo>
                  <a:cubicBezTo>
                    <a:pt x="23573" y="17068"/>
                    <a:pt x="23891" y="16869"/>
                    <a:pt x="24070" y="16551"/>
                  </a:cubicBezTo>
                  <a:lnTo>
                    <a:pt x="24070" y="7838"/>
                  </a:lnTo>
                  <a:lnTo>
                    <a:pt x="23931" y="7838"/>
                  </a:lnTo>
                  <a:lnTo>
                    <a:pt x="23931" y="7818"/>
                  </a:lnTo>
                  <a:lnTo>
                    <a:pt x="14781" y="7818"/>
                  </a:lnTo>
                  <a:cubicBezTo>
                    <a:pt x="14243" y="7759"/>
                    <a:pt x="13846" y="7361"/>
                    <a:pt x="13846" y="6863"/>
                  </a:cubicBezTo>
                  <a:cubicBezTo>
                    <a:pt x="13846" y="6545"/>
                    <a:pt x="14025" y="6267"/>
                    <a:pt x="14283" y="6107"/>
                  </a:cubicBezTo>
                  <a:cubicBezTo>
                    <a:pt x="15198" y="5451"/>
                    <a:pt x="15417" y="4615"/>
                    <a:pt x="15417" y="3442"/>
                  </a:cubicBezTo>
                  <a:cubicBezTo>
                    <a:pt x="15417" y="1552"/>
                    <a:pt x="14025" y="0"/>
                    <a:pt x="11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844611" y="3533626"/>
              <a:ext cx="310353" cy="220230"/>
            </a:xfrm>
            <a:custGeom>
              <a:rect b="b" l="l" r="r" t="t"/>
              <a:pathLst>
                <a:path extrusionOk="0" h="3600" w="5073">
                  <a:moveTo>
                    <a:pt x="3820" y="1"/>
                  </a:moveTo>
                  <a:lnTo>
                    <a:pt x="2507" y="638"/>
                  </a:lnTo>
                  <a:cubicBezTo>
                    <a:pt x="2507" y="638"/>
                    <a:pt x="2925" y="1234"/>
                    <a:pt x="2288" y="1632"/>
                  </a:cubicBezTo>
                  <a:cubicBezTo>
                    <a:pt x="2089" y="1791"/>
                    <a:pt x="159" y="2846"/>
                    <a:pt x="159" y="2846"/>
                  </a:cubicBezTo>
                  <a:cubicBezTo>
                    <a:pt x="0" y="2905"/>
                    <a:pt x="239" y="3204"/>
                    <a:pt x="239" y="3442"/>
                  </a:cubicBezTo>
                  <a:cubicBezTo>
                    <a:pt x="239" y="3563"/>
                    <a:pt x="595" y="3599"/>
                    <a:pt x="1019" y="3599"/>
                  </a:cubicBezTo>
                  <a:cubicBezTo>
                    <a:pt x="1641" y="3599"/>
                    <a:pt x="2407" y="3522"/>
                    <a:pt x="2407" y="3522"/>
                  </a:cubicBezTo>
                  <a:cubicBezTo>
                    <a:pt x="2407" y="3522"/>
                    <a:pt x="3442" y="2985"/>
                    <a:pt x="3820" y="2786"/>
                  </a:cubicBezTo>
                  <a:cubicBezTo>
                    <a:pt x="4178" y="2607"/>
                    <a:pt x="5073" y="1831"/>
                    <a:pt x="4914" y="1612"/>
                  </a:cubicBezTo>
                  <a:cubicBezTo>
                    <a:pt x="4417" y="856"/>
                    <a:pt x="3820" y="1"/>
                    <a:pt x="3820" y="1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98363" y="3601776"/>
              <a:ext cx="359051" cy="163154"/>
            </a:xfrm>
            <a:custGeom>
              <a:rect b="b" l="l" r="r" t="t"/>
              <a:pathLst>
                <a:path extrusionOk="0" h="2667" w="5869">
                  <a:moveTo>
                    <a:pt x="5391" y="1"/>
                  </a:moveTo>
                  <a:cubicBezTo>
                    <a:pt x="5391" y="1"/>
                    <a:pt x="4854" y="558"/>
                    <a:pt x="4198" y="936"/>
                  </a:cubicBezTo>
                  <a:cubicBezTo>
                    <a:pt x="2945" y="1632"/>
                    <a:pt x="2368" y="1831"/>
                    <a:pt x="1811" y="1891"/>
                  </a:cubicBezTo>
                  <a:cubicBezTo>
                    <a:pt x="1735" y="1897"/>
                    <a:pt x="1665" y="1900"/>
                    <a:pt x="1603" y="1900"/>
                  </a:cubicBezTo>
                  <a:cubicBezTo>
                    <a:pt x="1059" y="1900"/>
                    <a:pt x="995" y="1692"/>
                    <a:pt x="995" y="1692"/>
                  </a:cubicBezTo>
                  <a:cubicBezTo>
                    <a:pt x="995" y="1692"/>
                    <a:pt x="717" y="1811"/>
                    <a:pt x="418" y="1990"/>
                  </a:cubicBezTo>
                  <a:cubicBezTo>
                    <a:pt x="259" y="2090"/>
                    <a:pt x="160" y="2209"/>
                    <a:pt x="80" y="2328"/>
                  </a:cubicBezTo>
                  <a:cubicBezTo>
                    <a:pt x="0" y="2488"/>
                    <a:pt x="100" y="2667"/>
                    <a:pt x="279" y="2667"/>
                  </a:cubicBezTo>
                  <a:lnTo>
                    <a:pt x="2149" y="2627"/>
                  </a:lnTo>
                  <a:cubicBezTo>
                    <a:pt x="2746" y="2627"/>
                    <a:pt x="3342" y="2488"/>
                    <a:pt x="3860" y="2229"/>
                  </a:cubicBezTo>
                  <a:cubicBezTo>
                    <a:pt x="3860" y="2229"/>
                    <a:pt x="5232" y="1413"/>
                    <a:pt x="5550" y="1175"/>
                  </a:cubicBezTo>
                  <a:cubicBezTo>
                    <a:pt x="5769" y="1015"/>
                    <a:pt x="5869" y="836"/>
                    <a:pt x="5769" y="558"/>
                  </a:cubicBezTo>
                  <a:cubicBezTo>
                    <a:pt x="5630" y="120"/>
                    <a:pt x="5391" y="1"/>
                    <a:pt x="5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292135" y="2251757"/>
              <a:ext cx="792310" cy="269476"/>
            </a:xfrm>
            <a:custGeom>
              <a:rect b="b" l="l" r="r" t="t"/>
              <a:pathLst>
                <a:path extrusionOk="0" h="4405" w="12951">
                  <a:moveTo>
                    <a:pt x="11496" y="0"/>
                  </a:moveTo>
                  <a:cubicBezTo>
                    <a:pt x="11099" y="0"/>
                    <a:pt x="10762" y="107"/>
                    <a:pt x="10762" y="107"/>
                  </a:cubicBezTo>
                  <a:lnTo>
                    <a:pt x="5411" y="2117"/>
                  </a:lnTo>
                  <a:lnTo>
                    <a:pt x="0" y="2793"/>
                  </a:lnTo>
                  <a:lnTo>
                    <a:pt x="239" y="4404"/>
                  </a:lnTo>
                  <a:lnTo>
                    <a:pt x="6266" y="3887"/>
                  </a:lnTo>
                  <a:lnTo>
                    <a:pt x="11458" y="2753"/>
                  </a:lnTo>
                  <a:cubicBezTo>
                    <a:pt x="12254" y="2494"/>
                    <a:pt x="12950" y="2017"/>
                    <a:pt x="12731" y="903"/>
                  </a:cubicBezTo>
                  <a:cubicBezTo>
                    <a:pt x="12577" y="165"/>
                    <a:pt x="11990" y="0"/>
                    <a:pt x="11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6303086" y="2398027"/>
              <a:ext cx="92500" cy="140397"/>
            </a:xfrm>
            <a:custGeom>
              <a:rect b="b" l="l" r="r" t="t"/>
              <a:pathLst>
                <a:path extrusionOk="0" h="2295" w="1512">
                  <a:moveTo>
                    <a:pt x="826" y="1"/>
                  </a:moveTo>
                  <a:cubicBezTo>
                    <a:pt x="816" y="1"/>
                    <a:pt x="806" y="2"/>
                    <a:pt x="796" y="4"/>
                  </a:cubicBezTo>
                  <a:lnTo>
                    <a:pt x="497" y="64"/>
                  </a:lnTo>
                  <a:cubicBezTo>
                    <a:pt x="0" y="123"/>
                    <a:pt x="259" y="1357"/>
                    <a:pt x="298" y="1476"/>
                  </a:cubicBezTo>
                  <a:lnTo>
                    <a:pt x="438" y="2113"/>
                  </a:lnTo>
                  <a:cubicBezTo>
                    <a:pt x="456" y="2203"/>
                    <a:pt x="524" y="2294"/>
                    <a:pt x="611" y="2294"/>
                  </a:cubicBezTo>
                  <a:cubicBezTo>
                    <a:pt x="619" y="2294"/>
                    <a:pt x="628" y="2293"/>
                    <a:pt x="637" y="2292"/>
                  </a:cubicBezTo>
                  <a:lnTo>
                    <a:pt x="1393" y="2192"/>
                  </a:lnTo>
                  <a:cubicBezTo>
                    <a:pt x="1452" y="2192"/>
                    <a:pt x="1512" y="2073"/>
                    <a:pt x="1492" y="1973"/>
                  </a:cubicBezTo>
                  <a:lnTo>
                    <a:pt x="1015" y="183"/>
                  </a:lnTo>
                  <a:cubicBezTo>
                    <a:pt x="997" y="76"/>
                    <a:pt x="915" y="1"/>
                    <a:pt x="8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214443" y="2362668"/>
              <a:ext cx="170196" cy="183709"/>
            </a:xfrm>
            <a:custGeom>
              <a:rect b="b" l="l" r="r" t="t"/>
              <a:pathLst>
                <a:path extrusionOk="0" h="3003" w="2782">
                  <a:moveTo>
                    <a:pt x="579" y="1"/>
                  </a:moveTo>
                  <a:cubicBezTo>
                    <a:pt x="269" y="1"/>
                    <a:pt x="1" y="225"/>
                    <a:pt x="295" y="483"/>
                  </a:cubicBezTo>
                  <a:cubicBezTo>
                    <a:pt x="514" y="662"/>
                    <a:pt x="753" y="980"/>
                    <a:pt x="753" y="980"/>
                  </a:cubicBezTo>
                  <a:lnTo>
                    <a:pt x="1071" y="2173"/>
                  </a:lnTo>
                  <a:cubicBezTo>
                    <a:pt x="1071" y="2173"/>
                    <a:pt x="1175" y="3003"/>
                    <a:pt x="1994" y="3003"/>
                  </a:cubicBezTo>
                  <a:cubicBezTo>
                    <a:pt x="2054" y="3003"/>
                    <a:pt x="2118" y="2999"/>
                    <a:pt x="2185" y="2989"/>
                  </a:cubicBezTo>
                  <a:cubicBezTo>
                    <a:pt x="2782" y="2949"/>
                    <a:pt x="2106" y="1835"/>
                    <a:pt x="2106" y="1835"/>
                  </a:cubicBezTo>
                  <a:lnTo>
                    <a:pt x="1588" y="522"/>
                  </a:lnTo>
                  <a:cubicBezTo>
                    <a:pt x="1588" y="522"/>
                    <a:pt x="1011" y="85"/>
                    <a:pt x="653" y="5"/>
                  </a:cubicBezTo>
                  <a:cubicBezTo>
                    <a:pt x="628" y="2"/>
                    <a:pt x="603" y="1"/>
                    <a:pt x="579" y="1"/>
                  </a:cubicBezTo>
                  <a:close/>
                </a:path>
              </a:pathLst>
            </a:custGeom>
            <a:solidFill>
              <a:srgbClr val="CD9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7747562" y="3469148"/>
              <a:ext cx="152210" cy="251980"/>
            </a:xfrm>
            <a:custGeom>
              <a:rect b="b" l="l" r="r" t="t"/>
              <a:pathLst>
                <a:path extrusionOk="0" h="4119" w="2488">
                  <a:moveTo>
                    <a:pt x="1015" y="1"/>
                  </a:moveTo>
                  <a:lnTo>
                    <a:pt x="1" y="1552"/>
                  </a:lnTo>
                  <a:cubicBezTo>
                    <a:pt x="1" y="1552"/>
                    <a:pt x="757" y="1970"/>
                    <a:pt x="498" y="2845"/>
                  </a:cubicBezTo>
                  <a:cubicBezTo>
                    <a:pt x="418" y="3104"/>
                    <a:pt x="1" y="3959"/>
                    <a:pt x="1" y="3959"/>
                  </a:cubicBezTo>
                  <a:lnTo>
                    <a:pt x="916" y="4118"/>
                  </a:lnTo>
                  <a:lnTo>
                    <a:pt x="2268" y="2089"/>
                  </a:lnTo>
                  <a:lnTo>
                    <a:pt x="2487" y="776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7143943" y="2803498"/>
              <a:ext cx="669404" cy="758203"/>
            </a:xfrm>
            <a:custGeom>
              <a:rect b="b" l="l" r="r" t="t"/>
              <a:pathLst>
                <a:path extrusionOk="0" h="12394" w="10942">
                  <a:moveTo>
                    <a:pt x="4377" y="0"/>
                  </a:moveTo>
                  <a:lnTo>
                    <a:pt x="1" y="1452"/>
                  </a:lnTo>
                  <a:lnTo>
                    <a:pt x="3184" y="8296"/>
                  </a:lnTo>
                  <a:cubicBezTo>
                    <a:pt x="3482" y="8912"/>
                    <a:pt x="3999" y="9449"/>
                    <a:pt x="4616" y="9708"/>
                  </a:cubicBezTo>
                  <a:lnTo>
                    <a:pt x="9888" y="12393"/>
                  </a:lnTo>
                  <a:cubicBezTo>
                    <a:pt x="9888" y="12393"/>
                    <a:pt x="10365" y="12274"/>
                    <a:pt x="10624" y="11737"/>
                  </a:cubicBezTo>
                  <a:cubicBezTo>
                    <a:pt x="10882" y="11180"/>
                    <a:pt x="10942" y="10902"/>
                    <a:pt x="10942" y="10902"/>
                  </a:cubicBezTo>
                  <a:cubicBezTo>
                    <a:pt x="10942" y="10902"/>
                    <a:pt x="7660" y="7699"/>
                    <a:pt x="5949" y="7420"/>
                  </a:cubicBezTo>
                  <a:cubicBezTo>
                    <a:pt x="5650" y="7381"/>
                    <a:pt x="4377" y="0"/>
                    <a:pt x="4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6743611" y="2655209"/>
              <a:ext cx="812988" cy="951577"/>
            </a:xfrm>
            <a:custGeom>
              <a:rect b="b" l="l" r="r" t="t"/>
              <a:pathLst>
                <a:path extrusionOk="0" h="15555" w="13289">
                  <a:moveTo>
                    <a:pt x="9809" y="1"/>
                  </a:moveTo>
                  <a:cubicBezTo>
                    <a:pt x="7523" y="1"/>
                    <a:pt x="5057" y="2663"/>
                    <a:pt x="5073" y="2663"/>
                  </a:cubicBezTo>
                  <a:lnTo>
                    <a:pt x="398" y="8730"/>
                  </a:lnTo>
                  <a:cubicBezTo>
                    <a:pt x="0" y="9248"/>
                    <a:pt x="0" y="9944"/>
                    <a:pt x="398" y="10441"/>
                  </a:cubicBezTo>
                  <a:lnTo>
                    <a:pt x="4237" y="15394"/>
                  </a:lnTo>
                  <a:cubicBezTo>
                    <a:pt x="4237" y="15394"/>
                    <a:pt x="4476" y="15554"/>
                    <a:pt x="5292" y="15554"/>
                  </a:cubicBezTo>
                  <a:cubicBezTo>
                    <a:pt x="5323" y="15554"/>
                    <a:pt x="5353" y="15555"/>
                    <a:pt x="5382" y="15555"/>
                  </a:cubicBezTo>
                  <a:cubicBezTo>
                    <a:pt x="6136" y="15555"/>
                    <a:pt x="6247" y="15315"/>
                    <a:pt x="6247" y="15315"/>
                  </a:cubicBezTo>
                  <a:cubicBezTo>
                    <a:pt x="6247" y="15315"/>
                    <a:pt x="4655" y="11475"/>
                    <a:pt x="3402" y="10143"/>
                  </a:cubicBezTo>
                  <a:cubicBezTo>
                    <a:pt x="3302" y="10023"/>
                    <a:pt x="3382" y="9844"/>
                    <a:pt x="3501" y="9785"/>
                  </a:cubicBezTo>
                  <a:cubicBezTo>
                    <a:pt x="4635" y="9148"/>
                    <a:pt x="6644" y="8153"/>
                    <a:pt x="9569" y="6323"/>
                  </a:cubicBezTo>
                  <a:cubicBezTo>
                    <a:pt x="12513" y="4513"/>
                    <a:pt x="13289" y="2365"/>
                    <a:pt x="11657" y="773"/>
                  </a:cubicBezTo>
                  <a:cubicBezTo>
                    <a:pt x="11097" y="217"/>
                    <a:pt x="10460" y="1"/>
                    <a:pt x="9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7010091" y="2653985"/>
              <a:ext cx="497801" cy="300553"/>
            </a:xfrm>
            <a:custGeom>
              <a:rect b="b" l="l" r="r" t="t"/>
              <a:pathLst>
                <a:path extrusionOk="0" h="4913" w="8137">
                  <a:moveTo>
                    <a:pt x="5452" y="1"/>
                  </a:moveTo>
                  <a:cubicBezTo>
                    <a:pt x="3166" y="1"/>
                    <a:pt x="697" y="2663"/>
                    <a:pt x="697" y="2663"/>
                  </a:cubicBezTo>
                  <a:lnTo>
                    <a:pt x="1" y="3558"/>
                  </a:lnTo>
                  <a:cubicBezTo>
                    <a:pt x="755" y="4472"/>
                    <a:pt x="2042" y="4912"/>
                    <a:pt x="3396" y="4912"/>
                  </a:cubicBezTo>
                  <a:cubicBezTo>
                    <a:pt x="5255" y="4912"/>
                    <a:pt x="7239" y="4081"/>
                    <a:pt x="8137" y="2504"/>
                  </a:cubicBezTo>
                  <a:cubicBezTo>
                    <a:pt x="8097" y="1887"/>
                    <a:pt x="7858" y="1291"/>
                    <a:pt x="7301" y="773"/>
                  </a:cubicBezTo>
                  <a:cubicBezTo>
                    <a:pt x="6741" y="217"/>
                    <a:pt x="6104" y="1"/>
                    <a:pt x="5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6839717" y="2134177"/>
              <a:ext cx="628048" cy="754471"/>
            </a:xfrm>
            <a:custGeom>
              <a:rect b="b" l="l" r="r" t="t"/>
              <a:pathLst>
                <a:path extrusionOk="0" h="12333" w="10266">
                  <a:moveTo>
                    <a:pt x="1712" y="0"/>
                  </a:moveTo>
                  <a:cubicBezTo>
                    <a:pt x="1712" y="1"/>
                    <a:pt x="1712" y="1"/>
                    <a:pt x="1713" y="1"/>
                  </a:cubicBezTo>
                  <a:lnTo>
                    <a:pt x="1713" y="1"/>
                  </a:lnTo>
                  <a:cubicBezTo>
                    <a:pt x="1712" y="1"/>
                    <a:pt x="1712" y="0"/>
                    <a:pt x="1712" y="0"/>
                  </a:cubicBezTo>
                  <a:close/>
                  <a:moveTo>
                    <a:pt x="1713" y="1"/>
                  </a:moveTo>
                  <a:cubicBezTo>
                    <a:pt x="1744" y="57"/>
                    <a:pt x="140" y="2209"/>
                    <a:pt x="120" y="2228"/>
                  </a:cubicBezTo>
                  <a:lnTo>
                    <a:pt x="21" y="6306"/>
                  </a:lnTo>
                  <a:cubicBezTo>
                    <a:pt x="21" y="6306"/>
                    <a:pt x="1" y="6625"/>
                    <a:pt x="120" y="6883"/>
                  </a:cubicBezTo>
                  <a:cubicBezTo>
                    <a:pt x="239" y="7102"/>
                    <a:pt x="399" y="7361"/>
                    <a:pt x="896" y="7619"/>
                  </a:cubicBezTo>
                  <a:cubicBezTo>
                    <a:pt x="936" y="7659"/>
                    <a:pt x="2388" y="8674"/>
                    <a:pt x="2786" y="9071"/>
                  </a:cubicBezTo>
                  <a:cubicBezTo>
                    <a:pt x="4158" y="10384"/>
                    <a:pt x="2786" y="11558"/>
                    <a:pt x="2786" y="11558"/>
                  </a:cubicBezTo>
                  <a:cubicBezTo>
                    <a:pt x="2786" y="11558"/>
                    <a:pt x="3973" y="12333"/>
                    <a:pt x="5458" y="12333"/>
                  </a:cubicBezTo>
                  <a:cubicBezTo>
                    <a:pt x="6088" y="12333"/>
                    <a:pt x="6771" y="12194"/>
                    <a:pt x="7441" y="11797"/>
                  </a:cubicBezTo>
                  <a:cubicBezTo>
                    <a:pt x="8952" y="10902"/>
                    <a:pt x="10027" y="9688"/>
                    <a:pt x="10265" y="8892"/>
                  </a:cubicBezTo>
                  <a:cubicBezTo>
                    <a:pt x="6585" y="6267"/>
                    <a:pt x="4914" y="3223"/>
                    <a:pt x="3323" y="836"/>
                  </a:cubicBezTo>
                  <a:cubicBezTo>
                    <a:pt x="2965" y="259"/>
                    <a:pt x="2627" y="219"/>
                    <a:pt x="2189" y="159"/>
                  </a:cubicBezTo>
                  <a:cubicBezTo>
                    <a:pt x="2010" y="140"/>
                    <a:pt x="1832" y="100"/>
                    <a:pt x="17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6832438" y="2119556"/>
              <a:ext cx="147315" cy="207628"/>
            </a:xfrm>
            <a:custGeom>
              <a:rect b="b" l="l" r="r" t="t"/>
              <a:pathLst>
                <a:path extrusionOk="0" h="3394" w="2408">
                  <a:moveTo>
                    <a:pt x="1831" y="1"/>
                  </a:moveTo>
                  <a:cubicBezTo>
                    <a:pt x="1711" y="1"/>
                    <a:pt x="1651" y="40"/>
                    <a:pt x="1592" y="180"/>
                  </a:cubicBezTo>
                  <a:lnTo>
                    <a:pt x="160" y="2427"/>
                  </a:lnTo>
                  <a:cubicBezTo>
                    <a:pt x="0" y="2726"/>
                    <a:pt x="219" y="3024"/>
                    <a:pt x="319" y="3164"/>
                  </a:cubicBezTo>
                  <a:cubicBezTo>
                    <a:pt x="319" y="3164"/>
                    <a:pt x="479" y="3394"/>
                    <a:pt x="715" y="3394"/>
                  </a:cubicBezTo>
                  <a:cubicBezTo>
                    <a:pt x="895" y="3394"/>
                    <a:pt x="1121" y="3259"/>
                    <a:pt x="1353" y="2786"/>
                  </a:cubicBezTo>
                  <a:lnTo>
                    <a:pt x="2308" y="558"/>
                  </a:lnTo>
                  <a:cubicBezTo>
                    <a:pt x="2348" y="398"/>
                    <a:pt x="2407" y="299"/>
                    <a:pt x="2208" y="239"/>
                  </a:cubicBezTo>
                  <a:lnTo>
                    <a:pt x="18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7680636" y="3482361"/>
              <a:ext cx="230089" cy="288685"/>
            </a:xfrm>
            <a:custGeom>
              <a:rect b="b" l="l" r="r" t="t"/>
              <a:pathLst>
                <a:path extrusionOk="0" h="4719" w="3761">
                  <a:moveTo>
                    <a:pt x="2781" y="1"/>
                  </a:moveTo>
                  <a:cubicBezTo>
                    <a:pt x="2641" y="1"/>
                    <a:pt x="2567" y="43"/>
                    <a:pt x="2567" y="43"/>
                  </a:cubicBezTo>
                  <a:cubicBezTo>
                    <a:pt x="2567" y="43"/>
                    <a:pt x="2686" y="1038"/>
                    <a:pt x="2646" y="2152"/>
                  </a:cubicBezTo>
                  <a:cubicBezTo>
                    <a:pt x="2587" y="3087"/>
                    <a:pt x="2348" y="3584"/>
                    <a:pt x="1592" y="3684"/>
                  </a:cubicBezTo>
                  <a:cubicBezTo>
                    <a:pt x="1517" y="3694"/>
                    <a:pt x="1450" y="3697"/>
                    <a:pt x="1392" y="3697"/>
                  </a:cubicBezTo>
                  <a:cubicBezTo>
                    <a:pt x="1215" y="3697"/>
                    <a:pt x="1115" y="3664"/>
                    <a:pt x="1115" y="3664"/>
                  </a:cubicBezTo>
                  <a:cubicBezTo>
                    <a:pt x="1115" y="3664"/>
                    <a:pt x="418" y="3942"/>
                    <a:pt x="259" y="4081"/>
                  </a:cubicBezTo>
                  <a:cubicBezTo>
                    <a:pt x="1" y="4320"/>
                    <a:pt x="100" y="4658"/>
                    <a:pt x="100" y="4658"/>
                  </a:cubicBezTo>
                  <a:cubicBezTo>
                    <a:pt x="100" y="4658"/>
                    <a:pt x="717" y="4658"/>
                    <a:pt x="1115" y="4718"/>
                  </a:cubicBezTo>
                  <a:cubicBezTo>
                    <a:pt x="1672" y="4718"/>
                    <a:pt x="2209" y="4459"/>
                    <a:pt x="2607" y="4042"/>
                  </a:cubicBezTo>
                  <a:cubicBezTo>
                    <a:pt x="3064" y="3564"/>
                    <a:pt x="3243" y="2649"/>
                    <a:pt x="3442" y="1933"/>
                  </a:cubicBezTo>
                  <a:cubicBezTo>
                    <a:pt x="3641" y="1197"/>
                    <a:pt x="3760" y="600"/>
                    <a:pt x="3760" y="600"/>
                  </a:cubicBezTo>
                  <a:cubicBezTo>
                    <a:pt x="3760" y="600"/>
                    <a:pt x="3561" y="342"/>
                    <a:pt x="3343" y="182"/>
                  </a:cubicBezTo>
                  <a:cubicBezTo>
                    <a:pt x="3102" y="38"/>
                    <a:pt x="2913" y="1"/>
                    <a:pt x="27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6334714" y="2324555"/>
              <a:ext cx="793533" cy="245312"/>
            </a:xfrm>
            <a:custGeom>
              <a:rect b="b" l="l" r="r" t="t"/>
              <a:pathLst>
                <a:path extrusionOk="0" h="4010" w="12971">
                  <a:moveTo>
                    <a:pt x="11529" y="0"/>
                  </a:moveTo>
                  <a:cubicBezTo>
                    <a:pt x="11154" y="0"/>
                    <a:pt x="10842" y="91"/>
                    <a:pt x="10842" y="91"/>
                  </a:cubicBezTo>
                  <a:lnTo>
                    <a:pt x="5411" y="1941"/>
                  </a:lnTo>
                  <a:lnTo>
                    <a:pt x="0" y="2399"/>
                  </a:lnTo>
                  <a:lnTo>
                    <a:pt x="199" y="4010"/>
                  </a:lnTo>
                  <a:lnTo>
                    <a:pt x="6247" y="3692"/>
                  </a:lnTo>
                  <a:lnTo>
                    <a:pt x="11458" y="2717"/>
                  </a:lnTo>
                  <a:cubicBezTo>
                    <a:pt x="12274" y="2498"/>
                    <a:pt x="12970" y="2041"/>
                    <a:pt x="12771" y="927"/>
                  </a:cubicBezTo>
                  <a:cubicBezTo>
                    <a:pt x="12646" y="163"/>
                    <a:pt x="12032" y="0"/>
                    <a:pt x="11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6213708" y="2374597"/>
              <a:ext cx="163650" cy="187379"/>
            </a:xfrm>
            <a:custGeom>
              <a:rect b="b" l="l" r="r" t="t"/>
              <a:pathLst>
                <a:path extrusionOk="0" h="3063" w="2675">
                  <a:moveTo>
                    <a:pt x="532" y="0"/>
                  </a:moveTo>
                  <a:cubicBezTo>
                    <a:pt x="247" y="0"/>
                    <a:pt x="0" y="235"/>
                    <a:pt x="287" y="486"/>
                  </a:cubicBezTo>
                  <a:cubicBezTo>
                    <a:pt x="486" y="685"/>
                    <a:pt x="725" y="1004"/>
                    <a:pt x="725" y="1004"/>
                  </a:cubicBezTo>
                  <a:lnTo>
                    <a:pt x="1004" y="2197"/>
                  </a:lnTo>
                  <a:cubicBezTo>
                    <a:pt x="1004" y="2197"/>
                    <a:pt x="1092" y="3063"/>
                    <a:pt x="1934" y="3063"/>
                  </a:cubicBezTo>
                  <a:cubicBezTo>
                    <a:pt x="1986" y="3063"/>
                    <a:pt x="2040" y="3060"/>
                    <a:pt x="2098" y="3053"/>
                  </a:cubicBezTo>
                  <a:cubicBezTo>
                    <a:pt x="2675" y="2993"/>
                    <a:pt x="2058" y="1859"/>
                    <a:pt x="2058" y="1859"/>
                  </a:cubicBezTo>
                  <a:lnTo>
                    <a:pt x="1580" y="566"/>
                  </a:lnTo>
                  <a:cubicBezTo>
                    <a:pt x="1580" y="566"/>
                    <a:pt x="1004" y="89"/>
                    <a:pt x="626" y="9"/>
                  </a:cubicBezTo>
                  <a:cubicBezTo>
                    <a:pt x="594" y="3"/>
                    <a:pt x="563" y="0"/>
                    <a:pt x="532" y="0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6304248" y="2440850"/>
              <a:ext cx="93785" cy="139968"/>
            </a:xfrm>
            <a:custGeom>
              <a:rect b="b" l="l" r="r" t="t"/>
              <a:pathLst>
                <a:path extrusionOk="0" h="2288" w="1533">
                  <a:moveTo>
                    <a:pt x="836" y="0"/>
                  </a:moveTo>
                  <a:lnTo>
                    <a:pt x="518" y="60"/>
                  </a:lnTo>
                  <a:cubicBezTo>
                    <a:pt x="1" y="100"/>
                    <a:pt x="220" y="1313"/>
                    <a:pt x="240" y="1452"/>
                  </a:cubicBezTo>
                  <a:lnTo>
                    <a:pt x="399" y="2089"/>
                  </a:lnTo>
                  <a:cubicBezTo>
                    <a:pt x="399" y="2208"/>
                    <a:pt x="498" y="2288"/>
                    <a:pt x="598" y="2288"/>
                  </a:cubicBezTo>
                  <a:lnTo>
                    <a:pt x="1393" y="2188"/>
                  </a:lnTo>
                  <a:cubicBezTo>
                    <a:pt x="1493" y="2188"/>
                    <a:pt x="1533" y="2069"/>
                    <a:pt x="1513" y="1970"/>
                  </a:cubicBezTo>
                  <a:lnTo>
                    <a:pt x="1075" y="179"/>
                  </a:lnTo>
                  <a:cubicBezTo>
                    <a:pt x="1035" y="80"/>
                    <a:pt x="936" y="0"/>
                    <a:pt x="8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6596361" y="1834785"/>
              <a:ext cx="357827" cy="454958"/>
            </a:xfrm>
            <a:custGeom>
              <a:rect b="b" l="l" r="r" t="t"/>
              <a:pathLst>
                <a:path extrusionOk="0" h="7437" w="5849">
                  <a:moveTo>
                    <a:pt x="2964" y="1"/>
                  </a:moveTo>
                  <a:cubicBezTo>
                    <a:pt x="736" y="1"/>
                    <a:pt x="0" y="1513"/>
                    <a:pt x="0" y="3104"/>
                  </a:cubicBezTo>
                  <a:cubicBezTo>
                    <a:pt x="0" y="4059"/>
                    <a:pt x="517" y="5352"/>
                    <a:pt x="1074" y="6307"/>
                  </a:cubicBezTo>
                  <a:cubicBezTo>
                    <a:pt x="1383" y="6888"/>
                    <a:pt x="1924" y="7436"/>
                    <a:pt x="2652" y="7436"/>
                  </a:cubicBezTo>
                  <a:cubicBezTo>
                    <a:pt x="2721" y="7436"/>
                    <a:pt x="2792" y="7431"/>
                    <a:pt x="2865" y="7421"/>
                  </a:cubicBezTo>
                  <a:cubicBezTo>
                    <a:pt x="4357" y="7202"/>
                    <a:pt x="5252" y="5392"/>
                    <a:pt x="5252" y="5392"/>
                  </a:cubicBezTo>
                  <a:cubicBezTo>
                    <a:pt x="5849" y="2447"/>
                    <a:pt x="4516" y="40"/>
                    <a:pt x="2964" y="1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6598808" y="2130507"/>
              <a:ext cx="63135" cy="60563"/>
            </a:xfrm>
            <a:custGeom>
              <a:rect b="b" l="l" r="r" t="t"/>
              <a:pathLst>
                <a:path extrusionOk="0" h="990" w="1032">
                  <a:moveTo>
                    <a:pt x="597" y="1"/>
                  </a:moveTo>
                  <a:cubicBezTo>
                    <a:pt x="438" y="319"/>
                    <a:pt x="199" y="597"/>
                    <a:pt x="0" y="876"/>
                  </a:cubicBezTo>
                  <a:cubicBezTo>
                    <a:pt x="141" y="955"/>
                    <a:pt x="271" y="990"/>
                    <a:pt x="386" y="990"/>
                  </a:cubicBezTo>
                  <a:cubicBezTo>
                    <a:pt x="820" y="990"/>
                    <a:pt x="1032" y="493"/>
                    <a:pt x="796" y="21"/>
                  </a:cubicBezTo>
                  <a:lnTo>
                    <a:pt x="796" y="21"/>
                  </a:lnTo>
                  <a:cubicBezTo>
                    <a:pt x="756" y="60"/>
                    <a:pt x="696" y="100"/>
                    <a:pt x="676" y="100"/>
                  </a:cubicBezTo>
                  <a:lnTo>
                    <a:pt x="597" y="1"/>
                  </a:ln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6619486" y="2031953"/>
              <a:ext cx="82773" cy="66987"/>
            </a:xfrm>
            <a:custGeom>
              <a:rect b="b" l="l" r="r" t="t"/>
              <a:pathLst>
                <a:path extrusionOk="0" h="1095" w="1353">
                  <a:moveTo>
                    <a:pt x="0" y="80"/>
                  </a:moveTo>
                  <a:cubicBezTo>
                    <a:pt x="20" y="299"/>
                    <a:pt x="120" y="1094"/>
                    <a:pt x="736" y="995"/>
                  </a:cubicBezTo>
                  <a:cubicBezTo>
                    <a:pt x="1353" y="895"/>
                    <a:pt x="955" y="0"/>
                    <a:pt x="955" y="0"/>
                  </a:cubicBezTo>
                  <a:cubicBezTo>
                    <a:pt x="955" y="0"/>
                    <a:pt x="259" y="40"/>
                    <a:pt x="0" y="80"/>
                  </a:cubicBezTo>
                  <a:close/>
                </a:path>
              </a:pathLst>
            </a:custGeom>
            <a:solidFill>
              <a:srgbClr val="E4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6610615" y="2027549"/>
              <a:ext cx="78797" cy="16089"/>
            </a:xfrm>
            <a:custGeom>
              <a:rect b="b" l="l" r="r" t="t"/>
              <a:pathLst>
                <a:path extrusionOk="0" h="263" w="1288">
                  <a:moveTo>
                    <a:pt x="767" y="1"/>
                  </a:moveTo>
                  <a:cubicBezTo>
                    <a:pt x="623" y="1"/>
                    <a:pt x="447" y="21"/>
                    <a:pt x="265" y="72"/>
                  </a:cubicBezTo>
                  <a:cubicBezTo>
                    <a:pt x="0" y="146"/>
                    <a:pt x="115" y="263"/>
                    <a:pt x="442" y="263"/>
                  </a:cubicBezTo>
                  <a:cubicBezTo>
                    <a:pt x="558" y="263"/>
                    <a:pt x="700" y="248"/>
                    <a:pt x="861" y="212"/>
                  </a:cubicBezTo>
                  <a:cubicBezTo>
                    <a:pt x="1287" y="126"/>
                    <a:pt x="1126" y="1"/>
                    <a:pt x="767" y="1"/>
                  </a:cubicBezTo>
                  <a:close/>
                </a:path>
              </a:pathLst>
            </a:custGeom>
            <a:solidFill>
              <a:srgbClr val="7E26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6638939" y="2068475"/>
              <a:ext cx="36584" cy="31689"/>
            </a:xfrm>
            <a:custGeom>
              <a:rect b="b" l="l" r="r" t="t"/>
              <a:pathLst>
                <a:path extrusionOk="0" fill="none" h="518" w="598">
                  <a:moveTo>
                    <a:pt x="597" y="298"/>
                  </a:moveTo>
                  <a:cubicBezTo>
                    <a:pt x="319" y="0"/>
                    <a:pt x="0" y="219"/>
                    <a:pt x="60" y="517"/>
                  </a:cubicBezTo>
                </a:path>
              </a:pathLst>
            </a:custGeom>
            <a:noFill/>
            <a:ln cap="flat" cmpd="sng" w="2475">
              <a:solidFill>
                <a:srgbClr val="4B2B19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6722933" y="2171861"/>
              <a:ext cx="48697" cy="67048"/>
            </a:xfrm>
            <a:custGeom>
              <a:rect b="b" l="l" r="r" t="t"/>
              <a:pathLst>
                <a:path extrusionOk="0" h="1096" w="796">
                  <a:moveTo>
                    <a:pt x="617" y="1"/>
                  </a:moveTo>
                  <a:cubicBezTo>
                    <a:pt x="716" y="81"/>
                    <a:pt x="736" y="220"/>
                    <a:pt x="736" y="299"/>
                  </a:cubicBezTo>
                  <a:cubicBezTo>
                    <a:pt x="736" y="419"/>
                    <a:pt x="696" y="538"/>
                    <a:pt x="617" y="638"/>
                  </a:cubicBezTo>
                  <a:cubicBezTo>
                    <a:pt x="458" y="836"/>
                    <a:pt x="219" y="976"/>
                    <a:pt x="0" y="1095"/>
                  </a:cubicBezTo>
                  <a:lnTo>
                    <a:pt x="199" y="1035"/>
                  </a:lnTo>
                  <a:cubicBezTo>
                    <a:pt x="239" y="1016"/>
                    <a:pt x="318" y="996"/>
                    <a:pt x="358" y="976"/>
                  </a:cubicBezTo>
                  <a:cubicBezTo>
                    <a:pt x="458" y="916"/>
                    <a:pt x="557" y="817"/>
                    <a:pt x="657" y="717"/>
                  </a:cubicBezTo>
                  <a:cubicBezTo>
                    <a:pt x="736" y="618"/>
                    <a:pt x="796" y="498"/>
                    <a:pt x="796" y="339"/>
                  </a:cubicBezTo>
                  <a:cubicBezTo>
                    <a:pt x="796" y="220"/>
                    <a:pt x="736" y="81"/>
                    <a:pt x="617" y="1"/>
                  </a:cubicBezTo>
                  <a:close/>
                </a:path>
              </a:pathLst>
            </a:custGeom>
            <a:solidFill>
              <a:srgbClr val="A56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6568343" y="1742899"/>
              <a:ext cx="793533" cy="663321"/>
            </a:xfrm>
            <a:custGeom>
              <a:rect b="b" l="l" r="r" t="t"/>
              <a:pathLst>
                <a:path extrusionOk="0" h="10843" w="12971">
                  <a:moveTo>
                    <a:pt x="3816" y="1"/>
                  </a:moveTo>
                  <a:cubicBezTo>
                    <a:pt x="2948" y="1"/>
                    <a:pt x="2117" y="258"/>
                    <a:pt x="1493" y="647"/>
                  </a:cubicBezTo>
                  <a:cubicBezTo>
                    <a:pt x="140" y="1483"/>
                    <a:pt x="339" y="1702"/>
                    <a:pt x="339" y="1702"/>
                  </a:cubicBezTo>
                  <a:cubicBezTo>
                    <a:pt x="339" y="1702"/>
                    <a:pt x="1" y="2259"/>
                    <a:pt x="1154" y="2338"/>
                  </a:cubicBezTo>
                  <a:cubicBezTo>
                    <a:pt x="1632" y="2378"/>
                    <a:pt x="2825" y="3392"/>
                    <a:pt x="3641" y="4944"/>
                  </a:cubicBezTo>
                  <a:cubicBezTo>
                    <a:pt x="5610" y="8704"/>
                    <a:pt x="5252" y="9241"/>
                    <a:pt x="5312" y="10017"/>
                  </a:cubicBezTo>
                  <a:cubicBezTo>
                    <a:pt x="5395" y="10143"/>
                    <a:pt x="5459" y="10195"/>
                    <a:pt x="5508" y="10195"/>
                  </a:cubicBezTo>
                  <a:cubicBezTo>
                    <a:pt x="5730" y="10195"/>
                    <a:pt x="5650" y="9142"/>
                    <a:pt x="5650" y="9141"/>
                  </a:cubicBezTo>
                  <a:lnTo>
                    <a:pt x="5650" y="9141"/>
                  </a:lnTo>
                  <a:cubicBezTo>
                    <a:pt x="5650" y="9142"/>
                    <a:pt x="5849" y="9539"/>
                    <a:pt x="5929" y="10295"/>
                  </a:cubicBezTo>
                  <a:cubicBezTo>
                    <a:pt x="6385" y="10741"/>
                    <a:pt x="6967" y="10842"/>
                    <a:pt x="7400" y="10842"/>
                  </a:cubicBezTo>
                  <a:cubicBezTo>
                    <a:pt x="7760" y="10842"/>
                    <a:pt x="8017" y="10773"/>
                    <a:pt x="8017" y="10773"/>
                  </a:cubicBezTo>
                  <a:cubicBezTo>
                    <a:pt x="8017" y="10773"/>
                    <a:pt x="7739" y="8783"/>
                    <a:pt x="7460" y="8028"/>
                  </a:cubicBezTo>
                  <a:lnTo>
                    <a:pt x="7460" y="8028"/>
                  </a:lnTo>
                  <a:cubicBezTo>
                    <a:pt x="8157" y="9161"/>
                    <a:pt x="8256" y="10574"/>
                    <a:pt x="8256" y="10574"/>
                  </a:cubicBezTo>
                  <a:cubicBezTo>
                    <a:pt x="8256" y="10574"/>
                    <a:pt x="8734" y="10315"/>
                    <a:pt x="8395" y="9340"/>
                  </a:cubicBezTo>
                  <a:lnTo>
                    <a:pt x="8395" y="9340"/>
                  </a:lnTo>
                  <a:cubicBezTo>
                    <a:pt x="8674" y="9738"/>
                    <a:pt x="8893" y="10395"/>
                    <a:pt x="8893" y="10395"/>
                  </a:cubicBezTo>
                  <a:cubicBezTo>
                    <a:pt x="8893" y="10395"/>
                    <a:pt x="9650" y="10830"/>
                    <a:pt x="10643" y="10830"/>
                  </a:cubicBezTo>
                  <a:cubicBezTo>
                    <a:pt x="11361" y="10830"/>
                    <a:pt x="12203" y="10603"/>
                    <a:pt x="12971" y="9818"/>
                  </a:cubicBezTo>
                  <a:cubicBezTo>
                    <a:pt x="8395" y="6854"/>
                    <a:pt x="9211" y="4009"/>
                    <a:pt x="6804" y="1324"/>
                  </a:cubicBezTo>
                  <a:cubicBezTo>
                    <a:pt x="5948" y="370"/>
                    <a:pt x="4855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6536715" y="1808785"/>
              <a:ext cx="223971" cy="251919"/>
            </a:xfrm>
            <a:custGeom>
              <a:rect b="b" l="l" r="r" t="t"/>
              <a:pathLst>
                <a:path extrusionOk="0" h="4118" w="3661">
                  <a:moveTo>
                    <a:pt x="1956" y="1"/>
                  </a:moveTo>
                  <a:cubicBezTo>
                    <a:pt x="1669" y="1"/>
                    <a:pt x="1353" y="102"/>
                    <a:pt x="1015" y="346"/>
                  </a:cubicBezTo>
                  <a:cubicBezTo>
                    <a:pt x="577" y="664"/>
                    <a:pt x="0" y="1381"/>
                    <a:pt x="239" y="2654"/>
                  </a:cubicBezTo>
                  <a:cubicBezTo>
                    <a:pt x="454" y="3626"/>
                    <a:pt x="1150" y="4118"/>
                    <a:pt x="2021" y="4118"/>
                  </a:cubicBezTo>
                  <a:cubicBezTo>
                    <a:pt x="2523" y="4118"/>
                    <a:pt x="3082" y="3955"/>
                    <a:pt x="3641" y="3628"/>
                  </a:cubicBezTo>
                  <a:lnTo>
                    <a:pt x="3641" y="3628"/>
                  </a:lnTo>
                  <a:cubicBezTo>
                    <a:pt x="3596" y="3629"/>
                    <a:pt x="3553" y="3630"/>
                    <a:pt x="3512" y="3630"/>
                  </a:cubicBezTo>
                  <a:cubicBezTo>
                    <a:pt x="2580" y="3630"/>
                    <a:pt x="2509" y="3418"/>
                    <a:pt x="2567" y="3151"/>
                  </a:cubicBezTo>
                  <a:cubicBezTo>
                    <a:pt x="2686" y="2594"/>
                    <a:pt x="3661" y="2833"/>
                    <a:pt x="3561" y="1758"/>
                  </a:cubicBezTo>
                  <a:cubicBezTo>
                    <a:pt x="3500" y="1060"/>
                    <a:pt x="2883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8"/>
          <p:cNvSpPr/>
          <p:nvPr/>
        </p:nvSpPr>
        <p:spPr>
          <a:xfrm>
            <a:off x="2508223" y="2142473"/>
            <a:ext cx="122906" cy="275593"/>
          </a:xfrm>
          <a:custGeom>
            <a:rect b="b" l="l" r="r" t="t"/>
            <a:pathLst>
              <a:path extrusionOk="0" h="4505" w="2009">
                <a:moveTo>
                  <a:pt x="1657" y="0"/>
                </a:moveTo>
                <a:cubicBezTo>
                  <a:pt x="1576" y="0"/>
                  <a:pt x="1511" y="25"/>
                  <a:pt x="1511" y="25"/>
                </a:cubicBezTo>
                <a:lnTo>
                  <a:pt x="815" y="1000"/>
                </a:lnTo>
                <a:lnTo>
                  <a:pt x="378" y="3129"/>
                </a:lnTo>
                <a:cubicBezTo>
                  <a:pt x="378" y="3129"/>
                  <a:pt x="1" y="4504"/>
                  <a:pt x="659" y="4504"/>
                </a:cubicBezTo>
                <a:cubicBezTo>
                  <a:pt x="677" y="4504"/>
                  <a:pt x="696" y="4503"/>
                  <a:pt x="716" y="4501"/>
                </a:cubicBezTo>
                <a:cubicBezTo>
                  <a:pt x="1949" y="4402"/>
                  <a:pt x="1750" y="3288"/>
                  <a:pt x="1750" y="3288"/>
                </a:cubicBezTo>
                <a:lnTo>
                  <a:pt x="1790" y="1756"/>
                </a:lnTo>
                <a:cubicBezTo>
                  <a:pt x="1790" y="1756"/>
                  <a:pt x="2009" y="1040"/>
                  <a:pt x="1989" y="443"/>
                </a:cubicBezTo>
                <a:cubicBezTo>
                  <a:pt x="1976" y="70"/>
                  <a:pt x="1793" y="0"/>
                  <a:pt x="1657" y="0"/>
                </a:cubicBezTo>
                <a:close/>
              </a:path>
            </a:pathLst>
          </a:custGeom>
          <a:solidFill>
            <a:srgbClr val="D193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2514218" y="2264946"/>
            <a:ext cx="114524" cy="279753"/>
          </a:xfrm>
          <a:custGeom>
            <a:rect b="b" l="l" r="r" t="t"/>
            <a:pathLst>
              <a:path extrusionOk="0" h="4573" w="1872">
                <a:moveTo>
                  <a:pt x="1378" y="1"/>
                </a:moveTo>
                <a:cubicBezTo>
                  <a:pt x="1288" y="1"/>
                  <a:pt x="1215" y="33"/>
                  <a:pt x="1215" y="33"/>
                </a:cubicBezTo>
                <a:lnTo>
                  <a:pt x="598" y="1027"/>
                </a:lnTo>
                <a:lnTo>
                  <a:pt x="280" y="3195"/>
                </a:lnTo>
                <a:cubicBezTo>
                  <a:pt x="280" y="3195"/>
                  <a:pt x="0" y="4573"/>
                  <a:pt x="612" y="4573"/>
                </a:cubicBezTo>
                <a:cubicBezTo>
                  <a:pt x="633" y="4573"/>
                  <a:pt x="655" y="4571"/>
                  <a:pt x="677" y="4568"/>
                </a:cubicBezTo>
                <a:cubicBezTo>
                  <a:pt x="1871" y="4389"/>
                  <a:pt x="1612" y="3295"/>
                  <a:pt x="1612" y="3295"/>
                </a:cubicBezTo>
                <a:lnTo>
                  <a:pt x="1593" y="1783"/>
                </a:lnTo>
                <a:cubicBezTo>
                  <a:pt x="1593" y="1783"/>
                  <a:pt x="1772" y="1027"/>
                  <a:pt x="1712" y="430"/>
                </a:cubicBezTo>
                <a:cubicBezTo>
                  <a:pt x="1688" y="72"/>
                  <a:pt x="1514" y="1"/>
                  <a:pt x="1378" y="1"/>
                </a:cubicBezTo>
                <a:close/>
              </a:path>
            </a:pathLst>
          </a:custGeom>
          <a:solidFill>
            <a:srgbClr val="E8C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8"/>
          <p:cNvGrpSpPr/>
          <p:nvPr/>
        </p:nvGrpSpPr>
        <p:grpSpPr>
          <a:xfrm>
            <a:off x="736274" y="1600520"/>
            <a:ext cx="3681433" cy="2068341"/>
            <a:chOff x="1077473" y="1714820"/>
            <a:chExt cx="3681433" cy="2068341"/>
          </a:xfrm>
        </p:grpSpPr>
        <p:sp>
          <p:nvSpPr>
            <p:cNvPr id="481" name="Google Shape;481;p28"/>
            <p:cNvSpPr/>
            <p:nvPr/>
          </p:nvSpPr>
          <p:spPr>
            <a:xfrm>
              <a:off x="2489160" y="2247352"/>
              <a:ext cx="2269746" cy="1501724"/>
            </a:xfrm>
            <a:custGeom>
              <a:rect b="b" l="l" r="r" t="t"/>
              <a:pathLst>
                <a:path extrusionOk="0" h="24548" w="37101">
                  <a:moveTo>
                    <a:pt x="7599" y="0"/>
                  </a:moveTo>
                  <a:lnTo>
                    <a:pt x="7599" y="9410"/>
                  </a:lnTo>
                  <a:cubicBezTo>
                    <a:pt x="7560" y="9927"/>
                    <a:pt x="7162" y="10345"/>
                    <a:pt x="6684" y="10345"/>
                  </a:cubicBezTo>
                  <a:cubicBezTo>
                    <a:pt x="6386" y="10345"/>
                    <a:pt x="6107" y="10166"/>
                    <a:pt x="5928" y="9927"/>
                  </a:cubicBezTo>
                  <a:cubicBezTo>
                    <a:pt x="5411" y="9350"/>
                    <a:pt x="4476" y="8753"/>
                    <a:pt x="3342" y="8753"/>
                  </a:cubicBezTo>
                  <a:cubicBezTo>
                    <a:pt x="1512" y="8753"/>
                    <a:pt x="0" y="10166"/>
                    <a:pt x="0" y="12254"/>
                  </a:cubicBezTo>
                  <a:cubicBezTo>
                    <a:pt x="0" y="14343"/>
                    <a:pt x="1492" y="15775"/>
                    <a:pt x="3342" y="15775"/>
                  </a:cubicBezTo>
                  <a:cubicBezTo>
                    <a:pt x="4476" y="15775"/>
                    <a:pt x="5511" y="15099"/>
                    <a:pt x="5928" y="14602"/>
                  </a:cubicBezTo>
                  <a:cubicBezTo>
                    <a:pt x="6107" y="14343"/>
                    <a:pt x="6386" y="14184"/>
                    <a:pt x="6684" y="14184"/>
                  </a:cubicBezTo>
                  <a:cubicBezTo>
                    <a:pt x="7162" y="14184"/>
                    <a:pt x="7560" y="14582"/>
                    <a:pt x="7599" y="15119"/>
                  </a:cubicBezTo>
                  <a:lnTo>
                    <a:pt x="7599" y="24548"/>
                  </a:lnTo>
                  <a:lnTo>
                    <a:pt x="16511" y="24548"/>
                  </a:lnTo>
                  <a:cubicBezTo>
                    <a:pt x="16810" y="24369"/>
                    <a:pt x="17009" y="24031"/>
                    <a:pt x="17009" y="23633"/>
                  </a:cubicBezTo>
                  <a:cubicBezTo>
                    <a:pt x="17009" y="23275"/>
                    <a:pt x="16850" y="22976"/>
                    <a:pt x="16631" y="22777"/>
                  </a:cubicBezTo>
                  <a:cubicBezTo>
                    <a:pt x="15815" y="22081"/>
                    <a:pt x="15338" y="21146"/>
                    <a:pt x="15338" y="19873"/>
                  </a:cubicBezTo>
                  <a:cubicBezTo>
                    <a:pt x="15338" y="17784"/>
                    <a:pt x="16850" y="16392"/>
                    <a:pt x="18719" y="16392"/>
                  </a:cubicBezTo>
                  <a:cubicBezTo>
                    <a:pt x="20589" y="16392"/>
                    <a:pt x="22101" y="17784"/>
                    <a:pt x="22101" y="19873"/>
                  </a:cubicBezTo>
                  <a:cubicBezTo>
                    <a:pt x="22101" y="21107"/>
                    <a:pt x="21624" y="22081"/>
                    <a:pt x="20808" y="22777"/>
                  </a:cubicBezTo>
                  <a:cubicBezTo>
                    <a:pt x="20589" y="22976"/>
                    <a:pt x="20430" y="23275"/>
                    <a:pt x="20430" y="23633"/>
                  </a:cubicBezTo>
                  <a:cubicBezTo>
                    <a:pt x="20430" y="24031"/>
                    <a:pt x="20629" y="24369"/>
                    <a:pt x="20928" y="24548"/>
                  </a:cubicBezTo>
                  <a:lnTo>
                    <a:pt x="29461" y="24548"/>
                  </a:lnTo>
                  <a:lnTo>
                    <a:pt x="29461" y="24468"/>
                  </a:lnTo>
                  <a:lnTo>
                    <a:pt x="29461" y="15119"/>
                  </a:lnTo>
                  <a:cubicBezTo>
                    <a:pt x="29501" y="14602"/>
                    <a:pt x="29919" y="14184"/>
                    <a:pt x="30377" y="14184"/>
                  </a:cubicBezTo>
                  <a:cubicBezTo>
                    <a:pt x="30675" y="14184"/>
                    <a:pt x="30953" y="14343"/>
                    <a:pt x="31132" y="14602"/>
                  </a:cubicBezTo>
                  <a:cubicBezTo>
                    <a:pt x="31570" y="15119"/>
                    <a:pt x="32585" y="15775"/>
                    <a:pt x="33719" y="15775"/>
                  </a:cubicBezTo>
                  <a:cubicBezTo>
                    <a:pt x="35549" y="15775"/>
                    <a:pt x="37060" y="14343"/>
                    <a:pt x="37060" y="12254"/>
                  </a:cubicBezTo>
                  <a:cubicBezTo>
                    <a:pt x="37100" y="10185"/>
                    <a:pt x="35588" y="8753"/>
                    <a:pt x="33738" y="8753"/>
                  </a:cubicBezTo>
                  <a:cubicBezTo>
                    <a:pt x="32624" y="8753"/>
                    <a:pt x="31491" y="9509"/>
                    <a:pt x="31152" y="9927"/>
                  </a:cubicBezTo>
                  <a:cubicBezTo>
                    <a:pt x="30973" y="10205"/>
                    <a:pt x="30715" y="10345"/>
                    <a:pt x="30416" y="10345"/>
                  </a:cubicBezTo>
                  <a:cubicBezTo>
                    <a:pt x="29939" y="10345"/>
                    <a:pt x="29541" y="9927"/>
                    <a:pt x="29481" y="9410"/>
                  </a:cubicBezTo>
                  <a:lnTo>
                    <a:pt x="29481" y="0"/>
                  </a:lnTo>
                  <a:lnTo>
                    <a:pt x="21206" y="0"/>
                  </a:lnTo>
                  <a:cubicBezTo>
                    <a:pt x="20689" y="0"/>
                    <a:pt x="20271" y="478"/>
                    <a:pt x="20271" y="1055"/>
                  </a:cubicBezTo>
                  <a:cubicBezTo>
                    <a:pt x="20271" y="1393"/>
                    <a:pt x="20410" y="1691"/>
                    <a:pt x="20629" y="1890"/>
                  </a:cubicBezTo>
                  <a:cubicBezTo>
                    <a:pt x="21465" y="2626"/>
                    <a:pt x="21922" y="3541"/>
                    <a:pt x="21922" y="4814"/>
                  </a:cubicBezTo>
                  <a:cubicBezTo>
                    <a:pt x="21922" y="6903"/>
                    <a:pt x="20410" y="8415"/>
                    <a:pt x="18540" y="8415"/>
                  </a:cubicBezTo>
                  <a:cubicBezTo>
                    <a:pt x="16690" y="8415"/>
                    <a:pt x="15159" y="6863"/>
                    <a:pt x="15159" y="4814"/>
                  </a:cubicBezTo>
                  <a:cubicBezTo>
                    <a:pt x="15159" y="3561"/>
                    <a:pt x="15636" y="2626"/>
                    <a:pt x="16452" y="1890"/>
                  </a:cubicBezTo>
                  <a:cubicBezTo>
                    <a:pt x="16690" y="1691"/>
                    <a:pt x="16830" y="1393"/>
                    <a:pt x="16830" y="1055"/>
                  </a:cubicBezTo>
                  <a:cubicBezTo>
                    <a:pt x="16830" y="478"/>
                    <a:pt x="16412" y="0"/>
                    <a:pt x="15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2144436" y="2280448"/>
              <a:ext cx="745203" cy="329611"/>
            </a:xfrm>
            <a:custGeom>
              <a:rect b="b" l="l" r="r" t="t"/>
              <a:pathLst>
                <a:path extrusionOk="0" h="5388" w="12181">
                  <a:moveTo>
                    <a:pt x="1794" y="1"/>
                  </a:moveTo>
                  <a:cubicBezTo>
                    <a:pt x="1094" y="1"/>
                    <a:pt x="1" y="777"/>
                    <a:pt x="185" y="1827"/>
                  </a:cubicBezTo>
                  <a:cubicBezTo>
                    <a:pt x="424" y="3199"/>
                    <a:pt x="2353" y="3537"/>
                    <a:pt x="2353" y="3537"/>
                  </a:cubicBezTo>
                  <a:lnTo>
                    <a:pt x="7048" y="4970"/>
                  </a:lnTo>
                  <a:lnTo>
                    <a:pt x="11981" y="5387"/>
                  </a:lnTo>
                  <a:cubicBezTo>
                    <a:pt x="12180" y="3895"/>
                    <a:pt x="11842" y="2483"/>
                    <a:pt x="11842" y="2483"/>
                  </a:cubicBezTo>
                  <a:lnTo>
                    <a:pt x="7784" y="2125"/>
                  </a:lnTo>
                  <a:cubicBezTo>
                    <a:pt x="7784" y="2125"/>
                    <a:pt x="2572" y="136"/>
                    <a:pt x="1955" y="16"/>
                  </a:cubicBezTo>
                  <a:cubicBezTo>
                    <a:pt x="1905" y="6"/>
                    <a:pt x="1851" y="1"/>
                    <a:pt x="1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078697" y="3356891"/>
              <a:ext cx="350547" cy="378857"/>
            </a:xfrm>
            <a:custGeom>
              <a:rect b="b" l="l" r="r" t="t"/>
              <a:pathLst>
                <a:path extrusionOk="0" h="6193" w="5730">
                  <a:moveTo>
                    <a:pt x="2406" y="1"/>
                  </a:moveTo>
                  <a:cubicBezTo>
                    <a:pt x="2400" y="1"/>
                    <a:pt x="2394" y="2"/>
                    <a:pt x="2388" y="5"/>
                  </a:cubicBezTo>
                  <a:lnTo>
                    <a:pt x="518" y="761"/>
                  </a:lnTo>
                  <a:cubicBezTo>
                    <a:pt x="259" y="921"/>
                    <a:pt x="1" y="1219"/>
                    <a:pt x="140" y="1736"/>
                  </a:cubicBezTo>
                  <a:cubicBezTo>
                    <a:pt x="359" y="2432"/>
                    <a:pt x="717" y="3129"/>
                    <a:pt x="617" y="3228"/>
                  </a:cubicBezTo>
                  <a:cubicBezTo>
                    <a:pt x="608" y="3238"/>
                    <a:pt x="702" y="3238"/>
                    <a:pt x="799" y="3238"/>
                  </a:cubicBezTo>
                  <a:cubicBezTo>
                    <a:pt x="896" y="3238"/>
                    <a:pt x="995" y="3238"/>
                    <a:pt x="995" y="3248"/>
                  </a:cubicBezTo>
                  <a:cubicBezTo>
                    <a:pt x="1155" y="3646"/>
                    <a:pt x="1552" y="5178"/>
                    <a:pt x="1552" y="5178"/>
                  </a:cubicBezTo>
                  <a:cubicBezTo>
                    <a:pt x="1791" y="6113"/>
                    <a:pt x="2706" y="6192"/>
                    <a:pt x="3084" y="6192"/>
                  </a:cubicBezTo>
                  <a:lnTo>
                    <a:pt x="5332" y="6192"/>
                  </a:lnTo>
                  <a:cubicBezTo>
                    <a:pt x="5670" y="6192"/>
                    <a:pt x="5730" y="6033"/>
                    <a:pt x="5730" y="5695"/>
                  </a:cubicBezTo>
                  <a:lnTo>
                    <a:pt x="5730" y="5416"/>
                  </a:lnTo>
                  <a:cubicBezTo>
                    <a:pt x="5730" y="4919"/>
                    <a:pt x="5272" y="4999"/>
                    <a:pt x="4934" y="4839"/>
                  </a:cubicBezTo>
                  <a:cubicBezTo>
                    <a:pt x="4934" y="4839"/>
                    <a:pt x="4059" y="4601"/>
                    <a:pt x="3780" y="4382"/>
                  </a:cubicBezTo>
                  <a:cubicBezTo>
                    <a:pt x="3273" y="3953"/>
                    <a:pt x="3550" y="2988"/>
                    <a:pt x="3580" y="2988"/>
                  </a:cubicBezTo>
                  <a:lnTo>
                    <a:pt x="3580" y="2988"/>
                  </a:lnTo>
                  <a:cubicBezTo>
                    <a:pt x="3581" y="2988"/>
                    <a:pt x="3581" y="2989"/>
                    <a:pt x="3581" y="2989"/>
                  </a:cubicBezTo>
                  <a:cubicBezTo>
                    <a:pt x="3523" y="2698"/>
                    <a:pt x="2669" y="1"/>
                    <a:pt x="2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77473" y="3403445"/>
              <a:ext cx="351771" cy="331079"/>
            </a:xfrm>
            <a:custGeom>
              <a:rect b="b" l="l" r="r" t="t"/>
              <a:pathLst>
                <a:path extrusionOk="0" h="5412" w="5750">
                  <a:moveTo>
                    <a:pt x="498" y="0"/>
                  </a:moveTo>
                  <a:lnTo>
                    <a:pt x="498" y="0"/>
                  </a:lnTo>
                  <a:cubicBezTo>
                    <a:pt x="220" y="160"/>
                    <a:pt x="1" y="458"/>
                    <a:pt x="140" y="975"/>
                  </a:cubicBezTo>
                  <a:cubicBezTo>
                    <a:pt x="339" y="1671"/>
                    <a:pt x="618" y="2547"/>
                    <a:pt x="618" y="2547"/>
                  </a:cubicBezTo>
                  <a:cubicBezTo>
                    <a:pt x="618" y="2547"/>
                    <a:pt x="930" y="2464"/>
                    <a:pt x="1002" y="2464"/>
                  </a:cubicBezTo>
                  <a:cubicBezTo>
                    <a:pt x="1009" y="2464"/>
                    <a:pt x="1014" y="2465"/>
                    <a:pt x="1015" y="2467"/>
                  </a:cubicBezTo>
                  <a:cubicBezTo>
                    <a:pt x="1135" y="2865"/>
                    <a:pt x="1572" y="4377"/>
                    <a:pt x="1572" y="4377"/>
                  </a:cubicBezTo>
                  <a:cubicBezTo>
                    <a:pt x="1811" y="5332"/>
                    <a:pt x="2766" y="5411"/>
                    <a:pt x="3104" y="5411"/>
                  </a:cubicBezTo>
                  <a:lnTo>
                    <a:pt x="5352" y="5411"/>
                  </a:lnTo>
                  <a:cubicBezTo>
                    <a:pt x="5670" y="5411"/>
                    <a:pt x="5710" y="5272"/>
                    <a:pt x="5750" y="5033"/>
                  </a:cubicBezTo>
                  <a:lnTo>
                    <a:pt x="3422" y="5033"/>
                  </a:lnTo>
                  <a:cubicBezTo>
                    <a:pt x="3064" y="5033"/>
                    <a:pt x="1930" y="4954"/>
                    <a:pt x="1692" y="4019"/>
                  </a:cubicBezTo>
                  <a:cubicBezTo>
                    <a:pt x="1692" y="4019"/>
                    <a:pt x="816" y="1492"/>
                    <a:pt x="637" y="796"/>
                  </a:cubicBezTo>
                  <a:cubicBezTo>
                    <a:pt x="578" y="557"/>
                    <a:pt x="439" y="16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56573" y="2714304"/>
              <a:ext cx="866579" cy="850700"/>
            </a:xfrm>
            <a:custGeom>
              <a:rect b="b" l="l" r="r" t="t"/>
              <a:pathLst>
                <a:path extrusionOk="0" h="13906" w="14165">
                  <a:moveTo>
                    <a:pt x="10520" y="0"/>
                  </a:moveTo>
                  <a:cubicBezTo>
                    <a:pt x="10370" y="0"/>
                    <a:pt x="10229" y="74"/>
                    <a:pt x="10146" y="205"/>
                  </a:cubicBezTo>
                  <a:lnTo>
                    <a:pt x="6446" y="6710"/>
                  </a:lnTo>
                  <a:cubicBezTo>
                    <a:pt x="5710" y="7804"/>
                    <a:pt x="5253" y="7884"/>
                    <a:pt x="4178" y="8640"/>
                  </a:cubicBezTo>
                  <a:lnTo>
                    <a:pt x="439" y="10708"/>
                  </a:lnTo>
                  <a:cubicBezTo>
                    <a:pt x="1" y="10947"/>
                    <a:pt x="319" y="11345"/>
                    <a:pt x="439" y="11584"/>
                  </a:cubicBezTo>
                  <a:lnTo>
                    <a:pt x="1075" y="12936"/>
                  </a:lnTo>
                  <a:cubicBezTo>
                    <a:pt x="1284" y="13402"/>
                    <a:pt x="1764" y="13906"/>
                    <a:pt x="2266" y="13906"/>
                  </a:cubicBezTo>
                  <a:cubicBezTo>
                    <a:pt x="2386" y="13906"/>
                    <a:pt x="2508" y="13877"/>
                    <a:pt x="2627" y="13812"/>
                  </a:cubicBezTo>
                  <a:lnTo>
                    <a:pt x="6506" y="11425"/>
                  </a:lnTo>
                  <a:cubicBezTo>
                    <a:pt x="7660" y="10748"/>
                    <a:pt x="8296" y="10490"/>
                    <a:pt x="9132" y="9475"/>
                  </a:cubicBezTo>
                  <a:lnTo>
                    <a:pt x="14005" y="3249"/>
                  </a:lnTo>
                  <a:cubicBezTo>
                    <a:pt x="14165" y="3010"/>
                    <a:pt x="14145" y="2712"/>
                    <a:pt x="13926" y="2552"/>
                  </a:cubicBezTo>
                  <a:lnTo>
                    <a:pt x="10823" y="106"/>
                  </a:lnTo>
                  <a:cubicBezTo>
                    <a:pt x="10727" y="34"/>
                    <a:pt x="10621" y="0"/>
                    <a:pt x="10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954914" y="3626124"/>
              <a:ext cx="457669" cy="157036"/>
            </a:xfrm>
            <a:custGeom>
              <a:rect b="b" l="l" r="r" t="t"/>
              <a:pathLst>
                <a:path extrusionOk="0" h="2567" w="7481">
                  <a:moveTo>
                    <a:pt x="279" y="1"/>
                  </a:moveTo>
                  <a:lnTo>
                    <a:pt x="1" y="2229"/>
                  </a:lnTo>
                  <a:cubicBezTo>
                    <a:pt x="1" y="2428"/>
                    <a:pt x="80" y="2507"/>
                    <a:pt x="359" y="2507"/>
                  </a:cubicBezTo>
                  <a:lnTo>
                    <a:pt x="1592" y="2507"/>
                  </a:lnTo>
                  <a:cubicBezTo>
                    <a:pt x="1592" y="2251"/>
                    <a:pt x="2003" y="2053"/>
                    <a:pt x="2308" y="2053"/>
                  </a:cubicBezTo>
                  <a:cubicBezTo>
                    <a:pt x="2358" y="2053"/>
                    <a:pt x="2405" y="2058"/>
                    <a:pt x="2447" y="2070"/>
                  </a:cubicBezTo>
                  <a:cubicBezTo>
                    <a:pt x="2587" y="2090"/>
                    <a:pt x="3263" y="2328"/>
                    <a:pt x="3263" y="2328"/>
                  </a:cubicBezTo>
                  <a:cubicBezTo>
                    <a:pt x="3581" y="2428"/>
                    <a:pt x="3880" y="2527"/>
                    <a:pt x="4258" y="2527"/>
                  </a:cubicBezTo>
                  <a:lnTo>
                    <a:pt x="7082" y="2567"/>
                  </a:lnTo>
                  <a:cubicBezTo>
                    <a:pt x="7440" y="2567"/>
                    <a:pt x="7480" y="2408"/>
                    <a:pt x="7480" y="2070"/>
                  </a:cubicBezTo>
                  <a:lnTo>
                    <a:pt x="7480" y="1791"/>
                  </a:lnTo>
                  <a:cubicBezTo>
                    <a:pt x="7480" y="1294"/>
                    <a:pt x="7122" y="1135"/>
                    <a:pt x="6764" y="995"/>
                  </a:cubicBezTo>
                  <a:lnTo>
                    <a:pt x="41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954914" y="3750249"/>
              <a:ext cx="457669" cy="32912"/>
            </a:xfrm>
            <a:custGeom>
              <a:rect b="b" l="l" r="r" t="t"/>
              <a:pathLst>
                <a:path extrusionOk="0" h="538" w="7481">
                  <a:moveTo>
                    <a:pt x="2315" y="28"/>
                  </a:moveTo>
                  <a:lnTo>
                    <a:pt x="40" y="41"/>
                  </a:lnTo>
                  <a:lnTo>
                    <a:pt x="1" y="180"/>
                  </a:lnTo>
                  <a:cubicBezTo>
                    <a:pt x="1" y="379"/>
                    <a:pt x="80" y="458"/>
                    <a:pt x="339" y="458"/>
                  </a:cubicBezTo>
                  <a:lnTo>
                    <a:pt x="2030" y="478"/>
                  </a:lnTo>
                  <a:cubicBezTo>
                    <a:pt x="2351" y="478"/>
                    <a:pt x="2169" y="76"/>
                    <a:pt x="2315" y="28"/>
                  </a:cubicBezTo>
                  <a:close/>
                  <a:moveTo>
                    <a:pt x="7480" y="1"/>
                  </a:moveTo>
                  <a:lnTo>
                    <a:pt x="2384" y="28"/>
                  </a:lnTo>
                  <a:lnTo>
                    <a:pt x="2384" y="28"/>
                  </a:lnTo>
                  <a:cubicBezTo>
                    <a:pt x="2370" y="25"/>
                    <a:pt x="2358" y="24"/>
                    <a:pt x="2346" y="24"/>
                  </a:cubicBezTo>
                  <a:cubicBezTo>
                    <a:pt x="2334" y="24"/>
                    <a:pt x="2324" y="25"/>
                    <a:pt x="2315" y="28"/>
                  </a:cubicBezTo>
                  <a:lnTo>
                    <a:pt x="2315" y="28"/>
                  </a:lnTo>
                  <a:lnTo>
                    <a:pt x="2384" y="28"/>
                  </a:lnTo>
                  <a:lnTo>
                    <a:pt x="2384" y="28"/>
                  </a:lnTo>
                  <a:cubicBezTo>
                    <a:pt x="2397" y="31"/>
                    <a:pt x="2411" y="35"/>
                    <a:pt x="2427" y="41"/>
                  </a:cubicBezTo>
                  <a:cubicBezTo>
                    <a:pt x="2587" y="61"/>
                    <a:pt x="3263" y="299"/>
                    <a:pt x="3263" y="299"/>
                  </a:cubicBezTo>
                  <a:cubicBezTo>
                    <a:pt x="3581" y="399"/>
                    <a:pt x="3880" y="498"/>
                    <a:pt x="4258" y="498"/>
                  </a:cubicBezTo>
                  <a:lnTo>
                    <a:pt x="7082" y="538"/>
                  </a:lnTo>
                  <a:cubicBezTo>
                    <a:pt x="7440" y="538"/>
                    <a:pt x="7480" y="359"/>
                    <a:pt x="7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720061" y="2662305"/>
              <a:ext cx="686412" cy="995501"/>
            </a:xfrm>
            <a:custGeom>
              <a:rect b="b" l="l" r="r" t="t"/>
              <a:pathLst>
                <a:path extrusionOk="0" h="16273" w="11220">
                  <a:moveTo>
                    <a:pt x="1452" y="1"/>
                  </a:moveTo>
                  <a:cubicBezTo>
                    <a:pt x="1452" y="1"/>
                    <a:pt x="0" y="1473"/>
                    <a:pt x="0" y="3482"/>
                  </a:cubicBezTo>
                  <a:cubicBezTo>
                    <a:pt x="0" y="4874"/>
                    <a:pt x="1532" y="5929"/>
                    <a:pt x="1532" y="5929"/>
                  </a:cubicBezTo>
                  <a:lnTo>
                    <a:pt x="6744" y="9629"/>
                  </a:lnTo>
                  <a:cubicBezTo>
                    <a:pt x="7002" y="9788"/>
                    <a:pt x="7022" y="10027"/>
                    <a:pt x="6863" y="10285"/>
                  </a:cubicBezTo>
                  <a:lnTo>
                    <a:pt x="3820" y="15756"/>
                  </a:lnTo>
                  <a:cubicBezTo>
                    <a:pt x="3660" y="16094"/>
                    <a:pt x="3859" y="16213"/>
                    <a:pt x="4317" y="16213"/>
                  </a:cubicBezTo>
                  <a:cubicBezTo>
                    <a:pt x="4317" y="16213"/>
                    <a:pt x="4869" y="16273"/>
                    <a:pt x="5570" y="16273"/>
                  </a:cubicBezTo>
                  <a:cubicBezTo>
                    <a:pt x="6271" y="16273"/>
                    <a:pt x="7122" y="16213"/>
                    <a:pt x="7719" y="15975"/>
                  </a:cubicBezTo>
                  <a:cubicBezTo>
                    <a:pt x="8315" y="15756"/>
                    <a:pt x="7838" y="15676"/>
                    <a:pt x="7957" y="15418"/>
                  </a:cubicBezTo>
                  <a:lnTo>
                    <a:pt x="10683" y="10405"/>
                  </a:lnTo>
                  <a:cubicBezTo>
                    <a:pt x="10981" y="9887"/>
                    <a:pt x="11220" y="8594"/>
                    <a:pt x="10305" y="7679"/>
                  </a:cubicBezTo>
                  <a:lnTo>
                    <a:pt x="5033" y="2408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722508" y="2661081"/>
              <a:ext cx="397960" cy="315541"/>
            </a:xfrm>
            <a:custGeom>
              <a:rect b="b" l="l" r="r" t="t"/>
              <a:pathLst>
                <a:path extrusionOk="0" h="5158" w="6505">
                  <a:moveTo>
                    <a:pt x="1432" y="1"/>
                  </a:moveTo>
                  <a:cubicBezTo>
                    <a:pt x="1432" y="1"/>
                    <a:pt x="0" y="1473"/>
                    <a:pt x="0" y="3482"/>
                  </a:cubicBezTo>
                  <a:cubicBezTo>
                    <a:pt x="0" y="4119"/>
                    <a:pt x="298" y="4656"/>
                    <a:pt x="637" y="5073"/>
                  </a:cubicBezTo>
                  <a:cubicBezTo>
                    <a:pt x="980" y="5131"/>
                    <a:pt x="1346" y="5158"/>
                    <a:pt x="1724" y="5158"/>
                  </a:cubicBezTo>
                  <a:cubicBezTo>
                    <a:pt x="3318" y="5158"/>
                    <a:pt x="5139" y="4675"/>
                    <a:pt x="6505" y="3920"/>
                  </a:cubicBezTo>
                  <a:lnTo>
                    <a:pt x="4993" y="2428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2169089" y="2062357"/>
              <a:ext cx="374896" cy="292111"/>
            </a:xfrm>
            <a:custGeom>
              <a:rect b="b" l="l" r="r" t="t"/>
              <a:pathLst>
                <a:path extrusionOk="0" h="4775" w="6128">
                  <a:moveTo>
                    <a:pt x="4138" y="1"/>
                  </a:moveTo>
                  <a:lnTo>
                    <a:pt x="2328" y="2945"/>
                  </a:lnTo>
                  <a:lnTo>
                    <a:pt x="876" y="3919"/>
                  </a:lnTo>
                  <a:cubicBezTo>
                    <a:pt x="558" y="4178"/>
                    <a:pt x="259" y="4437"/>
                    <a:pt x="1" y="4775"/>
                  </a:cubicBezTo>
                  <a:lnTo>
                    <a:pt x="4317" y="4755"/>
                  </a:lnTo>
                  <a:lnTo>
                    <a:pt x="4317" y="4596"/>
                  </a:lnTo>
                  <a:cubicBezTo>
                    <a:pt x="4317" y="4198"/>
                    <a:pt x="4337" y="4178"/>
                    <a:pt x="4536" y="3820"/>
                  </a:cubicBezTo>
                  <a:lnTo>
                    <a:pt x="6128" y="1234"/>
                  </a:lnTo>
                  <a:lnTo>
                    <a:pt x="4138" y="1"/>
                  </a:ln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2350414" y="2063581"/>
              <a:ext cx="193566" cy="225185"/>
            </a:xfrm>
            <a:custGeom>
              <a:rect b="b" l="l" r="r" t="t"/>
              <a:pathLst>
                <a:path extrusionOk="0" h="3681" w="3164">
                  <a:moveTo>
                    <a:pt x="1174" y="1"/>
                  </a:moveTo>
                  <a:lnTo>
                    <a:pt x="1" y="1890"/>
                  </a:lnTo>
                  <a:cubicBezTo>
                    <a:pt x="379" y="2567"/>
                    <a:pt x="1055" y="3283"/>
                    <a:pt x="1652" y="3681"/>
                  </a:cubicBezTo>
                  <a:lnTo>
                    <a:pt x="3164" y="1254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D19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710334" y="2213277"/>
              <a:ext cx="724158" cy="679654"/>
            </a:xfrm>
            <a:custGeom>
              <a:rect b="b" l="l" r="r" t="t"/>
              <a:pathLst>
                <a:path extrusionOk="0" h="11110" w="11837">
                  <a:moveTo>
                    <a:pt x="10364" y="0"/>
                  </a:moveTo>
                  <a:cubicBezTo>
                    <a:pt x="10364" y="0"/>
                    <a:pt x="7838" y="736"/>
                    <a:pt x="6704" y="1433"/>
                  </a:cubicBezTo>
                  <a:cubicBezTo>
                    <a:pt x="1989" y="4377"/>
                    <a:pt x="1214" y="6525"/>
                    <a:pt x="0" y="9509"/>
                  </a:cubicBezTo>
                  <a:cubicBezTo>
                    <a:pt x="0" y="9509"/>
                    <a:pt x="1893" y="11109"/>
                    <a:pt x="4711" y="11109"/>
                  </a:cubicBezTo>
                  <a:cubicBezTo>
                    <a:pt x="5263" y="11109"/>
                    <a:pt x="5850" y="11048"/>
                    <a:pt x="6465" y="10902"/>
                  </a:cubicBezTo>
                  <a:cubicBezTo>
                    <a:pt x="6465" y="10902"/>
                    <a:pt x="6604" y="9569"/>
                    <a:pt x="7659" y="8415"/>
                  </a:cubicBezTo>
                  <a:cubicBezTo>
                    <a:pt x="8753" y="7221"/>
                    <a:pt x="11418" y="4695"/>
                    <a:pt x="11538" y="4198"/>
                  </a:cubicBezTo>
                  <a:lnTo>
                    <a:pt x="11836" y="2925"/>
                  </a:lnTo>
                  <a:lnTo>
                    <a:pt x="103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2299332" y="2192600"/>
              <a:ext cx="143645" cy="307955"/>
            </a:xfrm>
            <a:custGeom>
              <a:rect b="b" l="l" r="r" t="t"/>
              <a:pathLst>
                <a:path extrusionOk="0" h="5034" w="2348">
                  <a:moveTo>
                    <a:pt x="617" y="0"/>
                  </a:moveTo>
                  <a:lnTo>
                    <a:pt x="199" y="378"/>
                  </a:lnTo>
                  <a:lnTo>
                    <a:pt x="0" y="557"/>
                  </a:lnTo>
                  <a:lnTo>
                    <a:pt x="1154" y="3919"/>
                  </a:lnTo>
                  <a:lnTo>
                    <a:pt x="2328" y="5033"/>
                  </a:lnTo>
                  <a:cubicBezTo>
                    <a:pt x="2347" y="4735"/>
                    <a:pt x="2328" y="4456"/>
                    <a:pt x="2328" y="4257"/>
                  </a:cubicBezTo>
                  <a:lnTo>
                    <a:pt x="2328" y="266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E4E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2411283" y="2356856"/>
              <a:ext cx="30466" cy="130303"/>
            </a:xfrm>
            <a:custGeom>
              <a:rect b="b" l="l" r="r" t="t"/>
              <a:pathLst>
                <a:path extrusionOk="0" h="2130" w="498">
                  <a:moveTo>
                    <a:pt x="378" y="1"/>
                  </a:moveTo>
                  <a:lnTo>
                    <a:pt x="0" y="597"/>
                  </a:lnTo>
                  <a:lnTo>
                    <a:pt x="140" y="1453"/>
                  </a:lnTo>
                  <a:cubicBezTo>
                    <a:pt x="140" y="1532"/>
                    <a:pt x="179" y="1592"/>
                    <a:pt x="100" y="1791"/>
                  </a:cubicBezTo>
                  <a:lnTo>
                    <a:pt x="60" y="1930"/>
                  </a:lnTo>
                  <a:lnTo>
                    <a:pt x="279" y="2129"/>
                  </a:lnTo>
                  <a:cubicBezTo>
                    <a:pt x="319" y="1851"/>
                    <a:pt x="358" y="1632"/>
                    <a:pt x="358" y="1493"/>
                  </a:cubicBezTo>
                  <a:lnTo>
                    <a:pt x="498" y="399"/>
                  </a:lnTo>
                  <a:lnTo>
                    <a:pt x="498" y="140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2296885" y="2183118"/>
              <a:ext cx="150986" cy="242804"/>
            </a:xfrm>
            <a:custGeom>
              <a:rect b="b" l="l" r="r" t="t"/>
              <a:pathLst>
                <a:path extrusionOk="0" h="3969" w="2468">
                  <a:moveTo>
                    <a:pt x="602" y="1"/>
                  </a:moveTo>
                  <a:cubicBezTo>
                    <a:pt x="544" y="1"/>
                    <a:pt x="472" y="60"/>
                    <a:pt x="378" y="195"/>
                  </a:cubicBezTo>
                  <a:lnTo>
                    <a:pt x="0" y="752"/>
                  </a:lnTo>
                  <a:lnTo>
                    <a:pt x="1552" y="3796"/>
                  </a:lnTo>
                  <a:cubicBezTo>
                    <a:pt x="1579" y="3891"/>
                    <a:pt x="1625" y="3968"/>
                    <a:pt x="1684" y="3968"/>
                  </a:cubicBezTo>
                  <a:cubicBezTo>
                    <a:pt x="1711" y="3968"/>
                    <a:pt x="1740" y="3952"/>
                    <a:pt x="1771" y="3915"/>
                  </a:cubicBezTo>
                  <a:lnTo>
                    <a:pt x="2268" y="3119"/>
                  </a:lnTo>
                  <a:cubicBezTo>
                    <a:pt x="2467" y="2801"/>
                    <a:pt x="2447" y="2741"/>
                    <a:pt x="2228" y="2423"/>
                  </a:cubicBezTo>
                  <a:lnTo>
                    <a:pt x="736" y="135"/>
                  </a:lnTo>
                  <a:cubicBezTo>
                    <a:pt x="698" y="50"/>
                    <a:pt x="656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2181263" y="1767003"/>
              <a:ext cx="534324" cy="522067"/>
            </a:xfrm>
            <a:custGeom>
              <a:rect b="b" l="l" r="r" t="t"/>
              <a:pathLst>
                <a:path extrusionOk="0" h="8534" w="8734">
                  <a:moveTo>
                    <a:pt x="5188" y="1"/>
                  </a:moveTo>
                  <a:cubicBezTo>
                    <a:pt x="5014" y="1"/>
                    <a:pt x="4842" y="30"/>
                    <a:pt x="4675" y="94"/>
                  </a:cubicBezTo>
                  <a:cubicBezTo>
                    <a:pt x="3223" y="691"/>
                    <a:pt x="1" y="2839"/>
                    <a:pt x="3840" y="7335"/>
                  </a:cubicBezTo>
                  <a:cubicBezTo>
                    <a:pt x="3840" y="7335"/>
                    <a:pt x="5971" y="8534"/>
                    <a:pt x="7192" y="8534"/>
                  </a:cubicBezTo>
                  <a:cubicBezTo>
                    <a:pt x="7463" y="8534"/>
                    <a:pt x="7690" y="8474"/>
                    <a:pt x="7838" y="8330"/>
                  </a:cubicBezTo>
                  <a:cubicBezTo>
                    <a:pt x="7958" y="8210"/>
                    <a:pt x="8236" y="7216"/>
                    <a:pt x="8395" y="6500"/>
                  </a:cubicBezTo>
                  <a:cubicBezTo>
                    <a:pt x="8614" y="5425"/>
                    <a:pt x="8733" y="4033"/>
                    <a:pt x="8435" y="3118"/>
                  </a:cubicBezTo>
                  <a:cubicBezTo>
                    <a:pt x="8012" y="1762"/>
                    <a:pt x="6530" y="1"/>
                    <a:pt x="5188" y="1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2643077" y="2025836"/>
              <a:ext cx="107795" cy="90050"/>
            </a:xfrm>
            <a:custGeom>
              <a:rect b="b" l="l" r="r" t="t"/>
              <a:pathLst>
                <a:path extrusionOk="0" h="1472" w="1762">
                  <a:moveTo>
                    <a:pt x="409" y="1"/>
                  </a:moveTo>
                  <a:lnTo>
                    <a:pt x="349" y="200"/>
                  </a:lnTo>
                  <a:cubicBezTo>
                    <a:pt x="289" y="180"/>
                    <a:pt x="210" y="140"/>
                    <a:pt x="110" y="140"/>
                  </a:cubicBezTo>
                  <a:cubicBezTo>
                    <a:pt x="0" y="881"/>
                    <a:pt x="412" y="1471"/>
                    <a:pt x="965" y="1471"/>
                  </a:cubicBezTo>
                  <a:cubicBezTo>
                    <a:pt x="1213" y="1471"/>
                    <a:pt x="1490" y="1352"/>
                    <a:pt x="1761" y="1075"/>
                  </a:cubicBezTo>
                  <a:cubicBezTo>
                    <a:pt x="1304" y="737"/>
                    <a:pt x="846" y="438"/>
                    <a:pt x="409" y="1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2222618" y="1759906"/>
              <a:ext cx="456445" cy="474106"/>
            </a:xfrm>
            <a:custGeom>
              <a:rect b="b" l="l" r="r" t="t"/>
              <a:pathLst>
                <a:path extrusionOk="0" h="7750" w="7461">
                  <a:moveTo>
                    <a:pt x="3906" y="1"/>
                  </a:moveTo>
                  <a:cubicBezTo>
                    <a:pt x="3799" y="1"/>
                    <a:pt x="3697" y="4"/>
                    <a:pt x="3601" y="11"/>
                  </a:cubicBezTo>
                  <a:cubicBezTo>
                    <a:pt x="2965" y="91"/>
                    <a:pt x="2249" y="389"/>
                    <a:pt x="1155" y="1662"/>
                  </a:cubicBezTo>
                  <a:cubicBezTo>
                    <a:pt x="1" y="2796"/>
                    <a:pt x="458" y="4547"/>
                    <a:pt x="916" y="5362"/>
                  </a:cubicBezTo>
                  <a:cubicBezTo>
                    <a:pt x="1393" y="6218"/>
                    <a:pt x="2269" y="7133"/>
                    <a:pt x="2985" y="7750"/>
                  </a:cubicBezTo>
                  <a:cubicBezTo>
                    <a:pt x="3542" y="7471"/>
                    <a:pt x="3661" y="5979"/>
                    <a:pt x="3761" y="5243"/>
                  </a:cubicBezTo>
                  <a:cubicBezTo>
                    <a:pt x="4059" y="4587"/>
                    <a:pt x="4715" y="4885"/>
                    <a:pt x="4895" y="4368"/>
                  </a:cubicBezTo>
                  <a:cubicBezTo>
                    <a:pt x="5153" y="3771"/>
                    <a:pt x="5054" y="3095"/>
                    <a:pt x="5352" y="2538"/>
                  </a:cubicBezTo>
                  <a:cubicBezTo>
                    <a:pt x="5433" y="2376"/>
                    <a:pt x="5604" y="2325"/>
                    <a:pt x="5815" y="2325"/>
                  </a:cubicBezTo>
                  <a:cubicBezTo>
                    <a:pt x="6182" y="2325"/>
                    <a:pt x="6672" y="2479"/>
                    <a:pt x="7028" y="2479"/>
                  </a:cubicBezTo>
                  <a:cubicBezTo>
                    <a:pt x="7175" y="2479"/>
                    <a:pt x="7298" y="2453"/>
                    <a:pt x="7381" y="2378"/>
                  </a:cubicBezTo>
                  <a:cubicBezTo>
                    <a:pt x="7381" y="2378"/>
                    <a:pt x="7461" y="509"/>
                    <a:pt x="5571" y="170"/>
                  </a:cubicBezTo>
                  <a:cubicBezTo>
                    <a:pt x="5014" y="72"/>
                    <a:pt x="4404" y="1"/>
                    <a:pt x="3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2428290" y="1990232"/>
              <a:ext cx="99842" cy="124063"/>
            </a:xfrm>
            <a:custGeom>
              <a:rect b="b" l="l" r="r" t="t"/>
              <a:pathLst>
                <a:path extrusionOk="0" h="2028" w="1632">
                  <a:moveTo>
                    <a:pt x="629" y="0"/>
                  </a:moveTo>
                  <a:cubicBezTo>
                    <a:pt x="585" y="0"/>
                    <a:pt x="542" y="8"/>
                    <a:pt x="498" y="26"/>
                  </a:cubicBezTo>
                  <a:cubicBezTo>
                    <a:pt x="200" y="165"/>
                    <a:pt x="1" y="682"/>
                    <a:pt x="180" y="1160"/>
                  </a:cubicBezTo>
                  <a:cubicBezTo>
                    <a:pt x="325" y="1577"/>
                    <a:pt x="802" y="2028"/>
                    <a:pt x="1126" y="2028"/>
                  </a:cubicBezTo>
                  <a:cubicBezTo>
                    <a:pt x="1157" y="2028"/>
                    <a:pt x="1186" y="2024"/>
                    <a:pt x="1214" y="2015"/>
                  </a:cubicBezTo>
                  <a:cubicBezTo>
                    <a:pt x="1533" y="1896"/>
                    <a:pt x="1632" y="1418"/>
                    <a:pt x="1473" y="961"/>
                  </a:cubicBezTo>
                  <a:cubicBezTo>
                    <a:pt x="1313" y="536"/>
                    <a:pt x="981" y="0"/>
                    <a:pt x="629" y="0"/>
                  </a:cubicBezTo>
                  <a:close/>
                </a:path>
              </a:pathLst>
            </a:custGeom>
            <a:solidFill>
              <a:srgbClr val="E8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2613285" y="1975978"/>
              <a:ext cx="76717" cy="73043"/>
            </a:xfrm>
            <a:custGeom>
              <a:rect b="b" l="l" r="r" t="t"/>
              <a:pathLst>
                <a:path extrusionOk="0" h="1194" w="1254">
                  <a:moveTo>
                    <a:pt x="1075" y="0"/>
                  </a:moveTo>
                  <a:cubicBezTo>
                    <a:pt x="1114" y="219"/>
                    <a:pt x="1254" y="1015"/>
                    <a:pt x="617" y="1094"/>
                  </a:cubicBezTo>
                  <a:cubicBezTo>
                    <a:pt x="0" y="1194"/>
                    <a:pt x="120" y="199"/>
                    <a:pt x="120" y="199"/>
                  </a:cubicBezTo>
                  <a:cubicBezTo>
                    <a:pt x="120" y="199"/>
                    <a:pt x="796" y="40"/>
                    <a:pt x="1075" y="0"/>
                  </a:cubicBezTo>
                  <a:close/>
                </a:path>
              </a:pathLst>
            </a:custGeom>
            <a:solidFill>
              <a:srgbClr val="E4C8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2604414" y="1973470"/>
              <a:ext cx="85771" cy="21228"/>
            </a:xfrm>
            <a:custGeom>
              <a:rect b="b" l="l" r="r" t="t"/>
              <a:pathLst>
                <a:path extrusionOk="0" h="347" w="1402">
                  <a:moveTo>
                    <a:pt x="1113" y="0"/>
                  </a:moveTo>
                  <a:cubicBezTo>
                    <a:pt x="1103" y="0"/>
                    <a:pt x="1092" y="1"/>
                    <a:pt x="1080" y="1"/>
                  </a:cubicBezTo>
                  <a:cubicBezTo>
                    <a:pt x="456" y="38"/>
                    <a:pt x="1" y="346"/>
                    <a:pt x="420" y="346"/>
                  </a:cubicBezTo>
                  <a:cubicBezTo>
                    <a:pt x="455" y="346"/>
                    <a:pt x="496" y="344"/>
                    <a:pt x="543" y="340"/>
                  </a:cubicBezTo>
                  <a:cubicBezTo>
                    <a:pt x="1158" y="263"/>
                    <a:pt x="1402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2640080" y="2018556"/>
              <a:ext cx="34137" cy="25632"/>
            </a:xfrm>
            <a:custGeom>
              <a:rect b="b" l="l" r="r" t="t"/>
              <a:pathLst>
                <a:path extrusionOk="0" fill="none" h="419" w="558">
                  <a:moveTo>
                    <a:pt x="0" y="359"/>
                  </a:moveTo>
                  <a:cubicBezTo>
                    <a:pt x="139" y="0"/>
                    <a:pt x="537" y="120"/>
                    <a:pt x="557" y="418"/>
                  </a:cubicBezTo>
                </a:path>
              </a:pathLst>
            </a:custGeom>
            <a:noFill/>
            <a:ln cap="flat" cmpd="sng" w="2475">
              <a:solidFill>
                <a:srgbClr val="4B2B19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2579210" y="2147575"/>
              <a:ext cx="63319" cy="54813"/>
            </a:xfrm>
            <a:custGeom>
              <a:rect b="b" l="l" r="r" t="t"/>
              <a:pathLst>
                <a:path extrusionOk="0" h="896" w="1035">
                  <a:moveTo>
                    <a:pt x="100" y="0"/>
                  </a:moveTo>
                  <a:cubicBezTo>
                    <a:pt x="0" y="80"/>
                    <a:pt x="0" y="239"/>
                    <a:pt x="20" y="398"/>
                  </a:cubicBezTo>
                  <a:cubicBezTo>
                    <a:pt x="60" y="517"/>
                    <a:pt x="160" y="637"/>
                    <a:pt x="259" y="716"/>
                  </a:cubicBezTo>
                  <a:cubicBezTo>
                    <a:pt x="398" y="796"/>
                    <a:pt x="518" y="836"/>
                    <a:pt x="637" y="875"/>
                  </a:cubicBezTo>
                  <a:cubicBezTo>
                    <a:pt x="717" y="875"/>
                    <a:pt x="756" y="895"/>
                    <a:pt x="836" y="895"/>
                  </a:cubicBezTo>
                  <a:lnTo>
                    <a:pt x="1035" y="895"/>
                  </a:lnTo>
                  <a:cubicBezTo>
                    <a:pt x="796" y="836"/>
                    <a:pt x="518" y="796"/>
                    <a:pt x="319" y="637"/>
                  </a:cubicBezTo>
                  <a:cubicBezTo>
                    <a:pt x="219" y="597"/>
                    <a:pt x="140" y="497"/>
                    <a:pt x="100" y="378"/>
                  </a:cubicBezTo>
                  <a:cubicBezTo>
                    <a:pt x="40" y="239"/>
                    <a:pt x="20" y="100"/>
                    <a:pt x="100" y="0"/>
                  </a:cubicBezTo>
                  <a:close/>
                </a:path>
              </a:pathLst>
            </a:custGeom>
            <a:solidFill>
              <a:srgbClr val="A56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2160586" y="2367195"/>
              <a:ext cx="730215" cy="302510"/>
            </a:xfrm>
            <a:custGeom>
              <a:rect b="b" l="l" r="r" t="t"/>
              <a:pathLst>
                <a:path extrusionOk="0" h="4945" w="11936">
                  <a:moveTo>
                    <a:pt x="1690" y="1"/>
                  </a:moveTo>
                  <a:cubicBezTo>
                    <a:pt x="1114" y="1"/>
                    <a:pt x="358" y="287"/>
                    <a:pt x="219" y="1025"/>
                  </a:cubicBezTo>
                  <a:cubicBezTo>
                    <a:pt x="0" y="2179"/>
                    <a:pt x="915" y="2756"/>
                    <a:pt x="1691" y="3054"/>
                  </a:cubicBezTo>
                  <a:cubicBezTo>
                    <a:pt x="2427" y="3353"/>
                    <a:pt x="5909" y="4606"/>
                    <a:pt x="5909" y="4606"/>
                  </a:cubicBezTo>
                  <a:cubicBezTo>
                    <a:pt x="6386" y="4785"/>
                    <a:pt x="6883" y="4884"/>
                    <a:pt x="7381" y="4904"/>
                  </a:cubicBezTo>
                  <a:lnTo>
                    <a:pt x="11817" y="4944"/>
                  </a:lnTo>
                  <a:cubicBezTo>
                    <a:pt x="11817" y="4944"/>
                    <a:pt x="11936" y="3492"/>
                    <a:pt x="11657" y="2557"/>
                  </a:cubicBezTo>
                  <a:lnTo>
                    <a:pt x="7619" y="2398"/>
                  </a:lnTo>
                  <a:cubicBezTo>
                    <a:pt x="7381" y="2378"/>
                    <a:pt x="7122" y="2298"/>
                    <a:pt x="6903" y="2199"/>
                  </a:cubicBezTo>
                  <a:cubicBezTo>
                    <a:pt x="5909" y="1761"/>
                    <a:pt x="2785" y="309"/>
                    <a:pt x="2129" y="70"/>
                  </a:cubicBezTo>
                  <a:cubicBezTo>
                    <a:pt x="2012" y="25"/>
                    <a:pt x="1858" y="1"/>
                    <a:pt x="16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2300556" y="1714820"/>
              <a:ext cx="497801" cy="312298"/>
            </a:xfrm>
            <a:custGeom>
              <a:rect b="b" l="l" r="r" t="t"/>
              <a:pathLst>
                <a:path extrusionOk="0" h="5105" w="8137">
                  <a:moveTo>
                    <a:pt x="3700" y="0"/>
                  </a:moveTo>
                  <a:cubicBezTo>
                    <a:pt x="3604" y="0"/>
                    <a:pt x="3505" y="4"/>
                    <a:pt x="3402" y="12"/>
                  </a:cubicBezTo>
                  <a:cubicBezTo>
                    <a:pt x="637" y="231"/>
                    <a:pt x="20" y="1842"/>
                    <a:pt x="0" y="2399"/>
                  </a:cubicBezTo>
                  <a:cubicBezTo>
                    <a:pt x="279" y="2936"/>
                    <a:pt x="1313" y="2936"/>
                    <a:pt x="1313" y="2936"/>
                  </a:cubicBezTo>
                  <a:cubicBezTo>
                    <a:pt x="1313" y="2936"/>
                    <a:pt x="3322" y="4329"/>
                    <a:pt x="3621" y="5105"/>
                  </a:cubicBezTo>
                  <a:cubicBezTo>
                    <a:pt x="4158" y="4667"/>
                    <a:pt x="4695" y="3832"/>
                    <a:pt x="4476" y="3195"/>
                  </a:cubicBezTo>
                  <a:lnTo>
                    <a:pt x="4476" y="3195"/>
                  </a:lnTo>
                  <a:cubicBezTo>
                    <a:pt x="4675" y="3319"/>
                    <a:pt x="4889" y="3459"/>
                    <a:pt x="4954" y="3459"/>
                  </a:cubicBezTo>
                  <a:cubicBezTo>
                    <a:pt x="4993" y="3459"/>
                    <a:pt x="4978" y="3409"/>
                    <a:pt x="4874" y="3275"/>
                  </a:cubicBezTo>
                  <a:lnTo>
                    <a:pt x="4874" y="3275"/>
                  </a:lnTo>
                  <a:cubicBezTo>
                    <a:pt x="5177" y="3299"/>
                    <a:pt x="5664" y="3574"/>
                    <a:pt x="6400" y="3574"/>
                  </a:cubicBezTo>
                  <a:cubicBezTo>
                    <a:pt x="6871" y="3574"/>
                    <a:pt x="7444" y="3461"/>
                    <a:pt x="8136" y="3096"/>
                  </a:cubicBezTo>
                  <a:cubicBezTo>
                    <a:pt x="6431" y="2655"/>
                    <a:pt x="6202" y="0"/>
                    <a:pt x="3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8"/>
          <p:cNvSpPr/>
          <p:nvPr/>
        </p:nvSpPr>
        <p:spPr>
          <a:xfrm>
            <a:off x="9158151" y="3701150"/>
            <a:ext cx="88" cy="1052"/>
          </a:xfrm>
          <a:custGeom>
            <a:rect b="b" l="l" r="r" t="t"/>
            <a:pathLst>
              <a:path extrusionOk="0" h="12" w="1">
                <a:moveTo>
                  <a:pt x="1" y="11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111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28"/>
          <p:cNvGrpSpPr/>
          <p:nvPr/>
        </p:nvGrpSpPr>
        <p:grpSpPr>
          <a:xfrm>
            <a:off x="2372241" y="3763809"/>
            <a:ext cx="1790100" cy="878713"/>
            <a:chOff x="2728984" y="3694838"/>
            <a:chExt cx="1790100" cy="878713"/>
          </a:xfrm>
        </p:grpSpPr>
        <p:sp>
          <p:nvSpPr>
            <p:cNvPr id="508" name="Google Shape;508;p28"/>
            <p:cNvSpPr txBox="1"/>
            <p:nvPr/>
          </p:nvSpPr>
          <p:spPr>
            <a:xfrm>
              <a:off x="2728984" y="3694838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9" name="Google Shape;509;p28"/>
            <p:cNvSpPr txBox="1"/>
            <p:nvPr/>
          </p:nvSpPr>
          <p:spPr>
            <a:xfrm>
              <a:off x="2834734" y="3967250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0" name="Google Shape;510;p28"/>
          <p:cNvSpPr/>
          <p:nvPr/>
        </p:nvSpPr>
        <p:spPr>
          <a:xfrm>
            <a:off x="2792563" y="1043531"/>
            <a:ext cx="949455" cy="474094"/>
          </a:xfrm>
          <a:custGeom>
            <a:rect b="b" l="l" r="r" t="t"/>
            <a:pathLst>
              <a:path extrusionOk="0" h="8515" w="17052">
                <a:moveTo>
                  <a:pt x="4269" y="0"/>
                </a:moveTo>
                <a:cubicBezTo>
                  <a:pt x="1918" y="0"/>
                  <a:pt x="1" y="1918"/>
                  <a:pt x="1" y="4269"/>
                </a:cubicBezTo>
                <a:cubicBezTo>
                  <a:pt x="1" y="6620"/>
                  <a:pt x="1918" y="8514"/>
                  <a:pt x="4269" y="8514"/>
                </a:cubicBezTo>
                <a:lnTo>
                  <a:pt x="12783" y="8514"/>
                </a:lnTo>
                <a:cubicBezTo>
                  <a:pt x="15134" y="8514"/>
                  <a:pt x="17051" y="6620"/>
                  <a:pt x="17051" y="4269"/>
                </a:cubicBezTo>
                <a:cubicBezTo>
                  <a:pt x="17051" y="1918"/>
                  <a:pt x="15134" y="0"/>
                  <a:pt x="127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5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1" name="Google Shape;511;p28"/>
          <p:cNvGrpSpPr/>
          <p:nvPr/>
        </p:nvGrpSpPr>
        <p:grpSpPr>
          <a:xfrm>
            <a:off x="5137461" y="3760591"/>
            <a:ext cx="1790100" cy="885149"/>
            <a:chOff x="4656004" y="3750144"/>
            <a:chExt cx="1790100" cy="885149"/>
          </a:xfrm>
        </p:grpSpPr>
        <p:sp>
          <p:nvSpPr>
            <p:cNvPr id="512" name="Google Shape;512;p28"/>
            <p:cNvSpPr txBox="1"/>
            <p:nvPr/>
          </p:nvSpPr>
          <p:spPr>
            <a:xfrm>
              <a:off x="4656004" y="3750144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p28"/>
            <p:cNvSpPr txBox="1"/>
            <p:nvPr/>
          </p:nvSpPr>
          <p:spPr>
            <a:xfrm>
              <a:off x="4761754" y="4028993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4" name="Google Shape;514;p28"/>
          <p:cNvSpPr/>
          <p:nvPr/>
        </p:nvSpPr>
        <p:spPr>
          <a:xfrm>
            <a:off x="5557811" y="1043531"/>
            <a:ext cx="949400" cy="474094"/>
          </a:xfrm>
          <a:custGeom>
            <a:rect b="b" l="l" r="r" t="t"/>
            <a:pathLst>
              <a:path extrusionOk="0" h="8515" w="17051">
                <a:moveTo>
                  <a:pt x="4268" y="1"/>
                </a:moveTo>
                <a:cubicBezTo>
                  <a:pt x="1917" y="1"/>
                  <a:pt x="0" y="1895"/>
                  <a:pt x="0" y="4246"/>
                </a:cubicBezTo>
                <a:cubicBezTo>
                  <a:pt x="0" y="6597"/>
                  <a:pt x="1917" y="8515"/>
                  <a:pt x="4268" y="8515"/>
                </a:cubicBezTo>
                <a:lnTo>
                  <a:pt x="12805" y="8515"/>
                </a:lnTo>
                <a:cubicBezTo>
                  <a:pt x="15156" y="8515"/>
                  <a:pt x="17051" y="6597"/>
                  <a:pt x="17051" y="4246"/>
                </a:cubicBezTo>
                <a:cubicBezTo>
                  <a:pt x="17051" y="1895"/>
                  <a:pt x="15156" y="1"/>
                  <a:pt x="12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9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520" name="Google Shape;520;p29"/>
          <p:cNvGrpSpPr/>
          <p:nvPr/>
        </p:nvGrpSpPr>
        <p:grpSpPr>
          <a:xfrm>
            <a:off x="442943" y="1625596"/>
            <a:ext cx="2948821" cy="1544760"/>
            <a:chOff x="442943" y="1625596"/>
            <a:chExt cx="2948821" cy="1544760"/>
          </a:xfrm>
        </p:grpSpPr>
        <p:sp>
          <p:nvSpPr>
            <p:cNvPr id="521" name="Google Shape;521;p29"/>
            <p:cNvSpPr/>
            <p:nvPr/>
          </p:nvSpPr>
          <p:spPr>
            <a:xfrm>
              <a:off x="1847862" y="1625596"/>
              <a:ext cx="1543902" cy="1544760"/>
            </a:xfrm>
            <a:custGeom>
              <a:rect b="b" l="l" r="r" t="t"/>
              <a:pathLst>
                <a:path extrusionOk="0" h="21599" w="21587">
                  <a:moveTo>
                    <a:pt x="4966" y="18860"/>
                  </a:moveTo>
                  <a:cubicBezTo>
                    <a:pt x="5323" y="18503"/>
                    <a:pt x="5382" y="17920"/>
                    <a:pt x="5382" y="17920"/>
                  </a:cubicBezTo>
                  <a:cubicBezTo>
                    <a:pt x="5394" y="17717"/>
                    <a:pt x="5537" y="17432"/>
                    <a:pt x="5680" y="17289"/>
                  </a:cubicBezTo>
                  <a:lnTo>
                    <a:pt x="5752" y="17205"/>
                  </a:lnTo>
                  <a:cubicBezTo>
                    <a:pt x="5906" y="17063"/>
                    <a:pt x="6144" y="17063"/>
                    <a:pt x="6287" y="17205"/>
                  </a:cubicBezTo>
                  <a:lnTo>
                    <a:pt x="10526" y="21444"/>
                  </a:lnTo>
                  <a:cubicBezTo>
                    <a:pt x="10681" y="21599"/>
                    <a:pt x="10919" y="21599"/>
                    <a:pt x="11062" y="21444"/>
                  </a:cubicBezTo>
                  <a:lnTo>
                    <a:pt x="15300" y="17205"/>
                  </a:lnTo>
                  <a:cubicBezTo>
                    <a:pt x="15443" y="17063"/>
                    <a:pt x="15681" y="17063"/>
                    <a:pt x="15836" y="17205"/>
                  </a:cubicBezTo>
                  <a:lnTo>
                    <a:pt x="15836" y="17205"/>
                  </a:lnTo>
                  <a:cubicBezTo>
                    <a:pt x="15979" y="17360"/>
                    <a:pt x="16122" y="17646"/>
                    <a:pt x="16134" y="17848"/>
                  </a:cubicBezTo>
                  <a:cubicBezTo>
                    <a:pt x="16134" y="17848"/>
                    <a:pt x="16193" y="18432"/>
                    <a:pt x="16551" y="18789"/>
                  </a:cubicBezTo>
                  <a:cubicBezTo>
                    <a:pt x="17170" y="19396"/>
                    <a:pt x="18170" y="19396"/>
                    <a:pt x="18777" y="18789"/>
                  </a:cubicBezTo>
                  <a:cubicBezTo>
                    <a:pt x="19396" y="18170"/>
                    <a:pt x="19396" y="17170"/>
                    <a:pt x="18777" y="16551"/>
                  </a:cubicBezTo>
                  <a:cubicBezTo>
                    <a:pt x="18420" y="16193"/>
                    <a:pt x="17848" y="16146"/>
                    <a:pt x="17848" y="16146"/>
                  </a:cubicBezTo>
                  <a:cubicBezTo>
                    <a:pt x="17646" y="16122"/>
                    <a:pt x="17360" y="15979"/>
                    <a:pt x="17205" y="15836"/>
                  </a:cubicBezTo>
                  <a:lnTo>
                    <a:pt x="17205" y="15836"/>
                  </a:lnTo>
                  <a:cubicBezTo>
                    <a:pt x="17062" y="15693"/>
                    <a:pt x="17062" y="15443"/>
                    <a:pt x="17205" y="15300"/>
                  </a:cubicBezTo>
                  <a:lnTo>
                    <a:pt x="21444" y="11062"/>
                  </a:lnTo>
                  <a:cubicBezTo>
                    <a:pt x="21587" y="10919"/>
                    <a:pt x="21587" y="10681"/>
                    <a:pt x="21444" y="10526"/>
                  </a:cubicBezTo>
                  <a:lnTo>
                    <a:pt x="17205" y="6287"/>
                  </a:lnTo>
                  <a:cubicBezTo>
                    <a:pt x="17062" y="6145"/>
                    <a:pt x="16824" y="6145"/>
                    <a:pt x="16670" y="6287"/>
                  </a:cubicBezTo>
                  <a:lnTo>
                    <a:pt x="16622" y="6335"/>
                  </a:lnTo>
                  <a:cubicBezTo>
                    <a:pt x="16479" y="6490"/>
                    <a:pt x="16348" y="6776"/>
                    <a:pt x="16324" y="6978"/>
                  </a:cubicBezTo>
                  <a:cubicBezTo>
                    <a:pt x="16324" y="6978"/>
                    <a:pt x="16265" y="7549"/>
                    <a:pt x="15908" y="7907"/>
                  </a:cubicBezTo>
                  <a:cubicBezTo>
                    <a:pt x="15300" y="8526"/>
                    <a:pt x="14300" y="8526"/>
                    <a:pt x="13681" y="7907"/>
                  </a:cubicBezTo>
                  <a:cubicBezTo>
                    <a:pt x="13062" y="7299"/>
                    <a:pt x="13062" y="6299"/>
                    <a:pt x="13681" y="5680"/>
                  </a:cubicBezTo>
                  <a:cubicBezTo>
                    <a:pt x="14038" y="5323"/>
                    <a:pt x="14610" y="5263"/>
                    <a:pt x="14610" y="5263"/>
                  </a:cubicBezTo>
                  <a:cubicBezTo>
                    <a:pt x="14824" y="5252"/>
                    <a:pt x="15110" y="5109"/>
                    <a:pt x="15253" y="4966"/>
                  </a:cubicBezTo>
                  <a:lnTo>
                    <a:pt x="15300" y="4918"/>
                  </a:lnTo>
                  <a:cubicBezTo>
                    <a:pt x="15443" y="4775"/>
                    <a:pt x="15443" y="4537"/>
                    <a:pt x="15300" y="4382"/>
                  </a:cubicBezTo>
                  <a:lnTo>
                    <a:pt x="11062" y="144"/>
                  </a:lnTo>
                  <a:cubicBezTo>
                    <a:pt x="10919" y="1"/>
                    <a:pt x="10681" y="1"/>
                    <a:pt x="10526" y="144"/>
                  </a:cubicBezTo>
                  <a:lnTo>
                    <a:pt x="6287" y="4382"/>
                  </a:lnTo>
                  <a:cubicBezTo>
                    <a:pt x="6144" y="4537"/>
                    <a:pt x="6144" y="4775"/>
                    <a:pt x="6287" y="4918"/>
                  </a:cubicBezTo>
                  <a:lnTo>
                    <a:pt x="6335" y="4966"/>
                  </a:lnTo>
                  <a:cubicBezTo>
                    <a:pt x="6478" y="5109"/>
                    <a:pt x="6764" y="5252"/>
                    <a:pt x="6978" y="5263"/>
                  </a:cubicBezTo>
                  <a:cubicBezTo>
                    <a:pt x="6978" y="5263"/>
                    <a:pt x="7549" y="5323"/>
                    <a:pt x="7907" y="5680"/>
                  </a:cubicBezTo>
                  <a:cubicBezTo>
                    <a:pt x="8526" y="6299"/>
                    <a:pt x="8526" y="7299"/>
                    <a:pt x="7907" y="7907"/>
                  </a:cubicBezTo>
                  <a:cubicBezTo>
                    <a:pt x="7287" y="8526"/>
                    <a:pt x="6287" y="8526"/>
                    <a:pt x="5680" y="7907"/>
                  </a:cubicBezTo>
                  <a:cubicBezTo>
                    <a:pt x="5323" y="7549"/>
                    <a:pt x="5263" y="6978"/>
                    <a:pt x="5263" y="6978"/>
                  </a:cubicBezTo>
                  <a:cubicBezTo>
                    <a:pt x="5240" y="6776"/>
                    <a:pt x="5109" y="6478"/>
                    <a:pt x="4966" y="6335"/>
                  </a:cubicBezTo>
                  <a:lnTo>
                    <a:pt x="4918" y="6287"/>
                  </a:lnTo>
                  <a:cubicBezTo>
                    <a:pt x="4775" y="6145"/>
                    <a:pt x="4525" y="6145"/>
                    <a:pt x="4382" y="6287"/>
                  </a:cubicBezTo>
                  <a:lnTo>
                    <a:pt x="144" y="10526"/>
                  </a:lnTo>
                  <a:cubicBezTo>
                    <a:pt x="1" y="10681"/>
                    <a:pt x="1" y="10919"/>
                    <a:pt x="144" y="11062"/>
                  </a:cubicBezTo>
                  <a:lnTo>
                    <a:pt x="4382" y="15300"/>
                  </a:lnTo>
                  <a:cubicBezTo>
                    <a:pt x="4525" y="15455"/>
                    <a:pt x="4525" y="15693"/>
                    <a:pt x="4382" y="15836"/>
                  </a:cubicBezTo>
                  <a:lnTo>
                    <a:pt x="4311" y="15908"/>
                  </a:lnTo>
                  <a:cubicBezTo>
                    <a:pt x="4156" y="16062"/>
                    <a:pt x="3870" y="16193"/>
                    <a:pt x="3668" y="16217"/>
                  </a:cubicBezTo>
                  <a:cubicBezTo>
                    <a:pt x="3668" y="16217"/>
                    <a:pt x="3096" y="16265"/>
                    <a:pt x="2739" y="16622"/>
                  </a:cubicBezTo>
                  <a:cubicBezTo>
                    <a:pt x="2120" y="17241"/>
                    <a:pt x="2120" y="18241"/>
                    <a:pt x="2739" y="18860"/>
                  </a:cubicBezTo>
                  <a:cubicBezTo>
                    <a:pt x="3346" y="19468"/>
                    <a:pt x="4347" y="19468"/>
                    <a:pt x="4966" y="188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 txBox="1"/>
            <p:nvPr/>
          </p:nvSpPr>
          <p:spPr>
            <a:xfrm>
              <a:off x="2357613" y="2208443"/>
              <a:ext cx="524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23" name="Google Shape;523;p29"/>
            <p:cNvGrpSpPr/>
            <p:nvPr/>
          </p:nvGrpSpPr>
          <p:grpSpPr>
            <a:xfrm>
              <a:off x="442943" y="1989485"/>
              <a:ext cx="1404900" cy="816994"/>
              <a:chOff x="456743" y="4105448"/>
              <a:chExt cx="1404900" cy="816994"/>
            </a:xfrm>
          </p:grpSpPr>
          <p:sp>
            <p:nvSpPr>
              <p:cNvPr id="524" name="Google Shape;524;p29"/>
              <p:cNvSpPr txBox="1"/>
              <p:nvPr/>
            </p:nvSpPr>
            <p:spPr>
              <a:xfrm>
                <a:off x="456743" y="4509342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5" name="Google Shape;525;p29"/>
              <p:cNvSpPr txBox="1"/>
              <p:nvPr/>
            </p:nvSpPr>
            <p:spPr>
              <a:xfrm>
                <a:off x="456743" y="4105448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526" name="Google Shape;526;p29"/>
          <p:cNvGrpSpPr/>
          <p:nvPr/>
        </p:nvGrpSpPr>
        <p:grpSpPr>
          <a:xfrm>
            <a:off x="4968845" y="803523"/>
            <a:ext cx="1544760" cy="2366833"/>
            <a:chOff x="4968845" y="803523"/>
            <a:chExt cx="1544760" cy="2366833"/>
          </a:xfrm>
        </p:grpSpPr>
        <p:sp>
          <p:nvSpPr>
            <p:cNvPr id="527" name="Google Shape;527;p29"/>
            <p:cNvSpPr/>
            <p:nvPr/>
          </p:nvSpPr>
          <p:spPr>
            <a:xfrm>
              <a:off x="4968845" y="1625596"/>
              <a:ext cx="1544760" cy="1544760"/>
            </a:xfrm>
            <a:custGeom>
              <a:rect b="b" l="l" r="r" t="t"/>
              <a:pathLst>
                <a:path extrusionOk="0" h="21599" w="21599">
                  <a:moveTo>
                    <a:pt x="16621" y="2739"/>
                  </a:moveTo>
                  <a:cubicBezTo>
                    <a:pt x="16276" y="3097"/>
                    <a:pt x="16217" y="3668"/>
                    <a:pt x="16217" y="3668"/>
                  </a:cubicBezTo>
                  <a:cubicBezTo>
                    <a:pt x="16193" y="3882"/>
                    <a:pt x="16062" y="4168"/>
                    <a:pt x="15907" y="4311"/>
                  </a:cubicBezTo>
                  <a:lnTo>
                    <a:pt x="15836" y="4394"/>
                  </a:lnTo>
                  <a:cubicBezTo>
                    <a:pt x="15693" y="4537"/>
                    <a:pt x="15455" y="4537"/>
                    <a:pt x="15300" y="4394"/>
                  </a:cubicBezTo>
                  <a:lnTo>
                    <a:pt x="11061" y="156"/>
                  </a:lnTo>
                  <a:cubicBezTo>
                    <a:pt x="10918" y="1"/>
                    <a:pt x="10680" y="1"/>
                    <a:pt x="10537" y="156"/>
                  </a:cubicBezTo>
                  <a:lnTo>
                    <a:pt x="6299" y="4394"/>
                  </a:lnTo>
                  <a:cubicBezTo>
                    <a:pt x="6144" y="4537"/>
                    <a:pt x="5906" y="4537"/>
                    <a:pt x="5763" y="4394"/>
                  </a:cubicBezTo>
                  <a:lnTo>
                    <a:pt x="5763" y="4382"/>
                  </a:lnTo>
                  <a:cubicBezTo>
                    <a:pt x="5608" y="4240"/>
                    <a:pt x="5477" y="3954"/>
                    <a:pt x="5453" y="3739"/>
                  </a:cubicBezTo>
                  <a:cubicBezTo>
                    <a:pt x="5453" y="3739"/>
                    <a:pt x="5394" y="3168"/>
                    <a:pt x="5048" y="2811"/>
                  </a:cubicBezTo>
                  <a:cubicBezTo>
                    <a:pt x="4429" y="2192"/>
                    <a:pt x="3429" y="2192"/>
                    <a:pt x="2810" y="2811"/>
                  </a:cubicBezTo>
                  <a:cubicBezTo>
                    <a:pt x="2191" y="3430"/>
                    <a:pt x="2191" y="4430"/>
                    <a:pt x="2810" y="5049"/>
                  </a:cubicBezTo>
                  <a:cubicBezTo>
                    <a:pt x="3167" y="5406"/>
                    <a:pt x="3739" y="5454"/>
                    <a:pt x="3739" y="5454"/>
                  </a:cubicBezTo>
                  <a:cubicBezTo>
                    <a:pt x="3953" y="5478"/>
                    <a:pt x="4239" y="5609"/>
                    <a:pt x="4382" y="5764"/>
                  </a:cubicBezTo>
                  <a:lnTo>
                    <a:pt x="4394" y="5764"/>
                  </a:lnTo>
                  <a:cubicBezTo>
                    <a:pt x="4537" y="5906"/>
                    <a:pt x="4537" y="6145"/>
                    <a:pt x="4394" y="6299"/>
                  </a:cubicBezTo>
                  <a:lnTo>
                    <a:pt x="143" y="10538"/>
                  </a:lnTo>
                  <a:cubicBezTo>
                    <a:pt x="0" y="10681"/>
                    <a:pt x="0" y="10919"/>
                    <a:pt x="143" y="11062"/>
                  </a:cubicBezTo>
                  <a:lnTo>
                    <a:pt x="4394" y="15300"/>
                  </a:lnTo>
                  <a:cubicBezTo>
                    <a:pt x="4537" y="15455"/>
                    <a:pt x="4775" y="15455"/>
                    <a:pt x="4918" y="15300"/>
                  </a:cubicBezTo>
                  <a:lnTo>
                    <a:pt x="4965" y="15253"/>
                  </a:lnTo>
                  <a:cubicBezTo>
                    <a:pt x="5108" y="15110"/>
                    <a:pt x="5251" y="14824"/>
                    <a:pt x="5275" y="14622"/>
                  </a:cubicBezTo>
                  <a:cubicBezTo>
                    <a:pt x="5275" y="14622"/>
                    <a:pt x="5322" y="14038"/>
                    <a:pt x="5680" y="13681"/>
                  </a:cubicBezTo>
                  <a:cubicBezTo>
                    <a:pt x="6299" y="13074"/>
                    <a:pt x="7299" y="13074"/>
                    <a:pt x="7918" y="13681"/>
                  </a:cubicBezTo>
                  <a:cubicBezTo>
                    <a:pt x="8525" y="14300"/>
                    <a:pt x="8525" y="15300"/>
                    <a:pt x="7918" y="15920"/>
                  </a:cubicBezTo>
                  <a:cubicBezTo>
                    <a:pt x="7561" y="16277"/>
                    <a:pt x="6977" y="16324"/>
                    <a:pt x="6977" y="16324"/>
                  </a:cubicBezTo>
                  <a:cubicBezTo>
                    <a:pt x="6775" y="16348"/>
                    <a:pt x="6489" y="16479"/>
                    <a:pt x="6334" y="16634"/>
                  </a:cubicBezTo>
                  <a:lnTo>
                    <a:pt x="6299" y="16682"/>
                  </a:lnTo>
                  <a:cubicBezTo>
                    <a:pt x="6144" y="16824"/>
                    <a:pt x="6144" y="17063"/>
                    <a:pt x="6299" y="17205"/>
                  </a:cubicBezTo>
                  <a:lnTo>
                    <a:pt x="10537" y="21444"/>
                  </a:lnTo>
                  <a:cubicBezTo>
                    <a:pt x="10680" y="21599"/>
                    <a:pt x="10918" y="21599"/>
                    <a:pt x="11061" y="21444"/>
                  </a:cubicBezTo>
                  <a:lnTo>
                    <a:pt x="15300" y="17205"/>
                  </a:lnTo>
                  <a:cubicBezTo>
                    <a:pt x="15455" y="17063"/>
                    <a:pt x="15455" y="16824"/>
                    <a:pt x="15300" y="16682"/>
                  </a:cubicBezTo>
                  <a:lnTo>
                    <a:pt x="15264" y="16634"/>
                  </a:lnTo>
                  <a:cubicBezTo>
                    <a:pt x="15109" y="16491"/>
                    <a:pt x="14824" y="16348"/>
                    <a:pt x="14621" y="16336"/>
                  </a:cubicBezTo>
                  <a:cubicBezTo>
                    <a:pt x="14621" y="16336"/>
                    <a:pt x="14038" y="16277"/>
                    <a:pt x="13681" y="15920"/>
                  </a:cubicBezTo>
                  <a:cubicBezTo>
                    <a:pt x="13073" y="15300"/>
                    <a:pt x="13073" y="14300"/>
                    <a:pt x="13681" y="13681"/>
                  </a:cubicBezTo>
                  <a:cubicBezTo>
                    <a:pt x="14300" y="13074"/>
                    <a:pt x="15300" y="13074"/>
                    <a:pt x="15919" y="13681"/>
                  </a:cubicBezTo>
                  <a:cubicBezTo>
                    <a:pt x="16276" y="14038"/>
                    <a:pt x="16324" y="14622"/>
                    <a:pt x="16324" y="14622"/>
                  </a:cubicBezTo>
                  <a:cubicBezTo>
                    <a:pt x="16348" y="14824"/>
                    <a:pt x="16490" y="15110"/>
                    <a:pt x="16633" y="15265"/>
                  </a:cubicBezTo>
                  <a:lnTo>
                    <a:pt x="16681" y="15300"/>
                  </a:lnTo>
                  <a:cubicBezTo>
                    <a:pt x="16824" y="15455"/>
                    <a:pt x="17062" y="15455"/>
                    <a:pt x="17205" y="15300"/>
                  </a:cubicBezTo>
                  <a:lnTo>
                    <a:pt x="21443" y="11062"/>
                  </a:lnTo>
                  <a:cubicBezTo>
                    <a:pt x="21598" y="10919"/>
                    <a:pt x="21598" y="10681"/>
                    <a:pt x="21443" y="10538"/>
                  </a:cubicBezTo>
                  <a:lnTo>
                    <a:pt x="17205" y="6299"/>
                  </a:lnTo>
                  <a:cubicBezTo>
                    <a:pt x="17062" y="6145"/>
                    <a:pt x="17062" y="5906"/>
                    <a:pt x="17205" y="5764"/>
                  </a:cubicBezTo>
                  <a:lnTo>
                    <a:pt x="17288" y="5680"/>
                  </a:lnTo>
                  <a:cubicBezTo>
                    <a:pt x="17431" y="5537"/>
                    <a:pt x="17717" y="5406"/>
                    <a:pt x="17931" y="5383"/>
                  </a:cubicBezTo>
                  <a:cubicBezTo>
                    <a:pt x="17931" y="5383"/>
                    <a:pt x="18503" y="5323"/>
                    <a:pt x="18860" y="4966"/>
                  </a:cubicBezTo>
                  <a:cubicBezTo>
                    <a:pt x="19479" y="4359"/>
                    <a:pt x="19479" y="3358"/>
                    <a:pt x="18860" y="2739"/>
                  </a:cubicBezTo>
                  <a:cubicBezTo>
                    <a:pt x="18241" y="2120"/>
                    <a:pt x="17240" y="2120"/>
                    <a:pt x="16621" y="273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 txBox="1"/>
            <p:nvPr/>
          </p:nvSpPr>
          <p:spPr>
            <a:xfrm>
              <a:off x="5478998" y="2208376"/>
              <a:ext cx="524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29" name="Google Shape;529;p29"/>
            <p:cNvGrpSpPr/>
            <p:nvPr/>
          </p:nvGrpSpPr>
          <p:grpSpPr>
            <a:xfrm>
              <a:off x="5038797" y="803523"/>
              <a:ext cx="1404900" cy="816994"/>
              <a:chOff x="5917234" y="4105448"/>
              <a:chExt cx="1404900" cy="816994"/>
            </a:xfrm>
          </p:grpSpPr>
          <p:sp>
            <p:nvSpPr>
              <p:cNvPr id="530" name="Google Shape;530;p29"/>
              <p:cNvSpPr txBox="1"/>
              <p:nvPr/>
            </p:nvSpPr>
            <p:spPr>
              <a:xfrm>
                <a:off x="5917234" y="4509342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1" name="Google Shape;531;p29"/>
              <p:cNvSpPr txBox="1"/>
              <p:nvPr/>
            </p:nvSpPr>
            <p:spPr>
              <a:xfrm>
                <a:off x="5917234" y="4105448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532" name="Google Shape;532;p29"/>
          <p:cNvGrpSpPr/>
          <p:nvPr/>
        </p:nvGrpSpPr>
        <p:grpSpPr>
          <a:xfrm>
            <a:off x="5752219" y="2409041"/>
            <a:ext cx="2948838" cy="1543902"/>
            <a:chOff x="5752219" y="2409041"/>
            <a:chExt cx="2948838" cy="1543902"/>
          </a:xfrm>
        </p:grpSpPr>
        <p:sp>
          <p:nvSpPr>
            <p:cNvPr id="533" name="Google Shape;533;p29"/>
            <p:cNvSpPr/>
            <p:nvPr/>
          </p:nvSpPr>
          <p:spPr>
            <a:xfrm>
              <a:off x="5752219" y="2409041"/>
              <a:ext cx="1543902" cy="1543902"/>
            </a:xfrm>
            <a:custGeom>
              <a:rect b="b" l="l" r="r" t="t"/>
              <a:pathLst>
                <a:path extrusionOk="0" h="21587" w="21587">
                  <a:moveTo>
                    <a:pt x="2728" y="4966"/>
                  </a:moveTo>
                  <a:cubicBezTo>
                    <a:pt x="3085" y="5323"/>
                    <a:pt x="3668" y="5382"/>
                    <a:pt x="3668" y="5382"/>
                  </a:cubicBezTo>
                  <a:cubicBezTo>
                    <a:pt x="3871" y="5394"/>
                    <a:pt x="4156" y="5537"/>
                    <a:pt x="4311" y="5680"/>
                  </a:cubicBezTo>
                  <a:lnTo>
                    <a:pt x="4382" y="5751"/>
                  </a:lnTo>
                  <a:cubicBezTo>
                    <a:pt x="4525" y="5906"/>
                    <a:pt x="4525" y="6144"/>
                    <a:pt x="4382" y="6287"/>
                  </a:cubicBezTo>
                  <a:lnTo>
                    <a:pt x="144" y="10526"/>
                  </a:lnTo>
                  <a:cubicBezTo>
                    <a:pt x="1" y="10669"/>
                    <a:pt x="1" y="10907"/>
                    <a:pt x="144" y="11062"/>
                  </a:cubicBezTo>
                  <a:lnTo>
                    <a:pt x="4382" y="15300"/>
                  </a:lnTo>
                  <a:cubicBezTo>
                    <a:pt x="4525" y="15443"/>
                    <a:pt x="4525" y="15681"/>
                    <a:pt x="4382" y="15824"/>
                  </a:cubicBezTo>
                  <a:lnTo>
                    <a:pt x="4382" y="15836"/>
                  </a:lnTo>
                  <a:cubicBezTo>
                    <a:pt x="4228" y="15979"/>
                    <a:pt x="3942" y="16110"/>
                    <a:pt x="3740" y="16134"/>
                  </a:cubicBezTo>
                  <a:cubicBezTo>
                    <a:pt x="3740" y="16134"/>
                    <a:pt x="3168" y="16193"/>
                    <a:pt x="2811" y="16550"/>
                  </a:cubicBezTo>
                  <a:cubicBezTo>
                    <a:pt x="2192" y="17169"/>
                    <a:pt x="2192" y="18158"/>
                    <a:pt x="2811" y="18777"/>
                  </a:cubicBezTo>
                  <a:cubicBezTo>
                    <a:pt x="3418" y="19396"/>
                    <a:pt x="4418" y="19396"/>
                    <a:pt x="5037" y="18777"/>
                  </a:cubicBezTo>
                  <a:cubicBezTo>
                    <a:pt x="5395" y="18420"/>
                    <a:pt x="5454" y="17848"/>
                    <a:pt x="5454" y="17848"/>
                  </a:cubicBezTo>
                  <a:cubicBezTo>
                    <a:pt x="5466" y="17646"/>
                    <a:pt x="5609" y="17348"/>
                    <a:pt x="5752" y="17205"/>
                  </a:cubicBezTo>
                  <a:lnTo>
                    <a:pt x="5752" y="17205"/>
                  </a:lnTo>
                  <a:cubicBezTo>
                    <a:pt x="5906" y="17050"/>
                    <a:pt x="6145" y="17050"/>
                    <a:pt x="6287" y="17205"/>
                  </a:cubicBezTo>
                  <a:lnTo>
                    <a:pt x="10526" y="21444"/>
                  </a:lnTo>
                  <a:cubicBezTo>
                    <a:pt x="10669" y="21587"/>
                    <a:pt x="10907" y="21587"/>
                    <a:pt x="11062" y="21444"/>
                  </a:cubicBezTo>
                  <a:lnTo>
                    <a:pt x="15301" y="17205"/>
                  </a:lnTo>
                  <a:cubicBezTo>
                    <a:pt x="15443" y="17050"/>
                    <a:pt x="15443" y="16812"/>
                    <a:pt x="15301" y="16669"/>
                  </a:cubicBezTo>
                  <a:lnTo>
                    <a:pt x="15253" y="16622"/>
                  </a:lnTo>
                  <a:cubicBezTo>
                    <a:pt x="15110" y="16479"/>
                    <a:pt x="14812" y="16336"/>
                    <a:pt x="14610" y="16324"/>
                  </a:cubicBezTo>
                  <a:cubicBezTo>
                    <a:pt x="14610" y="16324"/>
                    <a:pt x="14038" y="16265"/>
                    <a:pt x="13681" y="15907"/>
                  </a:cubicBezTo>
                  <a:cubicBezTo>
                    <a:pt x="13062" y="15288"/>
                    <a:pt x="13062" y="14288"/>
                    <a:pt x="13681" y="13681"/>
                  </a:cubicBezTo>
                  <a:cubicBezTo>
                    <a:pt x="14288" y="13062"/>
                    <a:pt x="15289" y="13062"/>
                    <a:pt x="15908" y="13681"/>
                  </a:cubicBezTo>
                  <a:cubicBezTo>
                    <a:pt x="16265" y="14038"/>
                    <a:pt x="16324" y="14610"/>
                    <a:pt x="16324" y="14610"/>
                  </a:cubicBezTo>
                  <a:cubicBezTo>
                    <a:pt x="16336" y="14812"/>
                    <a:pt x="16479" y="15110"/>
                    <a:pt x="16622" y="15252"/>
                  </a:cubicBezTo>
                  <a:lnTo>
                    <a:pt x="16670" y="15300"/>
                  </a:lnTo>
                  <a:cubicBezTo>
                    <a:pt x="16813" y="15443"/>
                    <a:pt x="17063" y="15443"/>
                    <a:pt x="17206" y="15300"/>
                  </a:cubicBezTo>
                  <a:lnTo>
                    <a:pt x="21444" y="11062"/>
                  </a:lnTo>
                  <a:cubicBezTo>
                    <a:pt x="21587" y="10907"/>
                    <a:pt x="21587" y="10669"/>
                    <a:pt x="21444" y="10526"/>
                  </a:cubicBezTo>
                  <a:lnTo>
                    <a:pt x="17206" y="6287"/>
                  </a:lnTo>
                  <a:cubicBezTo>
                    <a:pt x="17063" y="6144"/>
                    <a:pt x="16813" y="6144"/>
                    <a:pt x="16670" y="6287"/>
                  </a:cubicBezTo>
                  <a:lnTo>
                    <a:pt x="16622" y="6335"/>
                  </a:lnTo>
                  <a:cubicBezTo>
                    <a:pt x="16479" y="6478"/>
                    <a:pt x="16348" y="6763"/>
                    <a:pt x="16324" y="6978"/>
                  </a:cubicBezTo>
                  <a:cubicBezTo>
                    <a:pt x="16324" y="6978"/>
                    <a:pt x="16265" y="7549"/>
                    <a:pt x="15908" y="7906"/>
                  </a:cubicBezTo>
                  <a:cubicBezTo>
                    <a:pt x="15289" y="8525"/>
                    <a:pt x="14300" y="8525"/>
                    <a:pt x="13681" y="7906"/>
                  </a:cubicBezTo>
                  <a:cubicBezTo>
                    <a:pt x="13062" y="7287"/>
                    <a:pt x="13062" y="6287"/>
                    <a:pt x="13681" y="5680"/>
                  </a:cubicBezTo>
                  <a:cubicBezTo>
                    <a:pt x="14038" y="5323"/>
                    <a:pt x="14610" y="5263"/>
                    <a:pt x="14610" y="5263"/>
                  </a:cubicBezTo>
                  <a:cubicBezTo>
                    <a:pt x="14812" y="5239"/>
                    <a:pt x="15110" y="5108"/>
                    <a:pt x="15253" y="4954"/>
                  </a:cubicBezTo>
                  <a:lnTo>
                    <a:pt x="15301" y="4918"/>
                  </a:lnTo>
                  <a:cubicBezTo>
                    <a:pt x="15443" y="4763"/>
                    <a:pt x="15443" y="4525"/>
                    <a:pt x="15301" y="4382"/>
                  </a:cubicBezTo>
                  <a:lnTo>
                    <a:pt x="11062" y="143"/>
                  </a:lnTo>
                  <a:cubicBezTo>
                    <a:pt x="10907" y="1"/>
                    <a:pt x="10669" y="1"/>
                    <a:pt x="10526" y="143"/>
                  </a:cubicBezTo>
                  <a:lnTo>
                    <a:pt x="6287" y="4382"/>
                  </a:lnTo>
                  <a:cubicBezTo>
                    <a:pt x="6145" y="4525"/>
                    <a:pt x="5906" y="4525"/>
                    <a:pt x="5752" y="4382"/>
                  </a:cubicBezTo>
                  <a:lnTo>
                    <a:pt x="5680" y="4311"/>
                  </a:lnTo>
                  <a:cubicBezTo>
                    <a:pt x="5537" y="4156"/>
                    <a:pt x="5395" y="3870"/>
                    <a:pt x="5383" y="3668"/>
                  </a:cubicBezTo>
                  <a:cubicBezTo>
                    <a:pt x="5383" y="3668"/>
                    <a:pt x="5323" y="3084"/>
                    <a:pt x="4966" y="2739"/>
                  </a:cubicBezTo>
                  <a:cubicBezTo>
                    <a:pt x="4347" y="2120"/>
                    <a:pt x="3347" y="2120"/>
                    <a:pt x="2728" y="2739"/>
                  </a:cubicBezTo>
                  <a:cubicBezTo>
                    <a:pt x="2120" y="3346"/>
                    <a:pt x="2120" y="4346"/>
                    <a:pt x="2728" y="4966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 txBox="1"/>
            <p:nvPr/>
          </p:nvSpPr>
          <p:spPr>
            <a:xfrm>
              <a:off x="6261944" y="2991393"/>
              <a:ext cx="524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35" name="Google Shape;535;p29"/>
            <p:cNvGrpSpPr/>
            <p:nvPr/>
          </p:nvGrpSpPr>
          <p:grpSpPr>
            <a:xfrm>
              <a:off x="7296157" y="2766998"/>
              <a:ext cx="1404900" cy="816994"/>
              <a:chOff x="7282357" y="4105448"/>
              <a:chExt cx="1404900" cy="816994"/>
            </a:xfrm>
          </p:grpSpPr>
          <p:sp>
            <p:nvSpPr>
              <p:cNvPr id="536" name="Google Shape;536;p29"/>
              <p:cNvSpPr txBox="1"/>
              <p:nvPr/>
            </p:nvSpPr>
            <p:spPr>
              <a:xfrm>
                <a:off x="7282357" y="4509342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7" name="Google Shape;537;p29"/>
              <p:cNvSpPr txBox="1"/>
              <p:nvPr/>
            </p:nvSpPr>
            <p:spPr>
              <a:xfrm>
                <a:off x="7282357" y="4105448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21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538" name="Google Shape;538;p29"/>
          <p:cNvGrpSpPr/>
          <p:nvPr/>
        </p:nvGrpSpPr>
        <p:grpSpPr>
          <a:xfrm>
            <a:off x="2625372" y="2403105"/>
            <a:ext cx="1544760" cy="2332875"/>
            <a:chOff x="2625372" y="2403105"/>
            <a:chExt cx="1544760" cy="2332875"/>
          </a:xfrm>
        </p:grpSpPr>
        <p:sp>
          <p:nvSpPr>
            <p:cNvPr id="539" name="Google Shape;539;p29"/>
            <p:cNvSpPr/>
            <p:nvPr/>
          </p:nvSpPr>
          <p:spPr>
            <a:xfrm>
              <a:off x="2625372" y="2403105"/>
              <a:ext cx="1544760" cy="1544760"/>
            </a:xfrm>
            <a:custGeom>
              <a:rect b="b" l="l" r="r" t="t"/>
              <a:pathLst>
                <a:path extrusionOk="0" h="21599" w="21599">
                  <a:moveTo>
                    <a:pt x="18860" y="4977"/>
                  </a:moveTo>
                  <a:cubicBezTo>
                    <a:pt x="18503" y="5334"/>
                    <a:pt x="17931" y="5382"/>
                    <a:pt x="17931" y="5382"/>
                  </a:cubicBezTo>
                  <a:cubicBezTo>
                    <a:pt x="17717" y="5406"/>
                    <a:pt x="17431" y="5537"/>
                    <a:pt x="17288" y="5691"/>
                  </a:cubicBezTo>
                  <a:lnTo>
                    <a:pt x="17205" y="5763"/>
                  </a:lnTo>
                  <a:cubicBezTo>
                    <a:pt x="17062" y="5906"/>
                    <a:pt x="17062" y="6144"/>
                    <a:pt x="17205" y="6299"/>
                  </a:cubicBezTo>
                  <a:lnTo>
                    <a:pt x="21443" y="10537"/>
                  </a:lnTo>
                  <a:cubicBezTo>
                    <a:pt x="21598" y="10680"/>
                    <a:pt x="21598" y="10918"/>
                    <a:pt x="21443" y="11061"/>
                  </a:cubicBezTo>
                  <a:lnTo>
                    <a:pt x="17205" y="15300"/>
                  </a:lnTo>
                  <a:cubicBezTo>
                    <a:pt x="17062" y="15455"/>
                    <a:pt x="17062" y="15693"/>
                    <a:pt x="17205" y="15836"/>
                  </a:cubicBezTo>
                  <a:lnTo>
                    <a:pt x="17217" y="15836"/>
                  </a:lnTo>
                  <a:cubicBezTo>
                    <a:pt x="17360" y="15990"/>
                    <a:pt x="17645" y="16121"/>
                    <a:pt x="17848" y="16145"/>
                  </a:cubicBezTo>
                  <a:cubicBezTo>
                    <a:pt x="17848" y="16145"/>
                    <a:pt x="18431" y="16205"/>
                    <a:pt x="18788" y="16550"/>
                  </a:cubicBezTo>
                  <a:cubicBezTo>
                    <a:pt x="19407" y="17169"/>
                    <a:pt x="19407" y="18169"/>
                    <a:pt x="18788" y="18788"/>
                  </a:cubicBezTo>
                  <a:cubicBezTo>
                    <a:pt x="18169" y="19407"/>
                    <a:pt x="17169" y="19407"/>
                    <a:pt x="16550" y="18788"/>
                  </a:cubicBezTo>
                  <a:cubicBezTo>
                    <a:pt x="16193" y="18431"/>
                    <a:pt x="16145" y="17860"/>
                    <a:pt x="16145" y="17860"/>
                  </a:cubicBezTo>
                  <a:cubicBezTo>
                    <a:pt x="16121" y="17645"/>
                    <a:pt x="15990" y="17360"/>
                    <a:pt x="15836" y="17217"/>
                  </a:cubicBezTo>
                  <a:lnTo>
                    <a:pt x="15836" y="17205"/>
                  </a:lnTo>
                  <a:cubicBezTo>
                    <a:pt x="15693" y="17062"/>
                    <a:pt x="15455" y="17062"/>
                    <a:pt x="15300" y="17205"/>
                  </a:cubicBezTo>
                  <a:lnTo>
                    <a:pt x="11061" y="21455"/>
                  </a:lnTo>
                  <a:cubicBezTo>
                    <a:pt x="10918" y="21598"/>
                    <a:pt x="10680" y="21598"/>
                    <a:pt x="10537" y="21455"/>
                  </a:cubicBezTo>
                  <a:lnTo>
                    <a:pt x="6299" y="17205"/>
                  </a:lnTo>
                  <a:cubicBezTo>
                    <a:pt x="6144" y="17062"/>
                    <a:pt x="6144" y="16824"/>
                    <a:pt x="6299" y="16681"/>
                  </a:cubicBezTo>
                  <a:lnTo>
                    <a:pt x="6346" y="16633"/>
                  </a:lnTo>
                  <a:cubicBezTo>
                    <a:pt x="6489" y="16490"/>
                    <a:pt x="6775" y="16348"/>
                    <a:pt x="6977" y="16324"/>
                  </a:cubicBezTo>
                  <a:cubicBezTo>
                    <a:pt x="6977" y="16324"/>
                    <a:pt x="7561" y="16276"/>
                    <a:pt x="7918" y="15919"/>
                  </a:cubicBezTo>
                  <a:cubicBezTo>
                    <a:pt x="8525" y="15300"/>
                    <a:pt x="8525" y="14300"/>
                    <a:pt x="7918" y="13681"/>
                  </a:cubicBezTo>
                  <a:cubicBezTo>
                    <a:pt x="7299" y="13073"/>
                    <a:pt x="6299" y="13073"/>
                    <a:pt x="5680" y="13681"/>
                  </a:cubicBezTo>
                  <a:cubicBezTo>
                    <a:pt x="5322" y="14038"/>
                    <a:pt x="5275" y="14621"/>
                    <a:pt x="5275" y="14621"/>
                  </a:cubicBezTo>
                  <a:cubicBezTo>
                    <a:pt x="5251" y="14824"/>
                    <a:pt x="5120" y="15109"/>
                    <a:pt x="4965" y="15264"/>
                  </a:cubicBezTo>
                  <a:lnTo>
                    <a:pt x="4918" y="15300"/>
                  </a:lnTo>
                  <a:cubicBezTo>
                    <a:pt x="4775" y="15455"/>
                    <a:pt x="4537" y="15455"/>
                    <a:pt x="4394" y="15300"/>
                  </a:cubicBezTo>
                  <a:lnTo>
                    <a:pt x="143" y="11061"/>
                  </a:lnTo>
                  <a:cubicBezTo>
                    <a:pt x="0" y="10918"/>
                    <a:pt x="0" y="10680"/>
                    <a:pt x="143" y="10537"/>
                  </a:cubicBezTo>
                  <a:lnTo>
                    <a:pt x="4394" y="6299"/>
                  </a:lnTo>
                  <a:cubicBezTo>
                    <a:pt x="4537" y="6144"/>
                    <a:pt x="4775" y="6144"/>
                    <a:pt x="4918" y="6299"/>
                  </a:cubicBezTo>
                  <a:lnTo>
                    <a:pt x="4965" y="6334"/>
                  </a:lnTo>
                  <a:cubicBezTo>
                    <a:pt x="5108" y="6489"/>
                    <a:pt x="5251" y="6775"/>
                    <a:pt x="5263" y="6977"/>
                  </a:cubicBezTo>
                  <a:cubicBezTo>
                    <a:pt x="5263" y="6977"/>
                    <a:pt x="5322" y="7561"/>
                    <a:pt x="5680" y="7918"/>
                  </a:cubicBezTo>
                  <a:cubicBezTo>
                    <a:pt x="6299" y="8525"/>
                    <a:pt x="7299" y="8525"/>
                    <a:pt x="7906" y="7918"/>
                  </a:cubicBezTo>
                  <a:cubicBezTo>
                    <a:pt x="8525" y="7299"/>
                    <a:pt x="8525" y="6299"/>
                    <a:pt x="7906" y="5680"/>
                  </a:cubicBezTo>
                  <a:cubicBezTo>
                    <a:pt x="7561" y="5322"/>
                    <a:pt x="6977" y="5275"/>
                    <a:pt x="6977" y="5275"/>
                  </a:cubicBezTo>
                  <a:cubicBezTo>
                    <a:pt x="6775" y="5251"/>
                    <a:pt x="6489" y="5108"/>
                    <a:pt x="6334" y="4965"/>
                  </a:cubicBezTo>
                  <a:lnTo>
                    <a:pt x="6299" y="4918"/>
                  </a:lnTo>
                  <a:cubicBezTo>
                    <a:pt x="6144" y="4775"/>
                    <a:pt x="6144" y="4537"/>
                    <a:pt x="6299" y="4394"/>
                  </a:cubicBezTo>
                  <a:lnTo>
                    <a:pt x="10537" y="155"/>
                  </a:lnTo>
                  <a:cubicBezTo>
                    <a:pt x="10680" y="0"/>
                    <a:pt x="10918" y="0"/>
                    <a:pt x="11061" y="155"/>
                  </a:cubicBezTo>
                  <a:lnTo>
                    <a:pt x="15300" y="4394"/>
                  </a:lnTo>
                  <a:cubicBezTo>
                    <a:pt x="15455" y="4537"/>
                    <a:pt x="15693" y="4537"/>
                    <a:pt x="15836" y="4394"/>
                  </a:cubicBezTo>
                  <a:lnTo>
                    <a:pt x="15907" y="4310"/>
                  </a:lnTo>
                  <a:cubicBezTo>
                    <a:pt x="16062" y="4167"/>
                    <a:pt x="16193" y="3882"/>
                    <a:pt x="16217" y="3667"/>
                  </a:cubicBezTo>
                  <a:cubicBezTo>
                    <a:pt x="16217" y="3667"/>
                    <a:pt x="16276" y="3096"/>
                    <a:pt x="16633" y="2739"/>
                  </a:cubicBezTo>
                  <a:cubicBezTo>
                    <a:pt x="17240" y="2120"/>
                    <a:pt x="18241" y="2120"/>
                    <a:pt x="18860" y="2739"/>
                  </a:cubicBezTo>
                  <a:cubicBezTo>
                    <a:pt x="19479" y="3358"/>
                    <a:pt x="19479" y="4358"/>
                    <a:pt x="18860" y="497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 txBox="1"/>
            <p:nvPr/>
          </p:nvSpPr>
          <p:spPr>
            <a:xfrm>
              <a:off x="3135552" y="2985952"/>
              <a:ext cx="524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41" name="Google Shape;541;p29"/>
            <p:cNvGrpSpPr/>
            <p:nvPr/>
          </p:nvGrpSpPr>
          <p:grpSpPr>
            <a:xfrm>
              <a:off x="2695303" y="3918973"/>
              <a:ext cx="1404900" cy="817007"/>
              <a:chOff x="1821866" y="4105448"/>
              <a:chExt cx="1404900" cy="817007"/>
            </a:xfrm>
          </p:grpSpPr>
          <p:sp>
            <p:nvSpPr>
              <p:cNvPr id="542" name="Google Shape;542;p29"/>
              <p:cNvSpPr txBox="1"/>
              <p:nvPr/>
            </p:nvSpPr>
            <p:spPr>
              <a:xfrm>
                <a:off x="1821866" y="4509355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It's the biggest planet of them all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3" name="Google Shape;543;p29"/>
              <p:cNvSpPr txBox="1"/>
              <p:nvPr/>
            </p:nvSpPr>
            <p:spPr>
              <a:xfrm>
                <a:off x="1821866" y="4105448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544" name="Google Shape;544;p29"/>
          <p:cNvGrpSpPr/>
          <p:nvPr/>
        </p:nvGrpSpPr>
        <p:grpSpPr>
          <a:xfrm>
            <a:off x="3408746" y="803523"/>
            <a:ext cx="1543902" cy="2360897"/>
            <a:chOff x="3408746" y="803523"/>
            <a:chExt cx="1543902" cy="2360897"/>
          </a:xfrm>
        </p:grpSpPr>
        <p:sp>
          <p:nvSpPr>
            <p:cNvPr id="545" name="Google Shape;545;p29"/>
            <p:cNvSpPr/>
            <p:nvPr/>
          </p:nvSpPr>
          <p:spPr>
            <a:xfrm>
              <a:off x="3408746" y="1620518"/>
              <a:ext cx="1543902" cy="1543902"/>
            </a:xfrm>
            <a:custGeom>
              <a:rect b="b" l="l" r="r" t="t"/>
              <a:pathLst>
                <a:path extrusionOk="0" h="21587" w="21587">
                  <a:moveTo>
                    <a:pt x="16622" y="2739"/>
                  </a:moveTo>
                  <a:cubicBezTo>
                    <a:pt x="16265" y="3096"/>
                    <a:pt x="16205" y="3668"/>
                    <a:pt x="16205" y="3668"/>
                  </a:cubicBezTo>
                  <a:cubicBezTo>
                    <a:pt x="16193" y="3870"/>
                    <a:pt x="16051" y="4168"/>
                    <a:pt x="15908" y="4311"/>
                  </a:cubicBezTo>
                  <a:lnTo>
                    <a:pt x="15824" y="4382"/>
                  </a:lnTo>
                  <a:cubicBezTo>
                    <a:pt x="15682" y="4537"/>
                    <a:pt x="15443" y="4537"/>
                    <a:pt x="15301" y="4382"/>
                  </a:cubicBezTo>
                  <a:lnTo>
                    <a:pt x="11062" y="143"/>
                  </a:lnTo>
                  <a:cubicBezTo>
                    <a:pt x="10907" y="0"/>
                    <a:pt x="10669" y="0"/>
                    <a:pt x="10526" y="143"/>
                  </a:cubicBezTo>
                  <a:lnTo>
                    <a:pt x="6287" y="4382"/>
                  </a:lnTo>
                  <a:cubicBezTo>
                    <a:pt x="6145" y="4537"/>
                    <a:pt x="5906" y="4537"/>
                    <a:pt x="5752" y="4382"/>
                  </a:cubicBezTo>
                  <a:lnTo>
                    <a:pt x="5752" y="4382"/>
                  </a:lnTo>
                  <a:cubicBezTo>
                    <a:pt x="5609" y="4239"/>
                    <a:pt x="5466" y="3953"/>
                    <a:pt x="5454" y="3739"/>
                  </a:cubicBezTo>
                  <a:cubicBezTo>
                    <a:pt x="5454" y="3739"/>
                    <a:pt x="5395" y="3168"/>
                    <a:pt x="5037" y="2810"/>
                  </a:cubicBezTo>
                  <a:cubicBezTo>
                    <a:pt x="4418" y="2191"/>
                    <a:pt x="3418" y="2191"/>
                    <a:pt x="2811" y="2810"/>
                  </a:cubicBezTo>
                  <a:cubicBezTo>
                    <a:pt x="2192" y="3429"/>
                    <a:pt x="2192" y="4430"/>
                    <a:pt x="2811" y="5037"/>
                  </a:cubicBezTo>
                  <a:cubicBezTo>
                    <a:pt x="3156" y="5394"/>
                    <a:pt x="3740" y="5454"/>
                    <a:pt x="3740" y="5454"/>
                  </a:cubicBezTo>
                  <a:cubicBezTo>
                    <a:pt x="3942" y="5477"/>
                    <a:pt x="4228" y="5608"/>
                    <a:pt x="4382" y="5751"/>
                  </a:cubicBezTo>
                  <a:lnTo>
                    <a:pt x="4382" y="5763"/>
                  </a:lnTo>
                  <a:cubicBezTo>
                    <a:pt x="4525" y="5906"/>
                    <a:pt x="4525" y="6144"/>
                    <a:pt x="4382" y="6287"/>
                  </a:cubicBezTo>
                  <a:lnTo>
                    <a:pt x="144" y="10526"/>
                  </a:lnTo>
                  <a:cubicBezTo>
                    <a:pt x="1" y="10680"/>
                    <a:pt x="1" y="10918"/>
                    <a:pt x="144" y="11061"/>
                  </a:cubicBezTo>
                  <a:lnTo>
                    <a:pt x="4382" y="15300"/>
                  </a:lnTo>
                  <a:cubicBezTo>
                    <a:pt x="4525" y="15443"/>
                    <a:pt x="4763" y="15443"/>
                    <a:pt x="4918" y="15300"/>
                  </a:cubicBezTo>
                  <a:lnTo>
                    <a:pt x="4966" y="15252"/>
                  </a:lnTo>
                  <a:cubicBezTo>
                    <a:pt x="5109" y="15109"/>
                    <a:pt x="5240" y="14824"/>
                    <a:pt x="5264" y="14609"/>
                  </a:cubicBezTo>
                  <a:cubicBezTo>
                    <a:pt x="5264" y="14609"/>
                    <a:pt x="5323" y="14038"/>
                    <a:pt x="5680" y="13681"/>
                  </a:cubicBezTo>
                  <a:cubicBezTo>
                    <a:pt x="6287" y="13062"/>
                    <a:pt x="7288" y="13062"/>
                    <a:pt x="7907" y="13681"/>
                  </a:cubicBezTo>
                  <a:cubicBezTo>
                    <a:pt x="8526" y="14300"/>
                    <a:pt x="8526" y="15300"/>
                    <a:pt x="7907" y="15907"/>
                  </a:cubicBezTo>
                  <a:cubicBezTo>
                    <a:pt x="7550" y="16264"/>
                    <a:pt x="6978" y="16324"/>
                    <a:pt x="6978" y="16324"/>
                  </a:cubicBezTo>
                  <a:cubicBezTo>
                    <a:pt x="6764" y="16348"/>
                    <a:pt x="6478" y="16479"/>
                    <a:pt x="6335" y="16633"/>
                  </a:cubicBezTo>
                  <a:lnTo>
                    <a:pt x="6287" y="16669"/>
                  </a:lnTo>
                  <a:cubicBezTo>
                    <a:pt x="6145" y="16824"/>
                    <a:pt x="6145" y="17062"/>
                    <a:pt x="6287" y="17205"/>
                  </a:cubicBezTo>
                  <a:lnTo>
                    <a:pt x="10526" y="21444"/>
                  </a:lnTo>
                  <a:cubicBezTo>
                    <a:pt x="10669" y="21586"/>
                    <a:pt x="10907" y="21586"/>
                    <a:pt x="11062" y="21444"/>
                  </a:cubicBezTo>
                  <a:lnTo>
                    <a:pt x="15301" y="17205"/>
                  </a:lnTo>
                  <a:cubicBezTo>
                    <a:pt x="15443" y="17062"/>
                    <a:pt x="15443" y="16824"/>
                    <a:pt x="15301" y="16669"/>
                  </a:cubicBezTo>
                  <a:lnTo>
                    <a:pt x="15253" y="16633"/>
                  </a:lnTo>
                  <a:cubicBezTo>
                    <a:pt x="15110" y="16479"/>
                    <a:pt x="14812" y="16348"/>
                    <a:pt x="14610" y="16324"/>
                  </a:cubicBezTo>
                  <a:cubicBezTo>
                    <a:pt x="14610" y="16324"/>
                    <a:pt x="14038" y="16276"/>
                    <a:pt x="13681" y="15919"/>
                  </a:cubicBezTo>
                  <a:cubicBezTo>
                    <a:pt x="13062" y="15300"/>
                    <a:pt x="13062" y="14300"/>
                    <a:pt x="13681" y="13681"/>
                  </a:cubicBezTo>
                  <a:cubicBezTo>
                    <a:pt x="14300" y="13062"/>
                    <a:pt x="15289" y="13062"/>
                    <a:pt x="15908" y="13681"/>
                  </a:cubicBezTo>
                  <a:cubicBezTo>
                    <a:pt x="16265" y="14038"/>
                    <a:pt x="16324" y="14621"/>
                    <a:pt x="16324" y="14621"/>
                  </a:cubicBezTo>
                  <a:cubicBezTo>
                    <a:pt x="16348" y="14824"/>
                    <a:pt x="16479" y="15109"/>
                    <a:pt x="16622" y="15252"/>
                  </a:cubicBezTo>
                  <a:lnTo>
                    <a:pt x="16670" y="15300"/>
                  </a:lnTo>
                  <a:cubicBezTo>
                    <a:pt x="16813" y="15443"/>
                    <a:pt x="17051" y="15443"/>
                    <a:pt x="17206" y="15300"/>
                  </a:cubicBezTo>
                  <a:lnTo>
                    <a:pt x="21444" y="11061"/>
                  </a:lnTo>
                  <a:cubicBezTo>
                    <a:pt x="21587" y="10918"/>
                    <a:pt x="21587" y="10680"/>
                    <a:pt x="21444" y="10526"/>
                  </a:cubicBezTo>
                  <a:lnTo>
                    <a:pt x="17206" y="6287"/>
                  </a:lnTo>
                  <a:cubicBezTo>
                    <a:pt x="17051" y="6144"/>
                    <a:pt x="17051" y="5906"/>
                    <a:pt x="17206" y="5763"/>
                  </a:cubicBezTo>
                  <a:lnTo>
                    <a:pt x="17277" y="5680"/>
                  </a:lnTo>
                  <a:cubicBezTo>
                    <a:pt x="17420" y="5537"/>
                    <a:pt x="17717" y="5406"/>
                    <a:pt x="17920" y="5382"/>
                  </a:cubicBezTo>
                  <a:cubicBezTo>
                    <a:pt x="17920" y="5382"/>
                    <a:pt x="18491" y="5323"/>
                    <a:pt x="18849" y="4965"/>
                  </a:cubicBezTo>
                  <a:cubicBezTo>
                    <a:pt x="19468" y="4346"/>
                    <a:pt x="19468" y="3358"/>
                    <a:pt x="18849" y="2739"/>
                  </a:cubicBezTo>
                  <a:cubicBezTo>
                    <a:pt x="18241" y="2120"/>
                    <a:pt x="17241" y="2120"/>
                    <a:pt x="16622" y="273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 txBox="1"/>
            <p:nvPr/>
          </p:nvSpPr>
          <p:spPr>
            <a:xfrm>
              <a:off x="3918498" y="2202869"/>
              <a:ext cx="524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47" name="Google Shape;547;p29"/>
            <p:cNvGrpSpPr/>
            <p:nvPr/>
          </p:nvGrpSpPr>
          <p:grpSpPr>
            <a:xfrm>
              <a:off x="3478264" y="803523"/>
              <a:ext cx="1404900" cy="817007"/>
              <a:chOff x="3186989" y="4105448"/>
              <a:chExt cx="1404900" cy="817007"/>
            </a:xfrm>
          </p:grpSpPr>
          <p:sp>
            <p:nvSpPr>
              <p:cNvPr id="548" name="Google Shape;548;p29"/>
              <p:cNvSpPr txBox="1"/>
              <p:nvPr/>
            </p:nvSpPr>
            <p:spPr>
              <a:xfrm>
                <a:off x="3186989" y="4509355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Moon is a natural satellite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9" name="Google Shape;549;p29"/>
              <p:cNvSpPr txBox="1"/>
              <p:nvPr/>
            </p:nvSpPr>
            <p:spPr>
              <a:xfrm>
                <a:off x="3186989" y="4105448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Moon</a:t>
                </a:r>
                <a:endParaRPr b="1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550" name="Google Shape;550;p29"/>
          <p:cNvGrpSpPr/>
          <p:nvPr/>
        </p:nvGrpSpPr>
        <p:grpSpPr>
          <a:xfrm>
            <a:off x="4191334" y="2403105"/>
            <a:ext cx="1544760" cy="2343819"/>
            <a:chOff x="4191334" y="2403105"/>
            <a:chExt cx="1544760" cy="2343819"/>
          </a:xfrm>
        </p:grpSpPr>
        <p:sp>
          <p:nvSpPr>
            <p:cNvPr id="551" name="Google Shape;551;p29"/>
            <p:cNvSpPr/>
            <p:nvPr/>
          </p:nvSpPr>
          <p:spPr>
            <a:xfrm>
              <a:off x="4191334" y="2403105"/>
              <a:ext cx="1544760" cy="1544760"/>
            </a:xfrm>
            <a:custGeom>
              <a:rect b="b" l="l" r="r" t="t"/>
              <a:pathLst>
                <a:path extrusionOk="0" h="21599" w="21599">
                  <a:moveTo>
                    <a:pt x="4966" y="2739"/>
                  </a:moveTo>
                  <a:cubicBezTo>
                    <a:pt x="5323" y="3096"/>
                    <a:pt x="5382" y="3679"/>
                    <a:pt x="5382" y="3679"/>
                  </a:cubicBezTo>
                  <a:cubicBezTo>
                    <a:pt x="5406" y="3882"/>
                    <a:pt x="5537" y="4167"/>
                    <a:pt x="5680" y="4310"/>
                  </a:cubicBezTo>
                  <a:lnTo>
                    <a:pt x="5763" y="4394"/>
                  </a:lnTo>
                  <a:cubicBezTo>
                    <a:pt x="5906" y="4537"/>
                    <a:pt x="6144" y="4537"/>
                    <a:pt x="6287" y="4394"/>
                  </a:cubicBezTo>
                  <a:lnTo>
                    <a:pt x="10526" y="155"/>
                  </a:lnTo>
                  <a:cubicBezTo>
                    <a:pt x="10681" y="0"/>
                    <a:pt x="10919" y="0"/>
                    <a:pt x="11062" y="155"/>
                  </a:cubicBezTo>
                  <a:lnTo>
                    <a:pt x="15300" y="4394"/>
                  </a:lnTo>
                  <a:cubicBezTo>
                    <a:pt x="15443" y="4537"/>
                    <a:pt x="15693" y="4537"/>
                    <a:pt x="15836" y="4394"/>
                  </a:cubicBezTo>
                  <a:lnTo>
                    <a:pt x="15836" y="4382"/>
                  </a:lnTo>
                  <a:cubicBezTo>
                    <a:pt x="15979" y="4239"/>
                    <a:pt x="16122" y="3953"/>
                    <a:pt x="16146" y="3751"/>
                  </a:cubicBezTo>
                  <a:cubicBezTo>
                    <a:pt x="16146" y="3751"/>
                    <a:pt x="16193" y="3167"/>
                    <a:pt x="16551" y="2810"/>
                  </a:cubicBezTo>
                  <a:cubicBezTo>
                    <a:pt x="17170" y="2203"/>
                    <a:pt x="18170" y="2203"/>
                    <a:pt x="18789" y="2810"/>
                  </a:cubicBezTo>
                  <a:cubicBezTo>
                    <a:pt x="19396" y="3429"/>
                    <a:pt x="19396" y="4429"/>
                    <a:pt x="18789" y="5049"/>
                  </a:cubicBezTo>
                  <a:cubicBezTo>
                    <a:pt x="18432" y="5406"/>
                    <a:pt x="17848" y="5453"/>
                    <a:pt x="17848" y="5453"/>
                  </a:cubicBezTo>
                  <a:cubicBezTo>
                    <a:pt x="17646" y="5477"/>
                    <a:pt x="17360" y="5608"/>
                    <a:pt x="17205" y="5763"/>
                  </a:cubicBezTo>
                  <a:lnTo>
                    <a:pt x="17205" y="5763"/>
                  </a:lnTo>
                  <a:cubicBezTo>
                    <a:pt x="17062" y="5906"/>
                    <a:pt x="17062" y="6144"/>
                    <a:pt x="17205" y="6299"/>
                  </a:cubicBezTo>
                  <a:lnTo>
                    <a:pt x="21444" y="10537"/>
                  </a:lnTo>
                  <a:cubicBezTo>
                    <a:pt x="21599" y="10680"/>
                    <a:pt x="21599" y="10918"/>
                    <a:pt x="21444" y="11061"/>
                  </a:cubicBezTo>
                  <a:lnTo>
                    <a:pt x="17205" y="15312"/>
                  </a:lnTo>
                  <a:cubicBezTo>
                    <a:pt x="17062" y="15455"/>
                    <a:pt x="16824" y="15455"/>
                    <a:pt x="16681" y="15312"/>
                  </a:cubicBezTo>
                  <a:lnTo>
                    <a:pt x="16634" y="15264"/>
                  </a:lnTo>
                  <a:cubicBezTo>
                    <a:pt x="16479" y="15109"/>
                    <a:pt x="16348" y="14824"/>
                    <a:pt x="16324" y="14621"/>
                  </a:cubicBezTo>
                  <a:cubicBezTo>
                    <a:pt x="16324" y="14621"/>
                    <a:pt x="16265" y="14038"/>
                    <a:pt x="15908" y="13681"/>
                  </a:cubicBezTo>
                  <a:cubicBezTo>
                    <a:pt x="15300" y="13073"/>
                    <a:pt x="14300" y="13073"/>
                    <a:pt x="13681" y="13681"/>
                  </a:cubicBezTo>
                  <a:cubicBezTo>
                    <a:pt x="13062" y="14300"/>
                    <a:pt x="13062" y="15300"/>
                    <a:pt x="13681" y="15919"/>
                  </a:cubicBezTo>
                  <a:cubicBezTo>
                    <a:pt x="14038" y="16276"/>
                    <a:pt x="14610" y="16324"/>
                    <a:pt x="14610" y="16324"/>
                  </a:cubicBezTo>
                  <a:cubicBezTo>
                    <a:pt x="14824" y="16348"/>
                    <a:pt x="15110" y="16490"/>
                    <a:pt x="15253" y="16633"/>
                  </a:cubicBezTo>
                  <a:lnTo>
                    <a:pt x="15300" y="16681"/>
                  </a:lnTo>
                  <a:cubicBezTo>
                    <a:pt x="15443" y="16824"/>
                    <a:pt x="15443" y="17062"/>
                    <a:pt x="15300" y="17217"/>
                  </a:cubicBezTo>
                  <a:lnTo>
                    <a:pt x="11062" y="21455"/>
                  </a:lnTo>
                  <a:cubicBezTo>
                    <a:pt x="10919" y="21598"/>
                    <a:pt x="10681" y="21598"/>
                    <a:pt x="10526" y="21455"/>
                  </a:cubicBezTo>
                  <a:lnTo>
                    <a:pt x="6287" y="17217"/>
                  </a:lnTo>
                  <a:cubicBezTo>
                    <a:pt x="6144" y="17062"/>
                    <a:pt x="6144" y="16824"/>
                    <a:pt x="6287" y="16681"/>
                  </a:cubicBezTo>
                  <a:lnTo>
                    <a:pt x="6335" y="16633"/>
                  </a:lnTo>
                  <a:cubicBezTo>
                    <a:pt x="6478" y="16490"/>
                    <a:pt x="6775" y="16348"/>
                    <a:pt x="6978" y="16336"/>
                  </a:cubicBezTo>
                  <a:cubicBezTo>
                    <a:pt x="6978" y="16336"/>
                    <a:pt x="7549" y="16276"/>
                    <a:pt x="7907" y="15919"/>
                  </a:cubicBezTo>
                  <a:cubicBezTo>
                    <a:pt x="8526" y="15300"/>
                    <a:pt x="8526" y="14300"/>
                    <a:pt x="7907" y="13692"/>
                  </a:cubicBezTo>
                  <a:cubicBezTo>
                    <a:pt x="7299" y="13073"/>
                    <a:pt x="6299" y="13073"/>
                    <a:pt x="5680" y="13692"/>
                  </a:cubicBezTo>
                  <a:cubicBezTo>
                    <a:pt x="5323" y="14050"/>
                    <a:pt x="5263" y="14621"/>
                    <a:pt x="5263" y="14621"/>
                  </a:cubicBezTo>
                  <a:cubicBezTo>
                    <a:pt x="5251" y="14824"/>
                    <a:pt x="5109" y="15109"/>
                    <a:pt x="4966" y="15264"/>
                  </a:cubicBezTo>
                  <a:lnTo>
                    <a:pt x="4918" y="15312"/>
                  </a:lnTo>
                  <a:cubicBezTo>
                    <a:pt x="4775" y="15455"/>
                    <a:pt x="4537" y="15455"/>
                    <a:pt x="4382" y="15312"/>
                  </a:cubicBezTo>
                  <a:lnTo>
                    <a:pt x="144" y="11061"/>
                  </a:lnTo>
                  <a:cubicBezTo>
                    <a:pt x="1" y="10918"/>
                    <a:pt x="1" y="10680"/>
                    <a:pt x="144" y="10537"/>
                  </a:cubicBezTo>
                  <a:lnTo>
                    <a:pt x="4382" y="6299"/>
                  </a:lnTo>
                  <a:cubicBezTo>
                    <a:pt x="4537" y="6144"/>
                    <a:pt x="4537" y="5906"/>
                    <a:pt x="4382" y="5763"/>
                  </a:cubicBezTo>
                  <a:lnTo>
                    <a:pt x="4311" y="5691"/>
                  </a:lnTo>
                  <a:cubicBezTo>
                    <a:pt x="4168" y="5537"/>
                    <a:pt x="3870" y="5406"/>
                    <a:pt x="3668" y="5382"/>
                  </a:cubicBezTo>
                  <a:cubicBezTo>
                    <a:pt x="3668" y="5382"/>
                    <a:pt x="3096" y="5334"/>
                    <a:pt x="2739" y="4977"/>
                  </a:cubicBezTo>
                  <a:cubicBezTo>
                    <a:pt x="2120" y="4358"/>
                    <a:pt x="2120" y="3358"/>
                    <a:pt x="2739" y="2739"/>
                  </a:cubicBezTo>
                  <a:cubicBezTo>
                    <a:pt x="3358" y="2120"/>
                    <a:pt x="4347" y="2120"/>
                    <a:pt x="4966" y="273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 txBox="1"/>
            <p:nvPr/>
          </p:nvSpPr>
          <p:spPr>
            <a:xfrm>
              <a:off x="4701524" y="2985885"/>
              <a:ext cx="5244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53" name="Google Shape;553;p29"/>
            <p:cNvGrpSpPr/>
            <p:nvPr/>
          </p:nvGrpSpPr>
          <p:grpSpPr>
            <a:xfrm>
              <a:off x="4261274" y="3929917"/>
              <a:ext cx="1404900" cy="817007"/>
              <a:chOff x="4552111" y="4082417"/>
              <a:chExt cx="1404900" cy="817007"/>
            </a:xfrm>
          </p:grpSpPr>
          <p:sp>
            <p:nvSpPr>
              <p:cNvPr id="554" name="Google Shape;554;p29"/>
              <p:cNvSpPr txBox="1"/>
              <p:nvPr/>
            </p:nvSpPr>
            <p:spPr>
              <a:xfrm>
                <a:off x="4552111" y="4486324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5" name="Google Shape;555;p29"/>
              <p:cNvSpPr txBox="1"/>
              <p:nvPr/>
            </p:nvSpPr>
            <p:spPr>
              <a:xfrm>
                <a:off x="4552111" y="4082417"/>
                <a:ext cx="1404900" cy="41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sp>
        <p:nvSpPr>
          <p:cNvPr id="561" name="Google Shape;561;p30"/>
          <p:cNvSpPr/>
          <p:nvPr/>
        </p:nvSpPr>
        <p:spPr>
          <a:xfrm flipH="1">
            <a:off x="6865972" y="1369263"/>
            <a:ext cx="2016" cy="88"/>
          </a:xfrm>
          <a:custGeom>
            <a:rect b="b" l="l" r="r" t="t"/>
            <a:pathLst>
              <a:path extrusionOk="0" h="1" w="23">
                <a:moveTo>
                  <a:pt x="1" y="1"/>
                </a:moveTo>
                <a:lnTo>
                  <a:pt x="23" y="1"/>
                </a:lnTo>
                <a:lnTo>
                  <a:pt x="23" y="1"/>
                </a:lnTo>
                <a:close/>
              </a:path>
            </a:pathLst>
          </a:custGeom>
          <a:solidFill>
            <a:srgbClr val="111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0"/>
          <p:cNvSpPr/>
          <p:nvPr/>
        </p:nvSpPr>
        <p:spPr>
          <a:xfrm flipH="1">
            <a:off x="5112003" y="1369263"/>
            <a:ext cx="1928" cy="1052"/>
          </a:xfrm>
          <a:custGeom>
            <a:rect b="b" l="l" r="r" t="t"/>
            <a:pathLst>
              <a:path extrusionOk="0" h="12" w="22">
                <a:moveTo>
                  <a:pt x="0" y="11"/>
                </a:moveTo>
                <a:cubicBezTo>
                  <a:pt x="0" y="11"/>
                  <a:pt x="0" y="1"/>
                  <a:pt x="0" y="11"/>
                </a:cubicBezTo>
                <a:lnTo>
                  <a:pt x="22" y="11"/>
                </a:lnTo>
                <a:close/>
              </a:path>
            </a:pathLst>
          </a:custGeom>
          <a:solidFill>
            <a:srgbClr val="FFA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0"/>
          <p:cNvGrpSpPr/>
          <p:nvPr/>
        </p:nvGrpSpPr>
        <p:grpSpPr>
          <a:xfrm>
            <a:off x="328865" y="1186399"/>
            <a:ext cx="1790100" cy="3116026"/>
            <a:chOff x="328865" y="1186399"/>
            <a:chExt cx="1790100" cy="3116026"/>
          </a:xfrm>
        </p:grpSpPr>
        <p:sp>
          <p:nvSpPr>
            <p:cNvPr id="564" name="Google Shape;564;p30"/>
            <p:cNvSpPr txBox="1"/>
            <p:nvPr/>
          </p:nvSpPr>
          <p:spPr>
            <a:xfrm>
              <a:off x="328865" y="3423713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5" name="Google Shape;565;p30"/>
            <p:cNvSpPr txBox="1"/>
            <p:nvPr/>
          </p:nvSpPr>
          <p:spPr>
            <a:xfrm>
              <a:off x="434615" y="3696125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802489" y="1186399"/>
              <a:ext cx="1119011" cy="1409628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049625" y="2866388"/>
              <a:ext cx="348600" cy="34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68" name="Google Shape;568;p30"/>
          <p:cNvGrpSpPr/>
          <p:nvPr/>
        </p:nvGrpSpPr>
        <p:grpSpPr>
          <a:xfrm>
            <a:off x="1971625" y="1186399"/>
            <a:ext cx="1790100" cy="3119244"/>
            <a:chOff x="1971625" y="1186399"/>
            <a:chExt cx="1790100" cy="3119244"/>
          </a:xfrm>
        </p:grpSpPr>
        <p:sp>
          <p:nvSpPr>
            <p:cNvPr id="569" name="Google Shape;569;p30"/>
            <p:cNvSpPr txBox="1"/>
            <p:nvPr/>
          </p:nvSpPr>
          <p:spPr>
            <a:xfrm>
              <a:off x="1971625" y="3420494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0" name="Google Shape;570;p30"/>
            <p:cNvSpPr txBox="1"/>
            <p:nvPr/>
          </p:nvSpPr>
          <p:spPr>
            <a:xfrm>
              <a:off x="2077375" y="3699343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 flipH="1">
              <a:off x="2434323" y="1186399"/>
              <a:ext cx="864721" cy="1132129"/>
            </a:xfrm>
            <a:custGeom>
              <a:rect b="b" l="l" r="r" t="t"/>
              <a:pathLst>
                <a:path extrusionOk="0" h="16829" w="12854">
                  <a:moveTo>
                    <a:pt x="6254" y="1"/>
                  </a:moveTo>
                  <a:cubicBezTo>
                    <a:pt x="5109" y="1"/>
                    <a:pt x="4094" y="930"/>
                    <a:pt x="4094" y="2085"/>
                  </a:cubicBezTo>
                  <a:cubicBezTo>
                    <a:pt x="4094" y="2582"/>
                    <a:pt x="4159" y="3025"/>
                    <a:pt x="4483" y="3392"/>
                  </a:cubicBezTo>
                  <a:cubicBezTo>
                    <a:pt x="4807" y="3760"/>
                    <a:pt x="5109" y="4148"/>
                    <a:pt x="4980" y="4440"/>
                  </a:cubicBezTo>
                  <a:cubicBezTo>
                    <a:pt x="4958" y="4516"/>
                    <a:pt x="4926" y="4591"/>
                    <a:pt x="4850" y="4634"/>
                  </a:cubicBezTo>
                  <a:cubicBezTo>
                    <a:pt x="2279" y="4537"/>
                    <a:pt x="378" y="4300"/>
                    <a:pt x="378" y="4300"/>
                  </a:cubicBezTo>
                  <a:lnTo>
                    <a:pt x="368" y="4300"/>
                  </a:lnTo>
                  <a:cubicBezTo>
                    <a:pt x="368" y="4300"/>
                    <a:pt x="87" y="6276"/>
                    <a:pt x="0" y="8901"/>
                  </a:cubicBezTo>
                  <a:cubicBezTo>
                    <a:pt x="54" y="8998"/>
                    <a:pt x="108" y="9106"/>
                    <a:pt x="195" y="9128"/>
                  </a:cubicBezTo>
                  <a:cubicBezTo>
                    <a:pt x="270" y="9158"/>
                    <a:pt x="351" y="9173"/>
                    <a:pt x="436" y="9173"/>
                  </a:cubicBezTo>
                  <a:cubicBezTo>
                    <a:pt x="680" y="9173"/>
                    <a:pt x="959" y="9050"/>
                    <a:pt x="1232" y="8825"/>
                  </a:cubicBezTo>
                  <a:cubicBezTo>
                    <a:pt x="1599" y="8501"/>
                    <a:pt x="2053" y="8296"/>
                    <a:pt x="2571" y="8296"/>
                  </a:cubicBezTo>
                  <a:cubicBezTo>
                    <a:pt x="3716" y="8296"/>
                    <a:pt x="4645" y="9214"/>
                    <a:pt x="4645" y="10359"/>
                  </a:cubicBezTo>
                  <a:cubicBezTo>
                    <a:pt x="4645" y="11504"/>
                    <a:pt x="3716" y="12314"/>
                    <a:pt x="2571" y="12314"/>
                  </a:cubicBezTo>
                  <a:cubicBezTo>
                    <a:pt x="2512" y="12314"/>
                    <a:pt x="2453" y="12315"/>
                    <a:pt x="2395" y="12315"/>
                  </a:cubicBezTo>
                  <a:cubicBezTo>
                    <a:pt x="1967" y="12315"/>
                    <a:pt x="1578" y="12281"/>
                    <a:pt x="1264" y="11720"/>
                  </a:cubicBezTo>
                  <a:cubicBezTo>
                    <a:pt x="943" y="11720"/>
                    <a:pt x="606" y="11407"/>
                    <a:pt x="324" y="11407"/>
                  </a:cubicBezTo>
                  <a:cubicBezTo>
                    <a:pt x="283" y="11407"/>
                    <a:pt x="244" y="11413"/>
                    <a:pt x="206" y="11428"/>
                  </a:cubicBezTo>
                  <a:cubicBezTo>
                    <a:pt x="130" y="11450"/>
                    <a:pt x="54" y="11666"/>
                    <a:pt x="22" y="11774"/>
                  </a:cubicBezTo>
                  <a:cubicBezTo>
                    <a:pt x="98" y="14409"/>
                    <a:pt x="378" y="16559"/>
                    <a:pt x="378" y="16559"/>
                  </a:cubicBezTo>
                  <a:lnTo>
                    <a:pt x="400" y="16559"/>
                  </a:lnTo>
                  <a:cubicBezTo>
                    <a:pt x="400" y="16559"/>
                    <a:pt x="2128" y="16721"/>
                    <a:pt x="4483" y="16829"/>
                  </a:cubicBezTo>
                  <a:cubicBezTo>
                    <a:pt x="4796" y="16785"/>
                    <a:pt x="5131" y="16656"/>
                    <a:pt x="5217" y="16461"/>
                  </a:cubicBezTo>
                  <a:cubicBezTo>
                    <a:pt x="5336" y="16159"/>
                    <a:pt x="5152" y="15781"/>
                    <a:pt x="4861" y="15425"/>
                  </a:cubicBezTo>
                  <a:lnTo>
                    <a:pt x="4861" y="15403"/>
                  </a:lnTo>
                  <a:cubicBezTo>
                    <a:pt x="4569" y="15047"/>
                    <a:pt x="4375" y="14571"/>
                    <a:pt x="4375" y="14074"/>
                  </a:cubicBezTo>
                  <a:cubicBezTo>
                    <a:pt x="4375" y="12919"/>
                    <a:pt x="5314" y="11979"/>
                    <a:pt x="6459" y="11979"/>
                  </a:cubicBezTo>
                  <a:cubicBezTo>
                    <a:pt x="7604" y="11979"/>
                    <a:pt x="8533" y="12908"/>
                    <a:pt x="8533" y="14053"/>
                  </a:cubicBezTo>
                  <a:cubicBezTo>
                    <a:pt x="8533" y="14560"/>
                    <a:pt x="8047" y="15003"/>
                    <a:pt x="8047" y="15371"/>
                  </a:cubicBezTo>
                  <a:cubicBezTo>
                    <a:pt x="7723" y="15727"/>
                    <a:pt x="7529" y="16094"/>
                    <a:pt x="7647" y="16407"/>
                  </a:cubicBezTo>
                  <a:cubicBezTo>
                    <a:pt x="7723" y="16591"/>
                    <a:pt x="8090" y="16688"/>
                    <a:pt x="8414" y="16742"/>
                  </a:cubicBezTo>
                  <a:cubicBezTo>
                    <a:pt x="10780" y="16645"/>
                    <a:pt x="12519" y="16397"/>
                    <a:pt x="12519" y="16397"/>
                  </a:cubicBezTo>
                  <a:cubicBezTo>
                    <a:pt x="12519" y="16397"/>
                    <a:pt x="12767" y="14560"/>
                    <a:pt x="12853" y="12098"/>
                  </a:cubicBezTo>
                  <a:cubicBezTo>
                    <a:pt x="12778" y="11774"/>
                    <a:pt x="12691" y="11471"/>
                    <a:pt x="12508" y="11385"/>
                  </a:cubicBezTo>
                  <a:cubicBezTo>
                    <a:pt x="12444" y="11360"/>
                    <a:pt x="12378" y="11348"/>
                    <a:pt x="12309" y="11348"/>
                  </a:cubicBezTo>
                  <a:cubicBezTo>
                    <a:pt x="12052" y="11348"/>
                    <a:pt x="11765" y="11511"/>
                    <a:pt x="11493" y="11741"/>
                  </a:cubicBezTo>
                  <a:cubicBezTo>
                    <a:pt x="11125" y="12033"/>
                    <a:pt x="10672" y="12227"/>
                    <a:pt x="10153" y="12227"/>
                  </a:cubicBezTo>
                  <a:cubicBezTo>
                    <a:pt x="9008" y="12227"/>
                    <a:pt x="8079" y="11288"/>
                    <a:pt x="8079" y="10143"/>
                  </a:cubicBezTo>
                  <a:cubicBezTo>
                    <a:pt x="8079" y="8998"/>
                    <a:pt x="9008" y="8037"/>
                    <a:pt x="10153" y="8037"/>
                  </a:cubicBezTo>
                  <a:cubicBezTo>
                    <a:pt x="10650" y="8037"/>
                    <a:pt x="11104" y="8156"/>
                    <a:pt x="11460" y="8480"/>
                  </a:cubicBezTo>
                  <a:cubicBezTo>
                    <a:pt x="11759" y="8744"/>
                    <a:pt x="12059" y="8957"/>
                    <a:pt x="12317" y="8957"/>
                  </a:cubicBezTo>
                  <a:cubicBezTo>
                    <a:pt x="12376" y="8957"/>
                    <a:pt x="12432" y="8946"/>
                    <a:pt x="12486" y="8922"/>
                  </a:cubicBezTo>
                  <a:cubicBezTo>
                    <a:pt x="12670" y="8847"/>
                    <a:pt x="12756" y="8588"/>
                    <a:pt x="12810" y="8296"/>
                  </a:cubicBezTo>
                  <a:cubicBezTo>
                    <a:pt x="12724" y="5974"/>
                    <a:pt x="12508" y="4300"/>
                    <a:pt x="12508" y="4300"/>
                  </a:cubicBezTo>
                  <a:lnTo>
                    <a:pt x="12475" y="4300"/>
                  </a:lnTo>
                  <a:cubicBezTo>
                    <a:pt x="12475" y="4300"/>
                    <a:pt x="10380" y="4570"/>
                    <a:pt x="7669" y="4645"/>
                  </a:cubicBezTo>
                  <a:cubicBezTo>
                    <a:pt x="7593" y="4602"/>
                    <a:pt x="7529" y="4537"/>
                    <a:pt x="7496" y="4462"/>
                  </a:cubicBezTo>
                  <a:cubicBezTo>
                    <a:pt x="7377" y="4159"/>
                    <a:pt x="7561" y="3781"/>
                    <a:pt x="7842" y="3414"/>
                  </a:cubicBezTo>
                  <a:cubicBezTo>
                    <a:pt x="8144" y="3058"/>
                    <a:pt x="8328" y="2593"/>
                    <a:pt x="8328" y="2085"/>
                  </a:cubicBezTo>
                  <a:cubicBezTo>
                    <a:pt x="8328" y="930"/>
                    <a:pt x="7399" y="1"/>
                    <a:pt x="6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92375" y="2866388"/>
              <a:ext cx="348600" cy="34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573" name="Google Shape;573;p30"/>
          <p:cNvGrpSpPr/>
          <p:nvPr/>
        </p:nvGrpSpPr>
        <p:grpSpPr>
          <a:xfrm>
            <a:off x="3614385" y="1186399"/>
            <a:ext cx="1790100" cy="3118631"/>
            <a:chOff x="3614385" y="1186399"/>
            <a:chExt cx="1790100" cy="3118631"/>
          </a:xfrm>
        </p:grpSpPr>
        <p:sp>
          <p:nvSpPr>
            <p:cNvPr id="574" name="Google Shape;574;p30"/>
            <p:cNvSpPr txBox="1"/>
            <p:nvPr/>
          </p:nvSpPr>
          <p:spPr>
            <a:xfrm>
              <a:off x="3614385" y="3421108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5" name="Google Shape;575;p30"/>
            <p:cNvSpPr txBox="1"/>
            <p:nvPr/>
          </p:nvSpPr>
          <p:spPr>
            <a:xfrm>
              <a:off x="3720135" y="3698730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 flipH="1">
              <a:off x="3804069" y="1186399"/>
              <a:ext cx="1119011" cy="1409628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336125" y="2866388"/>
              <a:ext cx="348600" cy="34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578" name="Google Shape;578;p30"/>
          <p:cNvGrpSpPr/>
          <p:nvPr/>
        </p:nvGrpSpPr>
        <p:grpSpPr>
          <a:xfrm>
            <a:off x="5257144" y="1186399"/>
            <a:ext cx="1790100" cy="3118808"/>
            <a:chOff x="5257144" y="1186399"/>
            <a:chExt cx="1790100" cy="3118808"/>
          </a:xfrm>
        </p:grpSpPr>
        <p:sp>
          <p:nvSpPr>
            <p:cNvPr id="579" name="Google Shape;579;p30"/>
            <p:cNvSpPr txBox="1"/>
            <p:nvPr/>
          </p:nvSpPr>
          <p:spPr>
            <a:xfrm>
              <a:off x="5257144" y="3420931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30"/>
            <p:cNvSpPr txBox="1"/>
            <p:nvPr/>
          </p:nvSpPr>
          <p:spPr>
            <a:xfrm>
              <a:off x="5362894" y="3698906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 flipH="1">
              <a:off x="5454242" y="1186399"/>
              <a:ext cx="1395904" cy="1409628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5977800" y="2866388"/>
              <a:ext cx="348600" cy="34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6899904" y="1186399"/>
            <a:ext cx="1790100" cy="3116013"/>
            <a:chOff x="6899904" y="1186399"/>
            <a:chExt cx="1790100" cy="3116013"/>
          </a:xfrm>
        </p:grpSpPr>
        <p:sp>
          <p:nvSpPr>
            <p:cNvPr id="584" name="Google Shape;584;p30"/>
            <p:cNvSpPr txBox="1"/>
            <p:nvPr/>
          </p:nvSpPr>
          <p:spPr>
            <a:xfrm>
              <a:off x="6899904" y="3423726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5" name="Google Shape;585;p30"/>
            <p:cNvSpPr txBox="1"/>
            <p:nvPr/>
          </p:nvSpPr>
          <p:spPr>
            <a:xfrm>
              <a:off x="7005654" y="3696111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 flipH="1">
              <a:off x="7377621" y="1186399"/>
              <a:ext cx="1119078" cy="1409628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7619475" y="2866388"/>
              <a:ext cx="348600" cy="34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</p:grpSp>
      <p:cxnSp>
        <p:nvCxnSpPr>
          <p:cNvPr id="588" name="Google Shape;588;p30"/>
          <p:cNvCxnSpPr>
            <a:stCxn id="567" idx="6"/>
            <a:endCxn id="572" idx="2"/>
          </p:cNvCxnSpPr>
          <p:nvPr/>
        </p:nvCxnSpPr>
        <p:spPr>
          <a:xfrm>
            <a:off x="1398225" y="3040688"/>
            <a:ext cx="12942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0"/>
          <p:cNvCxnSpPr>
            <a:stCxn id="572" idx="6"/>
            <a:endCxn id="577" idx="2"/>
          </p:cNvCxnSpPr>
          <p:nvPr/>
        </p:nvCxnSpPr>
        <p:spPr>
          <a:xfrm>
            <a:off x="3040975" y="3040688"/>
            <a:ext cx="12951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0"/>
          <p:cNvCxnSpPr>
            <a:stCxn id="577" idx="6"/>
            <a:endCxn id="582" idx="2"/>
          </p:cNvCxnSpPr>
          <p:nvPr/>
        </p:nvCxnSpPr>
        <p:spPr>
          <a:xfrm>
            <a:off x="4684725" y="3040688"/>
            <a:ext cx="1293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0"/>
          <p:cNvCxnSpPr>
            <a:stCxn id="582" idx="6"/>
            <a:endCxn id="587" idx="2"/>
          </p:cNvCxnSpPr>
          <p:nvPr/>
        </p:nvCxnSpPr>
        <p:spPr>
          <a:xfrm>
            <a:off x="6326400" y="3040688"/>
            <a:ext cx="1293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0"/>
          <p:cNvCxnSpPr>
            <a:stCxn id="587" idx="6"/>
          </p:cNvCxnSpPr>
          <p:nvPr/>
        </p:nvCxnSpPr>
        <p:spPr>
          <a:xfrm>
            <a:off x="7968075" y="3040688"/>
            <a:ext cx="675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598" name="Google Shape;598;p31"/>
          <p:cNvGrpSpPr/>
          <p:nvPr/>
        </p:nvGrpSpPr>
        <p:grpSpPr>
          <a:xfrm>
            <a:off x="674927" y="958622"/>
            <a:ext cx="7794146" cy="882118"/>
            <a:chOff x="674927" y="958622"/>
            <a:chExt cx="7794146" cy="882118"/>
          </a:xfrm>
        </p:grpSpPr>
        <p:sp>
          <p:nvSpPr>
            <p:cNvPr id="599" name="Google Shape;599;p31"/>
            <p:cNvSpPr/>
            <p:nvPr/>
          </p:nvSpPr>
          <p:spPr>
            <a:xfrm>
              <a:off x="674927" y="958622"/>
              <a:ext cx="882171" cy="882118"/>
            </a:xfrm>
            <a:custGeom>
              <a:rect b="b" l="l" r="r" t="t"/>
              <a:pathLst>
                <a:path extrusionOk="0" h="21063" w="21063">
                  <a:moveTo>
                    <a:pt x="1" y="1"/>
                  </a:moveTo>
                  <a:lnTo>
                    <a:pt x="1" y="5882"/>
                  </a:lnTo>
                  <a:cubicBezTo>
                    <a:pt x="1" y="6265"/>
                    <a:pt x="323" y="6545"/>
                    <a:pt x="674" y="6545"/>
                  </a:cubicBezTo>
                  <a:cubicBezTo>
                    <a:pt x="771" y="6545"/>
                    <a:pt x="870" y="6524"/>
                    <a:pt x="965" y="6478"/>
                  </a:cubicBezTo>
                  <a:cubicBezTo>
                    <a:pt x="1620" y="6156"/>
                    <a:pt x="2322" y="5942"/>
                    <a:pt x="2834" y="5942"/>
                  </a:cubicBezTo>
                  <a:cubicBezTo>
                    <a:pt x="4073" y="5942"/>
                    <a:pt x="4751" y="6930"/>
                    <a:pt x="4751" y="8144"/>
                  </a:cubicBezTo>
                  <a:cubicBezTo>
                    <a:pt x="4751" y="9359"/>
                    <a:pt x="4073" y="10347"/>
                    <a:pt x="2834" y="10347"/>
                  </a:cubicBezTo>
                  <a:cubicBezTo>
                    <a:pt x="2322" y="10347"/>
                    <a:pt x="1620" y="10121"/>
                    <a:pt x="965" y="9787"/>
                  </a:cubicBezTo>
                  <a:cubicBezTo>
                    <a:pt x="869" y="9738"/>
                    <a:pt x="768" y="9715"/>
                    <a:pt x="670" y="9715"/>
                  </a:cubicBezTo>
                  <a:cubicBezTo>
                    <a:pt x="320" y="9715"/>
                    <a:pt x="1" y="10004"/>
                    <a:pt x="1" y="10395"/>
                  </a:cubicBezTo>
                  <a:lnTo>
                    <a:pt x="1" y="16312"/>
                  </a:lnTo>
                  <a:lnTo>
                    <a:pt x="5882" y="16312"/>
                  </a:lnTo>
                  <a:cubicBezTo>
                    <a:pt x="6382" y="16312"/>
                    <a:pt x="6704" y="16836"/>
                    <a:pt x="6478" y="17277"/>
                  </a:cubicBezTo>
                  <a:cubicBezTo>
                    <a:pt x="6168" y="17931"/>
                    <a:pt x="5954" y="18622"/>
                    <a:pt x="5954" y="19134"/>
                  </a:cubicBezTo>
                  <a:cubicBezTo>
                    <a:pt x="5954" y="20384"/>
                    <a:pt x="6942" y="21063"/>
                    <a:pt x="8156" y="21063"/>
                  </a:cubicBezTo>
                  <a:cubicBezTo>
                    <a:pt x="9371" y="21063"/>
                    <a:pt x="10359" y="20384"/>
                    <a:pt x="10359" y="19134"/>
                  </a:cubicBezTo>
                  <a:cubicBezTo>
                    <a:pt x="10359" y="18622"/>
                    <a:pt x="10133" y="17931"/>
                    <a:pt x="9799" y="17277"/>
                  </a:cubicBezTo>
                  <a:cubicBezTo>
                    <a:pt x="9573" y="16836"/>
                    <a:pt x="9907" y="16312"/>
                    <a:pt x="10395" y="16312"/>
                  </a:cubicBezTo>
                  <a:lnTo>
                    <a:pt x="16324" y="16312"/>
                  </a:lnTo>
                  <a:lnTo>
                    <a:pt x="16324" y="10395"/>
                  </a:lnTo>
                  <a:cubicBezTo>
                    <a:pt x="16324" y="10004"/>
                    <a:pt x="16644" y="9715"/>
                    <a:pt x="16994" y="9715"/>
                  </a:cubicBezTo>
                  <a:cubicBezTo>
                    <a:pt x="17092" y="9715"/>
                    <a:pt x="17192" y="9738"/>
                    <a:pt x="17289" y="9787"/>
                  </a:cubicBezTo>
                  <a:cubicBezTo>
                    <a:pt x="17931" y="10121"/>
                    <a:pt x="18634" y="10347"/>
                    <a:pt x="19146" y="10347"/>
                  </a:cubicBezTo>
                  <a:cubicBezTo>
                    <a:pt x="20396" y="10347"/>
                    <a:pt x="21063" y="9359"/>
                    <a:pt x="21063" y="8144"/>
                  </a:cubicBezTo>
                  <a:cubicBezTo>
                    <a:pt x="21063" y="6930"/>
                    <a:pt x="20396" y="5942"/>
                    <a:pt x="19146" y="5942"/>
                  </a:cubicBezTo>
                  <a:cubicBezTo>
                    <a:pt x="18634" y="5942"/>
                    <a:pt x="17931" y="6156"/>
                    <a:pt x="17289" y="6478"/>
                  </a:cubicBezTo>
                  <a:cubicBezTo>
                    <a:pt x="17191" y="6524"/>
                    <a:pt x="17090" y="6545"/>
                    <a:pt x="16993" y="6545"/>
                  </a:cubicBezTo>
                  <a:cubicBezTo>
                    <a:pt x="16639" y="6545"/>
                    <a:pt x="16324" y="6265"/>
                    <a:pt x="16324" y="5882"/>
                  </a:cubicBezTo>
                  <a:lnTo>
                    <a:pt x="16324" y="1"/>
                  </a:lnTo>
                  <a:lnTo>
                    <a:pt x="10395" y="1"/>
                  </a:lnTo>
                  <a:cubicBezTo>
                    <a:pt x="9907" y="1"/>
                    <a:pt x="9573" y="524"/>
                    <a:pt x="9799" y="965"/>
                  </a:cubicBezTo>
                  <a:cubicBezTo>
                    <a:pt x="10133" y="1608"/>
                    <a:pt x="10359" y="2310"/>
                    <a:pt x="10359" y="2822"/>
                  </a:cubicBezTo>
                  <a:cubicBezTo>
                    <a:pt x="10359" y="4073"/>
                    <a:pt x="9371" y="4739"/>
                    <a:pt x="8156" y="4739"/>
                  </a:cubicBezTo>
                  <a:cubicBezTo>
                    <a:pt x="6942" y="4739"/>
                    <a:pt x="5954" y="4073"/>
                    <a:pt x="5954" y="2822"/>
                  </a:cubicBezTo>
                  <a:cubicBezTo>
                    <a:pt x="5954" y="2310"/>
                    <a:pt x="6168" y="1608"/>
                    <a:pt x="6478" y="965"/>
                  </a:cubicBezTo>
                  <a:cubicBezTo>
                    <a:pt x="6704" y="513"/>
                    <a:pt x="6382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31"/>
            <p:cNvGrpSpPr/>
            <p:nvPr/>
          </p:nvGrpSpPr>
          <p:grpSpPr>
            <a:xfrm>
              <a:off x="1694770" y="958623"/>
              <a:ext cx="6774303" cy="683465"/>
              <a:chOff x="1885270" y="958623"/>
              <a:chExt cx="6774303" cy="683465"/>
            </a:xfrm>
          </p:grpSpPr>
          <p:grpSp>
            <p:nvGrpSpPr>
              <p:cNvPr id="601" name="Google Shape;601;p31"/>
              <p:cNvGrpSpPr/>
              <p:nvPr/>
            </p:nvGrpSpPr>
            <p:grpSpPr>
              <a:xfrm>
                <a:off x="1885270" y="958623"/>
                <a:ext cx="4952002" cy="683465"/>
                <a:chOff x="3334894" y="1205063"/>
                <a:chExt cx="3986156" cy="600163"/>
              </a:xfrm>
            </p:grpSpPr>
            <p:sp>
              <p:nvSpPr>
                <p:cNvPr id="602" name="Google Shape;602;p31"/>
                <p:cNvSpPr/>
                <p:nvPr/>
              </p:nvSpPr>
              <p:spPr>
                <a:xfrm>
                  <a:off x="3334894" y="1205063"/>
                  <a:ext cx="2477385" cy="599911"/>
                </a:xfrm>
                <a:custGeom>
                  <a:rect b="b" l="l" r="r" t="t"/>
                  <a:pathLst>
                    <a:path extrusionOk="0" h="16313" w="67366">
                      <a:moveTo>
                        <a:pt x="0" y="1"/>
                      </a:moveTo>
                      <a:lnTo>
                        <a:pt x="0" y="5739"/>
                      </a:lnTo>
                      <a:cubicBezTo>
                        <a:pt x="750" y="5394"/>
                        <a:pt x="1500" y="5192"/>
                        <a:pt x="2072" y="5192"/>
                      </a:cubicBezTo>
                      <a:cubicBezTo>
                        <a:pt x="3644" y="5192"/>
                        <a:pt x="4739" y="6406"/>
                        <a:pt x="4739" y="8144"/>
                      </a:cubicBezTo>
                      <a:cubicBezTo>
                        <a:pt x="4739" y="9883"/>
                        <a:pt x="3644" y="11097"/>
                        <a:pt x="2072" y="11097"/>
                      </a:cubicBezTo>
                      <a:cubicBezTo>
                        <a:pt x="1322" y="11097"/>
                        <a:pt x="500" y="10764"/>
                        <a:pt x="0" y="10526"/>
                      </a:cubicBezTo>
                      <a:lnTo>
                        <a:pt x="0" y="16312"/>
                      </a:lnTo>
                      <a:lnTo>
                        <a:pt x="67366" y="16312"/>
                      </a:lnTo>
                      <a:lnTo>
                        <a:pt x="6736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5488350" y="1205225"/>
                  <a:ext cx="1832700" cy="6000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4" name="Google Shape;604;p31"/>
              <p:cNvGrpSpPr/>
              <p:nvPr/>
            </p:nvGrpSpPr>
            <p:grpSpPr>
              <a:xfrm>
                <a:off x="2205998" y="990668"/>
                <a:ext cx="3535800" cy="619375"/>
                <a:chOff x="2205998" y="1014352"/>
                <a:chExt cx="3535800" cy="619375"/>
              </a:xfrm>
            </p:grpSpPr>
            <p:sp>
              <p:nvSpPr>
                <p:cNvPr id="605" name="Google Shape;605;p31"/>
                <p:cNvSpPr txBox="1"/>
                <p:nvPr/>
              </p:nvSpPr>
              <p:spPr>
                <a:xfrm>
                  <a:off x="2206000" y="1014352"/>
                  <a:ext cx="2146500" cy="3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Jupiter</a:t>
                  </a:r>
                  <a:endParaRPr b="1" sz="21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606" name="Google Shape;606;p31"/>
                <p:cNvSpPr txBox="1"/>
                <p:nvPr/>
              </p:nvSpPr>
              <p:spPr>
                <a:xfrm>
                  <a:off x="2205998" y="1284527"/>
                  <a:ext cx="3535800" cy="34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Jupiter is the biggest planet of them all</a:t>
                  </a:r>
                  <a:endPara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607" name="Google Shape;607;p31"/>
              <p:cNvSpPr/>
              <p:nvPr/>
            </p:nvSpPr>
            <p:spPr>
              <a:xfrm>
                <a:off x="6992473" y="958805"/>
                <a:ext cx="1667100" cy="683100"/>
              </a:xfrm>
              <a:prstGeom prst="homePlat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29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b="1"/>
              </a:p>
            </p:txBody>
          </p:sp>
        </p:grpSp>
      </p:grpSp>
      <p:grpSp>
        <p:nvGrpSpPr>
          <p:cNvPr id="608" name="Google Shape;608;p31"/>
          <p:cNvGrpSpPr/>
          <p:nvPr/>
        </p:nvGrpSpPr>
        <p:grpSpPr>
          <a:xfrm>
            <a:off x="674927" y="1901320"/>
            <a:ext cx="7794146" cy="887783"/>
            <a:chOff x="674927" y="1901320"/>
            <a:chExt cx="7794146" cy="887783"/>
          </a:xfrm>
        </p:grpSpPr>
        <p:sp>
          <p:nvSpPr>
            <p:cNvPr id="609" name="Google Shape;609;p31"/>
            <p:cNvSpPr/>
            <p:nvPr/>
          </p:nvSpPr>
          <p:spPr>
            <a:xfrm>
              <a:off x="674927" y="1906984"/>
              <a:ext cx="882171" cy="882118"/>
            </a:xfrm>
            <a:custGeom>
              <a:rect b="b" l="l" r="r" t="t"/>
              <a:pathLst>
                <a:path extrusionOk="0" h="21063" w="21063">
                  <a:moveTo>
                    <a:pt x="1" y="0"/>
                  </a:moveTo>
                  <a:lnTo>
                    <a:pt x="1" y="5882"/>
                  </a:lnTo>
                  <a:cubicBezTo>
                    <a:pt x="1" y="6272"/>
                    <a:pt x="319" y="6546"/>
                    <a:pt x="669" y="6546"/>
                  </a:cubicBezTo>
                  <a:cubicBezTo>
                    <a:pt x="767" y="6546"/>
                    <a:pt x="868" y="6524"/>
                    <a:pt x="965" y="6477"/>
                  </a:cubicBezTo>
                  <a:cubicBezTo>
                    <a:pt x="1620" y="6168"/>
                    <a:pt x="2322" y="5953"/>
                    <a:pt x="2834" y="5953"/>
                  </a:cubicBezTo>
                  <a:cubicBezTo>
                    <a:pt x="4073" y="5953"/>
                    <a:pt x="4751" y="6942"/>
                    <a:pt x="4751" y="8156"/>
                  </a:cubicBezTo>
                  <a:cubicBezTo>
                    <a:pt x="4751" y="9370"/>
                    <a:pt x="4073" y="10359"/>
                    <a:pt x="2834" y="10359"/>
                  </a:cubicBezTo>
                  <a:cubicBezTo>
                    <a:pt x="2322" y="10359"/>
                    <a:pt x="1620" y="10121"/>
                    <a:pt x="965" y="9799"/>
                  </a:cubicBezTo>
                  <a:cubicBezTo>
                    <a:pt x="868" y="9749"/>
                    <a:pt x="768" y="9727"/>
                    <a:pt x="669" y="9727"/>
                  </a:cubicBezTo>
                  <a:cubicBezTo>
                    <a:pt x="320" y="9727"/>
                    <a:pt x="1" y="10013"/>
                    <a:pt x="1" y="10394"/>
                  </a:cubicBezTo>
                  <a:lnTo>
                    <a:pt x="1" y="16324"/>
                  </a:lnTo>
                  <a:lnTo>
                    <a:pt x="5882" y="16324"/>
                  </a:lnTo>
                  <a:cubicBezTo>
                    <a:pt x="6382" y="16324"/>
                    <a:pt x="6704" y="16836"/>
                    <a:pt x="6478" y="17288"/>
                  </a:cubicBezTo>
                  <a:cubicBezTo>
                    <a:pt x="6168" y="17931"/>
                    <a:pt x="5954" y="18633"/>
                    <a:pt x="5954" y="19145"/>
                  </a:cubicBezTo>
                  <a:cubicBezTo>
                    <a:pt x="5954" y="20396"/>
                    <a:pt x="6942" y="21062"/>
                    <a:pt x="8156" y="21062"/>
                  </a:cubicBezTo>
                  <a:cubicBezTo>
                    <a:pt x="9371" y="21062"/>
                    <a:pt x="10359" y="20396"/>
                    <a:pt x="10359" y="19145"/>
                  </a:cubicBezTo>
                  <a:cubicBezTo>
                    <a:pt x="10359" y="18633"/>
                    <a:pt x="10133" y="17931"/>
                    <a:pt x="9799" y="17288"/>
                  </a:cubicBezTo>
                  <a:cubicBezTo>
                    <a:pt x="9573" y="16848"/>
                    <a:pt x="9907" y="16324"/>
                    <a:pt x="10395" y="16324"/>
                  </a:cubicBezTo>
                  <a:lnTo>
                    <a:pt x="16324" y="16324"/>
                  </a:lnTo>
                  <a:lnTo>
                    <a:pt x="16324" y="10394"/>
                  </a:lnTo>
                  <a:cubicBezTo>
                    <a:pt x="16324" y="10013"/>
                    <a:pt x="16643" y="9727"/>
                    <a:pt x="16993" y="9727"/>
                  </a:cubicBezTo>
                  <a:cubicBezTo>
                    <a:pt x="17091" y="9727"/>
                    <a:pt x="17192" y="9749"/>
                    <a:pt x="17289" y="9799"/>
                  </a:cubicBezTo>
                  <a:cubicBezTo>
                    <a:pt x="17931" y="10121"/>
                    <a:pt x="18634" y="10359"/>
                    <a:pt x="19146" y="10359"/>
                  </a:cubicBezTo>
                  <a:cubicBezTo>
                    <a:pt x="20396" y="10359"/>
                    <a:pt x="21063" y="9370"/>
                    <a:pt x="21063" y="8156"/>
                  </a:cubicBezTo>
                  <a:cubicBezTo>
                    <a:pt x="21063" y="6942"/>
                    <a:pt x="20396" y="5953"/>
                    <a:pt x="19146" y="5953"/>
                  </a:cubicBezTo>
                  <a:cubicBezTo>
                    <a:pt x="18634" y="5953"/>
                    <a:pt x="17931" y="6168"/>
                    <a:pt x="17289" y="6477"/>
                  </a:cubicBezTo>
                  <a:cubicBezTo>
                    <a:pt x="17189" y="6524"/>
                    <a:pt x="17087" y="6546"/>
                    <a:pt x="16987" y="6546"/>
                  </a:cubicBezTo>
                  <a:cubicBezTo>
                    <a:pt x="16636" y="6546"/>
                    <a:pt x="16324" y="6272"/>
                    <a:pt x="16324" y="5882"/>
                  </a:cubicBezTo>
                  <a:lnTo>
                    <a:pt x="16324" y="0"/>
                  </a:lnTo>
                  <a:lnTo>
                    <a:pt x="10395" y="0"/>
                  </a:lnTo>
                  <a:cubicBezTo>
                    <a:pt x="9907" y="0"/>
                    <a:pt x="9573" y="524"/>
                    <a:pt x="9799" y="965"/>
                  </a:cubicBezTo>
                  <a:cubicBezTo>
                    <a:pt x="10133" y="1619"/>
                    <a:pt x="10359" y="2310"/>
                    <a:pt x="10359" y="2822"/>
                  </a:cubicBezTo>
                  <a:cubicBezTo>
                    <a:pt x="10359" y="4072"/>
                    <a:pt x="9371" y="4751"/>
                    <a:pt x="8156" y="4751"/>
                  </a:cubicBezTo>
                  <a:cubicBezTo>
                    <a:pt x="6942" y="4751"/>
                    <a:pt x="5954" y="4072"/>
                    <a:pt x="5954" y="2822"/>
                  </a:cubicBezTo>
                  <a:cubicBezTo>
                    <a:pt x="5954" y="2310"/>
                    <a:pt x="6168" y="1619"/>
                    <a:pt x="6478" y="965"/>
                  </a:cubicBezTo>
                  <a:cubicBezTo>
                    <a:pt x="6704" y="524"/>
                    <a:pt x="6382" y="0"/>
                    <a:pt x="5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0" name="Google Shape;610;p31"/>
            <p:cNvGrpSpPr/>
            <p:nvPr/>
          </p:nvGrpSpPr>
          <p:grpSpPr>
            <a:xfrm>
              <a:off x="1694770" y="1901320"/>
              <a:ext cx="6774303" cy="683465"/>
              <a:chOff x="1885270" y="1901283"/>
              <a:chExt cx="6774303" cy="683465"/>
            </a:xfrm>
          </p:grpSpPr>
          <p:grpSp>
            <p:nvGrpSpPr>
              <p:cNvPr id="611" name="Google Shape;611;p31"/>
              <p:cNvGrpSpPr/>
              <p:nvPr/>
            </p:nvGrpSpPr>
            <p:grpSpPr>
              <a:xfrm>
                <a:off x="1885270" y="1901283"/>
                <a:ext cx="4952002" cy="683465"/>
                <a:chOff x="3334894" y="1205063"/>
                <a:chExt cx="3986156" cy="600163"/>
              </a:xfrm>
            </p:grpSpPr>
            <p:sp>
              <p:nvSpPr>
                <p:cNvPr id="612" name="Google Shape;612;p31"/>
                <p:cNvSpPr/>
                <p:nvPr/>
              </p:nvSpPr>
              <p:spPr>
                <a:xfrm>
                  <a:off x="3334894" y="1205063"/>
                  <a:ext cx="2477385" cy="599911"/>
                </a:xfrm>
                <a:custGeom>
                  <a:rect b="b" l="l" r="r" t="t"/>
                  <a:pathLst>
                    <a:path extrusionOk="0" h="16313" w="67366">
                      <a:moveTo>
                        <a:pt x="0" y="1"/>
                      </a:moveTo>
                      <a:lnTo>
                        <a:pt x="0" y="5739"/>
                      </a:lnTo>
                      <a:cubicBezTo>
                        <a:pt x="750" y="5394"/>
                        <a:pt x="1500" y="5192"/>
                        <a:pt x="2072" y="5192"/>
                      </a:cubicBezTo>
                      <a:cubicBezTo>
                        <a:pt x="3644" y="5192"/>
                        <a:pt x="4739" y="6406"/>
                        <a:pt x="4739" y="8144"/>
                      </a:cubicBezTo>
                      <a:cubicBezTo>
                        <a:pt x="4739" y="9883"/>
                        <a:pt x="3644" y="11097"/>
                        <a:pt x="2072" y="11097"/>
                      </a:cubicBezTo>
                      <a:cubicBezTo>
                        <a:pt x="1322" y="11097"/>
                        <a:pt x="500" y="10764"/>
                        <a:pt x="0" y="10526"/>
                      </a:cubicBezTo>
                      <a:lnTo>
                        <a:pt x="0" y="16312"/>
                      </a:lnTo>
                      <a:lnTo>
                        <a:pt x="67366" y="16312"/>
                      </a:lnTo>
                      <a:lnTo>
                        <a:pt x="6736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5488350" y="1205225"/>
                  <a:ext cx="1832700" cy="600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4" name="Google Shape;614;p31"/>
              <p:cNvGrpSpPr/>
              <p:nvPr/>
            </p:nvGrpSpPr>
            <p:grpSpPr>
              <a:xfrm>
                <a:off x="2205986" y="1933326"/>
                <a:ext cx="3535800" cy="619380"/>
                <a:chOff x="2205986" y="1963043"/>
                <a:chExt cx="3535800" cy="619380"/>
              </a:xfrm>
            </p:grpSpPr>
            <p:sp>
              <p:nvSpPr>
                <p:cNvPr id="615" name="Google Shape;615;p31"/>
                <p:cNvSpPr txBox="1"/>
                <p:nvPr/>
              </p:nvSpPr>
              <p:spPr>
                <a:xfrm>
                  <a:off x="2205986" y="1963043"/>
                  <a:ext cx="2146500" cy="3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Saturn</a:t>
                  </a:r>
                  <a:endParaRPr b="1" sz="21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616" name="Google Shape;616;p31"/>
                <p:cNvSpPr txBox="1"/>
                <p:nvPr/>
              </p:nvSpPr>
              <p:spPr>
                <a:xfrm>
                  <a:off x="2205986" y="2233223"/>
                  <a:ext cx="3535800" cy="34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the ringed planet and a gas giant</a:t>
                  </a:r>
                  <a:endPara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617" name="Google Shape;617;p31"/>
              <p:cNvSpPr/>
              <p:nvPr/>
            </p:nvSpPr>
            <p:spPr>
              <a:xfrm>
                <a:off x="6992473" y="1901466"/>
                <a:ext cx="1667100" cy="683100"/>
              </a:xfrm>
              <a:prstGeom prst="homePlat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9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b="1"/>
              </a:p>
            </p:txBody>
          </p:sp>
        </p:grpSp>
      </p:grpSp>
      <p:grpSp>
        <p:nvGrpSpPr>
          <p:cNvPr id="618" name="Google Shape;618;p31"/>
          <p:cNvGrpSpPr/>
          <p:nvPr/>
        </p:nvGrpSpPr>
        <p:grpSpPr>
          <a:xfrm>
            <a:off x="674927" y="2844018"/>
            <a:ext cx="7794146" cy="893908"/>
            <a:chOff x="674927" y="2844018"/>
            <a:chExt cx="7794146" cy="893908"/>
          </a:xfrm>
        </p:grpSpPr>
        <p:sp>
          <p:nvSpPr>
            <p:cNvPr id="619" name="Google Shape;619;p31"/>
            <p:cNvSpPr/>
            <p:nvPr/>
          </p:nvSpPr>
          <p:spPr>
            <a:xfrm>
              <a:off x="674927" y="2855807"/>
              <a:ext cx="882171" cy="882118"/>
            </a:xfrm>
            <a:custGeom>
              <a:rect b="b" l="l" r="r" t="t"/>
              <a:pathLst>
                <a:path extrusionOk="0" h="21063" w="21063">
                  <a:moveTo>
                    <a:pt x="1" y="1"/>
                  </a:moveTo>
                  <a:lnTo>
                    <a:pt x="1" y="5882"/>
                  </a:lnTo>
                  <a:cubicBezTo>
                    <a:pt x="1" y="6265"/>
                    <a:pt x="323" y="6545"/>
                    <a:pt x="674" y="6545"/>
                  </a:cubicBezTo>
                  <a:cubicBezTo>
                    <a:pt x="771" y="6545"/>
                    <a:pt x="870" y="6524"/>
                    <a:pt x="965" y="6478"/>
                  </a:cubicBezTo>
                  <a:cubicBezTo>
                    <a:pt x="1620" y="6156"/>
                    <a:pt x="2322" y="5942"/>
                    <a:pt x="2834" y="5942"/>
                  </a:cubicBezTo>
                  <a:cubicBezTo>
                    <a:pt x="4073" y="5942"/>
                    <a:pt x="4751" y="6930"/>
                    <a:pt x="4751" y="8145"/>
                  </a:cubicBezTo>
                  <a:cubicBezTo>
                    <a:pt x="4751" y="9359"/>
                    <a:pt x="4073" y="10347"/>
                    <a:pt x="2834" y="10347"/>
                  </a:cubicBezTo>
                  <a:cubicBezTo>
                    <a:pt x="2322" y="10347"/>
                    <a:pt x="1620" y="10121"/>
                    <a:pt x="965" y="9788"/>
                  </a:cubicBezTo>
                  <a:cubicBezTo>
                    <a:pt x="869" y="9738"/>
                    <a:pt x="768" y="9715"/>
                    <a:pt x="670" y="9715"/>
                  </a:cubicBezTo>
                  <a:cubicBezTo>
                    <a:pt x="320" y="9715"/>
                    <a:pt x="1" y="10004"/>
                    <a:pt x="1" y="10395"/>
                  </a:cubicBezTo>
                  <a:lnTo>
                    <a:pt x="1" y="16312"/>
                  </a:lnTo>
                  <a:lnTo>
                    <a:pt x="5882" y="16312"/>
                  </a:lnTo>
                  <a:cubicBezTo>
                    <a:pt x="6382" y="16312"/>
                    <a:pt x="6704" y="16836"/>
                    <a:pt x="6478" y="17277"/>
                  </a:cubicBezTo>
                  <a:cubicBezTo>
                    <a:pt x="6168" y="17932"/>
                    <a:pt x="5954" y="18622"/>
                    <a:pt x="5954" y="19134"/>
                  </a:cubicBezTo>
                  <a:cubicBezTo>
                    <a:pt x="5954" y="20384"/>
                    <a:pt x="6942" y="21063"/>
                    <a:pt x="8156" y="21063"/>
                  </a:cubicBezTo>
                  <a:cubicBezTo>
                    <a:pt x="9371" y="21063"/>
                    <a:pt x="10359" y="20384"/>
                    <a:pt x="10359" y="19134"/>
                  </a:cubicBezTo>
                  <a:cubicBezTo>
                    <a:pt x="10359" y="18622"/>
                    <a:pt x="10133" y="17932"/>
                    <a:pt x="9799" y="17277"/>
                  </a:cubicBezTo>
                  <a:cubicBezTo>
                    <a:pt x="9573" y="16836"/>
                    <a:pt x="9907" y="16312"/>
                    <a:pt x="10395" y="16312"/>
                  </a:cubicBezTo>
                  <a:lnTo>
                    <a:pt x="16324" y="16312"/>
                  </a:lnTo>
                  <a:lnTo>
                    <a:pt x="16324" y="10395"/>
                  </a:lnTo>
                  <a:cubicBezTo>
                    <a:pt x="16324" y="10004"/>
                    <a:pt x="16644" y="9715"/>
                    <a:pt x="16994" y="9715"/>
                  </a:cubicBezTo>
                  <a:cubicBezTo>
                    <a:pt x="17092" y="9715"/>
                    <a:pt x="17192" y="9738"/>
                    <a:pt x="17289" y="9788"/>
                  </a:cubicBezTo>
                  <a:cubicBezTo>
                    <a:pt x="17931" y="10121"/>
                    <a:pt x="18634" y="10347"/>
                    <a:pt x="19146" y="10347"/>
                  </a:cubicBezTo>
                  <a:cubicBezTo>
                    <a:pt x="20396" y="10347"/>
                    <a:pt x="21063" y="9359"/>
                    <a:pt x="21063" y="8145"/>
                  </a:cubicBezTo>
                  <a:cubicBezTo>
                    <a:pt x="21063" y="6930"/>
                    <a:pt x="20396" y="5942"/>
                    <a:pt x="19146" y="5942"/>
                  </a:cubicBezTo>
                  <a:cubicBezTo>
                    <a:pt x="18634" y="5942"/>
                    <a:pt x="17931" y="6156"/>
                    <a:pt x="17289" y="6478"/>
                  </a:cubicBezTo>
                  <a:cubicBezTo>
                    <a:pt x="17191" y="6524"/>
                    <a:pt x="17090" y="6545"/>
                    <a:pt x="16993" y="6545"/>
                  </a:cubicBezTo>
                  <a:cubicBezTo>
                    <a:pt x="16639" y="6545"/>
                    <a:pt x="16324" y="6265"/>
                    <a:pt x="16324" y="5882"/>
                  </a:cubicBezTo>
                  <a:lnTo>
                    <a:pt x="16324" y="1"/>
                  </a:lnTo>
                  <a:lnTo>
                    <a:pt x="10395" y="1"/>
                  </a:lnTo>
                  <a:cubicBezTo>
                    <a:pt x="9907" y="1"/>
                    <a:pt x="9573" y="525"/>
                    <a:pt x="9799" y="965"/>
                  </a:cubicBezTo>
                  <a:cubicBezTo>
                    <a:pt x="10133" y="1608"/>
                    <a:pt x="10359" y="2311"/>
                    <a:pt x="10359" y="2823"/>
                  </a:cubicBezTo>
                  <a:cubicBezTo>
                    <a:pt x="10359" y="4073"/>
                    <a:pt x="9371" y="4739"/>
                    <a:pt x="8156" y="4739"/>
                  </a:cubicBezTo>
                  <a:cubicBezTo>
                    <a:pt x="6942" y="4739"/>
                    <a:pt x="5954" y="4073"/>
                    <a:pt x="5954" y="2823"/>
                  </a:cubicBezTo>
                  <a:cubicBezTo>
                    <a:pt x="5954" y="2311"/>
                    <a:pt x="6168" y="1608"/>
                    <a:pt x="6478" y="965"/>
                  </a:cubicBezTo>
                  <a:cubicBezTo>
                    <a:pt x="6704" y="513"/>
                    <a:pt x="6382" y="1"/>
                    <a:pt x="5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0" name="Google Shape;620;p31"/>
            <p:cNvGrpSpPr/>
            <p:nvPr/>
          </p:nvGrpSpPr>
          <p:grpSpPr>
            <a:xfrm>
              <a:off x="1694770" y="2844018"/>
              <a:ext cx="6774303" cy="683465"/>
              <a:chOff x="1885270" y="2855696"/>
              <a:chExt cx="6774303" cy="683465"/>
            </a:xfrm>
          </p:grpSpPr>
          <p:grpSp>
            <p:nvGrpSpPr>
              <p:cNvPr id="621" name="Google Shape;621;p31"/>
              <p:cNvGrpSpPr/>
              <p:nvPr/>
            </p:nvGrpSpPr>
            <p:grpSpPr>
              <a:xfrm>
                <a:off x="1885270" y="2855696"/>
                <a:ext cx="4952002" cy="683465"/>
                <a:chOff x="3334894" y="1205063"/>
                <a:chExt cx="3986156" cy="600163"/>
              </a:xfrm>
            </p:grpSpPr>
            <p:sp>
              <p:nvSpPr>
                <p:cNvPr id="622" name="Google Shape;622;p31"/>
                <p:cNvSpPr/>
                <p:nvPr/>
              </p:nvSpPr>
              <p:spPr>
                <a:xfrm>
                  <a:off x="3334894" y="1205063"/>
                  <a:ext cx="2477385" cy="599911"/>
                </a:xfrm>
                <a:custGeom>
                  <a:rect b="b" l="l" r="r" t="t"/>
                  <a:pathLst>
                    <a:path extrusionOk="0" h="16313" w="67366">
                      <a:moveTo>
                        <a:pt x="0" y="1"/>
                      </a:moveTo>
                      <a:lnTo>
                        <a:pt x="0" y="5739"/>
                      </a:lnTo>
                      <a:cubicBezTo>
                        <a:pt x="750" y="5394"/>
                        <a:pt x="1500" y="5192"/>
                        <a:pt x="2072" y="5192"/>
                      </a:cubicBezTo>
                      <a:cubicBezTo>
                        <a:pt x="3644" y="5192"/>
                        <a:pt x="4739" y="6406"/>
                        <a:pt x="4739" y="8144"/>
                      </a:cubicBezTo>
                      <a:cubicBezTo>
                        <a:pt x="4739" y="9883"/>
                        <a:pt x="3644" y="11097"/>
                        <a:pt x="2072" y="11097"/>
                      </a:cubicBezTo>
                      <a:cubicBezTo>
                        <a:pt x="1322" y="11097"/>
                        <a:pt x="500" y="10764"/>
                        <a:pt x="0" y="10526"/>
                      </a:cubicBezTo>
                      <a:lnTo>
                        <a:pt x="0" y="16312"/>
                      </a:lnTo>
                      <a:lnTo>
                        <a:pt x="67366" y="16312"/>
                      </a:lnTo>
                      <a:lnTo>
                        <a:pt x="6736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5488350" y="1205225"/>
                  <a:ext cx="1832700" cy="60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4" name="Google Shape;624;p31"/>
              <p:cNvGrpSpPr/>
              <p:nvPr/>
            </p:nvGrpSpPr>
            <p:grpSpPr>
              <a:xfrm>
                <a:off x="2205986" y="2887736"/>
                <a:ext cx="3535800" cy="619384"/>
                <a:chOff x="2205986" y="2911806"/>
                <a:chExt cx="3535800" cy="619384"/>
              </a:xfrm>
            </p:grpSpPr>
            <p:sp>
              <p:nvSpPr>
                <p:cNvPr id="625" name="Google Shape;625;p31"/>
                <p:cNvSpPr txBox="1"/>
                <p:nvPr/>
              </p:nvSpPr>
              <p:spPr>
                <a:xfrm>
                  <a:off x="2205986" y="2911806"/>
                  <a:ext cx="2146500" cy="3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Mars</a:t>
                  </a:r>
                  <a:endParaRPr b="1" sz="21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626" name="Google Shape;626;p31"/>
                <p:cNvSpPr txBox="1"/>
                <p:nvPr/>
              </p:nvSpPr>
              <p:spPr>
                <a:xfrm>
                  <a:off x="2205986" y="3181991"/>
                  <a:ext cx="3535800" cy="34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</a:t>
                  </a:r>
                  <a:endPara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627" name="Google Shape;627;p31"/>
              <p:cNvSpPr/>
              <p:nvPr/>
            </p:nvSpPr>
            <p:spPr>
              <a:xfrm>
                <a:off x="6992473" y="2855878"/>
                <a:ext cx="1667100" cy="683100"/>
              </a:xfrm>
              <a:prstGeom prst="homePlat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9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/>
              </a:p>
            </p:txBody>
          </p:sp>
        </p:grpSp>
      </p:grpSp>
      <p:grpSp>
        <p:nvGrpSpPr>
          <p:cNvPr id="628" name="Google Shape;628;p31"/>
          <p:cNvGrpSpPr/>
          <p:nvPr/>
        </p:nvGrpSpPr>
        <p:grpSpPr>
          <a:xfrm>
            <a:off x="674927" y="3786716"/>
            <a:ext cx="7794146" cy="899573"/>
            <a:chOff x="674927" y="3786716"/>
            <a:chExt cx="7794146" cy="899573"/>
          </a:xfrm>
        </p:grpSpPr>
        <p:sp>
          <p:nvSpPr>
            <p:cNvPr id="629" name="Google Shape;629;p31"/>
            <p:cNvSpPr/>
            <p:nvPr/>
          </p:nvSpPr>
          <p:spPr>
            <a:xfrm>
              <a:off x="674927" y="3804170"/>
              <a:ext cx="882171" cy="882118"/>
            </a:xfrm>
            <a:custGeom>
              <a:rect b="b" l="l" r="r" t="t"/>
              <a:pathLst>
                <a:path extrusionOk="0" h="21063" w="21063">
                  <a:moveTo>
                    <a:pt x="1" y="0"/>
                  </a:moveTo>
                  <a:lnTo>
                    <a:pt x="1" y="5882"/>
                  </a:lnTo>
                  <a:cubicBezTo>
                    <a:pt x="1" y="6272"/>
                    <a:pt x="319" y="6546"/>
                    <a:pt x="669" y="6546"/>
                  </a:cubicBezTo>
                  <a:cubicBezTo>
                    <a:pt x="767" y="6546"/>
                    <a:pt x="868" y="6525"/>
                    <a:pt x="965" y="6477"/>
                  </a:cubicBezTo>
                  <a:cubicBezTo>
                    <a:pt x="1620" y="6168"/>
                    <a:pt x="2322" y="5954"/>
                    <a:pt x="2834" y="5954"/>
                  </a:cubicBezTo>
                  <a:cubicBezTo>
                    <a:pt x="4073" y="5954"/>
                    <a:pt x="4751" y="6942"/>
                    <a:pt x="4751" y="8156"/>
                  </a:cubicBezTo>
                  <a:cubicBezTo>
                    <a:pt x="4751" y="9371"/>
                    <a:pt x="4073" y="10359"/>
                    <a:pt x="2834" y="10359"/>
                  </a:cubicBezTo>
                  <a:cubicBezTo>
                    <a:pt x="2322" y="10359"/>
                    <a:pt x="1620" y="10121"/>
                    <a:pt x="965" y="9799"/>
                  </a:cubicBezTo>
                  <a:cubicBezTo>
                    <a:pt x="867" y="9749"/>
                    <a:pt x="764" y="9726"/>
                    <a:pt x="664" y="9726"/>
                  </a:cubicBezTo>
                  <a:cubicBezTo>
                    <a:pt x="317" y="9726"/>
                    <a:pt x="1" y="10006"/>
                    <a:pt x="1" y="10395"/>
                  </a:cubicBezTo>
                  <a:lnTo>
                    <a:pt x="1" y="16324"/>
                  </a:lnTo>
                  <a:lnTo>
                    <a:pt x="5882" y="16324"/>
                  </a:lnTo>
                  <a:cubicBezTo>
                    <a:pt x="6382" y="16324"/>
                    <a:pt x="6704" y="16836"/>
                    <a:pt x="6478" y="17288"/>
                  </a:cubicBezTo>
                  <a:cubicBezTo>
                    <a:pt x="6168" y="17931"/>
                    <a:pt x="5954" y="18634"/>
                    <a:pt x="5954" y="19146"/>
                  </a:cubicBezTo>
                  <a:cubicBezTo>
                    <a:pt x="5954" y="20396"/>
                    <a:pt x="6942" y="21063"/>
                    <a:pt x="8156" y="21063"/>
                  </a:cubicBezTo>
                  <a:cubicBezTo>
                    <a:pt x="9371" y="21063"/>
                    <a:pt x="10359" y="20396"/>
                    <a:pt x="10359" y="19146"/>
                  </a:cubicBezTo>
                  <a:cubicBezTo>
                    <a:pt x="10359" y="18634"/>
                    <a:pt x="10133" y="17931"/>
                    <a:pt x="9799" y="17288"/>
                  </a:cubicBezTo>
                  <a:cubicBezTo>
                    <a:pt x="9573" y="16848"/>
                    <a:pt x="9907" y="16324"/>
                    <a:pt x="10395" y="16324"/>
                  </a:cubicBezTo>
                  <a:lnTo>
                    <a:pt x="16324" y="16324"/>
                  </a:lnTo>
                  <a:lnTo>
                    <a:pt x="16324" y="10395"/>
                  </a:lnTo>
                  <a:cubicBezTo>
                    <a:pt x="16324" y="10006"/>
                    <a:pt x="16640" y="9726"/>
                    <a:pt x="16988" y="9726"/>
                  </a:cubicBezTo>
                  <a:cubicBezTo>
                    <a:pt x="17088" y="9726"/>
                    <a:pt x="17190" y="9749"/>
                    <a:pt x="17289" y="9799"/>
                  </a:cubicBezTo>
                  <a:cubicBezTo>
                    <a:pt x="17931" y="10121"/>
                    <a:pt x="18634" y="10359"/>
                    <a:pt x="19146" y="10359"/>
                  </a:cubicBezTo>
                  <a:cubicBezTo>
                    <a:pt x="20396" y="10359"/>
                    <a:pt x="21063" y="9371"/>
                    <a:pt x="21063" y="8156"/>
                  </a:cubicBezTo>
                  <a:cubicBezTo>
                    <a:pt x="21063" y="6942"/>
                    <a:pt x="20396" y="5954"/>
                    <a:pt x="19146" y="5954"/>
                  </a:cubicBezTo>
                  <a:cubicBezTo>
                    <a:pt x="18634" y="5954"/>
                    <a:pt x="17931" y="6168"/>
                    <a:pt x="17289" y="6477"/>
                  </a:cubicBezTo>
                  <a:cubicBezTo>
                    <a:pt x="17189" y="6525"/>
                    <a:pt x="17087" y="6546"/>
                    <a:pt x="16987" y="6546"/>
                  </a:cubicBezTo>
                  <a:cubicBezTo>
                    <a:pt x="16636" y="6546"/>
                    <a:pt x="16324" y="6272"/>
                    <a:pt x="16324" y="5882"/>
                  </a:cubicBezTo>
                  <a:lnTo>
                    <a:pt x="16324" y="0"/>
                  </a:lnTo>
                  <a:lnTo>
                    <a:pt x="10395" y="0"/>
                  </a:lnTo>
                  <a:cubicBezTo>
                    <a:pt x="9907" y="0"/>
                    <a:pt x="9573" y="524"/>
                    <a:pt x="9799" y="965"/>
                  </a:cubicBezTo>
                  <a:cubicBezTo>
                    <a:pt x="10133" y="1620"/>
                    <a:pt x="10359" y="2310"/>
                    <a:pt x="10359" y="2822"/>
                  </a:cubicBezTo>
                  <a:cubicBezTo>
                    <a:pt x="10359" y="4072"/>
                    <a:pt x="9371" y="4751"/>
                    <a:pt x="8156" y="4751"/>
                  </a:cubicBezTo>
                  <a:cubicBezTo>
                    <a:pt x="6942" y="4751"/>
                    <a:pt x="5954" y="4072"/>
                    <a:pt x="5954" y="2822"/>
                  </a:cubicBezTo>
                  <a:cubicBezTo>
                    <a:pt x="5954" y="2310"/>
                    <a:pt x="6168" y="1608"/>
                    <a:pt x="6478" y="965"/>
                  </a:cubicBezTo>
                  <a:cubicBezTo>
                    <a:pt x="6704" y="524"/>
                    <a:pt x="6382" y="0"/>
                    <a:pt x="5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31"/>
            <p:cNvGrpSpPr/>
            <p:nvPr/>
          </p:nvGrpSpPr>
          <p:grpSpPr>
            <a:xfrm>
              <a:off x="1694770" y="3786716"/>
              <a:ext cx="6774303" cy="683465"/>
              <a:chOff x="1885270" y="3786716"/>
              <a:chExt cx="6774303" cy="683465"/>
            </a:xfrm>
          </p:grpSpPr>
          <p:grpSp>
            <p:nvGrpSpPr>
              <p:cNvPr id="631" name="Google Shape;631;p31"/>
              <p:cNvGrpSpPr/>
              <p:nvPr/>
            </p:nvGrpSpPr>
            <p:grpSpPr>
              <a:xfrm>
                <a:off x="1885270" y="3786716"/>
                <a:ext cx="4952002" cy="683465"/>
                <a:chOff x="3334894" y="1205063"/>
                <a:chExt cx="3986156" cy="600163"/>
              </a:xfrm>
            </p:grpSpPr>
            <p:sp>
              <p:nvSpPr>
                <p:cNvPr id="632" name="Google Shape;632;p31"/>
                <p:cNvSpPr/>
                <p:nvPr/>
              </p:nvSpPr>
              <p:spPr>
                <a:xfrm>
                  <a:off x="3334894" y="1205063"/>
                  <a:ext cx="2477385" cy="599911"/>
                </a:xfrm>
                <a:custGeom>
                  <a:rect b="b" l="l" r="r" t="t"/>
                  <a:pathLst>
                    <a:path extrusionOk="0" h="16313" w="67366">
                      <a:moveTo>
                        <a:pt x="0" y="1"/>
                      </a:moveTo>
                      <a:lnTo>
                        <a:pt x="0" y="5739"/>
                      </a:lnTo>
                      <a:cubicBezTo>
                        <a:pt x="750" y="5394"/>
                        <a:pt x="1500" y="5192"/>
                        <a:pt x="2072" y="5192"/>
                      </a:cubicBezTo>
                      <a:cubicBezTo>
                        <a:pt x="3644" y="5192"/>
                        <a:pt x="4739" y="6406"/>
                        <a:pt x="4739" y="8144"/>
                      </a:cubicBezTo>
                      <a:cubicBezTo>
                        <a:pt x="4739" y="9883"/>
                        <a:pt x="3644" y="11097"/>
                        <a:pt x="2072" y="11097"/>
                      </a:cubicBezTo>
                      <a:cubicBezTo>
                        <a:pt x="1322" y="11097"/>
                        <a:pt x="500" y="10764"/>
                        <a:pt x="0" y="10526"/>
                      </a:cubicBezTo>
                      <a:lnTo>
                        <a:pt x="0" y="16312"/>
                      </a:lnTo>
                      <a:lnTo>
                        <a:pt x="67366" y="16312"/>
                      </a:lnTo>
                      <a:lnTo>
                        <a:pt x="673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1"/>
                <p:cNvSpPr/>
                <p:nvPr/>
              </p:nvSpPr>
              <p:spPr>
                <a:xfrm>
                  <a:off x="5488350" y="1205225"/>
                  <a:ext cx="1832700" cy="60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4" name="Google Shape;634;p31"/>
              <p:cNvGrpSpPr/>
              <p:nvPr/>
            </p:nvGrpSpPr>
            <p:grpSpPr>
              <a:xfrm>
                <a:off x="2205986" y="3818754"/>
                <a:ext cx="3535800" cy="619389"/>
                <a:chOff x="2205986" y="3860085"/>
                <a:chExt cx="3535800" cy="619389"/>
              </a:xfrm>
            </p:grpSpPr>
            <p:sp>
              <p:nvSpPr>
                <p:cNvPr id="635" name="Google Shape;635;p31"/>
                <p:cNvSpPr txBox="1"/>
                <p:nvPr/>
              </p:nvSpPr>
              <p:spPr>
                <a:xfrm>
                  <a:off x="2205986" y="3860085"/>
                  <a:ext cx="2146500" cy="316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rgbClr val="FFFFFF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Neptune</a:t>
                  </a:r>
                  <a:endParaRPr b="1" sz="21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636" name="Google Shape;636;p31"/>
                <p:cNvSpPr txBox="1"/>
                <p:nvPr/>
              </p:nvSpPr>
              <p:spPr>
                <a:xfrm>
                  <a:off x="2205986" y="4130274"/>
                  <a:ext cx="3535800" cy="34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Neptune is the farthest planet from the Sun</a:t>
                  </a:r>
                  <a:endPara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637" name="Google Shape;637;p31"/>
              <p:cNvSpPr/>
              <p:nvPr/>
            </p:nvSpPr>
            <p:spPr>
              <a:xfrm>
                <a:off x="6992473" y="3786898"/>
                <a:ext cx="1667100" cy="683100"/>
              </a:xfrm>
              <a:prstGeom prst="homePlat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9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b="1"/>
              </a:p>
            </p:txBody>
          </p:sp>
        </p:grpSp>
      </p:grpSp>
      <p:grpSp>
        <p:nvGrpSpPr>
          <p:cNvPr id="638" name="Google Shape;638;p31"/>
          <p:cNvGrpSpPr/>
          <p:nvPr/>
        </p:nvGrpSpPr>
        <p:grpSpPr>
          <a:xfrm>
            <a:off x="5845595" y="1077905"/>
            <a:ext cx="413508" cy="450498"/>
            <a:chOff x="-40160700" y="2339625"/>
            <a:chExt cx="290650" cy="316650"/>
          </a:xfrm>
        </p:grpSpPr>
        <p:sp>
          <p:nvSpPr>
            <p:cNvPr id="639" name="Google Shape;639;p31"/>
            <p:cNvSpPr/>
            <p:nvPr/>
          </p:nvSpPr>
          <p:spPr>
            <a:xfrm>
              <a:off x="-40005525" y="2552600"/>
              <a:ext cx="70900" cy="62175"/>
            </a:xfrm>
            <a:custGeom>
              <a:rect b="b" l="l" r="r" t="t"/>
              <a:pathLst>
                <a:path extrusionOk="0" h="2487" w="2836">
                  <a:moveTo>
                    <a:pt x="1408" y="807"/>
                  </a:moveTo>
                  <a:cubicBezTo>
                    <a:pt x="1461" y="807"/>
                    <a:pt x="1518" y="817"/>
                    <a:pt x="1575" y="839"/>
                  </a:cubicBezTo>
                  <a:cubicBezTo>
                    <a:pt x="1733" y="902"/>
                    <a:pt x="1796" y="1028"/>
                    <a:pt x="1796" y="1248"/>
                  </a:cubicBezTo>
                  <a:cubicBezTo>
                    <a:pt x="1845" y="1496"/>
                    <a:pt x="1661" y="1666"/>
                    <a:pt x="1442" y="1666"/>
                  </a:cubicBezTo>
                  <a:cubicBezTo>
                    <a:pt x="1383" y="1666"/>
                    <a:pt x="1321" y="1653"/>
                    <a:pt x="1260" y="1626"/>
                  </a:cubicBezTo>
                  <a:cubicBezTo>
                    <a:pt x="1071" y="1563"/>
                    <a:pt x="945" y="1311"/>
                    <a:pt x="1008" y="1091"/>
                  </a:cubicBezTo>
                  <a:cubicBezTo>
                    <a:pt x="1081" y="921"/>
                    <a:pt x="1229" y="807"/>
                    <a:pt x="1408" y="807"/>
                  </a:cubicBezTo>
                  <a:close/>
                  <a:moveTo>
                    <a:pt x="1438" y="1"/>
                  </a:moveTo>
                  <a:cubicBezTo>
                    <a:pt x="1040" y="1"/>
                    <a:pt x="635" y="188"/>
                    <a:pt x="378" y="523"/>
                  </a:cubicBezTo>
                  <a:cubicBezTo>
                    <a:pt x="0" y="1091"/>
                    <a:pt x="158" y="1878"/>
                    <a:pt x="693" y="2256"/>
                  </a:cubicBezTo>
                  <a:cubicBezTo>
                    <a:pt x="909" y="2412"/>
                    <a:pt x="1158" y="2486"/>
                    <a:pt x="1405" y="2486"/>
                  </a:cubicBezTo>
                  <a:cubicBezTo>
                    <a:pt x="1806" y="2486"/>
                    <a:pt x="2204" y="2292"/>
                    <a:pt x="2457" y="1941"/>
                  </a:cubicBezTo>
                  <a:cubicBezTo>
                    <a:pt x="2836" y="1406"/>
                    <a:pt x="2678" y="618"/>
                    <a:pt x="2111" y="208"/>
                  </a:cubicBezTo>
                  <a:cubicBezTo>
                    <a:pt x="1911" y="67"/>
                    <a:pt x="1676" y="1"/>
                    <a:pt x="1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-40039400" y="2605050"/>
              <a:ext cx="29150" cy="20500"/>
            </a:xfrm>
            <a:custGeom>
              <a:rect b="b" l="l" r="r" t="t"/>
              <a:pathLst>
                <a:path extrusionOk="0" h="820" w="1166">
                  <a:moveTo>
                    <a:pt x="725" y="1"/>
                  </a:moveTo>
                  <a:cubicBezTo>
                    <a:pt x="473" y="1"/>
                    <a:pt x="0" y="190"/>
                    <a:pt x="0" y="410"/>
                  </a:cubicBezTo>
                  <a:cubicBezTo>
                    <a:pt x="0" y="631"/>
                    <a:pt x="473" y="820"/>
                    <a:pt x="725" y="820"/>
                  </a:cubicBezTo>
                  <a:cubicBezTo>
                    <a:pt x="945" y="820"/>
                    <a:pt x="1166" y="631"/>
                    <a:pt x="1166" y="410"/>
                  </a:cubicBezTo>
                  <a:cubicBezTo>
                    <a:pt x="1103" y="158"/>
                    <a:pt x="914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-40079575" y="25845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410" y="1"/>
                  </a:moveTo>
                  <a:cubicBezTo>
                    <a:pt x="190" y="1"/>
                    <a:pt x="1" y="158"/>
                    <a:pt x="1" y="379"/>
                  </a:cubicBezTo>
                  <a:cubicBezTo>
                    <a:pt x="1" y="599"/>
                    <a:pt x="190" y="788"/>
                    <a:pt x="410" y="788"/>
                  </a:cubicBezTo>
                  <a:cubicBezTo>
                    <a:pt x="631" y="788"/>
                    <a:pt x="788" y="599"/>
                    <a:pt x="788" y="379"/>
                  </a:cubicBezTo>
                  <a:cubicBezTo>
                    <a:pt x="788" y="158"/>
                    <a:pt x="63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-40160700" y="2339625"/>
              <a:ext cx="290650" cy="316650"/>
            </a:xfrm>
            <a:custGeom>
              <a:rect b="b" l="l" r="r" t="t"/>
              <a:pathLst>
                <a:path extrusionOk="0" h="12666" w="11626">
                  <a:moveTo>
                    <a:pt x="7656" y="820"/>
                  </a:moveTo>
                  <a:cubicBezTo>
                    <a:pt x="7845" y="820"/>
                    <a:pt x="8003" y="946"/>
                    <a:pt x="8066" y="1072"/>
                  </a:cubicBezTo>
                  <a:cubicBezTo>
                    <a:pt x="8129" y="1355"/>
                    <a:pt x="7940" y="1639"/>
                    <a:pt x="7656" y="1639"/>
                  </a:cubicBezTo>
                  <a:lnTo>
                    <a:pt x="4065" y="1639"/>
                  </a:lnTo>
                  <a:cubicBezTo>
                    <a:pt x="3876" y="1639"/>
                    <a:pt x="3687" y="1450"/>
                    <a:pt x="3687" y="1261"/>
                  </a:cubicBezTo>
                  <a:cubicBezTo>
                    <a:pt x="3687" y="1009"/>
                    <a:pt x="3876" y="851"/>
                    <a:pt x="4065" y="820"/>
                  </a:cubicBezTo>
                  <a:close/>
                  <a:moveTo>
                    <a:pt x="7310" y="2458"/>
                  </a:moveTo>
                  <a:lnTo>
                    <a:pt x="7310" y="5860"/>
                  </a:lnTo>
                  <a:cubicBezTo>
                    <a:pt x="7310" y="6270"/>
                    <a:pt x="7467" y="6711"/>
                    <a:pt x="7656" y="7026"/>
                  </a:cubicBezTo>
                  <a:cubicBezTo>
                    <a:pt x="7026" y="7152"/>
                    <a:pt x="6396" y="7404"/>
                    <a:pt x="5797" y="7782"/>
                  </a:cubicBezTo>
                  <a:cubicBezTo>
                    <a:pt x="5146" y="8207"/>
                    <a:pt x="4241" y="8453"/>
                    <a:pt x="3401" y="8453"/>
                  </a:cubicBezTo>
                  <a:cubicBezTo>
                    <a:pt x="3306" y="8453"/>
                    <a:pt x="3212" y="8450"/>
                    <a:pt x="3120" y="8444"/>
                  </a:cubicBezTo>
                  <a:lnTo>
                    <a:pt x="4128" y="7026"/>
                  </a:lnTo>
                  <a:cubicBezTo>
                    <a:pt x="4380" y="6680"/>
                    <a:pt x="4537" y="6239"/>
                    <a:pt x="4537" y="5829"/>
                  </a:cubicBezTo>
                  <a:lnTo>
                    <a:pt x="4537" y="2458"/>
                  </a:lnTo>
                  <a:close/>
                  <a:moveTo>
                    <a:pt x="8192" y="7782"/>
                  </a:moveTo>
                  <a:cubicBezTo>
                    <a:pt x="10775" y="11500"/>
                    <a:pt x="10586" y="11216"/>
                    <a:pt x="10618" y="11279"/>
                  </a:cubicBezTo>
                  <a:cubicBezTo>
                    <a:pt x="10681" y="11563"/>
                    <a:pt x="10523" y="11846"/>
                    <a:pt x="10208" y="11846"/>
                  </a:cubicBezTo>
                  <a:lnTo>
                    <a:pt x="1576" y="11846"/>
                  </a:lnTo>
                  <a:cubicBezTo>
                    <a:pt x="1198" y="11846"/>
                    <a:pt x="1040" y="11437"/>
                    <a:pt x="1198" y="11216"/>
                  </a:cubicBezTo>
                  <a:lnTo>
                    <a:pt x="2584" y="9232"/>
                  </a:lnTo>
                  <a:cubicBezTo>
                    <a:pt x="2825" y="9263"/>
                    <a:pt x="3077" y="9280"/>
                    <a:pt x="3333" y="9280"/>
                  </a:cubicBezTo>
                  <a:cubicBezTo>
                    <a:pt x="4347" y="9280"/>
                    <a:pt x="5434" y="9022"/>
                    <a:pt x="6239" y="8444"/>
                  </a:cubicBezTo>
                  <a:cubicBezTo>
                    <a:pt x="6837" y="8066"/>
                    <a:pt x="7499" y="7814"/>
                    <a:pt x="8192" y="7782"/>
                  </a:cubicBezTo>
                  <a:close/>
                  <a:moveTo>
                    <a:pt x="4128" y="1"/>
                  </a:moveTo>
                  <a:cubicBezTo>
                    <a:pt x="3435" y="1"/>
                    <a:pt x="2899" y="536"/>
                    <a:pt x="2899" y="1261"/>
                  </a:cubicBezTo>
                  <a:cubicBezTo>
                    <a:pt x="2899" y="1765"/>
                    <a:pt x="3214" y="2237"/>
                    <a:pt x="3718" y="2426"/>
                  </a:cubicBezTo>
                  <a:lnTo>
                    <a:pt x="3718" y="5860"/>
                  </a:lnTo>
                  <a:cubicBezTo>
                    <a:pt x="3718" y="6081"/>
                    <a:pt x="3655" y="6365"/>
                    <a:pt x="3498" y="6554"/>
                  </a:cubicBezTo>
                  <a:lnTo>
                    <a:pt x="568" y="10744"/>
                  </a:lnTo>
                  <a:cubicBezTo>
                    <a:pt x="1" y="11563"/>
                    <a:pt x="568" y="12666"/>
                    <a:pt x="1607" y="12666"/>
                  </a:cubicBezTo>
                  <a:lnTo>
                    <a:pt x="10271" y="12666"/>
                  </a:lnTo>
                  <a:cubicBezTo>
                    <a:pt x="10555" y="12666"/>
                    <a:pt x="10870" y="12540"/>
                    <a:pt x="11090" y="12350"/>
                  </a:cubicBezTo>
                  <a:cubicBezTo>
                    <a:pt x="11531" y="11972"/>
                    <a:pt x="11626" y="11248"/>
                    <a:pt x="11248" y="10744"/>
                  </a:cubicBezTo>
                  <a:lnTo>
                    <a:pt x="8318" y="6554"/>
                  </a:lnTo>
                  <a:cubicBezTo>
                    <a:pt x="8160" y="6365"/>
                    <a:pt x="8097" y="6081"/>
                    <a:pt x="8097" y="5860"/>
                  </a:cubicBezTo>
                  <a:lnTo>
                    <a:pt x="8097" y="2426"/>
                  </a:lnTo>
                  <a:cubicBezTo>
                    <a:pt x="8570" y="2269"/>
                    <a:pt x="8916" y="1796"/>
                    <a:pt x="8916" y="1261"/>
                  </a:cubicBezTo>
                  <a:cubicBezTo>
                    <a:pt x="8916" y="568"/>
                    <a:pt x="8381" y="1"/>
                    <a:pt x="7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5825428" y="2960496"/>
            <a:ext cx="453841" cy="450498"/>
            <a:chOff x="-40171725" y="2705875"/>
            <a:chExt cx="319000" cy="316650"/>
          </a:xfrm>
        </p:grpSpPr>
        <p:sp>
          <p:nvSpPr>
            <p:cNvPr id="644" name="Google Shape;644;p31"/>
            <p:cNvSpPr/>
            <p:nvPr/>
          </p:nvSpPr>
          <p:spPr>
            <a:xfrm>
              <a:off x="-40068550" y="2788575"/>
              <a:ext cx="48075" cy="58775"/>
            </a:xfrm>
            <a:custGeom>
              <a:rect b="b" l="l" r="r" t="t"/>
              <a:pathLst>
                <a:path extrusionOk="0" h="2351" w="1923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-40171725" y="2705875"/>
              <a:ext cx="319000" cy="316650"/>
            </a:xfrm>
            <a:custGeom>
              <a:rect b="b" l="l" r="r" t="t"/>
              <a:pathLst>
                <a:path extrusionOk="0" h="12666" w="1276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1"/>
          <p:cNvGrpSpPr/>
          <p:nvPr/>
        </p:nvGrpSpPr>
        <p:grpSpPr>
          <a:xfrm>
            <a:off x="5856229" y="2016610"/>
            <a:ext cx="392238" cy="452917"/>
            <a:chOff x="-39783425" y="2337925"/>
            <a:chExt cx="275700" cy="318350"/>
          </a:xfrm>
        </p:grpSpPr>
        <p:sp>
          <p:nvSpPr>
            <p:cNvPr id="647" name="Google Shape;647;p31"/>
            <p:cNvSpPr/>
            <p:nvPr/>
          </p:nvSpPr>
          <p:spPr>
            <a:xfrm>
              <a:off x="-39739325" y="2468600"/>
              <a:ext cx="194575" cy="148500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-39783425" y="233792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31"/>
          <p:cNvSpPr/>
          <p:nvPr/>
        </p:nvSpPr>
        <p:spPr>
          <a:xfrm>
            <a:off x="5827651" y="3901979"/>
            <a:ext cx="449395" cy="451031"/>
          </a:xfrm>
          <a:custGeom>
            <a:rect b="b" l="l" r="r" t="t"/>
            <a:pathLst>
              <a:path extrusionOk="0" h="12681" w="12635">
                <a:moveTo>
                  <a:pt x="2017" y="865"/>
                </a:moveTo>
                <a:lnTo>
                  <a:pt x="3624" y="1275"/>
                </a:lnTo>
                <a:cubicBezTo>
                  <a:pt x="3655" y="1370"/>
                  <a:pt x="2679" y="4961"/>
                  <a:pt x="2679" y="4961"/>
                </a:cubicBezTo>
                <a:lnTo>
                  <a:pt x="2553" y="5339"/>
                </a:lnTo>
                <a:lnTo>
                  <a:pt x="946" y="4898"/>
                </a:lnTo>
                <a:lnTo>
                  <a:pt x="2017" y="865"/>
                </a:lnTo>
                <a:close/>
                <a:moveTo>
                  <a:pt x="10460" y="4867"/>
                </a:moveTo>
                <a:lnTo>
                  <a:pt x="11689" y="5182"/>
                </a:lnTo>
                <a:lnTo>
                  <a:pt x="11469" y="6001"/>
                </a:lnTo>
                <a:lnTo>
                  <a:pt x="10240" y="5686"/>
                </a:lnTo>
                <a:lnTo>
                  <a:pt x="10460" y="4867"/>
                </a:lnTo>
                <a:close/>
                <a:moveTo>
                  <a:pt x="4159" y="2346"/>
                </a:moveTo>
                <a:lnTo>
                  <a:pt x="9799" y="3858"/>
                </a:lnTo>
                <a:lnTo>
                  <a:pt x="9200" y="6284"/>
                </a:lnTo>
                <a:lnTo>
                  <a:pt x="8381" y="6064"/>
                </a:lnTo>
                <a:cubicBezTo>
                  <a:pt x="8413" y="5465"/>
                  <a:pt x="8161" y="4867"/>
                  <a:pt x="7625" y="4552"/>
                </a:cubicBezTo>
                <a:cubicBezTo>
                  <a:pt x="7341" y="4366"/>
                  <a:pt x="7014" y="4275"/>
                  <a:pt x="6691" y="4275"/>
                </a:cubicBezTo>
                <a:cubicBezTo>
                  <a:pt x="6084" y="4275"/>
                  <a:pt x="5487" y="4596"/>
                  <a:pt x="5199" y="5213"/>
                </a:cubicBezTo>
                <a:cubicBezTo>
                  <a:pt x="4601" y="5056"/>
                  <a:pt x="3529" y="4804"/>
                  <a:pt x="3529" y="4804"/>
                </a:cubicBezTo>
                <a:cubicBezTo>
                  <a:pt x="3624" y="4552"/>
                  <a:pt x="4128" y="2630"/>
                  <a:pt x="4159" y="2346"/>
                </a:cubicBezTo>
                <a:close/>
                <a:moveTo>
                  <a:pt x="6746" y="5106"/>
                </a:moveTo>
                <a:cubicBezTo>
                  <a:pt x="7102" y="5106"/>
                  <a:pt x="7435" y="5355"/>
                  <a:pt x="7562" y="5686"/>
                </a:cubicBezTo>
                <a:cubicBezTo>
                  <a:pt x="7594" y="5906"/>
                  <a:pt x="7594" y="6095"/>
                  <a:pt x="7531" y="6284"/>
                </a:cubicBezTo>
                <a:cubicBezTo>
                  <a:pt x="7368" y="6610"/>
                  <a:pt x="7067" y="6798"/>
                  <a:pt x="6756" y="6798"/>
                </a:cubicBezTo>
                <a:cubicBezTo>
                  <a:pt x="6646" y="6798"/>
                  <a:pt x="6535" y="6775"/>
                  <a:pt x="6428" y="6725"/>
                </a:cubicBezTo>
                <a:cubicBezTo>
                  <a:pt x="6176" y="6631"/>
                  <a:pt x="6018" y="6442"/>
                  <a:pt x="5955" y="6221"/>
                </a:cubicBezTo>
                <a:cubicBezTo>
                  <a:pt x="5798" y="5749"/>
                  <a:pt x="6050" y="5276"/>
                  <a:pt x="6491" y="5150"/>
                </a:cubicBezTo>
                <a:cubicBezTo>
                  <a:pt x="6575" y="5120"/>
                  <a:pt x="6661" y="5106"/>
                  <a:pt x="6746" y="5106"/>
                </a:cubicBezTo>
                <a:close/>
                <a:moveTo>
                  <a:pt x="7531" y="7387"/>
                </a:moveTo>
                <a:lnTo>
                  <a:pt x="8476" y="9277"/>
                </a:lnTo>
                <a:lnTo>
                  <a:pt x="4947" y="9277"/>
                </a:lnTo>
                <a:lnTo>
                  <a:pt x="5955" y="7387"/>
                </a:lnTo>
                <a:cubicBezTo>
                  <a:pt x="6192" y="7529"/>
                  <a:pt x="6451" y="7600"/>
                  <a:pt x="6719" y="7600"/>
                </a:cubicBezTo>
                <a:cubicBezTo>
                  <a:pt x="6987" y="7600"/>
                  <a:pt x="7263" y="7529"/>
                  <a:pt x="7531" y="7387"/>
                </a:cubicBezTo>
                <a:close/>
                <a:moveTo>
                  <a:pt x="1791" y="1"/>
                </a:moveTo>
                <a:cubicBezTo>
                  <a:pt x="1607" y="1"/>
                  <a:pt x="1440" y="138"/>
                  <a:pt x="1387" y="298"/>
                </a:cubicBezTo>
                <a:lnTo>
                  <a:pt x="95" y="5150"/>
                </a:lnTo>
                <a:cubicBezTo>
                  <a:pt x="1" y="5371"/>
                  <a:pt x="158" y="5591"/>
                  <a:pt x="347" y="5654"/>
                </a:cubicBezTo>
                <a:lnTo>
                  <a:pt x="2742" y="6284"/>
                </a:lnTo>
                <a:cubicBezTo>
                  <a:pt x="2773" y="6288"/>
                  <a:pt x="2804" y="6290"/>
                  <a:pt x="2833" y="6290"/>
                </a:cubicBezTo>
                <a:cubicBezTo>
                  <a:pt x="3040" y="6290"/>
                  <a:pt x="3195" y="6194"/>
                  <a:pt x="3277" y="6001"/>
                </a:cubicBezTo>
                <a:lnTo>
                  <a:pt x="3403" y="5623"/>
                </a:lnTo>
                <a:lnTo>
                  <a:pt x="5073" y="6095"/>
                </a:lnTo>
                <a:cubicBezTo>
                  <a:pt x="5073" y="6379"/>
                  <a:pt x="5199" y="6631"/>
                  <a:pt x="5325" y="6883"/>
                </a:cubicBezTo>
                <a:lnTo>
                  <a:pt x="2616" y="12081"/>
                </a:lnTo>
                <a:cubicBezTo>
                  <a:pt x="2490" y="12270"/>
                  <a:pt x="2553" y="12522"/>
                  <a:pt x="2773" y="12617"/>
                </a:cubicBezTo>
                <a:cubicBezTo>
                  <a:pt x="2838" y="12660"/>
                  <a:pt x="2907" y="12681"/>
                  <a:pt x="2974" y="12681"/>
                </a:cubicBezTo>
                <a:cubicBezTo>
                  <a:pt x="3103" y="12681"/>
                  <a:pt x="3226" y="12604"/>
                  <a:pt x="3309" y="12459"/>
                </a:cubicBezTo>
                <a:lnTo>
                  <a:pt x="4538" y="10191"/>
                </a:lnTo>
                <a:cubicBezTo>
                  <a:pt x="4559" y="10201"/>
                  <a:pt x="4538" y="10205"/>
                  <a:pt x="4668" y="10205"/>
                </a:cubicBezTo>
                <a:cubicBezTo>
                  <a:pt x="4930" y="10205"/>
                  <a:pt x="5798" y="10191"/>
                  <a:pt x="8822" y="10191"/>
                </a:cubicBezTo>
                <a:lnTo>
                  <a:pt x="8917" y="10191"/>
                </a:lnTo>
                <a:lnTo>
                  <a:pt x="10082" y="12459"/>
                </a:lnTo>
                <a:cubicBezTo>
                  <a:pt x="10165" y="12604"/>
                  <a:pt x="10289" y="12681"/>
                  <a:pt x="10426" y="12681"/>
                </a:cubicBezTo>
                <a:cubicBezTo>
                  <a:pt x="10498" y="12681"/>
                  <a:pt x="10574" y="12660"/>
                  <a:pt x="10650" y="12617"/>
                </a:cubicBezTo>
                <a:cubicBezTo>
                  <a:pt x="10839" y="12522"/>
                  <a:pt x="10902" y="12270"/>
                  <a:pt x="10807" y="12081"/>
                </a:cubicBezTo>
                <a:lnTo>
                  <a:pt x="8129" y="6914"/>
                </a:lnTo>
                <a:lnTo>
                  <a:pt x="9389" y="7261"/>
                </a:lnTo>
                <a:cubicBezTo>
                  <a:pt x="9428" y="7272"/>
                  <a:pt x="9466" y="7277"/>
                  <a:pt x="9503" y="7277"/>
                </a:cubicBezTo>
                <a:cubicBezTo>
                  <a:pt x="9674" y="7277"/>
                  <a:pt x="9816" y="7164"/>
                  <a:pt x="9893" y="7009"/>
                </a:cubicBezTo>
                <a:lnTo>
                  <a:pt x="10019" y="6599"/>
                </a:lnTo>
                <a:lnTo>
                  <a:pt x="11626" y="7040"/>
                </a:lnTo>
                <a:cubicBezTo>
                  <a:pt x="11660" y="7050"/>
                  <a:pt x="11694" y="7055"/>
                  <a:pt x="11727" y="7055"/>
                </a:cubicBezTo>
                <a:cubicBezTo>
                  <a:pt x="11910" y="7055"/>
                  <a:pt x="12077" y="6917"/>
                  <a:pt x="12130" y="6757"/>
                </a:cubicBezTo>
                <a:lnTo>
                  <a:pt x="12571" y="5150"/>
                </a:lnTo>
                <a:cubicBezTo>
                  <a:pt x="12634" y="4804"/>
                  <a:pt x="12508" y="4583"/>
                  <a:pt x="12288" y="4520"/>
                </a:cubicBezTo>
                <a:lnTo>
                  <a:pt x="10681" y="4079"/>
                </a:lnTo>
                <a:lnTo>
                  <a:pt x="10776" y="3701"/>
                </a:lnTo>
                <a:cubicBezTo>
                  <a:pt x="10839" y="3449"/>
                  <a:pt x="10713" y="3260"/>
                  <a:pt x="10523" y="3165"/>
                </a:cubicBezTo>
                <a:lnTo>
                  <a:pt x="4443" y="1559"/>
                </a:lnTo>
                <a:lnTo>
                  <a:pt x="4569" y="1181"/>
                </a:lnTo>
                <a:cubicBezTo>
                  <a:pt x="4601" y="928"/>
                  <a:pt x="4506" y="739"/>
                  <a:pt x="4285" y="645"/>
                </a:cubicBezTo>
                <a:lnTo>
                  <a:pt x="1891" y="15"/>
                </a:lnTo>
                <a:cubicBezTo>
                  <a:pt x="1857" y="5"/>
                  <a:pt x="1824" y="1"/>
                  <a:pt x="17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2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655" name="Google Shape;655;p32"/>
          <p:cNvGrpSpPr/>
          <p:nvPr/>
        </p:nvGrpSpPr>
        <p:grpSpPr>
          <a:xfrm>
            <a:off x="821263" y="2030925"/>
            <a:ext cx="2231336" cy="2671012"/>
            <a:chOff x="2297900" y="1961450"/>
            <a:chExt cx="2231336" cy="2671012"/>
          </a:xfrm>
        </p:grpSpPr>
        <p:sp>
          <p:nvSpPr>
            <p:cNvPr id="656" name="Google Shape;656;p32"/>
            <p:cNvSpPr/>
            <p:nvPr/>
          </p:nvSpPr>
          <p:spPr>
            <a:xfrm>
              <a:off x="3073775" y="4412870"/>
              <a:ext cx="501932" cy="174732"/>
            </a:xfrm>
            <a:custGeom>
              <a:rect b="b" l="l" r="r" t="t"/>
              <a:pathLst>
                <a:path extrusionOk="0" h="3155" w="9063">
                  <a:moveTo>
                    <a:pt x="595" y="0"/>
                  </a:moveTo>
                  <a:lnTo>
                    <a:pt x="1" y="3154"/>
                  </a:lnTo>
                  <a:lnTo>
                    <a:pt x="1" y="3154"/>
                  </a:lnTo>
                  <a:lnTo>
                    <a:pt x="1578" y="3100"/>
                  </a:lnTo>
                  <a:lnTo>
                    <a:pt x="2010" y="2344"/>
                  </a:lnTo>
                  <a:lnTo>
                    <a:pt x="2960" y="3068"/>
                  </a:lnTo>
                  <a:lnTo>
                    <a:pt x="9063" y="2873"/>
                  </a:lnTo>
                  <a:lnTo>
                    <a:pt x="3889" y="151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205977" y="4501984"/>
              <a:ext cx="369734" cy="80803"/>
            </a:xfrm>
            <a:custGeom>
              <a:rect b="b" l="l" r="r" t="t"/>
              <a:pathLst>
                <a:path extrusionOk="0" h="1459" w="6676">
                  <a:moveTo>
                    <a:pt x="4289" y="1"/>
                  </a:moveTo>
                  <a:lnTo>
                    <a:pt x="4083" y="897"/>
                  </a:lnTo>
                  <a:lnTo>
                    <a:pt x="1" y="1027"/>
                  </a:lnTo>
                  <a:lnTo>
                    <a:pt x="573" y="1459"/>
                  </a:lnTo>
                  <a:lnTo>
                    <a:pt x="6676" y="1264"/>
                  </a:lnTo>
                  <a:lnTo>
                    <a:pt x="42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073775" y="4560636"/>
              <a:ext cx="101738" cy="26971"/>
            </a:xfrm>
            <a:custGeom>
              <a:rect b="b" l="l" r="r" t="t"/>
              <a:pathLst>
                <a:path extrusionOk="0" h="487" w="1837">
                  <a:moveTo>
                    <a:pt x="1837" y="0"/>
                  </a:moveTo>
                  <a:lnTo>
                    <a:pt x="87" y="43"/>
                  </a:lnTo>
                  <a:lnTo>
                    <a:pt x="1" y="486"/>
                  </a:lnTo>
                  <a:lnTo>
                    <a:pt x="1578" y="432"/>
                  </a:lnTo>
                  <a:lnTo>
                    <a:pt x="18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2827925" y="2990325"/>
              <a:ext cx="532447" cy="1474559"/>
            </a:xfrm>
            <a:custGeom>
              <a:rect b="b" l="l" r="r" t="t"/>
              <a:pathLst>
                <a:path extrusionOk="0" h="26625" w="9614">
                  <a:moveTo>
                    <a:pt x="5801" y="1"/>
                  </a:moveTo>
                  <a:lnTo>
                    <a:pt x="486" y="2344"/>
                  </a:lnTo>
                  <a:cubicBezTo>
                    <a:pt x="0" y="3803"/>
                    <a:pt x="4299" y="16580"/>
                    <a:pt x="4299" y="16580"/>
                  </a:cubicBezTo>
                  <a:lnTo>
                    <a:pt x="4666" y="26625"/>
                  </a:lnTo>
                  <a:lnTo>
                    <a:pt x="9613" y="26301"/>
                  </a:lnTo>
                  <a:lnTo>
                    <a:pt x="9235" y="14571"/>
                  </a:lnTo>
                  <a:cubicBezTo>
                    <a:pt x="9192" y="13923"/>
                    <a:pt x="5801" y="1"/>
                    <a:pt x="5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2297900" y="4263277"/>
              <a:ext cx="443946" cy="369180"/>
            </a:xfrm>
            <a:custGeom>
              <a:rect b="b" l="l" r="r" t="t"/>
              <a:pathLst>
                <a:path extrusionOk="0" h="6666" w="8016">
                  <a:moveTo>
                    <a:pt x="2064" y="1"/>
                  </a:moveTo>
                  <a:lnTo>
                    <a:pt x="1" y="2442"/>
                  </a:lnTo>
                  <a:lnTo>
                    <a:pt x="1383" y="3187"/>
                  </a:lnTo>
                  <a:lnTo>
                    <a:pt x="2139" y="2744"/>
                  </a:lnTo>
                  <a:lnTo>
                    <a:pt x="2604" y="3835"/>
                  </a:lnTo>
                  <a:lnTo>
                    <a:pt x="8015" y="6665"/>
                  </a:lnTo>
                  <a:lnTo>
                    <a:pt x="4861" y="1740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2427111" y="4439178"/>
              <a:ext cx="314739" cy="193285"/>
            </a:xfrm>
            <a:custGeom>
              <a:rect b="b" l="l" r="r" t="t"/>
              <a:pathLst>
                <a:path extrusionOk="0" h="3490" w="5683">
                  <a:moveTo>
                    <a:pt x="1" y="0"/>
                  </a:moveTo>
                  <a:lnTo>
                    <a:pt x="271" y="659"/>
                  </a:lnTo>
                  <a:lnTo>
                    <a:pt x="5682" y="3489"/>
                  </a:lnTo>
                  <a:lnTo>
                    <a:pt x="4224" y="1210"/>
                  </a:lnTo>
                  <a:lnTo>
                    <a:pt x="3608" y="19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2368515" y="3013641"/>
              <a:ext cx="781890" cy="1404611"/>
            </a:xfrm>
            <a:custGeom>
              <a:rect b="b" l="l" r="r" t="t"/>
              <a:pathLst>
                <a:path extrusionOk="0" h="25362" w="14118">
                  <a:moveTo>
                    <a:pt x="7053" y="1"/>
                  </a:moveTo>
                  <a:cubicBezTo>
                    <a:pt x="5919" y="1038"/>
                    <a:pt x="4699" y="13437"/>
                    <a:pt x="4699" y="13437"/>
                  </a:cubicBezTo>
                  <a:lnTo>
                    <a:pt x="0" y="23212"/>
                  </a:lnTo>
                  <a:lnTo>
                    <a:pt x="4472" y="25361"/>
                  </a:lnTo>
                  <a:lnTo>
                    <a:pt x="10045" y="14420"/>
                  </a:lnTo>
                  <a:cubicBezTo>
                    <a:pt x="10337" y="13837"/>
                    <a:pt x="14117" y="595"/>
                    <a:pt x="14117" y="595"/>
                  </a:cubicBezTo>
                  <a:lnTo>
                    <a:pt x="70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2992416" y="2505767"/>
              <a:ext cx="655673" cy="650911"/>
            </a:xfrm>
            <a:custGeom>
              <a:rect b="b" l="l" r="r" t="t"/>
              <a:pathLst>
                <a:path extrusionOk="0" h="11753" w="11839">
                  <a:moveTo>
                    <a:pt x="3770" y="1"/>
                  </a:moveTo>
                  <a:lnTo>
                    <a:pt x="1" y="1718"/>
                  </a:lnTo>
                  <a:lnTo>
                    <a:pt x="3122" y="9214"/>
                  </a:lnTo>
                  <a:lnTo>
                    <a:pt x="10488" y="11752"/>
                  </a:lnTo>
                  <a:lnTo>
                    <a:pt x="11839" y="8015"/>
                  </a:lnTo>
                  <a:lnTo>
                    <a:pt x="5682" y="5877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2665816" y="2396937"/>
              <a:ext cx="578470" cy="793244"/>
            </a:xfrm>
            <a:custGeom>
              <a:rect b="b" l="l" r="r" t="t"/>
              <a:pathLst>
                <a:path extrusionOk="0" h="14323" w="10445">
                  <a:moveTo>
                    <a:pt x="7323" y="0"/>
                  </a:moveTo>
                  <a:lnTo>
                    <a:pt x="2355" y="745"/>
                  </a:lnTo>
                  <a:cubicBezTo>
                    <a:pt x="184" y="1231"/>
                    <a:pt x="0" y="3262"/>
                    <a:pt x="162" y="4472"/>
                  </a:cubicBezTo>
                  <a:lnTo>
                    <a:pt x="832" y="9505"/>
                  </a:lnTo>
                  <a:lnTo>
                    <a:pt x="832" y="14322"/>
                  </a:lnTo>
                  <a:lnTo>
                    <a:pt x="10445" y="14322"/>
                  </a:lnTo>
                  <a:lnTo>
                    <a:pt x="10013" y="4612"/>
                  </a:lnTo>
                  <a:cubicBezTo>
                    <a:pt x="10121" y="3143"/>
                    <a:pt x="9883" y="2193"/>
                    <a:pt x="9246" y="1199"/>
                  </a:cubicBezTo>
                  <a:cubicBezTo>
                    <a:pt x="9095" y="972"/>
                    <a:pt x="8771" y="573"/>
                    <a:pt x="8436" y="335"/>
                  </a:cubicBezTo>
                  <a:cubicBezTo>
                    <a:pt x="8220" y="173"/>
                    <a:pt x="7680" y="0"/>
                    <a:pt x="7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2890731" y="2257535"/>
              <a:ext cx="156622" cy="237425"/>
            </a:xfrm>
            <a:custGeom>
              <a:rect b="b" l="l" r="r" t="t"/>
              <a:pathLst>
                <a:path extrusionOk="0" h="4287" w="2828">
                  <a:moveTo>
                    <a:pt x="11" y="1"/>
                  </a:moveTo>
                  <a:lnTo>
                    <a:pt x="1" y="2690"/>
                  </a:lnTo>
                  <a:cubicBezTo>
                    <a:pt x="1" y="3057"/>
                    <a:pt x="811" y="3997"/>
                    <a:pt x="1750" y="4256"/>
                  </a:cubicBezTo>
                  <a:cubicBezTo>
                    <a:pt x="1827" y="4277"/>
                    <a:pt x="1903" y="4287"/>
                    <a:pt x="1977" y="4287"/>
                  </a:cubicBezTo>
                  <a:cubicBezTo>
                    <a:pt x="2443" y="4287"/>
                    <a:pt x="2827" y="3896"/>
                    <a:pt x="2809" y="3392"/>
                  </a:cubicBezTo>
                  <a:lnTo>
                    <a:pt x="2647" y="843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2929611" y="2240809"/>
              <a:ext cx="111319" cy="124444"/>
            </a:xfrm>
            <a:custGeom>
              <a:rect b="b" l="l" r="r" t="t"/>
              <a:pathLst>
                <a:path extrusionOk="0" h="2247" w="2010">
                  <a:moveTo>
                    <a:pt x="1" y="0"/>
                  </a:moveTo>
                  <a:lnTo>
                    <a:pt x="33" y="454"/>
                  </a:lnTo>
                  <a:cubicBezTo>
                    <a:pt x="11" y="454"/>
                    <a:pt x="238" y="1242"/>
                    <a:pt x="2010" y="2247"/>
                  </a:cubicBezTo>
                  <a:lnTo>
                    <a:pt x="1945" y="1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2881759" y="2383147"/>
              <a:ext cx="135853" cy="163378"/>
            </a:xfrm>
            <a:custGeom>
              <a:rect b="b" l="l" r="r" t="t"/>
              <a:pathLst>
                <a:path extrusionOk="0" h="2950" w="2453">
                  <a:moveTo>
                    <a:pt x="163" y="1"/>
                  </a:moveTo>
                  <a:lnTo>
                    <a:pt x="0" y="778"/>
                  </a:lnTo>
                  <a:lnTo>
                    <a:pt x="1966" y="2949"/>
                  </a:lnTo>
                  <a:lnTo>
                    <a:pt x="2452" y="1945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3017560" y="2382537"/>
              <a:ext cx="53887" cy="148425"/>
            </a:xfrm>
            <a:custGeom>
              <a:rect b="b" l="l" r="r" t="t"/>
              <a:pathLst>
                <a:path extrusionOk="0" h="2680" w="973">
                  <a:moveTo>
                    <a:pt x="432" y="1"/>
                  </a:moveTo>
                  <a:lnTo>
                    <a:pt x="465" y="357"/>
                  </a:lnTo>
                  <a:lnTo>
                    <a:pt x="0" y="1956"/>
                  </a:lnTo>
                  <a:lnTo>
                    <a:pt x="735" y="2680"/>
                  </a:lnTo>
                  <a:lnTo>
                    <a:pt x="972" y="271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887131" y="2053555"/>
              <a:ext cx="265061" cy="269104"/>
            </a:xfrm>
            <a:custGeom>
              <a:rect b="b" l="l" r="r" t="t"/>
              <a:pathLst>
                <a:path extrusionOk="0" h="4859" w="4786">
                  <a:moveTo>
                    <a:pt x="1" y="0"/>
                  </a:moveTo>
                  <a:lnTo>
                    <a:pt x="76" y="4515"/>
                  </a:lnTo>
                  <a:lnTo>
                    <a:pt x="3306" y="4850"/>
                  </a:lnTo>
                  <a:cubicBezTo>
                    <a:pt x="3357" y="4856"/>
                    <a:pt x="3407" y="4859"/>
                    <a:pt x="3457" y="4859"/>
                  </a:cubicBezTo>
                  <a:cubicBezTo>
                    <a:pt x="3872" y="4859"/>
                    <a:pt x="4243" y="4663"/>
                    <a:pt x="4494" y="4364"/>
                  </a:cubicBezTo>
                  <a:cubicBezTo>
                    <a:pt x="4710" y="4094"/>
                    <a:pt x="4786" y="3738"/>
                    <a:pt x="4753" y="3392"/>
                  </a:cubicBezTo>
                  <a:lnTo>
                    <a:pt x="4224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773483" y="1961450"/>
              <a:ext cx="385905" cy="269214"/>
            </a:xfrm>
            <a:custGeom>
              <a:rect b="b" l="l" r="r" t="t"/>
              <a:pathLst>
                <a:path extrusionOk="0" h="4861" w="6968">
                  <a:moveTo>
                    <a:pt x="3711" y="0"/>
                  </a:moveTo>
                  <a:cubicBezTo>
                    <a:pt x="3047" y="0"/>
                    <a:pt x="2340" y="225"/>
                    <a:pt x="1675" y="864"/>
                  </a:cubicBezTo>
                  <a:cubicBezTo>
                    <a:pt x="1" y="2484"/>
                    <a:pt x="2085" y="4839"/>
                    <a:pt x="2085" y="4839"/>
                  </a:cubicBezTo>
                  <a:cubicBezTo>
                    <a:pt x="2085" y="4839"/>
                    <a:pt x="2163" y="4860"/>
                    <a:pt x="2280" y="4860"/>
                  </a:cubicBezTo>
                  <a:cubicBezTo>
                    <a:pt x="2646" y="4860"/>
                    <a:pt x="3396" y="4649"/>
                    <a:pt x="3306" y="2895"/>
                  </a:cubicBezTo>
                  <a:cubicBezTo>
                    <a:pt x="3262" y="1987"/>
                    <a:pt x="6967" y="3294"/>
                    <a:pt x="6589" y="1231"/>
                  </a:cubicBezTo>
                  <a:cubicBezTo>
                    <a:pt x="6589" y="1231"/>
                    <a:pt x="5268" y="0"/>
                    <a:pt x="3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2848251" y="2146545"/>
              <a:ext cx="99965" cy="95203"/>
            </a:xfrm>
            <a:custGeom>
              <a:rect b="b" l="l" r="r" t="t"/>
              <a:pathLst>
                <a:path extrusionOk="0" h="1719" w="1805">
                  <a:moveTo>
                    <a:pt x="901" y="1"/>
                  </a:moveTo>
                  <a:cubicBezTo>
                    <a:pt x="483" y="1"/>
                    <a:pt x="105" y="330"/>
                    <a:pt x="55" y="762"/>
                  </a:cubicBezTo>
                  <a:cubicBezTo>
                    <a:pt x="1" y="1238"/>
                    <a:pt x="335" y="1670"/>
                    <a:pt x="811" y="1713"/>
                  </a:cubicBezTo>
                  <a:cubicBezTo>
                    <a:pt x="844" y="1717"/>
                    <a:pt x="877" y="1719"/>
                    <a:pt x="909" y="1719"/>
                  </a:cubicBezTo>
                  <a:cubicBezTo>
                    <a:pt x="1335" y="1719"/>
                    <a:pt x="1710" y="1398"/>
                    <a:pt x="1750" y="957"/>
                  </a:cubicBezTo>
                  <a:cubicBezTo>
                    <a:pt x="1804" y="482"/>
                    <a:pt x="1470" y="50"/>
                    <a:pt x="994" y="6"/>
                  </a:cubicBezTo>
                  <a:cubicBezTo>
                    <a:pt x="963" y="3"/>
                    <a:pt x="932" y="1"/>
                    <a:pt x="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118636" y="2113370"/>
              <a:ext cx="50287" cy="80194"/>
            </a:xfrm>
            <a:custGeom>
              <a:rect b="b" l="l" r="r" t="t"/>
              <a:pathLst>
                <a:path extrusionOk="0" h="1448" w="908">
                  <a:moveTo>
                    <a:pt x="1" y="1"/>
                  </a:moveTo>
                  <a:lnTo>
                    <a:pt x="98" y="1448"/>
                  </a:lnTo>
                  <a:lnTo>
                    <a:pt x="552" y="1415"/>
                  </a:lnTo>
                  <a:cubicBezTo>
                    <a:pt x="789" y="1405"/>
                    <a:pt x="908" y="1221"/>
                    <a:pt x="789" y="105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085738" y="2146212"/>
              <a:ext cx="15009" cy="13956"/>
            </a:xfrm>
            <a:custGeom>
              <a:rect b="b" l="l" r="r" t="t"/>
              <a:pathLst>
                <a:path extrusionOk="0" h="252" w="271">
                  <a:moveTo>
                    <a:pt x="135" y="0"/>
                  </a:moveTo>
                  <a:cubicBezTo>
                    <a:pt x="75" y="0"/>
                    <a:pt x="11" y="50"/>
                    <a:pt x="11" y="110"/>
                  </a:cubicBezTo>
                  <a:cubicBezTo>
                    <a:pt x="1" y="174"/>
                    <a:pt x="55" y="250"/>
                    <a:pt x="119" y="250"/>
                  </a:cubicBezTo>
                  <a:cubicBezTo>
                    <a:pt x="126" y="251"/>
                    <a:pt x="132" y="251"/>
                    <a:pt x="139" y="251"/>
                  </a:cubicBezTo>
                  <a:cubicBezTo>
                    <a:pt x="206" y="251"/>
                    <a:pt x="260" y="200"/>
                    <a:pt x="260" y="131"/>
                  </a:cubicBezTo>
                  <a:cubicBezTo>
                    <a:pt x="271" y="66"/>
                    <a:pt x="217" y="2"/>
                    <a:pt x="152" y="2"/>
                  </a:cubicBezTo>
                  <a:cubicBezTo>
                    <a:pt x="146" y="1"/>
                    <a:pt x="141" y="0"/>
                    <a:pt x="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058822" y="2118520"/>
              <a:ext cx="35943" cy="24202"/>
            </a:xfrm>
            <a:custGeom>
              <a:rect b="b" l="l" r="r" t="t"/>
              <a:pathLst>
                <a:path extrusionOk="0" h="437" w="649">
                  <a:moveTo>
                    <a:pt x="545" y="1"/>
                  </a:moveTo>
                  <a:cubicBezTo>
                    <a:pt x="536" y="1"/>
                    <a:pt x="527" y="2"/>
                    <a:pt x="519" y="5"/>
                  </a:cubicBezTo>
                  <a:lnTo>
                    <a:pt x="55" y="264"/>
                  </a:lnTo>
                  <a:cubicBezTo>
                    <a:pt x="11" y="286"/>
                    <a:pt x="1" y="340"/>
                    <a:pt x="11" y="383"/>
                  </a:cubicBezTo>
                  <a:cubicBezTo>
                    <a:pt x="33" y="415"/>
                    <a:pt x="55" y="437"/>
                    <a:pt x="87" y="437"/>
                  </a:cubicBezTo>
                  <a:cubicBezTo>
                    <a:pt x="98" y="437"/>
                    <a:pt x="119" y="437"/>
                    <a:pt x="141" y="426"/>
                  </a:cubicBezTo>
                  <a:lnTo>
                    <a:pt x="595" y="167"/>
                  </a:lnTo>
                  <a:cubicBezTo>
                    <a:pt x="638" y="134"/>
                    <a:pt x="649" y="80"/>
                    <a:pt x="638" y="48"/>
                  </a:cubicBezTo>
                  <a:cubicBezTo>
                    <a:pt x="613" y="15"/>
                    <a:pt x="576" y="1"/>
                    <a:pt x="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3077375" y="2209240"/>
              <a:ext cx="61641" cy="18055"/>
            </a:xfrm>
            <a:custGeom>
              <a:rect b="b" l="l" r="r" t="t"/>
              <a:pathLst>
                <a:path extrusionOk="0" h="326" w="1113">
                  <a:moveTo>
                    <a:pt x="38" y="0"/>
                  </a:moveTo>
                  <a:cubicBezTo>
                    <a:pt x="33" y="0"/>
                    <a:pt x="27" y="3"/>
                    <a:pt x="22" y="8"/>
                  </a:cubicBezTo>
                  <a:cubicBezTo>
                    <a:pt x="0" y="30"/>
                    <a:pt x="0" y="41"/>
                    <a:pt x="22" y="52"/>
                  </a:cubicBezTo>
                  <a:cubicBezTo>
                    <a:pt x="184" y="203"/>
                    <a:pt x="346" y="278"/>
                    <a:pt x="486" y="311"/>
                  </a:cubicBezTo>
                  <a:cubicBezTo>
                    <a:pt x="543" y="321"/>
                    <a:pt x="596" y="325"/>
                    <a:pt x="646" y="325"/>
                  </a:cubicBezTo>
                  <a:cubicBezTo>
                    <a:pt x="913" y="325"/>
                    <a:pt x="1084" y="203"/>
                    <a:pt x="1102" y="203"/>
                  </a:cubicBezTo>
                  <a:cubicBezTo>
                    <a:pt x="1113" y="181"/>
                    <a:pt x="1113" y="170"/>
                    <a:pt x="1102" y="160"/>
                  </a:cubicBezTo>
                  <a:cubicBezTo>
                    <a:pt x="1091" y="154"/>
                    <a:pt x="1083" y="152"/>
                    <a:pt x="1076" y="152"/>
                  </a:cubicBezTo>
                  <a:cubicBezTo>
                    <a:pt x="1070" y="152"/>
                    <a:pt x="1064" y="154"/>
                    <a:pt x="1059" y="160"/>
                  </a:cubicBezTo>
                  <a:cubicBezTo>
                    <a:pt x="1053" y="166"/>
                    <a:pt x="904" y="275"/>
                    <a:pt x="674" y="275"/>
                  </a:cubicBezTo>
                  <a:cubicBezTo>
                    <a:pt x="504" y="275"/>
                    <a:pt x="289" y="215"/>
                    <a:pt x="54" y="8"/>
                  </a:cubicBezTo>
                  <a:cubicBezTo>
                    <a:pt x="49" y="3"/>
                    <a:pt x="44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3536177" y="3133881"/>
              <a:ext cx="111928" cy="58152"/>
            </a:xfrm>
            <a:custGeom>
              <a:rect b="b" l="l" r="r" t="t"/>
              <a:pathLst>
                <a:path extrusionOk="0" h="1050" w="2021">
                  <a:moveTo>
                    <a:pt x="66" y="1"/>
                  </a:moveTo>
                  <a:lnTo>
                    <a:pt x="1" y="509"/>
                  </a:lnTo>
                  <a:cubicBezTo>
                    <a:pt x="1" y="509"/>
                    <a:pt x="1594" y="1050"/>
                    <a:pt x="1851" y="1050"/>
                  </a:cubicBezTo>
                  <a:cubicBezTo>
                    <a:pt x="1858" y="1050"/>
                    <a:pt x="1864" y="1049"/>
                    <a:pt x="1869" y="1049"/>
                  </a:cubicBezTo>
                  <a:cubicBezTo>
                    <a:pt x="2021" y="1016"/>
                    <a:pt x="1837" y="649"/>
                    <a:pt x="1740" y="530"/>
                  </a:cubicBezTo>
                  <a:cubicBezTo>
                    <a:pt x="1707" y="487"/>
                    <a:pt x="1653" y="465"/>
                    <a:pt x="1621" y="454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3535014" y="3027432"/>
              <a:ext cx="134026" cy="141392"/>
            </a:xfrm>
            <a:custGeom>
              <a:rect b="b" l="l" r="r" t="t"/>
              <a:pathLst>
                <a:path extrusionOk="0" h="2553" w="2420">
                  <a:moveTo>
                    <a:pt x="0" y="0"/>
                  </a:moveTo>
                  <a:lnTo>
                    <a:pt x="97" y="1944"/>
                  </a:lnTo>
                  <a:cubicBezTo>
                    <a:pt x="97" y="1944"/>
                    <a:pt x="1881" y="2552"/>
                    <a:pt x="2213" y="2552"/>
                  </a:cubicBezTo>
                  <a:cubicBezTo>
                    <a:pt x="2227" y="2552"/>
                    <a:pt x="2238" y="2551"/>
                    <a:pt x="2247" y="2549"/>
                  </a:cubicBezTo>
                  <a:cubicBezTo>
                    <a:pt x="2420" y="2506"/>
                    <a:pt x="2182" y="2193"/>
                    <a:pt x="2085" y="2074"/>
                  </a:cubicBezTo>
                  <a:cubicBezTo>
                    <a:pt x="2052" y="2052"/>
                    <a:pt x="2031" y="2020"/>
                    <a:pt x="1988" y="2009"/>
                  </a:cubicBezTo>
                  <a:lnTo>
                    <a:pt x="1551" y="1849"/>
                  </a:lnTo>
                  <a:lnTo>
                    <a:pt x="1551" y="1849"/>
                  </a:lnTo>
                  <a:cubicBezTo>
                    <a:pt x="1610" y="1861"/>
                    <a:pt x="1660" y="1869"/>
                    <a:pt x="1699" y="1869"/>
                  </a:cubicBezTo>
                  <a:cubicBezTo>
                    <a:pt x="1725" y="1869"/>
                    <a:pt x="1746" y="1865"/>
                    <a:pt x="1761" y="1858"/>
                  </a:cubicBezTo>
                  <a:cubicBezTo>
                    <a:pt x="1825" y="1815"/>
                    <a:pt x="1858" y="1750"/>
                    <a:pt x="1858" y="1674"/>
                  </a:cubicBezTo>
                  <a:cubicBezTo>
                    <a:pt x="1858" y="1491"/>
                    <a:pt x="1750" y="1350"/>
                    <a:pt x="1599" y="1253"/>
                  </a:cubicBezTo>
                  <a:lnTo>
                    <a:pt x="508" y="605"/>
                  </a:lnTo>
                  <a:cubicBezTo>
                    <a:pt x="421" y="551"/>
                    <a:pt x="357" y="497"/>
                    <a:pt x="303" y="4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3425519" y="3007106"/>
              <a:ext cx="191457" cy="202866"/>
            </a:xfrm>
            <a:custGeom>
              <a:rect b="b" l="l" r="r" t="t"/>
              <a:pathLst>
                <a:path extrusionOk="0" h="3663" w="3457">
                  <a:moveTo>
                    <a:pt x="1167" y="0"/>
                  </a:moveTo>
                  <a:cubicBezTo>
                    <a:pt x="1167" y="0"/>
                    <a:pt x="1" y="594"/>
                    <a:pt x="767" y="2333"/>
                  </a:cubicBezTo>
                  <a:cubicBezTo>
                    <a:pt x="821" y="2452"/>
                    <a:pt x="897" y="2549"/>
                    <a:pt x="1005" y="2635"/>
                  </a:cubicBezTo>
                  <a:lnTo>
                    <a:pt x="1923" y="3251"/>
                  </a:lnTo>
                  <a:cubicBezTo>
                    <a:pt x="1945" y="3262"/>
                    <a:pt x="1966" y="3262"/>
                    <a:pt x="1999" y="3284"/>
                  </a:cubicBezTo>
                  <a:cubicBezTo>
                    <a:pt x="2208" y="3336"/>
                    <a:pt x="3251" y="3663"/>
                    <a:pt x="3392" y="3663"/>
                  </a:cubicBezTo>
                  <a:cubicBezTo>
                    <a:pt x="3397" y="3663"/>
                    <a:pt x="3400" y="3662"/>
                    <a:pt x="3403" y="3662"/>
                  </a:cubicBezTo>
                  <a:cubicBezTo>
                    <a:pt x="3424" y="3640"/>
                    <a:pt x="3457" y="3500"/>
                    <a:pt x="3424" y="3424"/>
                  </a:cubicBezTo>
                  <a:cubicBezTo>
                    <a:pt x="3403" y="3348"/>
                    <a:pt x="3295" y="3262"/>
                    <a:pt x="3187" y="3176"/>
                  </a:cubicBezTo>
                  <a:lnTo>
                    <a:pt x="2172" y="2776"/>
                  </a:lnTo>
                  <a:lnTo>
                    <a:pt x="2280" y="1663"/>
                  </a:lnTo>
                  <a:lnTo>
                    <a:pt x="1999" y="367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482343" y="2983568"/>
              <a:ext cx="111319" cy="75597"/>
            </a:xfrm>
            <a:custGeom>
              <a:rect b="b" l="l" r="r" t="t"/>
              <a:pathLst>
                <a:path extrusionOk="0" h="1365" w="2010">
                  <a:moveTo>
                    <a:pt x="1427" y="1"/>
                  </a:moveTo>
                  <a:cubicBezTo>
                    <a:pt x="1319" y="1"/>
                    <a:pt x="1208" y="17"/>
                    <a:pt x="1102" y="58"/>
                  </a:cubicBezTo>
                  <a:lnTo>
                    <a:pt x="1" y="425"/>
                  </a:lnTo>
                  <a:lnTo>
                    <a:pt x="1405" y="1365"/>
                  </a:lnTo>
                  <a:lnTo>
                    <a:pt x="1113" y="1008"/>
                  </a:lnTo>
                  <a:cubicBezTo>
                    <a:pt x="1059" y="922"/>
                    <a:pt x="1059" y="814"/>
                    <a:pt x="1135" y="749"/>
                  </a:cubicBezTo>
                  <a:cubicBezTo>
                    <a:pt x="1210" y="684"/>
                    <a:pt x="1329" y="630"/>
                    <a:pt x="1426" y="555"/>
                  </a:cubicBezTo>
                  <a:lnTo>
                    <a:pt x="1923" y="306"/>
                  </a:lnTo>
                  <a:cubicBezTo>
                    <a:pt x="1999" y="274"/>
                    <a:pt x="2010" y="177"/>
                    <a:pt x="1945" y="144"/>
                  </a:cubicBezTo>
                  <a:cubicBezTo>
                    <a:pt x="1871" y="78"/>
                    <a:pt x="1660" y="1"/>
                    <a:pt x="1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543986" y="3100761"/>
              <a:ext cx="81966" cy="31623"/>
            </a:xfrm>
            <a:custGeom>
              <a:rect b="b" l="l" r="r" t="t"/>
              <a:pathLst>
                <a:path extrusionOk="0" h="571" w="1480">
                  <a:moveTo>
                    <a:pt x="31" y="1"/>
                  </a:moveTo>
                  <a:cubicBezTo>
                    <a:pt x="18" y="1"/>
                    <a:pt x="0" y="11"/>
                    <a:pt x="0" y="26"/>
                  </a:cubicBezTo>
                  <a:lnTo>
                    <a:pt x="0" y="48"/>
                  </a:lnTo>
                  <a:cubicBezTo>
                    <a:pt x="0" y="48"/>
                    <a:pt x="0" y="59"/>
                    <a:pt x="11" y="59"/>
                  </a:cubicBezTo>
                  <a:lnTo>
                    <a:pt x="1426" y="566"/>
                  </a:lnTo>
                  <a:cubicBezTo>
                    <a:pt x="1429" y="569"/>
                    <a:pt x="1432" y="571"/>
                    <a:pt x="1436" y="571"/>
                  </a:cubicBezTo>
                  <a:cubicBezTo>
                    <a:pt x="1447" y="571"/>
                    <a:pt x="1458" y="561"/>
                    <a:pt x="1458" y="545"/>
                  </a:cubicBezTo>
                  <a:cubicBezTo>
                    <a:pt x="1480" y="534"/>
                    <a:pt x="1458" y="512"/>
                    <a:pt x="1447" y="512"/>
                  </a:cubicBezTo>
                  <a:lnTo>
                    <a:pt x="43" y="5"/>
                  </a:lnTo>
                  <a:cubicBezTo>
                    <a:pt x="40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540386" y="3130059"/>
              <a:ext cx="92766" cy="35223"/>
            </a:xfrm>
            <a:custGeom>
              <a:rect b="b" l="l" r="r" t="t"/>
              <a:pathLst>
                <a:path extrusionOk="0" h="636" w="1675">
                  <a:moveTo>
                    <a:pt x="30" y="1"/>
                  </a:moveTo>
                  <a:cubicBezTo>
                    <a:pt x="17" y="1"/>
                    <a:pt x="0" y="8"/>
                    <a:pt x="0" y="16"/>
                  </a:cubicBezTo>
                  <a:lnTo>
                    <a:pt x="0" y="48"/>
                  </a:lnTo>
                  <a:cubicBezTo>
                    <a:pt x="0" y="48"/>
                    <a:pt x="0" y="59"/>
                    <a:pt x="11" y="59"/>
                  </a:cubicBezTo>
                  <a:lnTo>
                    <a:pt x="1620" y="632"/>
                  </a:lnTo>
                  <a:cubicBezTo>
                    <a:pt x="1623" y="634"/>
                    <a:pt x="1628" y="636"/>
                    <a:pt x="1633" y="636"/>
                  </a:cubicBezTo>
                  <a:cubicBezTo>
                    <a:pt x="1646" y="636"/>
                    <a:pt x="1664" y="626"/>
                    <a:pt x="1664" y="610"/>
                  </a:cubicBezTo>
                  <a:cubicBezTo>
                    <a:pt x="1674" y="599"/>
                    <a:pt x="1664" y="567"/>
                    <a:pt x="1653" y="567"/>
                  </a:cubicBezTo>
                  <a:lnTo>
                    <a:pt x="44" y="5"/>
                  </a:lnTo>
                  <a:cubicBezTo>
                    <a:pt x="40" y="2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536177" y="3159357"/>
              <a:ext cx="70059" cy="27470"/>
            </a:xfrm>
            <a:custGeom>
              <a:rect b="b" l="l" r="r" t="t"/>
              <a:pathLst>
                <a:path extrusionOk="0" h="496" w="1265">
                  <a:moveTo>
                    <a:pt x="22" y="1"/>
                  </a:moveTo>
                  <a:cubicBezTo>
                    <a:pt x="12" y="1"/>
                    <a:pt x="1" y="8"/>
                    <a:pt x="1" y="16"/>
                  </a:cubicBezTo>
                  <a:lnTo>
                    <a:pt x="1" y="49"/>
                  </a:lnTo>
                  <a:cubicBezTo>
                    <a:pt x="1" y="59"/>
                    <a:pt x="12" y="59"/>
                    <a:pt x="12" y="59"/>
                  </a:cubicBezTo>
                  <a:lnTo>
                    <a:pt x="1210" y="491"/>
                  </a:lnTo>
                  <a:cubicBezTo>
                    <a:pt x="1214" y="495"/>
                    <a:pt x="1219" y="496"/>
                    <a:pt x="1224" y="496"/>
                  </a:cubicBezTo>
                  <a:cubicBezTo>
                    <a:pt x="1237" y="496"/>
                    <a:pt x="1254" y="488"/>
                    <a:pt x="1254" y="481"/>
                  </a:cubicBezTo>
                  <a:cubicBezTo>
                    <a:pt x="1264" y="459"/>
                    <a:pt x="1254" y="437"/>
                    <a:pt x="1243" y="437"/>
                  </a:cubicBezTo>
                  <a:lnTo>
                    <a:pt x="33" y="5"/>
                  </a:lnTo>
                  <a:cubicBezTo>
                    <a:pt x="30" y="2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678942" y="2505934"/>
              <a:ext cx="829187" cy="708176"/>
            </a:xfrm>
            <a:custGeom>
              <a:rect b="b" l="l" r="r" t="t"/>
              <a:pathLst>
                <a:path extrusionOk="0" h="12787" w="14972">
                  <a:moveTo>
                    <a:pt x="2226" y="1"/>
                  </a:moveTo>
                  <a:cubicBezTo>
                    <a:pt x="1781" y="1"/>
                    <a:pt x="1333" y="151"/>
                    <a:pt x="962" y="462"/>
                  </a:cubicBezTo>
                  <a:cubicBezTo>
                    <a:pt x="152" y="1132"/>
                    <a:pt x="1" y="2320"/>
                    <a:pt x="638" y="3173"/>
                  </a:cubicBezTo>
                  <a:lnTo>
                    <a:pt x="7486" y="11652"/>
                  </a:lnTo>
                  <a:lnTo>
                    <a:pt x="14323" y="12786"/>
                  </a:lnTo>
                  <a:lnTo>
                    <a:pt x="14971" y="8855"/>
                  </a:lnTo>
                  <a:lnTo>
                    <a:pt x="9603" y="7969"/>
                  </a:lnTo>
                  <a:lnTo>
                    <a:pt x="3825" y="808"/>
                  </a:lnTo>
                  <a:cubicBezTo>
                    <a:pt x="3432" y="279"/>
                    <a:pt x="2832" y="1"/>
                    <a:pt x="2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879377" y="2182212"/>
              <a:ext cx="38325" cy="20325"/>
            </a:xfrm>
            <a:custGeom>
              <a:rect b="b" l="l" r="r" t="t"/>
              <a:pathLst>
                <a:path extrusionOk="0" h="367" w="692">
                  <a:moveTo>
                    <a:pt x="343" y="0"/>
                  </a:moveTo>
                  <a:cubicBezTo>
                    <a:pt x="167" y="0"/>
                    <a:pt x="11" y="140"/>
                    <a:pt x="11" y="140"/>
                  </a:cubicBezTo>
                  <a:cubicBezTo>
                    <a:pt x="0" y="151"/>
                    <a:pt x="0" y="162"/>
                    <a:pt x="11" y="162"/>
                  </a:cubicBezTo>
                  <a:cubicBezTo>
                    <a:pt x="22" y="167"/>
                    <a:pt x="30" y="170"/>
                    <a:pt x="35" y="170"/>
                  </a:cubicBezTo>
                  <a:cubicBezTo>
                    <a:pt x="41" y="170"/>
                    <a:pt x="43" y="167"/>
                    <a:pt x="43" y="162"/>
                  </a:cubicBezTo>
                  <a:cubicBezTo>
                    <a:pt x="43" y="162"/>
                    <a:pt x="193" y="42"/>
                    <a:pt x="348" y="42"/>
                  </a:cubicBezTo>
                  <a:cubicBezTo>
                    <a:pt x="355" y="42"/>
                    <a:pt x="361" y="42"/>
                    <a:pt x="368" y="43"/>
                  </a:cubicBezTo>
                  <a:cubicBezTo>
                    <a:pt x="173" y="151"/>
                    <a:pt x="216" y="334"/>
                    <a:pt x="216" y="334"/>
                  </a:cubicBezTo>
                  <a:cubicBezTo>
                    <a:pt x="216" y="345"/>
                    <a:pt x="227" y="345"/>
                    <a:pt x="249" y="345"/>
                  </a:cubicBezTo>
                  <a:cubicBezTo>
                    <a:pt x="260" y="345"/>
                    <a:pt x="260" y="334"/>
                    <a:pt x="260" y="324"/>
                  </a:cubicBezTo>
                  <a:cubicBezTo>
                    <a:pt x="260" y="313"/>
                    <a:pt x="216" y="140"/>
                    <a:pt x="432" y="54"/>
                  </a:cubicBezTo>
                  <a:cubicBezTo>
                    <a:pt x="530" y="97"/>
                    <a:pt x="594" y="194"/>
                    <a:pt x="648" y="345"/>
                  </a:cubicBezTo>
                  <a:cubicBezTo>
                    <a:pt x="648" y="367"/>
                    <a:pt x="659" y="367"/>
                    <a:pt x="681" y="367"/>
                  </a:cubicBezTo>
                  <a:cubicBezTo>
                    <a:pt x="692" y="367"/>
                    <a:pt x="692" y="345"/>
                    <a:pt x="692" y="334"/>
                  </a:cubicBezTo>
                  <a:cubicBezTo>
                    <a:pt x="638" y="172"/>
                    <a:pt x="551" y="64"/>
                    <a:pt x="443" y="32"/>
                  </a:cubicBezTo>
                  <a:cubicBezTo>
                    <a:pt x="432" y="10"/>
                    <a:pt x="422" y="10"/>
                    <a:pt x="422" y="10"/>
                  </a:cubicBezTo>
                  <a:cubicBezTo>
                    <a:pt x="395" y="4"/>
                    <a:pt x="369" y="0"/>
                    <a:pt x="3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3696015" y="3031254"/>
              <a:ext cx="74102" cy="51838"/>
            </a:xfrm>
            <a:custGeom>
              <a:rect b="b" l="l" r="r" t="t"/>
              <a:pathLst>
                <a:path extrusionOk="0" h="936" w="1338">
                  <a:moveTo>
                    <a:pt x="292" y="1"/>
                  </a:moveTo>
                  <a:cubicBezTo>
                    <a:pt x="140" y="1"/>
                    <a:pt x="0" y="30"/>
                    <a:pt x="42" y="147"/>
                  </a:cubicBezTo>
                  <a:cubicBezTo>
                    <a:pt x="107" y="363"/>
                    <a:pt x="863" y="936"/>
                    <a:pt x="863" y="936"/>
                  </a:cubicBezTo>
                  <a:lnTo>
                    <a:pt x="1338" y="525"/>
                  </a:lnTo>
                  <a:lnTo>
                    <a:pt x="690" y="93"/>
                  </a:lnTo>
                  <a:cubicBezTo>
                    <a:pt x="636" y="50"/>
                    <a:pt x="582" y="18"/>
                    <a:pt x="528" y="18"/>
                  </a:cubicBezTo>
                  <a:cubicBezTo>
                    <a:pt x="466" y="10"/>
                    <a:pt x="377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3719941" y="3017795"/>
              <a:ext cx="74102" cy="52170"/>
            </a:xfrm>
            <a:custGeom>
              <a:rect b="b" l="l" r="r" t="t"/>
              <a:pathLst>
                <a:path extrusionOk="0" h="942" w="1338">
                  <a:moveTo>
                    <a:pt x="288" y="1"/>
                  </a:moveTo>
                  <a:cubicBezTo>
                    <a:pt x="138" y="1"/>
                    <a:pt x="1" y="32"/>
                    <a:pt x="42" y="142"/>
                  </a:cubicBezTo>
                  <a:cubicBezTo>
                    <a:pt x="107" y="358"/>
                    <a:pt x="863" y="941"/>
                    <a:pt x="863" y="941"/>
                  </a:cubicBezTo>
                  <a:lnTo>
                    <a:pt x="1338" y="520"/>
                  </a:lnTo>
                  <a:lnTo>
                    <a:pt x="690" y="88"/>
                  </a:lnTo>
                  <a:cubicBezTo>
                    <a:pt x="636" y="45"/>
                    <a:pt x="582" y="23"/>
                    <a:pt x="528" y="23"/>
                  </a:cubicBezTo>
                  <a:cubicBezTo>
                    <a:pt x="465" y="11"/>
                    <a:pt x="374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744476" y="3004337"/>
              <a:ext cx="74102" cy="51838"/>
            </a:xfrm>
            <a:custGeom>
              <a:rect b="b" l="l" r="r" t="t"/>
              <a:pathLst>
                <a:path extrusionOk="0" h="936" w="1338">
                  <a:moveTo>
                    <a:pt x="292" y="1"/>
                  </a:moveTo>
                  <a:cubicBezTo>
                    <a:pt x="140" y="1"/>
                    <a:pt x="0" y="30"/>
                    <a:pt x="42" y="147"/>
                  </a:cubicBezTo>
                  <a:cubicBezTo>
                    <a:pt x="106" y="363"/>
                    <a:pt x="863" y="936"/>
                    <a:pt x="863" y="936"/>
                  </a:cubicBezTo>
                  <a:lnTo>
                    <a:pt x="1338" y="515"/>
                  </a:lnTo>
                  <a:lnTo>
                    <a:pt x="690" y="93"/>
                  </a:lnTo>
                  <a:cubicBezTo>
                    <a:pt x="636" y="50"/>
                    <a:pt x="582" y="18"/>
                    <a:pt x="528" y="18"/>
                  </a:cubicBezTo>
                  <a:cubicBezTo>
                    <a:pt x="466" y="10"/>
                    <a:pt x="377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705486" y="2990546"/>
              <a:ext cx="134026" cy="107830"/>
            </a:xfrm>
            <a:custGeom>
              <a:rect b="b" l="l" r="r" t="t"/>
              <a:pathLst>
                <a:path extrusionOk="0" h="1947" w="2420">
                  <a:moveTo>
                    <a:pt x="1423" y="1"/>
                  </a:moveTo>
                  <a:cubicBezTo>
                    <a:pt x="1277" y="1"/>
                    <a:pt x="1144" y="28"/>
                    <a:pt x="1178" y="137"/>
                  </a:cubicBezTo>
                  <a:cubicBezTo>
                    <a:pt x="1243" y="353"/>
                    <a:pt x="1923" y="828"/>
                    <a:pt x="1923" y="828"/>
                  </a:cubicBezTo>
                  <a:lnTo>
                    <a:pt x="292" y="1163"/>
                  </a:lnTo>
                  <a:cubicBezTo>
                    <a:pt x="184" y="1433"/>
                    <a:pt x="303" y="1314"/>
                    <a:pt x="0" y="1908"/>
                  </a:cubicBezTo>
                  <a:cubicBezTo>
                    <a:pt x="0" y="1908"/>
                    <a:pt x="103" y="1947"/>
                    <a:pt x="297" y="1947"/>
                  </a:cubicBezTo>
                  <a:cubicBezTo>
                    <a:pt x="514" y="1947"/>
                    <a:pt x="846" y="1898"/>
                    <a:pt x="1275" y="1692"/>
                  </a:cubicBezTo>
                  <a:cubicBezTo>
                    <a:pt x="1772" y="1444"/>
                    <a:pt x="2161" y="1163"/>
                    <a:pt x="2323" y="850"/>
                  </a:cubicBezTo>
                  <a:cubicBezTo>
                    <a:pt x="2420" y="666"/>
                    <a:pt x="2366" y="450"/>
                    <a:pt x="2193" y="321"/>
                  </a:cubicBezTo>
                  <a:lnTo>
                    <a:pt x="1826" y="83"/>
                  </a:lnTo>
                  <a:cubicBezTo>
                    <a:pt x="1783" y="40"/>
                    <a:pt x="1718" y="29"/>
                    <a:pt x="1664" y="18"/>
                  </a:cubicBezTo>
                  <a:cubicBezTo>
                    <a:pt x="1600" y="10"/>
                    <a:pt x="1509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752728" y="3017851"/>
              <a:ext cx="31790" cy="19772"/>
            </a:xfrm>
            <a:custGeom>
              <a:rect b="b" l="l" r="r" t="t"/>
              <a:pathLst>
                <a:path extrusionOk="0" h="357" w="574">
                  <a:moveTo>
                    <a:pt x="33" y="0"/>
                  </a:moveTo>
                  <a:cubicBezTo>
                    <a:pt x="11" y="0"/>
                    <a:pt x="1" y="0"/>
                    <a:pt x="1" y="22"/>
                  </a:cubicBezTo>
                  <a:lnTo>
                    <a:pt x="1" y="44"/>
                  </a:lnTo>
                  <a:lnTo>
                    <a:pt x="541" y="357"/>
                  </a:lnTo>
                  <a:cubicBezTo>
                    <a:pt x="552" y="357"/>
                    <a:pt x="573" y="357"/>
                    <a:pt x="573" y="346"/>
                  </a:cubicBezTo>
                  <a:cubicBezTo>
                    <a:pt x="573" y="325"/>
                    <a:pt x="573" y="314"/>
                    <a:pt x="552" y="31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774273" y="3004115"/>
              <a:ext cx="32343" cy="19162"/>
            </a:xfrm>
            <a:custGeom>
              <a:rect b="b" l="l" r="r" t="t"/>
              <a:pathLst>
                <a:path extrusionOk="0" h="346" w="584">
                  <a:moveTo>
                    <a:pt x="44" y="0"/>
                  </a:moveTo>
                  <a:cubicBezTo>
                    <a:pt x="33" y="0"/>
                    <a:pt x="22" y="0"/>
                    <a:pt x="22" y="11"/>
                  </a:cubicBezTo>
                  <a:cubicBezTo>
                    <a:pt x="1" y="22"/>
                    <a:pt x="1" y="43"/>
                    <a:pt x="22" y="43"/>
                  </a:cubicBezTo>
                  <a:lnTo>
                    <a:pt x="562" y="346"/>
                  </a:lnTo>
                  <a:cubicBezTo>
                    <a:pt x="573" y="346"/>
                    <a:pt x="584" y="346"/>
                    <a:pt x="584" y="335"/>
                  </a:cubicBezTo>
                  <a:cubicBezTo>
                    <a:pt x="584" y="324"/>
                    <a:pt x="584" y="313"/>
                    <a:pt x="573" y="313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3725812" y="3031586"/>
              <a:ext cx="31790" cy="19827"/>
            </a:xfrm>
            <a:custGeom>
              <a:rect b="b" l="l" r="r" t="t"/>
              <a:pathLst>
                <a:path extrusionOk="0" h="358" w="574">
                  <a:moveTo>
                    <a:pt x="33" y="1"/>
                  </a:moveTo>
                  <a:cubicBezTo>
                    <a:pt x="11" y="1"/>
                    <a:pt x="1" y="1"/>
                    <a:pt x="1" y="12"/>
                  </a:cubicBezTo>
                  <a:lnTo>
                    <a:pt x="1" y="44"/>
                  </a:lnTo>
                  <a:lnTo>
                    <a:pt x="541" y="357"/>
                  </a:lnTo>
                  <a:cubicBezTo>
                    <a:pt x="551" y="357"/>
                    <a:pt x="573" y="357"/>
                    <a:pt x="573" y="336"/>
                  </a:cubicBezTo>
                  <a:cubicBezTo>
                    <a:pt x="573" y="325"/>
                    <a:pt x="573" y="314"/>
                    <a:pt x="551" y="314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3397384" y="2149203"/>
              <a:ext cx="1131852" cy="1125317"/>
            </a:xfrm>
            <a:custGeom>
              <a:rect b="b" l="l" r="r" t="t"/>
              <a:pathLst>
                <a:path extrusionOk="0" h="20319" w="20437">
                  <a:moveTo>
                    <a:pt x="8590" y="0"/>
                  </a:moveTo>
                  <a:cubicBezTo>
                    <a:pt x="7506" y="0"/>
                    <a:pt x="6512" y="933"/>
                    <a:pt x="6427" y="2000"/>
                  </a:cubicBezTo>
                  <a:cubicBezTo>
                    <a:pt x="6395" y="2540"/>
                    <a:pt x="6557" y="3037"/>
                    <a:pt x="6849" y="3447"/>
                  </a:cubicBezTo>
                  <a:cubicBezTo>
                    <a:pt x="7076" y="3760"/>
                    <a:pt x="7119" y="4171"/>
                    <a:pt x="6946" y="4527"/>
                  </a:cubicBezTo>
                  <a:lnTo>
                    <a:pt x="6892" y="4635"/>
                  </a:lnTo>
                  <a:cubicBezTo>
                    <a:pt x="6739" y="4942"/>
                    <a:pt x="6450" y="5123"/>
                    <a:pt x="6135" y="5123"/>
                  </a:cubicBezTo>
                  <a:cubicBezTo>
                    <a:pt x="6117" y="5123"/>
                    <a:pt x="6100" y="5122"/>
                    <a:pt x="6082" y="5121"/>
                  </a:cubicBezTo>
                  <a:lnTo>
                    <a:pt x="962" y="4786"/>
                  </a:lnTo>
                  <a:lnTo>
                    <a:pt x="1" y="19378"/>
                  </a:lnTo>
                  <a:lnTo>
                    <a:pt x="6006" y="19767"/>
                  </a:lnTo>
                  <a:cubicBezTo>
                    <a:pt x="5995" y="19584"/>
                    <a:pt x="5931" y="19389"/>
                    <a:pt x="5812" y="19227"/>
                  </a:cubicBezTo>
                  <a:cubicBezTo>
                    <a:pt x="5531" y="18838"/>
                    <a:pt x="5358" y="18363"/>
                    <a:pt x="5391" y="17834"/>
                  </a:cubicBezTo>
                  <a:cubicBezTo>
                    <a:pt x="5443" y="16724"/>
                    <a:pt x="6458" y="15780"/>
                    <a:pt x="7543" y="15780"/>
                  </a:cubicBezTo>
                  <a:cubicBezTo>
                    <a:pt x="7567" y="15780"/>
                    <a:pt x="7591" y="15781"/>
                    <a:pt x="7616" y="15782"/>
                  </a:cubicBezTo>
                  <a:cubicBezTo>
                    <a:pt x="8836" y="15825"/>
                    <a:pt x="9776" y="16883"/>
                    <a:pt x="9700" y="18082"/>
                  </a:cubicBezTo>
                  <a:cubicBezTo>
                    <a:pt x="9657" y="18601"/>
                    <a:pt x="9441" y="19076"/>
                    <a:pt x="9106" y="19432"/>
                  </a:cubicBezTo>
                  <a:cubicBezTo>
                    <a:pt x="8966" y="19584"/>
                    <a:pt x="8868" y="19756"/>
                    <a:pt x="8836" y="19940"/>
                  </a:cubicBezTo>
                  <a:lnTo>
                    <a:pt x="14604" y="20318"/>
                  </a:lnTo>
                  <a:lnTo>
                    <a:pt x="14982" y="14572"/>
                  </a:lnTo>
                  <a:cubicBezTo>
                    <a:pt x="15003" y="14183"/>
                    <a:pt x="15263" y="13859"/>
                    <a:pt x="15619" y="13730"/>
                  </a:cubicBezTo>
                  <a:lnTo>
                    <a:pt x="15684" y="13719"/>
                  </a:lnTo>
                  <a:cubicBezTo>
                    <a:pt x="15791" y="13685"/>
                    <a:pt x="15900" y="13669"/>
                    <a:pt x="16007" y="13669"/>
                  </a:cubicBezTo>
                  <a:cubicBezTo>
                    <a:pt x="16279" y="13669"/>
                    <a:pt x="16541" y="13774"/>
                    <a:pt x="16742" y="13967"/>
                  </a:cubicBezTo>
                  <a:cubicBezTo>
                    <a:pt x="17099" y="14302"/>
                    <a:pt x="17574" y="14529"/>
                    <a:pt x="18093" y="14561"/>
                  </a:cubicBezTo>
                  <a:cubicBezTo>
                    <a:pt x="18139" y="14564"/>
                    <a:pt x="18185" y="14565"/>
                    <a:pt x="18231" y="14565"/>
                  </a:cubicBezTo>
                  <a:cubicBezTo>
                    <a:pt x="19391" y="14565"/>
                    <a:pt x="20352" y="13661"/>
                    <a:pt x="20393" y="12477"/>
                  </a:cubicBezTo>
                  <a:cubicBezTo>
                    <a:pt x="20436" y="11386"/>
                    <a:pt x="19486" y="10327"/>
                    <a:pt x="18395" y="10252"/>
                  </a:cubicBezTo>
                  <a:cubicBezTo>
                    <a:pt x="18337" y="10247"/>
                    <a:pt x="18280" y="10245"/>
                    <a:pt x="18223" y="10245"/>
                  </a:cubicBezTo>
                  <a:cubicBezTo>
                    <a:pt x="17749" y="10245"/>
                    <a:pt x="17314" y="10403"/>
                    <a:pt x="16948" y="10673"/>
                  </a:cubicBezTo>
                  <a:cubicBezTo>
                    <a:pt x="16766" y="10804"/>
                    <a:pt x="16553" y="10874"/>
                    <a:pt x="16336" y="10874"/>
                  </a:cubicBezTo>
                  <a:cubicBezTo>
                    <a:pt x="16178" y="10874"/>
                    <a:pt x="16018" y="10837"/>
                    <a:pt x="15868" y="10759"/>
                  </a:cubicBezTo>
                  <a:lnTo>
                    <a:pt x="15814" y="10738"/>
                  </a:lnTo>
                  <a:cubicBezTo>
                    <a:pt x="15468" y="10554"/>
                    <a:pt x="15263" y="10208"/>
                    <a:pt x="15284" y="9820"/>
                  </a:cubicBezTo>
                  <a:lnTo>
                    <a:pt x="15554" y="5737"/>
                  </a:lnTo>
                  <a:lnTo>
                    <a:pt x="10683" y="5413"/>
                  </a:lnTo>
                  <a:cubicBezTo>
                    <a:pt x="10348" y="5391"/>
                    <a:pt x="10046" y="5175"/>
                    <a:pt x="9938" y="4851"/>
                  </a:cubicBezTo>
                  <a:lnTo>
                    <a:pt x="9905" y="4711"/>
                  </a:lnTo>
                  <a:cubicBezTo>
                    <a:pt x="9776" y="4333"/>
                    <a:pt x="9873" y="3933"/>
                    <a:pt x="10143" y="3652"/>
                  </a:cubicBezTo>
                  <a:cubicBezTo>
                    <a:pt x="10478" y="3296"/>
                    <a:pt x="10715" y="2821"/>
                    <a:pt x="10737" y="2291"/>
                  </a:cubicBezTo>
                  <a:cubicBezTo>
                    <a:pt x="10823" y="1082"/>
                    <a:pt x="9884" y="45"/>
                    <a:pt x="8663" y="2"/>
                  </a:cubicBezTo>
                  <a:cubicBezTo>
                    <a:pt x="8639" y="1"/>
                    <a:pt x="8614" y="0"/>
                    <a:pt x="85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2"/>
          <p:cNvGrpSpPr/>
          <p:nvPr/>
        </p:nvGrpSpPr>
        <p:grpSpPr>
          <a:xfrm>
            <a:off x="3960327" y="2106855"/>
            <a:ext cx="1223346" cy="2595083"/>
            <a:chOff x="4593791" y="2006866"/>
            <a:chExt cx="1223346" cy="2595083"/>
          </a:xfrm>
        </p:grpSpPr>
        <p:sp>
          <p:nvSpPr>
            <p:cNvPr id="694" name="Google Shape;694;p32"/>
            <p:cNvSpPr/>
            <p:nvPr/>
          </p:nvSpPr>
          <p:spPr>
            <a:xfrm>
              <a:off x="4593791" y="2513078"/>
              <a:ext cx="494787" cy="623275"/>
            </a:xfrm>
            <a:custGeom>
              <a:rect b="b" l="l" r="r" t="t"/>
              <a:pathLst>
                <a:path extrusionOk="0" h="11254" w="8934">
                  <a:moveTo>
                    <a:pt x="7186" y="1"/>
                  </a:moveTo>
                  <a:cubicBezTo>
                    <a:pt x="6596" y="1"/>
                    <a:pt x="6036" y="342"/>
                    <a:pt x="5779" y="927"/>
                  </a:cubicBezTo>
                  <a:lnTo>
                    <a:pt x="3425" y="6371"/>
                  </a:lnTo>
                  <a:lnTo>
                    <a:pt x="757" y="8531"/>
                  </a:lnTo>
                  <a:cubicBezTo>
                    <a:pt x="109" y="9071"/>
                    <a:pt x="1" y="10022"/>
                    <a:pt x="541" y="10691"/>
                  </a:cubicBezTo>
                  <a:cubicBezTo>
                    <a:pt x="843" y="11069"/>
                    <a:pt x="1286" y="11253"/>
                    <a:pt x="1729" y="11253"/>
                  </a:cubicBezTo>
                  <a:cubicBezTo>
                    <a:pt x="2075" y="11253"/>
                    <a:pt x="2409" y="11134"/>
                    <a:pt x="2690" y="10886"/>
                  </a:cubicBezTo>
                  <a:lnTo>
                    <a:pt x="5931" y="8261"/>
                  </a:lnTo>
                  <a:lnTo>
                    <a:pt x="8588" y="2137"/>
                  </a:lnTo>
                  <a:cubicBezTo>
                    <a:pt x="8933" y="1370"/>
                    <a:pt x="8577" y="463"/>
                    <a:pt x="7799" y="128"/>
                  </a:cubicBezTo>
                  <a:cubicBezTo>
                    <a:pt x="7599" y="42"/>
                    <a:pt x="7391" y="1"/>
                    <a:pt x="7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885111" y="3156034"/>
              <a:ext cx="479225" cy="387678"/>
            </a:xfrm>
            <a:custGeom>
              <a:rect b="b" l="l" r="r" t="t"/>
              <a:pathLst>
                <a:path extrusionOk="0" h="7000" w="8653">
                  <a:moveTo>
                    <a:pt x="8393" y="0"/>
                  </a:moveTo>
                  <a:cubicBezTo>
                    <a:pt x="8393" y="0"/>
                    <a:pt x="4916" y="548"/>
                    <a:pt x="2298" y="548"/>
                  </a:cubicBezTo>
                  <a:cubicBezTo>
                    <a:pt x="1352" y="548"/>
                    <a:pt x="517" y="476"/>
                    <a:pt x="1" y="281"/>
                  </a:cubicBezTo>
                  <a:lnTo>
                    <a:pt x="1" y="281"/>
                  </a:lnTo>
                  <a:cubicBezTo>
                    <a:pt x="1" y="282"/>
                    <a:pt x="271" y="4915"/>
                    <a:pt x="563" y="6999"/>
                  </a:cubicBezTo>
                  <a:lnTo>
                    <a:pt x="8652" y="6405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810342" y="4424833"/>
              <a:ext cx="290814" cy="177113"/>
            </a:xfrm>
            <a:custGeom>
              <a:rect b="b" l="l" r="r" t="t"/>
              <a:pathLst>
                <a:path extrusionOk="0" h="3198" w="5251">
                  <a:moveTo>
                    <a:pt x="3263" y="0"/>
                  </a:moveTo>
                  <a:lnTo>
                    <a:pt x="1" y="3197"/>
                  </a:lnTo>
                  <a:lnTo>
                    <a:pt x="2820" y="3197"/>
                  </a:lnTo>
                  <a:lnTo>
                    <a:pt x="5250" y="2106"/>
                  </a:lnTo>
                  <a:lnTo>
                    <a:pt x="5250" y="130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856422" y="2486660"/>
              <a:ext cx="580907" cy="723295"/>
            </a:xfrm>
            <a:custGeom>
              <a:rect b="b" l="l" r="r" t="t"/>
              <a:pathLst>
                <a:path extrusionOk="0" h="13060" w="10489">
                  <a:moveTo>
                    <a:pt x="7345" y="0"/>
                  </a:moveTo>
                  <a:lnTo>
                    <a:pt x="2636" y="22"/>
                  </a:lnTo>
                  <a:cubicBezTo>
                    <a:pt x="2301" y="65"/>
                    <a:pt x="1977" y="206"/>
                    <a:pt x="1675" y="432"/>
                  </a:cubicBezTo>
                  <a:cubicBezTo>
                    <a:pt x="1459" y="584"/>
                    <a:pt x="1351" y="670"/>
                    <a:pt x="1135" y="908"/>
                  </a:cubicBezTo>
                  <a:cubicBezTo>
                    <a:pt x="0" y="2106"/>
                    <a:pt x="702" y="6589"/>
                    <a:pt x="1016" y="8825"/>
                  </a:cubicBezTo>
                  <a:lnTo>
                    <a:pt x="519" y="12378"/>
                  </a:lnTo>
                  <a:lnTo>
                    <a:pt x="3630" y="12929"/>
                  </a:lnTo>
                  <a:cubicBezTo>
                    <a:pt x="4008" y="13005"/>
                    <a:pt x="4407" y="13037"/>
                    <a:pt x="4785" y="13059"/>
                  </a:cubicBezTo>
                  <a:lnTo>
                    <a:pt x="4980" y="13059"/>
                  </a:lnTo>
                  <a:cubicBezTo>
                    <a:pt x="5008" y="13059"/>
                    <a:pt x="5036" y="13059"/>
                    <a:pt x="5064" y="13059"/>
                  </a:cubicBezTo>
                  <a:cubicBezTo>
                    <a:pt x="5813" y="13059"/>
                    <a:pt x="6562" y="12921"/>
                    <a:pt x="7280" y="12702"/>
                  </a:cubicBezTo>
                  <a:lnTo>
                    <a:pt x="8911" y="12097"/>
                  </a:lnTo>
                  <a:lnTo>
                    <a:pt x="8425" y="8760"/>
                  </a:lnTo>
                  <a:lnTo>
                    <a:pt x="10186" y="3716"/>
                  </a:lnTo>
                  <a:cubicBezTo>
                    <a:pt x="10488" y="2387"/>
                    <a:pt x="9710" y="800"/>
                    <a:pt x="7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055638" y="2244963"/>
              <a:ext cx="150751" cy="269436"/>
            </a:xfrm>
            <a:custGeom>
              <a:rect b="b" l="l" r="r" t="t"/>
              <a:pathLst>
                <a:path extrusionOk="0" h="4865" w="2722">
                  <a:moveTo>
                    <a:pt x="2063" y="1"/>
                  </a:moveTo>
                  <a:lnTo>
                    <a:pt x="0" y="422"/>
                  </a:lnTo>
                  <a:lnTo>
                    <a:pt x="357" y="2161"/>
                  </a:lnTo>
                  <a:cubicBezTo>
                    <a:pt x="303" y="3025"/>
                    <a:pt x="346" y="3014"/>
                    <a:pt x="195" y="4008"/>
                  </a:cubicBezTo>
                  <a:cubicBezTo>
                    <a:pt x="83" y="4786"/>
                    <a:pt x="694" y="4865"/>
                    <a:pt x="1184" y="4865"/>
                  </a:cubicBezTo>
                  <a:cubicBezTo>
                    <a:pt x="1266" y="4865"/>
                    <a:pt x="1344" y="4863"/>
                    <a:pt x="1415" y="4861"/>
                  </a:cubicBezTo>
                  <a:cubicBezTo>
                    <a:pt x="1944" y="4850"/>
                    <a:pt x="2722" y="4483"/>
                    <a:pt x="2614" y="3997"/>
                  </a:cubicBezTo>
                  <a:lnTo>
                    <a:pt x="2117" y="1729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5072364" y="2317738"/>
              <a:ext cx="118519" cy="105559"/>
            </a:xfrm>
            <a:custGeom>
              <a:rect b="b" l="l" r="r" t="t"/>
              <a:pathLst>
                <a:path extrusionOk="0" h="1906" w="2140">
                  <a:moveTo>
                    <a:pt x="719" y="0"/>
                  </a:moveTo>
                  <a:cubicBezTo>
                    <a:pt x="684" y="0"/>
                    <a:pt x="653" y="15"/>
                    <a:pt x="627" y="48"/>
                  </a:cubicBezTo>
                  <a:cubicBezTo>
                    <a:pt x="325" y="426"/>
                    <a:pt x="1" y="1106"/>
                    <a:pt x="670" y="1549"/>
                  </a:cubicBezTo>
                  <a:cubicBezTo>
                    <a:pt x="973" y="1754"/>
                    <a:pt x="1772" y="1841"/>
                    <a:pt x="2139" y="1905"/>
                  </a:cubicBezTo>
                  <a:lnTo>
                    <a:pt x="1945" y="879"/>
                  </a:lnTo>
                  <a:cubicBezTo>
                    <a:pt x="1423" y="756"/>
                    <a:pt x="968" y="0"/>
                    <a:pt x="7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5134007" y="2436980"/>
              <a:ext cx="95756" cy="145434"/>
            </a:xfrm>
            <a:custGeom>
              <a:rect b="b" l="l" r="r" t="t"/>
              <a:pathLst>
                <a:path extrusionOk="0" h="2626" w="1729">
                  <a:moveTo>
                    <a:pt x="1631" y="1"/>
                  </a:moveTo>
                  <a:lnTo>
                    <a:pt x="0" y="1340"/>
                  </a:lnTo>
                  <a:lnTo>
                    <a:pt x="324" y="2625"/>
                  </a:lnTo>
                  <a:lnTo>
                    <a:pt x="1728" y="886"/>
                  </a:lnTo>
                  <a:lnTo>
                    <a:pt x="16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5044229" y="2439417"/>
              <a:ext cx="95812" cy="145379"/>
            </a:xfrm>
            <a:custGeom>
              <a:rect b="b" l="l" r="r" t="t"/>
              <a:pathLst>
                <a:path extrusionOk="0" h="2625" w="1730">
                  <a:moveTo>
                    <a:pt x="98" y="0"/>
                  </a:moveTo>
                  <a:lnTo>
                    <a:pt x="1" y="875"/>
                  </a:lnTo>
                  <a:lnTo>
                    <a:pt x="1394" y="2625"/>
                  </a:lnTo>
                  <a:lnTo>
                    <a:pt x="1729" y="135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805579" y="3180016"/>
              <a:ext cx="367906" cy="1251977"/>
            </a:xfrm>
            <a:custGeom>
              <a:rect b="b" l="l" r="r" t="t"/>
              <a:pathLst>
                <a:path extrusionOk="0" h="22606" w="6643">
                  <a:moveTo>
                    <a:pt x="1535" y="1"/>
                  </a:moveTo>
                  <a:cubicBezTo>
                    <a:pt x="1482" y="1"/>
                    <a:pt x="1449" y="24"/>
                    <a:pt x="1437" y="75"/>
                  </a:cubicBezTo>
                  <a:cubicBezTo>
                    <a:pt x="0" y="6296"/>
                    <a:pt x="3338" y="22487"/>
                    <a:pt x="3338" y="22487"/>
                  </a:cubicBezTo>
                  <a:lnTo>
                    <a:pt x="5336" y="22606"/>
                  </a:lnTo>
                  <a:lnTo>
                    <a:pt x="6643" y="4558"/>
                  </a:lnTo>
                  <a:cubicBezTo>
                    <a:pt x="6643" y="4558"/>
                    <a:pt x="2264" y="1"/>
                    <a:pt x="15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124425" y="3156034"/>
              <a:ext cx="342818" cy="1275957"/>
            </a:xfrm>
            <a:custGeom>
              <a:rect b="b" l="l" r="r" t="t"/>
              <a:pathLst>
                <a:path extrusionOk="0" h="23039" w="6190">
                  <a:moveTo>
                    <a:pt x="4061" y="0"/>
                  </a:moveTo>
                  <a:lnTo>
                    <a:pt x="0" y="4991"/>
                  </a:lnTo>
                  <a:lnTo>
                    <a:pt x="702" y="23039"/>
                  </a:lnTo>
                  <a:lnTo>
                    <a:pt x="2679" y="22920"/>
                  </a:lnTo>
                  <a:cubicBezTo>
                    <a:pt x="2679" y="22920"/>
                    <a:pt x="6189" y="7734"/>
                    <a:pt x="4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928809" y="4424833"/>
              <a:ext cx="172350" cy="81745"/>
            </a:xfrm>
            <a:custGeom>
              <a:rect b="b" l="l" r="r" t="t"/>
              <a:pathLst>
                <a:path extrusionOk="0" h="1476" w="3112">
                  <a:moveTo>
                    <a:pt x="1124" y="0"/>
                  </a:moveTo>
                  <a:lnTo>
                    <a:pt x="0" y="1469"/>
                  </a:lnTo>
                  <a:cubicBezTo>
                    <a:pt x="0" y="1469"/>
                    <a:pt x="54" y="1476"/>
                    <a:pt x="152" y="1476"/>
                  </a:cubicBezTo>
                  <a:cubicBezTo>
                    <a:pt x="561" y="1476"/>
                    <a:pt x="1752" y="1356"/>
                    <a:pt x="3111" y="119"/>
                  </a:cubicBez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5044229" y="4469695"/>
              <a:ext cx="56933" cy="132253"/>
            </a:xfrm>
            <a:custGeom>
              <a:rect b="b" l="l" r="r" t="t"/>
              <a:pathLst>
                <a:path extrusionOk="0" h="2388" w="1028">
                  <a:moveTo>
                    <a:pt x="1027" y="0"/>
                  </a:moveTo>
                  <a:lnTo>
                    <a:pt x="1" y="918"/>
                  </a:lnTo>
                  <a:lnTo>
                    <a:pt x="1" y="2387"/>
                  </a:lnTo>
                  <a:lnTo>
                    <a:pt x="1027" y="2387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5163305" y="4424833"/>
              <a:ext cx="283005" cy="177113"/>
            </a:xfrm>
            <a:custGeom>
              <a:rect b="b" l="l" r="r" t="t"/>
              <a:pathLst>
                <a:path extrusionOk="0" h="3198" w="5110">
                  <a:moveTo>
                    <a:pt x="1977" y="0"/>
                  </a:moveTo>
                  <a:lnTo>
                    <a:pt x="0" y="130"/>
                  </a:lnTo>
                  <a:lnTo>
                    <a:pt x="0" y="2106"/>
                  </a:lnTo>
                  <a:lnTo>
                    <a:pt x="2279" y="3197"/>
                  </a:lnTo>
                  <a:lnTo>
                    <a:pt x="5109" y="3197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5162086" y="4424833"/>
              <a:ext cx="172960" cy="82077"/>
            </a:xfrm>
            <a:custGeom>
              <a:rect b="b" l="l" r="r" t="t"/>
              <a:pathLst>
                <a:path extrusionOk="0" h="1482" w="3123">
                  <a:moveTo>
                    <a:pt x="1999" y="0"/>
                  </a:moveTo>
                  <a:lnTo>
                    <a:pt x="1" y="43"/>
                  </a:lnTo>
                  <a:cubicBezTo>
                    <a:pt x="1515" y="1405"/>
                    <a:pt x="2800" y="1481"/>
                    <a:pt x="3070" y="1481"/>
                  </a:cubicBezTo>
                  <a:cubicBezTo>
                    <a:pt x="3104" y="1481"/>
                    <a:pt x="3122" y="1480"/>
                    <a:pt x="3122" y="1480"/>
                  </a:cubicBezTo>
                  <a:lnTo>
                    <a:pt x="19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5163305" y="4469695"/>
              <a:ext cx="57487" cy="132253"/>
            </a:xfrm>
            <a:custGeom>
              <a:rect b="b" l="l" r="r" t="t"/>
              <a:pathLst>
                <a:path extrusionOk="0" h="2388" w="1038">
                  <a:moveTo>
                    <a:pt x="0" y="0"/>
                  </a:moveTo>
                  <a:lnTo>
                    <a:pt x="0" y="2387"/>
                  </a:lnTo>
                  <a:lnTo>
                    <a:pt x="1037" y="2387"/>
                  </a:lnTo>
                  <a:lnTo>
                    <a:pt x="1037" y="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971898" y="2035333"/>
              <a:ext cx="284168" cy="358602"/>
            </a:xfrm>
            <a:custGeom>
              <a:rect b="b" l="l" r="r" t="t"/>
              <a:pathLst>
                <a:path extrusionOk="0" h="6475" w="5131">
                  <a:moveTo>
                    <a:pt x="2515" y="1"/>
                  </a:moveTo>
                  <a:cubicBezTo>
                    <a:pt x="1320" y="1"/>
                    <a:pt x="205" y="282"/>
                    <a:pt x="270" y="837"/>
                  </a:cubicBezTo>
                  <a:cubicBezTo>
                    <a:pt x="302" y="1280"/>
                    <a:pt x="0" y="3472"/>
                    <a:pt x="1210" y="5492"/>
                  </a:cubicBezTo>
                  <a:cubicBezTo>
                    <a:pt x="1613" y="6158"/>
                    <a:pt x="2189" y="6475"/>
                    <a:pt x="2760" y="6475"/>
                  </a:cubicBezTo>
                  <a:cubicBezTo>
                    <a:pt x="3549" y="6475"/>
                    <a:pt x="4328" y="5869"/>
                    <a:pt x="4623" y="4747"/>
                  </a:cubicBezTo>
                  <a:cubicBezTo>
                    <a:pt x="5130" y="2900"/>
                    <a:pt x="4493" y="286"/>
                    <a:pt x="4223" y="211"/>
                  </a:cubicBezTo>
                  <a:cubicBezTo>
                    <a:pt x="3724" y="71"/>
                    <a:pt x="3109" y="1"/>
                    <a:pt x="2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5062174" y="2200046"/>
              <a:ext cx="14455" cy="13956"/>
            </a:xfrm>
            <a:custGeom>
              <a:rect b="b" l="l" r="r" t="t"/>
              <a:pathLst>
                <a:path extrusionOk="0" h="252" w="261">
                  <a:moveTo>
                    <a:pt x="126" y="0"/>
                  </a:moveTo>
                  <a:cubicBezTo>
                    <a:pt x="120" y="0"/>
                    <a:pt x="115" y="1"/>
                    <a:pt x="109" y="2"/>
                  </a:cubicBezTo>
                  <a:cubicBezTo>
                    <a:pt x="55" y="12"/>
                    <a:pt x="1" y="66"/>
                    <a:pt x="1" y="142"/>
                  </a:cubicBezTo>
                  <a:cubicBezTo>
                    <a:pt x="11" y="201"/>
                    <a:pt x="57" y="251"/>
                    <a:pt x="114" y="251"/>
                  </a:cubicBezTo>
                  <a:cubicBezTo>
                    <a:pt x="119" y="251"/>
                    <a:pt x="125" y="251"/>
                    <a:pt x="131" y="250"/>
                  </a:cubicBezTo>
                  <a:cubicBezTo>
                    <a:pt x="206" y="228"/>
                    <a:pt x="260" y="174"/>
                    <a:pt x="239" y="110"/>
                  </a:cubicBezTo>
                  <a:cubicBezTo>
                    <a:pt x="229" y="50"/>
                    <a:pt x="183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5169286" y="2188083"/>
              <a:ext cx="13790" cy="13956"/>
            </a:xfrm>
            <a:custGeom>
              <a:rect b="b" l="l" r="r" t="t"/>
              <a:pathLst>
                <a:path extrusionOk="0" h="252" w="249">
                  <a:moveTo>
                    <a:pt x="125" y="0"/>
                  </a:moveTo>
                  <a:cubicBezTo>
                    <a:pt x="119" y="0"/>
                    <a:pt x="114" y="1"/>
                    <a:pt x="108" y="2"/>
                  </a:cubicBezTo>
                  <a:cubicBezTo>
                    <a:pt x="54" y="2"/>
                    <a:pt x="0" y="66"/>
                    <a:pt x="0" y="142"/>
                  </a:cubicBezTo>
                  <a:cubicBezTo>
                    <a:pt x="10" y="201"/>
                    <a:pt x="56" y="251"/>
                    <a:pt x="113" y="251"/>
                  </a:cubicBezTo>
                  <a:cubicBezTo>
                    <a:pt x="119" y="251"/>
                    <a:pt x="124" y="251"/>
                    <a:pt x="130" y="250"/>
                  </a:cubicBezTo>
                  <a:cubicBezTo>
                    <a:pt x="195" y="228"/>
                    <a:pt x="249" y="174"/>
                    <a:pt x="238" y="110"/>
                  </a:cubicBezTo>
                  <a:cubicBezTo>
                    <a:pt x="228" y="50"/>
                    <a:pt x="182" y="0"/>
                    <a:pt x="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5119053" y="2256926"/>
              <a:ext cx="29962" cy="15230"/>
            </a:xfrm>
            <a:custGeom>
              <a:rect b="b" l="l" r="r" t="t"/>
              <a:pathLst>
                <a:path extrusionOk="0" h="275" w="541">
                  <a:moveTo>
                    <a:pt x="540" y="1"/>
                  </a:moveTo>
                  <a:lnTo>
                    <a:pt x="0" y="163"/>
                  </a:lnTo>
                  <a:cubicBezTo>
                    <a:pt x="97" y="244"/>
                    <a:pt x="180" y="274"/>
                    <a:pt x="248" y="274"/>
                  </a:cubicBezTo>
                  <a:cubicBezTo>
                    <a:pt x="455" y="274"/>
                    <a:pt x="540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4767309" y="2019272"/>
              <a:ext cx="258470" cy="299398"/>
            </a:xfrm>
            <a:custGeom>
              <a:rect b="b" l="l" r="r" t="t"/>
              <a:pathLst>
                <a:path extrusionOk="0" h="5406" w="4667">
                  <a:moveTo>
                    <a:pt x="2841" y="1"/>
                  </a:moveTo>
                  <a:cubicBezTo>
                    <a:pt x="2591" y="1"/>
                    <a:pt x="2317" y="55"/>
                    <a:pt x="2020" y="187"/>
                  </a:cubicBezTo>
                  <a:cubicBezTo>
                    <a:pt x="313" y="943"/>
                    <a:pt x="1059" y="3190"/>
                    <a:pt x="1080" y="3752"/>
                  </a:cubicBezTo>
                  <a:cubicBezTo>
                    <a:pt x="1112" y="4315"/>
                    <a:pt x="548" y="4951"/>
                    <a:pt x="26" y="4951"/>
                  </a:cubicBezTo>
                  <a:cubicBezTo>
                    <a:pt x="17" y="4951"/>
                    <a:pt x="9" y="4951"/>
                    <a:pt x="0" y="4951"/>
                  </a:cubicBezTo>
                  <a:lnTo>
                    <a:pt x="0" y="4951"/>
                  </a:lnTo>
                  <a:cubicBezTo>
                    <a:pt x="0" y="4951"/>
                    <a:pt x="443" y="5406"/>
                    <a:pt x="1090" y="5406"/>
                  </a:cubicBezTo>
                  <a:cubicBezTo>
                    <a:pt x="1474" y="5406"/>
                    <a:pt x="1930" y="5245"/>
                    <a:pt x="2409" y="4735"/>
                  </a:cubicBezTo>
                  <a:cubicBezTo>
                    <a:pt x="3651" y="3419"/>
                    <a:pt x="3067" y="1346"/>
                    <a:pt x="3739" y="1346"/>
                  </a:cubicBezTo>
                  <a:cubicBezTo>
                    <a:pt x="3762" y="1346"/>
                    <a:pt x="3787" y="1349"/>
                    <a:pt x="3813" y="1354"/>
                  </a:cubicBezTo>
                  <a:cubicBezTo>
                    <a:pt x="3968" y="1382"/>
                    <a:pt x="4096" y="1393"/>
                    <a:pt x="4200" y="1393"/>
                  </a:cubicBezTo>
                  <a:cubicBezTo>
                    <a:pt x="4618" y="1393"/>
                    <a:pt x="4666" y="1213"/>
                    <a:pt x="4666" y="1213"/>
                  </a:cubicBezTo>
                  <a:cubicBezTo>
                    <a:pt x="4666" y="1213"/>
                    <a:pt x="4019" y="1"/>
                    <a:pt x="2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4874366" y="2006866"/>
              <a:ext cx="294967" cy="208847"/>
            </a:xfrm>
            <a:custGeom>
              <a:rect b="b" l="l" r="r" t="t"/>
              <a:pathLst>
                <a:path extrusionOk="0" h="3771" w="5326">
                  <a:moveTo>
                    <a:pt x="4040" y="1"/>
                  </a:moveTo>
                  <a:lnTo>
                    <a:pt x="4040" y="1"/>
                  </a:lnTo>
                  <a:cubicBezTo>
                    <a:pt x="0" y="638"/>
                    <a:pt x="2139" y="3770"/>
                    <a:pt x="2139" y="3770"/>
                  </a:cubicBezTo>
                  <a:cubicBezTo>
                    <a:pt x="5325" y="1988"/>
                    <a:pt x="4029" y="12"/>
                    <a:pt x="40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5084327" y="2006976"/>
              <a:ext cx="200485" cy="177612"/>
            </a:xfrm>
            <a:custGeom>
              <a:rect b="b" l="l" r="r" t="t"/>
              <a:pathLst>
                <a:path extrusionOk="0" h="3207" w="3620">
                  <a:moveTo>
                    <a:pt x="499" y="1"/>
                  </a:moveTo>
                  <a:cubicBezTo>
                    <a:pt x="405" y="1"/>
                    <a:pt x="307" y="4"/>
                    <a:pt x="206" y="10"/>
                  </a:cubicBezTo>
                  <a:cubicBezTo>
                    <a:pt x="206" y="10"/>
                    <a:pt x="1" y="2818"/>
                    <a:pt x="2755" y="3207"/>
                  </a:cubicBezTo>
                  <a:cubicBezTo>
                    <a:pt x="2755" y="3207"/>
                    <a:pt x="3620" y="1"/>
                    <a:pt x="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988624" y="2205474"/>
              <a:ext cx="53278" cy="14455"/>
            </a:xfrm>
            <a:custGeom>
              <a:rect b="b" l="l" r="r" t="t"/>
              <a:pathLst>
                <a:path extrusionOk="0" h="261" w="962">
                  <a:moveTo>
                    <a:pt x="919" y="1"/>
                  </a:moveTo>
                  <a:lnTo>
                    <a:pt x="0" y="130"/>
                  </a:lnTo>
                  <a:lnTo>
                    <a:pt x="44" y="260"/>
                  </a:lnTo>
                  <a:lnTo>
                    <a:pt x="962" y="109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203348" y="2176175"/>
              <a:ext cx="51506" cy="15618"/>
            </a:xfrm>
            <a:custGeom>
              <a:rect b="b" l="l" r="r" t="t"/>
              <a:pathLst>
                <a:path extrusionOk="0" h="282" w="930">
                  <a:moveTo>
                    <a:pt x="919" y="1"/>
                  </a:moveTo>
                  <a:lnTo>
                    <a:pt x="1" y="163"/>
                  </a:lnTo>
                  <a:lnTo>
                    <a:pt x="12" y="281"/>
                  </a:lnTo>
                  <a:lnTo>
                    <a:pt x="930" y="109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4961098" y="2215166"/>
              <a:ext cx="67677" cy="62638"/>
            </a:xfrm>
            <a:custGeom>
              <a:rect b="b" l="l" r="r" t="t"/>
              <a:pathLst>
                <a:path extrusionOk="0" h="1131" w="1222">
                  <a:moveTo>
                    <a:pt x="601" y="0"/>
                  </a:moveTo>
                  <a:cubicBezTo>
                    <a:pt x="567" y="0"/>
                    <a:pt x="533" y="3"/>
                    <a:pt x="497" y="9"/>
                  </a:cubicBezTo>
                  <a:cubicBezTo>
                    <a:pt x="195" y="85"/>
                    <a:pt x="1" y="377"/>
                    <a:pt x="55" y="679"/>
                  </a:cubicBezTo>
                  <a:cubicBezTo>
                    <a:pt x="112" y="948"/>
                    <a:pt x="348" y="1131"/>
                    <a:pt x="612" y="1131"/>
                  </a:cubicBezTo>
                  <a:cubicBezTo>
                    <a:pt x="646" y="1131"/>
                    <a:pt x="680" y="1128"/>
                    <a:pt x="713" y="1122"/>
                  </a:cubicBezTo>
                  <a:cubicBezTo>
                    <a:pt x="1027" y="1057"/>
                    <a:pt x="1221" y="766"/>
                    <a:pt x="1167" y="463"/>
                  </a:cubicBezTo>
                  <a:cubicBezTo>
                    <a:pt x="1100" y="185"/>
                    <a:pt x="871" y="0"/>
                    <a:pt x="6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208775" y="2182988"/>
              <a:ext cx="68231" cy="62582"/>
            </a:xfrm>
            <a:custGeom>
              <a:rect b="b" l="l" r="r" t="t"/>
              <a:pathLst>
                <a:path extrusionOk="0" h="1130" w="1232">
                  <a:moveTo>
                    <a:pt x="598" y="1"/>
                  </a:moveTo>
                  <a:cubicBezTo>
                    <a:pt x="568" y="1"/>
                    <a:pt x="538" y="3"/>
                    <a:pt x="508" y="7"/>
                  </a:cubicBezTo>
                  <a:cubicBezTo>
                    <a:pt x="205" y="61"/>
                    <a:pt x="0" y="364"/>
                    <a:pt x="65" y="677"/>
                  </a:cubicBezTo>
                  <a:cubicBezTo>
                    <a:pt x="122" y="954"/>
                    <a:pt x="356" y="1129"/>
                    <a:pt x="619" y="1129"/>
                  </a:cubicBezTo>
                  <a:cubicBezTo>
                    <a:pt x="653" y="1129"/>
                    <a:pt x="689" y="1126"/>
                    <a:pt x="724" y="1120"/>
                  </a:cubicBezTo>
                  <a:cubicBezTo>
                    <a:pt x="1037" y="1055"/>
                    <a:pt x="1232" y="774"/>
                    <a:pt x="1177" y="461"/>
                  </a:cubicBezTo>
                  <a:cubicBezTo>
                    <a:pt x="1109" y="178"/>
                    <a:pt x="874" y="1"/>
                    <a:pt x="5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034703" y="2159339"/>
              <a:ext cx="180658" cy="81523"/>
            </a:xfrm>
            <a:custGeom>
              <a:rect b="b" l="l" r="r" t="t"/>
              <a:pathLst>
                <a:path extrusionOk="0" h="1472" w="3262">
                  <a:moveTo>
                    <a:pt x="2535" y="115"/>
                  </a:moveTo>
                  <a:cubicBezTo>
                    <a:pt x="2741" y="115"/>
                    <a:pt x="2942" y="240"/>
                    <a:pt x="3024" y="445"/>
                  </a:cubicBezTo>
                  <a:cubicBezTo>
                    <a:pt x="3132" y="715"/>
                    <a:pt x="2992" y="1007"/>
                    <a:pt x="2733" y="1115"/>
                  </a:cubicBezTo>
                  <a:cubicBezTo>
                    <a:pt x="2666" y="1142"/>
                    <a:pt x="2597" y="1154"/>
                    <a:pt x="2531" y="1154"/>
                  </a:cubicBezTo>
                  <a:cubicBezTo>
                    <a:pt x="2329" y="1154"/>
                    <a:pt x="2144" y="1037"/>
                    <a:pt x="2063" y="834"/>
                  </a:cubicBezTo>
                  <a:cubicBezTo>
                    <a:pt x="1955" y="564"/>
                    <a:pt x="2085" y="261"/>
                    <a:pt x="2344" y="153"/>
                  </a:cubicBezTo>
                  <a:cubicBezTo>
                    <a:pt x="2406" y="128"/>
                    <a:pt x="2471" y="115"/>
                    <a:pt x="2535" y="115"/>
                  </a:cubicBezTo>
                  <a:close/>
                  <a:moveTo>
                    <a:pt x="639" y="315"/>
                  </a:moveTo>
                  <a:cubicBezTo>
                    <a:pt x="646" y="315"/>
                    <a:pt x="652" y="315"/>
                    <a:pt x="659" y="315"/>
                  </a:cubicBezTo>
                  <a:cubicBezTo>
                    <a:pt x="940" y="337"/>
                    <a:pt x="1156" y="575"/>
                    <a:pt x="1145" y="855"/>
                  </a:cubicBezTo>
                  <a:cubicBezTo>
                    <a:pt x="1145" y="1134"/>
                    <a:pt x="909" y="1343"/>
                    <a:pt x="644" y="1343"/>
                  </a:cubicBezTo>
                  <a:cubicBezTo>
                    <a:pt x="631" y="1343"/>
                    <a:pt x="618" y="1342"/>
                    <a:pt x="605" y="1342"/>
                  </a:cubicBezTo>
                  <a:cubicBezTo>
                    <a:pt x="324" y="1331"/>
                    <a:pt x="108" y="1093"/>
                    <a:pt x="119" y="801"/>
                  </a:cubicBezTo>
                  <a:cubicBezTo>
                    <a:pt x="129" y="527"/>
                    <a:pt x="366" y="315"/>
                    <a:pt x="639" y="315"/>
                  </a:cubicBezTo>
                  <a:close/>
                  <a:moveTo>
                    <a:pt x="2534" y="1"/>
                  </a:moveTo>
                  <a:cubicBezTo>
                    <a:pt x="2456" y="1"/>
                    <a:pt x="2377" y="15"/>
                    <a:pt x="2301" y="45"/>
                  </a:cubicBezTo>
                  <a:cubicBezTo>
                    <a:pt x="2074" y="143"/>
                    <a:pt x="1944" y="348"/>
                    <a:pt x="1912" y="575"/>
                  </a:cubicBezTo>
                  <a:cubicBezTo>
                    <a:pt x="1817" y="519"/>
                    <a:pt x="1725" y="497"/>
                    <a:pt x="1640" y="497"/>
                  </a:cubicBezTo>
                  <a:cubicBezTo>
                    <a:pt x="1491" y="497"/>
                    <a:pt x="1360" y="564"/>
                    <a:pt x="1264" y="639"/>
                  </a:cubicBezTo>
                  <a:cubicBezTo>
                    <a:pt x="1188" y="391"/>
                    <a:pt x="972" y="197"/>
                    <a:pt x="681" y="186"/>
                  </a:cubicBezTo>
                  <a:cubicBezTo>
                    <a:pt x="674" y="186"/>
                    <a:pt x="667" y="185"/>
                    <a:pt x="661" y="185"/>
                  </a:cubicBezTo>
                  <a:cubicBezTo>
                    <a:pt x="323" y="185"/>
                    <a:pt x="22" y="452"/>
                    <a:pt x="11" y="791"/>
                  </a:cubicBezTo>
                  <a:cubicBezTo>
                    <a:pt x="0" y="1104"/>
                    <a:pt x="216" y="1385"/>
                    <a:pt x="508" y="1450"/>
                  </a:cubicBezTo>
                  <a:cubicBezTo>
                    <a:pt x="551" y="1471"/>
                    <a:pt x="594" y="1471"/>
                    <a:pt x="616" y="1471"/>
                  </a:cubicBezTo>
                  <a:cubicBezTo>
                    <a:pt x="623" y="1471"/>
                    <a:pt x="630" y="1471"/>
                    <a:pt x="636" y="1471"/>
                  </a:cubicBezTo>
                  <a:cubicBezTo>
                    <a:pt x="984" y="1471"/>
                    <a:pt x="1275" y="1205"/>
                    <a:pt x="1296" y="855"/>
                  </a:cubicBezTo>
                  <a:lnTo>
                    <a:pt x="1296" y="769"/>
                  </a:lnTo>
                  <a:cubicBezTo>
                    <a:pt x="1353" y="712"/>
                    <a:pt x="1479" y="614"/>
                    <a:pt x="1639" y="614"/>
                  </a:cubicBezTo>
                  <a:cubicBezTo>
                    <a:pt x="1723" y="614"/>
                    <a:pt x="1815" y="641"/>
                    <a:pt x="1912" y="715"/>
                  </a:cubicBezTo>
                  <a:cubicBezTo>
                    <a:pt x="1912" y="769"/>
                    <a:pt x="1923" y="834"/>
                    <a:pt x="1955" y="888"/>
                  </a:cubicBezTo>
                  <a:cubicBezTo>
                    <a:pt x="2053" y="1132"/>
                    <a:pt x="2292" y="1284"/>
                    <a:pt x="2542" y="1284"/>
                  </a:cubicBezTo>
                  <a:cubicBezTo>
                    <a:pt x="2624" y="1284"/>
                    <a:pt x="2707" y="1268"/>
                    <a:pt x="2787" y="1233"/>
                  </a:cubicBezTo>
                  <a:cubicBezTo>
                    <a:pt x="2830" y="1223"/>
                    <a:pt x="2862" y="1212"/>
                    <a:pt x="2895" y="1179"/>
                  </a:cubicBezTo>
                  <a:cubicBezTo>
                    <a:pt x="3143" y="1017"/>
                    <a:pt x="3262" y="693"/>
                    <a:pt x="3143" y="402"/>
                  </a:cubicBezTo>
                  <a:cubicBezTo>
                    <a:pt x="3036" y="154"/>
                    <a:pt x="2789" y="1"/>
                    <a:pt x="25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081336" y="2282679"/>
              <a:ext cx="61696" cy="22264"/>
            </a:xfrm>
            <a:custGeom>
              <a:rect b="b" l="l" r="r" t="t"/>
              <a:pathLst>
                <a:path extrusionOk="0" h="402" w="1114">
                  <a:moveTo>
                    <a:pt x="11" y="0"/>
                  </a:moveTo>
                  <a:cubicBezTo>
                    <a:pt x="1" y="11"/>
                    <a:pt x="1" y="22"/>
                    <a:pt x="1" y="33"/>
                  </a:cubicBezTo>
                  <a:cubicBezTo>
                    <a:pt x="22" y="54"/>
                    <a:pt x="184" y="324"/>
                    <a:pt x="530" y="389"/>
                  </a:cubicBezTo>
                  <a:cubicBezTo>
                    <a:pt x="585" y="397"/>
                    <a:pt x="645" y="402"/>
                    <a:pt x="709" y="402"/>
                  </a:cubicBezTo>
                  <a:cubicBezTo>
                    <a:pt x="820" y="402"/>
                    <a:pt x="944" y="387"/>
                    <a:pt x="1081" y="346"/>
                  </a:cubicBezTo>
                  <a:cubicBezTo>
                    <a:pt x="1091" y="346"/>
                    <a:pt x="1113" y="324"/>
                    <a:pt x="1091" y="303"/>
                  </a:cubicBezTo>
                  <a:cubicBezTo>
                    <a:pt x="1091" y="295"/>
                    <a:pt x="1081" y="287"/>
                    <a:pt x="1071" y="287"/>
                  </a:cubicBezTo>
                  <a:cubicBezTo>
                    <a:pt x="1066" y="287"/>
                    <a:pt x="1062" y="289"/>
                    <a:pt x="1059" y="292"/>
                  </a:cubicBezTo>
                  <a:cubicBezTo>
                    <a:pt x="926" y="332"/>
                    <a:pt x="808" y="348"/>
                    <a:pt x="704" y="348"/>
                  </a:cubicBezTo>
                  <a:cubicBezTo>
                    <a:pt x="245" y="348"/>
                    <a:pt x="63" y="29"/>
                    <a:pt x="55" y="11"/>
                  </a:cubicBezTo>
                  <a:cubicBezTo>
                    <a:pt x="44" y="0"/>
                    <a:pt x="33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498268" y="2783963"/>
              <a:ext cx="85012" cy="38269"/>
            </a:xfrm>
            <a:custGeom>
              <a:rect b="b" l="l" r="r" t="t"/>
              <a:pathLst>
                <a:path extrusionOk="0" h="691" w="1535">
                  <a:moveTo>
                    <a:pt x="1535" y="0"/>
                  </a:moveTo>
                  <a:lnTo>
                    <a:pt x="681" y="98"/>
                  </a:lnTo>
                  <a:cubicBezTo>
                    <a:pt x="617" y="98"/>
                    <a:pt x="552" y="119"/>
                    <a:pt x="498" y="152"/>
                  </a:cubicBezTo>
                  <a:cubicBezTo>
                    <a:pt x="336" y="260"/>
                    <a:pt x="1" y="486"/>
                    <a:pt x="163" y="594"/>
                  </a:cubicBezTo>
                  <a:cubicBezTo>
                    <a:pt x="279" y="674"/>
                    <a:pt x="664" y="691"/>
                    <a:pt x="977" y="691"/>
                  </a:cubicBezTo>
                  <a:cubicBezTo>
                    <a:pt x="1218" y="691"/>
                    <a:pt x="1416" y="681"/>
                    <a:pt x="1416" y="681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508458" y="2755827"/>
              <a:ext cx="85566" cy="37771"/>
            </a:xfrm>
            <a:custGeom>
              <a:rect b="b" l="l" r="r" t="t"/>
              <a:pathLst>
                <a:path extrusionOk="0" h="682" w="1545">
                  <a:moveTo>
                    <a:pt x="1545" y="1"/>
                  </a:moveTo>
                  <a:lnTo>
                    <a:pt x="692" y="98"/>
                  </a:lnTo>
                  <a:cubicBezTo>
                    <a:pt x="627" y="98"/>
                    <a:pt x="551" y="119"/>
                    <a:pt x="497" y="152"/>
                  </a:cubicBezTo>
                  <a:cubicBezTo>
                    <a:pt x="335" y="260"/>
                    <a:pt x="0" y="487"/>
                    <a:pt x="162" y="595"/>
                  </a:cubicBezTo>
                  <a:cubicBezTo>
                    <a:pt x="280" y="665"/>
                    <a:pt x="642" y="682"/>
                    <a:pt x="947" y="682"/>
                  </a:cubicBezTo>
                  <a:cubicBezTo>
                    <a:pt x="1201" y="682"/>
                    <a:pt x="1415" y="670"/>
                    <a:pt x="1415" y="670"/>
                  </a:cubicBezTo>
                  <a:lnTo>
                    <a:pt x="15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518649" y="2727138"/>
              <a:ext cx="85566" cy="38269"/>
            </a:xfrm>
            <a:custGeom>
              <a:rect b="b" l="l" r="r" t="t"/>
              <a:pathLst>
                <a:path extrusionOk="0" h="691" w="1545">
                  <a:moveTo>
                    <a:pt x="1545" y="0"/>
                  </a:moveTo>
                  <a:lnTo>
                    <a:pt x="691" y="97"/>
                  </a:lnTo>
                  <a:cubicBezTo>
                    <a:pt x="627" y="97"/>
                    <a:pt x="562" y="119"/>
                    <a:pt x="508" y="151"/>
                  </a:cubicBezTo>
                  <a:cubicBezTo>
                    <a:pt x="346" y="259"/>
                    <a:pt x="0" y="486"/>
                    <a:pt x="173" y="594"/>
                  </a:cubicBezTo>
                  <a:cubicBezTo>
                    <a:pt x="289" y="674"/>
                    <a:pt x="674" y="691"/>
                    <a:pt x="987" y="691"/>
                  </a:cubicBezTo>
                  <a:cubicBezTo>
                    <a:pt x="1228" y="691"/>
                    <a:pt x="1426" y="681"/>
                    <a:pt x="1426" y="681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530003" y="2700111"/>
              <a:ext cx="95756" cy="159280"/>
            </a:xfrm>
            <a:custGeom>
              <a:rect b="b" l="l" r="r" t="t"/>
              <a:pathLst>
                <a:path extrusionOk="0" h="2876" w="1729">
                  <a:moveTo>
                    <a:pt x="1210" y="0"/>
                  </a:moveTo>
                  <a:cubicBezTo>
                    <a:pt x="1196" y="0"/>
                    <a:pt x="1181" y="1"/>
                    <a:pt x="1167" y="2"/>
                  </a:cubicBezTo>
                  <a:lnTo>
                    <a:pt x="692" y="56"/>
                  </a:lnTo>
                  <a:cubicBezTo>
                    <a:pt x="627" y="56"/>
                    <a:pt x="562" y="67"/>
                    <a:pt x="508" y="110"/>
                  </a:cubicBezTo>
                  <a:cubicBezTo>
                    <a:pt x="324" y="218"/>
                    <a:pt x="0" y="456"/>
                    <a:pt x="162" y="564"/>
                  </a:cubicBezTo>
                  <a:cubicBezTo>
                    <a:pt x="262" y="624"/>
                    <a:pt x="509" y="640"/>
                    <a:pt x="746" y="640"/>
                  </a:cubicBezTo>
                  <a:cubicBezTo>
                    <a:pt x="1023" y="640"/>
                    <a:pt x="1286" y="618"/>
                    <a:pt x="1286" y="618"/>
                  </a:cubicBezTo>
                  <a:lnTo>
                    <a:pt x="1286" y="618"/>
                  </a:lnTo>
                  <a:lnTo>
                    <a:pt x="141" y="2054"/>
                  </a:lnTo>
                  <a:cubicBezTo>
                    <a:pt x="249" y="2357"/>
                    <a:pt x="260" y="2162"/>
                    <a:pt x="432" y="2875"/>
                  </a:cubicBezTo>
                  <a:cubicBezTo>
                    <a:pt x="432" y="2875"/>
                    <a:pt x="951" y="2702"/>
                    <a:pt x="1350" y="1795"/>
                  </a:cubicBezTo>
                  <a:cubicBezTo>
                    <a:pt x="1599" y="1244"/>
                    <a:pt x="1728" y="737"/>
                    <a:pt x="1653" y="359"/>
                  </a:cubicBezTo>
                  <a:cubicBezTo>
                    <a:pt x="1612" y="146"/>
                    <a:pt x="1420" y="0"/>
                    <a:pt x="1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5538366" y="2753834"/>
              <a:ext cx="40706" cy="9249"/>
            </a:xfrm>
            <a:custGeom>
              <a:rect b="b" l="l" r="r" t="t"/>
              <a:pathLst>
                <a:path extrusionOk="0" h="167" w="735">
                  <a:moveTo>
                    <a:pt x="700" y="0"/>
                  </a:moveTo>
                  <a:cubicBezTo>
                    <a:pt x="698" y="0"/>
                    <a:pt x="695" y="1"/>
                    <a:pt x="692" y="4"/>
                  </a:cubicBezTo>
                  <a:lnTo>
                    <a:pt x="22" y="134"/>
                  </a:lnTo>
                  <a:cubicBezTo>
                    <a:pt x="11" y="134"/>
                    <a:pt x="1" y="145"/>
                    <a:pt x="11" y="155"/>
                  </a:cubicBezTo>
                  <a:lnTo>
                    <a:pt x="33" y="166"/>
                  </a:lnTo>
                  <a:lnTo>
                    <a:pt x="44" y="166"/>
                  </a:lnTo>
                  <a:lnTo>
                    <a:pt x="703" y="47"/>
                  </a:lnTo>
                  <a:cubicBezTo>
                    <a:pt x="713" y="47"/>
                    <a:pt x="735" y="37"/>
                    <a:pt x="713" y="26"/>
                  </a:cubicBezTo>
                  <a:cubicBezTo>
                    <a:pt x="713" y="10"/>
                    <a:pt x="708" y="0"/>
                    <a:pt x="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5547338" y="2726252"/>
              <a:ext cx="40706" cy="9304"/>
            </a:xfrm>
            <a:custGeom>
              <a:rect b="b" l="l" r="r" t="t"/>
              <a:pathLst>
                <a:path extrusionOk="0" h="168" w="735">
                  <a:moveTo>
                    <a:pt x="701" y="1"/>
                  </a:moveTo>
                  <a:cubicBezTo>
                    <a:pt x="698" y="1"/>
                    <a:pt x="695" y="2"/>
                    <a:pt x="692" y="5"/>
                  </a:cubicBezTo>
                  <a:lnTo>
                    <a:pt x="22" y="124"/>
                  </a:lnTo>
                  <a:cubicBezTo>
                    <a:pt x="11" y="124"/>
                    <a:pt x="1" y="146"/>
                    <a:pt x="11" y="157"/>
                  </a:cubicBezTo>
                  <a:lnTo>
                    <a:pt x="33" y="167"/>
                  </a:lnTo>
                  <a:lnTo>
                    <a:pt x="44" y="167"/>
                  </a:lnTo>
                  <a:lnTo>
                    <a:pt x="703" y="49"/>
                  </a:lnTo>
                  <a:cubicBezTo>
                    <a:pt x="713" y="49"/>
                    <a:pt x="735" y="38"/>
                    <a:pt x="713" y="16"/>
                  </a:cubicBezTo>
                  <a:cubicBezTo>
                    <a:pt x="713" y="9"/>
                    <a:pt x="708" y="1"/>
                    <a:pt x="7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5525794" y="2784627"/>
              <a:ext cx="40152" cy="9526"/>
            </a:xfrm>
            <a:custGeom>
              <a:rect b="b" l="l" r="r" t="t"/>
              <a:pathLst>
                <a:path extrusionOk="0" h="172" w="725">
                  <a:moveTo>
                    <a:pt x="698" y="1"/>
                  </a:moveTo>
                  <a:cubicBezTo>
                    <a:pt x="694" y="1"/>
                    <a:pt x="688" y="3"/>
                    <a:pt x="681" y="10"/>
                  </a:cubicBezTo>
                  <a:lnTo>
                    <a:pt x="22" y="129"/>
                  </a:lnTo>
                  <a:cubicBezTo>
                    <a:pt x="12" y="129"/>
                    <a:pt x="1" y="140"/>
                    <a:pt x="12" y="150"/>
                  </a:cubicBezTo>
                  <a:cubicBezTo>
                    <a:pt x="12" y="150"/>
                    <a:pt x="22" y="150"/>
                    <a:pt x="22" y="172"/>
                  </a:cubicBezTo>
                  <a:lnTo>
                    <a:pt x="44" y="172"/>
                  </a:lnTo>
                  <a:lnTo>
                    <a:pt x="703" y="42"/>
                  </a:lnTo>
                  <a:cubicBezTo>
                    <a:pt x="714" y="42"/>
                    <a:pt x="724" y="32"/>
                    <a:pt x="714" y="21"/>
                  </a:cubicBezTo>
                  <a:cubicBezTo>
                    <a:pt x="714" y="13"/>
                    <a:pt x="708" y="1"/>
                    <a:pt x="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674541" y="3047758"/>
              <a:ext cx="71886" cy="55881"/>
            </a:xfrm>
            <a:custGeom>
              <a:rect b="b" l="l" r="r" t="t"/>
              <a:pathLst>
                <a:path extrusionOk="0" h="1009" w="1298">
                  <a:moveTo>
                    <a:pt x="141" y="1"/>
                  </a:moveTo>
                  <a:lnTo>
                    <a:pt x="1" y="638"/>
                  </a:lnTo>
                  <a:cubicBezTo>
                    <a:pt x="1" y="638"/>
                    <a:pt x="800" y="1008"/>
                    <a:pt x="1084" y="1008"/>
                  </a:cubicBezTo>
                  <a:cubicBezTo>
                    <a:pt x="1099" y="1008"/>
                    <a:pt x="1112" y="1007"/>
                    <a:pt x="1124" y="1005"/>
                  </a:cubicBezTo>
                  <a:cubicBezTo>
                    <a:pt x="1297" y="973"/>
                    <a:pt x="1103" y="659"/>
                    <a:pt x="995" y="508"/>
                  </a:cubicBezTo>
                  <a:cubicBezTo>
                    <a:pt x="951" y="454"/>
                    <a:pt x="897" y="411"/>
                    <a:pt x="843" y="389"/>
                  </a:cubicBezTo>
                  <a:lnTo>
                    <a:pt x="1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4675759" y="3019623"/>
              <a:ext cx="71831" cy="55272"/>
            </a:xfrm>
            <a:custGeom>
              <a:rect b="b" l="l" r="r" t="t"/>
              <a:pathLst>
                <a:path extrusionOk="0" h="998" w="1297">
                  <a:moveTo>
                    <a:pt x="130" y="1"/>
                  </a:moveTo>
                  <a:lnTo>
                    <a:pt x="1" y="638"/>
                  </a:lnTo>
                  <a:cubicBezTo>
                    <a:pt x="1" y="638"/>
                    <a:pt x="788" y="998"/>
                    <a:pt x="1072" y="998"/>
                  </a:cubicBezTo>
                  <a:cubicBezTo>
                    <a:pt x="1087" y="998"/>
                    <a:pt x="1101" y="997"/>
                    <a:pt x="1113" y="995"/>
                  </a:cubicBezTo>
                  <a:cubicBezTo>
                    <a:pt x="1297" y="973"/>
                    <a:pt x="1091" y="649"/>
                    <a:pt x="983" y="498"/>
                  </a:cubicBezTo>
                  <a:cubicBezTo>
                    <a:pt x="940" y="444"/>
                    <a:pt x="886" y="401"/>
                    <a:pt x="832" y="379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4676368" y="2991543"/>
              <a:ext cx="71831" cy="55272"/>
            </a:xfrm>
            <a:custGeom>
              <a:rect b="b" l="l" r="r" t="t"/>
              <a:pathLst>
                <a:path extrusionOk="0" h="998" w="1297">
                  <a:moveTo>
                    <a:pt x="130" y="0"/>
                  </a:moveTo>
                  <a:lnTo>
                    <a:pt x="0" y="627"/>
                  </a:lnTo>
                  <a:cubicBezTo>
                    <a:pt x="0" y="627"/>
                    <a:pt x="790" y="997"/>
                    <a:pt x="1082" y="997"/>
                  </a:cubicBezTo>
                  <a:cubicBezTo>
                    <a:pt x="1097" y="997"/>
                    <a:pt x="1111" y="996"/>
                    <a:pt x="1124" y="994"/>
                  </a:cubicBezTo>
                  <a:cubicBezTo>
                    <a:pt x="1296" y="972"/>
                    <a:pt x="1091" y="648"/>
                    <a:pt x="983" y="497"/>
                  </a:cubicBezTo>
                  <a:cubicBezTo>
                    <a:pt x="940" y="443"/>
                    <a:pt x="886" y="400"/>
                    <a:pt x="832" y="378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4656042" y="2969002"/>
              <a:ext cx="92156" cy="154794"/>
            </a:xfrm>
            <a:custGeom>
              <a:rect b="b" l="l" r="r" t="t"/>
              <a:pathLst>
                <a:path extrusionOk="0" h="2795" w="1664">
                  <a:moveTo>
                    <a:pt x="610" y="1"/>
                  </a:moveTo>
                  <a:cubicBezTo>
                    <a:pt x="478" y="1"/>
                    <a:pt x="348" y="63"/>
                    <a:pt x="270" y="191"/>
                  </a:cubicBezTo>
                  <a:cubicBezTo>
                    <a:pt x="65" y="483"/>
                    <a:pt x="0" y="980"/>
                    <a:pt x="11" y="1541"/>
                  </a:cubicBezTo>
                  <a:cubicBezTo>
                    <a:pt x="43" y="2459"/>
                    <a:pt x="432" y="2794"/>
                    <a:pt x="432" y="2794"/>
                  </a:cubicBezTo>
                  <a:cubicBezTo>
                    <a:pt x="832" y="2243"/>
                    <a:pt x="778" y="2405"/>
                    <a:pt x="972" y="2189"/>
                  </a:cubicBezTo>
                  <a:lnTo>
                    <a:pt x="497" y="537"/>
                  </a:lnTo>
                  <a:lnTo>
                    <a:pt x="497" y="537"/>
                  </a:lnTo>
                  <a:cubicBezTo>
                    <a:pt x="497" y="537"/>
                    <a:pt x="1184" y="895"/>
                    <a:pt x="1459" y="895"/>
                  </a:cubicBezTo>
                  <a:cubicBezTo>
                    <a:pt x="1470" y="895"/>
                    <a:pt x="1481" y="895"/>
                    <a:pt x="1491" y="893"/>
                  </a:cubicBezTo>
                  <a:cubicBezTo>
                    <a:pt x="1663" y="861"/>
                    <a:pt x="1458" y="537"/>
                    <a:pt x="1350" y="386"/>
                  </a:cubicBezTo>
                  <a:cubicBezTo>
                    <a:pt x="1307" y="332"/>
                    <a:pt x="1275" y="299"/>
                    <a:pt x="1199" y="267"/>
                  </a:cubicBezTo>
                  <a:lnTo>
                    <a:pt x="810" y="51"/>
                  </a:lnTo>
                  <a:cubicBezTo>
                    <a:pt x="747" y="18"/>
                    <a:pt x="678" y="1"/>
                    <a:pt x="6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4695476" y="3024441"/>
              <a:ext cx="31790" cy="20990"/>
            </a:xfrm>
            <a:custGeom>
              <a:rect b="b" l="l" r="r" t="t"/>
              <a:pathLst>
                <a:path extrusionOk="0" h="379" w="574">
                  <a:moveTo>
                    <a:pt x="33" y="0"/>
                  </a:moveTo>
                  <a:cubicBezTo>
                    <a:pt x="23" y="0"/>
                    <a:pt x="1" y="0"/>
                    <a:pt x="1" y="11"/>
                  </a:cubicBezTo>
                  <a:cubicBezTo>
                    <a:pt x="1" y="22"/>
                    <a:pt x="1" y="33"/>
                    <a:pt x="23" y="33"/>
                  </a:cubicBezTo>
                  <a:lnTo>
                    <a:pt x="541" y="378"/>
                  </a:lnTo>
                  <a:lnTo>
                    <a:pt x="563" y="378"/>
                  </a:lnTo>
                  <a:cubicBezTo>
                    <a:pt x="573" y="378"/>
                    <a:pt x="573" y="378"/>
                    <a:pt x="573" y="357"/>
                  </a:cubicBezTo>
                  <a:cubicBezTo>
                    <a:pt x="573" y="346"/>
                    <a:pt x="573" y="335"/>
                    <a:pt x="563" y="33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4697913" y="2997525"/>
              <a:ext cx="31734" cy="20990"/>
            </a:xfrm>
            <a:custGeom>
              <a:rect b="b" l="l" r="r" t="t"/>
              <a:pathLst>
                <a:path extrusionOk="0" h="379" w="573">
                  <a:moveTo>
                    <a:pt x="33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0" y="33"/>
                    <a:pt x="11" y="33"/>
                  </a:cubicBezTo>
                  <a:lnTo>
                    <a:pt x="540" y="378"/>
                  </a:lnTo>
                  <a:lnTo>
                    <a:pt x="551" y="378"/>
                  </a:lnTo>
                  <a:cubicBezTo>
                    <a:pt x="573" y="378"/>
                    <a:pt x="573" y="357"/>
                    <a:pt x="573" y="357"/>
                  </a:cubicBezTo>
                  <a:cubicBezTo>
                    <a:pt x="573" y="346"/>
                    <a:pt x="573" y="335"/>
                    <a:pt x="551" y="335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4696694" y="3054958"/>
              <a:ext cx="31180" cy="20990"/>
            </a:xfrm>
            <a:custGeom>
              <a:rect b="b" l="l" r="r" t="t"/>
              <a:pathLst>
                <a:path extrusionOk="0" h="379" w="563">
                  <a:moveTo>
                    <a:pt x="22" y="0"/>
                  </a:moveTo>
                  <a:cubicBezTo>
                    <a:pt x="11" y="0"/>
                    <a:pt x="1" y="0"/>
                    <a:pt x="1" y="11"/>
                  </a:cubicBezTo>
                  <a:cubicBezTo>
                    <a:pt x="1" y="22"/>
                    <a:pt x="1" y="43"/>
                    <a:pt x="11" y="43"/>
                  </a:cubicBezTo>
                  <a:lnTo>
                    <a:pt x="541" y="378"/>
                  </a:lnTo>
                  <a:lnTo>
                    <a:pt x="551" y="378"/>
                  </a:lnTo>
                  <a:cubicBezTo>
                    <a:pt x="551" y="378"/>
                    <a:pt x="562" y="378"/>
                    <a:pt x="562" y="367"/>
                  </a:cubicBezTo>
                  <a:cubicBezTo>
                    <a:pt x="562" y="346"/>
                    <a:pt x="562" y="335"/>
                    <a:pt x="551" y="33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4977879" y="2237375"/>
              <a:ext cx="29353" cy="14843"/>
            </a:xfrm>
            <a:custGeom>
              <a:rect b="b" l="l" r="r" t="t"/>
              <a:pathLst>
                <a:path extrusionOk="0" h="268" w="530">
                  <a:moveTo>
                    <a:pt x="275" y="0"/>
                  </a:moveTo>
                  <a:cubicBezTo>
                    <a:pt x="137" y="0"/>
                    <a:pt x="20" y="116"/>
                    <a:pt x="11" y="116"/>
                  </a:cubicBezTo>
                  <a:cubicBezTo>
                    <a:pt x="0" y="127"/>
                    <a:pt x="0" y="127"/>
                    <a:pt x="11" y="138"/>
                  </a:cubicBezTo>
                  <a:cubicBezTo>
                    <a:pt x="11" y="143"/>
                    <a:pt x="14" y="146"/>
                    <a:pt x="18" y="146"/>
                  </a:cubicBezTo>
                  <a:cubicBezTo>
                    <a:pt x="22" y="146"/>
                    <a:pt x="27" y="143"/>
                    <a:pt x="32" y="138"/>
                  </a:cubicBezTo>
                  <a:cubicBezTo>
                    <a:pt x="32" y="138"/>
                    <a:pt x="162" y="30"/>
                    <a:pt x="281" y="30"/>
                  </a:cubicBezTo>
                  <a:cubicBezTo>
                    <a:pt x="130" y="105"/>
                    <a:pt x="173" y="257"/>
                    <a:pt x="173" y="257"/>
                  </a:cubicBezTo>
                  <a:cubicBezTo>
                    <a:pt x="173" y="267"/>
                    <a:pt x="184" y="267"/>
                    <a:pt x="184" y="267"/>
                  </a:cubicBezTo>
                  <a:cubicBezTo>
                    <a:pt x="194" y="267"/>
                    <a:pt x="194" y="257"/>
                    <a:pt x="194" y="246"/>
                  </a:cubicBezTo>
                  <a:cubicBezTo>
                    <a:pt x="194" y="246"/>
                    <a:pt x="151" y="95"/>
                    <a:pt x="335" y="30"/>
                  </a:cubicBezTo>
                  <a:cubicBezTo>
                    <a:pt x="410" y="51"/>
                    <a:pt x="464" y="138"/>
                    <a:pt x="508" y="257"/>
                  </a:cubicBezTo>
                  <a:cubicBezTo>
                    <a:pt x="508" y="267"/>
                    <a:pt x="518" y="267"/>
                    <a:pt x="518" y="267"/>
                  </a:cubicBezTo>
                  <a:cubicBezTo>
                    <a:pt x="529" y="267"/>
                    <a:pt x="529" y="257"/>
                    <a:pt x="529" y="246"/>
                  </a:cubicBezTo>
                  <a:cubicBezTo>
                    <a:pt x="518" y="127"/>
                    <a:pt x="454" y="41"/>
                    <a:pt x="356" y="19"/>
                  </a:cubicBezTo>
                  <a:cubicBezTo>
                    <a:pt x="346" y="19"/>
                    <a:pt x="346" y="8"/>
                    <a:pt x="335" y="8"/>
                  </a:cubicBezTo>
                  <a:cubicBezTo>
                    <a:pt x="315" y="3"/>
                    <a:pt x="295" y="0"/>
                    <a:pt x="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5233310" y="2201486"/>
              <a:ext cx="29962" cy="14843"/>
            </a:xfrm>
            <a:custGeom>
              <a:rect b="b" l="l" r="r" t="t"/>
              <a:pathLst>
                <a:path extrusionOk="0" h="268" w="541">
                  <a:moveTo>
                    <a:pt x="265" y="0"/>
                  </a:moveTo>
                  <a:cubicBezTo>
                    <a:pt x="246" y="0"/>
                    <a:pt x="226" y="3"/>
                    <a:pt x="205" y="8"/>
                  </a:cubicBezTo>
                  <a:cubicBezTo>
                    <a:pt x="194" y="8"/>
                    <a:pt x="194" y="19"/>
                    <a:pt x="173" y="19"/>
                  </a:cubicBezTo>
                  <a:cubicBezTo>
                    <a:pt x="97" y="62"/>
                    <a:pt x="32" y="138"/>
                    <a:pt x="0" y="246"/>
                  </a:cubicBezTo>
                  <a:cubicBezTo>
                    <a:pt x="0" y="256"/>
                    <a:pt x="0" y="267"/>
                    <a:pt x="11" y="267"/>
                  </a:cubicBezTo>
                  <a:cubicBezTo>
                    <a:pt x="11" y="267"/>
                    <a:pt x="32" y="267"/>
                    <a:pt x="32" y="256"/>
                  </a:cubicBezTo>
                  <a:cubicBezTo>
                    <a:pt x="65" y="138"/>
                    <a:pt x="119" y="62"/>
                    <a:pt x="205" y="30"/>
                  </a:cubicBezTo>
                  <a:cubicBezTo>
                    <a:pt x="378" y="94"/>
                    <a:pt x="335" y="246"/>
                    <a:pt x="335" y="246"/>
                  </a:cubicBezTo>
                  <a:cubicBezTo>
                    <a:pt x="335" y="256"/>
                    <a:pt x="335" y="267"/>
                    <a:pt x="356" y="267"/>
                  </a:cubicBezTo>
                  <a:cubicBezTo>
                    <a:pt x="356" y="267"/>
                    <a:pt x="367" y="267"/>
                    <a:pt x="367" y="256"/>
                  </a:cubicBezTo>
                  <a:cubicBezTo>
                    <a:pt x="367" y="256"/>
                    <a:pt x="410" y="116"/>
                    <a:pt x="259" y="30"/>
                  </a:cubicBezTo>
                  <a:cubicBezTo>
                    <a:pt x="378" y="30"/>
                    <a:pt x="497" y="138"/>
                    <a:pt x="497" y="138"/>
                  </a:cubicBezTo>
                  <a:cubicBezTo>
                    <a:pt x="508" y="143"/>
                    <a:pt x="516" y="146"/>
                    <a:pt x="521" y="146"/>
                  </a:cubicBezTo>
                  <a:cubicBezTo>
                    <a:pt x="527" y="146"/>
                    <a:pt x="529" y="143"/>
                    <a:pt x="529" y="138"/>
                  </a:cubicBezTo>
                  <a:cubicBezTo>
                    <a:pt x="540" y="127"/>
                    <a:pt x="540" y="127"/>
                    <a:pt x="529" y="116"/>
                  </a:cubicBezTo>
                  <a:cubicBezTo>
                    <a:pt x="520" y="116"/>
                    <a:pt x="403" y="0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4647624" y="2285006"/>
              <a:ext cx="1169512" cy="1146805"/>
            </a:xfrm>
            <a:custGeom>
              <a:rect b="b" l="l" r="r" t="t"/>
              <a:pathLst>
                <a:path extrusionOk="0" h="20707" w="21117">
                  <a:moveTo>
                    <a:pt x="10984" y="0"/>
                  </a:moveTo>
                  <a:cubicBezTo>
                    <a:pt x="10027" y="0"/>
                    <a:pt x="9091" y="702"/>
                    <a:pt x="8879" y="1643"/>
                  </a:cubicBezTo>
                  <a:cubicBezTo>
                    <a:pt x="8750" y="2151"/>
                    <a:pt x="8836" y="2669"/>
                    <a:pt x="9063" y="3101"/>
                  </a:cubicBezTo>
                  <a:cubicBezTo>
                    <a:pt x="9236" y="3436"/>
                    <a:pt x="9214" y="3857"/>
                    <a:pt x="8998" y="4171"/>
                  </a:cubicBezTo>
                  <a:lnTo>
                    <a:pt x="8933" y="4257"/>
                  </a:lnTo>
                  <a:cubicBezTo>
                    <a:pt x="8764" y="4506"/>
                    <a:pt x="8507" y="4631"/>
                    <a:pt x="8241" y="4631"/>
                  </a:cubicBezTo>
                  <a:cubicBezTo>
                    <a:pt x="8184" y="4631"/>
                    <a:pt x="8126" y="4625"/>
                    <a:pt x="8069" y="4613"/>
                  </a:cubicBezTo>
                  <a:lnTo>
                    <a:pt x="3133" y="3522"/>
                  </a:lnTo>
                  <a:lnTo>
                    <a:pt x="2053" y="8383"/>
                  </a:lnTo>
                  <a:cubicBezTo>
                    <a:pt x="2073" y="8384"/>
                    <a:pt x="2092" y="8384"/>
                    <a:pt x="2111" y="8384"/>
                  </a:cubicBezTo>
                  <a:cubicBezTo>
                    <a:pt x="2284" y="8384"/>
                    <a:pt x="2448" y="8341"/>
                    <a:pt x="2604" y="8253"/>
                  </a:cubicBezTo>
                  <a:cubicBezTo>
                    <a:pt x="2903" y="8100"/>
                    <a:pt x="3241" y="8017"/>
                    <a:pt x="3590" y="8017"/>
                  </a:cubicBezTo>
                  <a:cubicBezTo>
                    <a:pt x="3732" y="8017"/>
                    <a:pt x="3875" y="8031"/>
                    <a:pt x="4019" y="8059"/>
                  </a:cubicBezTo>
                  <a:cubicBezTo>
                    <a:pt x="5110" y="8275"/>
                    <a:pt x="5887" y="9441"/>
                    <a:pt x="5671" y="10543"/>
                  </a:cubicBezTo>
                  <a:cubicBezTo>
                    <a:pt x="5474" y="11560"/>
                    <a:pt x="4579" y="12264"/>
                    <a:pt x="3573" y="12264"/>
                  </a:cubicBezTo>
                  <a:cubicBezTo>
                    <a:pt x="3425" y="12264"/>
                    <a:pt x="3274" y="12249"/>
                    <a:pt x="3122" y="12217"/>
                  </a:cubicBezTo>
                  <a:cubicBezTo>
                    <a:pt x="2604" y="12109"/>
                    <a:pt x="2193" y="11807"/>
                    <a:pt x="1891" y="11429"/>
                  </a:cubicBezTo>
                  <a:cubicBezTo>
                    <a:pt x="1772" y="11267"/>
                    <a:pt x="1610" y="11159"/>
                    <a:pt x="1437" y="11094"/>
                  </a:cubicBezTo>
                  <a:lnTo>
                    <a:pt x="1" y="17574"/>
                  </a:lnTo>
                  <a:lnTo>
                    <a:pt x="5801" y="18860"/>
                  </a:lnTo>
                  <a:cubicBezTo>
                    <a:pt x="5812" y="18665"/>
                    <a:pt x="5769" y="18482"/>
                    <a:pt x="5671" y="18298"/>
                  </a:cubicBezTo>
                  <a:cubicBezTo>
                    <a:pt x="5455" y="17877"/>
                    <a:pt x="5380" y="17380"/>
                    <a:pt x="5466" y="16894"/>
                  </a:cubicBezTo>
                  <a:cubicBezTo>
                    <a:pt x="5658" y="15926"/>
                    <a:pt x="6606" y="15205"/>
                    <a:pt x="7586" y="15205"/>
                  </a:cubicBezTo>
                  <a:cubicBezTo>
                    <a:pt x="7711" y="15205"/>
                    <a:pt x="7837" y="15217"/>
                    <a:pt x="7961" y="15241"/>
                  </a:cubicBezTo>
                  <a:cubicBezTo>
                    <a:pt x="9128" y="15468"/>
                    <a:pt x="9884" y="16613"/>
                    <a:pt x="9635" y="17790"/>
                  </a:cubicBezTo>
                  <a:cubicBezTo>
                    <a:pt x="9527" y="18298"/>
                    <a:pt x="9225" y="18719"/>
                    <a:pt x="8847" y="19022"/>
                  </a:cubicBezTo>
                  <a:cubicBezTo>
                    <a:pt x="8685" y="19141"/>
                    <a:pt x="8577" y="19303"/>
                    <a:pt x="8512" y="19475"/>
                  </a:cubicBezTo>
                  <a:lnTo>
                    <a:pt x="14064" y="20707"/>
                  </a:lnTo>
                  <a:lnTo>
                    <a:pt x="15284" y="15155"/>
                  </a:lnTo>
                  <a:cubicBezTo>
                    <a:pt x="15371" y="14777"/>
                    <a:pt x="15662" y="14496"/>
                    <a:pt x="16040" y="14442"/>
                  </a:cubicBezTo>
                  <a:lnTo>
                    <a:pt x="16094" y="14421"/>
                  </a:lnTo>
                  <a:cubicBezTo>
                    <a:pt x="16152" y="14411"/>
                    <a:pt x="16210" y="14406"/>
                    <a:pt x="16269" y="14406"/>
                  </a:cubicBezTo>
                  <a:cubicBezTo>
                    <a:pt x="16591" y="14406"/>
                    <a:pt x="16907" y="14555"/>
                    <a:pt x="17099" y="14820"/>
                  </a:cubicBezTo>
                  <a:cubicBezTo>
                    <a:pt x="17390" y="15198"/>
                    <a:pt x="17812" y="15490"/>
                    <a:pt x="18330" y="15598"/>
                  </a:cubicBezTo>
                  <a:cubicBezTo>
                    <a:pt x="18484" y="15632"/>
                    <a:pt x="18637" y="15649"/>
                    <a:pt x="18789" y="15649"/>
                  </a:cubicBezTo>
                  <a:cubicBezTo>
                    <a:pt x="19779" y="15649"/>
                    <a:pt x="20682" y="14945"/>
                    <a:pt x="20879" y="13924"/>
                  </a:cubicBezTo>
                  <a:cubicBezTo>
                    <a:pt x="21117" y="12876"/>
                    <a:pt x="20361" y="11710"/>
                    <a:pt x="19302" y="11472"/>
                  </a:cubicBezTo>
                  <a:cubicBezTo>
                    <a:pt x="19138" y="11434"/>
                    <a:pt x="18975" y="11416"/>
                    <a:pt x="18815" y="11416"/>
                  </a:cubicBezTo>
                  <a:cubicBezTo>
                    <a:pt x="18470" y="11416"/>
                    <a:pt x="18139" y="11501"/>
                    <a:pt x="17844" y="11656"/>
                  </a:cubicBezTo>
                  <a:cubicBezTo>
                    <a:pt x="17692" y="11736"/>
                    <a:pt x="17528" y="11775"/>
                    <a:pt x="17365" y="11775"/>
                  </a:cubicBezTo>
                  <a:cubicBezTo>
                    <a:pt x="17156" y="11775"/>
                    <a:pt x="16950" y="11712"/>
                    <a:pt x="16775" y="11591"/>
                  </a:cubicBezTo>
                  <a:lnTo>
                    <a:pt x="16721" y="11548"/>
                  </a:lnTo>
                  <a:cubicBezTo>
                    <a:pt x="16408" y="11332"/>
                    <a:pt x="16256" y="10943"/>
                    <a:pt x="16343" y="10575"/>
                  </a:cubicBezTo>
                  <a:lnTo>
                    <a:pt x="17207" y="6655"/>
                  </a:lnTo>
                  <a:lnTo>
                    <a:pt x="12508" y="5607"/>
                  </a:lnTo>
                  <a:cubicBezTo>
                    <a:pt x="12184" y="5542"/>
                    <a:pt x="11925" y="5272"/>
                    <a:pt x="11871" y="4948"/>
                  </a:cubicBezTo>
                  <a:lnTo>
                    <a:pt x="11850" y="4819"/>
                  </a:lnTo>
                  <a:cubicBezTo>
                    <a:pt x="11774" y="4441"/>
                    <a:pt x="11925" y="4041"/>
                    <a:pt x="12238" y="3814"/>
                  </a:cubicBezTo>
                  <a:cubicBezTo>
                    <a:pt x="12616" y="3522"/>
                    <a:pt x="12908" y="3101"/>
                    <a:pt x="13016" y="2583"/>
                  </a:cubicBezTo>
                  <a:cubicBezTo>
                    <a:pt x="13275" y="1427"/>
                    <a:pt x="12519" y="261"/>
                    <a:pt x="11342" y="34"/>
                  </a:cubicBezTo>
                  <a:cubicBezTo>
                    <a:pt x="11223" y="11"/>
                    <a:pt x="11104" y="0"/>
                    <a:pt x="1098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32"/>
          <p:cNvGrpSpPr/>
          <p:nvPr/>
        </p:nvGrpSpPr>
        <p:grpSpPr>
          <a:xfrm>
            <a:off x="6425196" y="2062214"/>
            <a:ext cx="1563750" cy="2639723"/>
            <a:chOff x="5938571" y="2046576"/>
            <a:chExt cx="1563750" cy="2639723"/>
          </a:xfrm>
        </p:grpSpPr>
        <p:sp>
          <p:nvSpPr>
            <p:cNvPr id="740" name="Google Shape;740;p32"/>
            <p:cNvSpPr/>
            <p:nvPr/>
          </p:nvSpPr>
          <p:spPr>
            <a:xfrm>
              <a:off x="6837066" y="2157622"/>
              <a:ext cx="665255" cy="587941"/>
            </a:xfrm>
            <a:custGeom>
              <a:rect b="b" l="l" r="r" t="t"/>
              <a:pathLst>
                <a:path extrusionOk="0" h="10616" w="12012">
                  <a:moveTo>
                    <a:pt x="8134" y="1"/>
                  </a:moveTo>
                  <a:lnTo>
                    <a:pt x="2539" y="2939"/>
                  </a:lnTo>
                  <a:cubicBezTo>
                    <a:pt x="2539" y="2939"/>
                    <a:pt x="0" y="3911"/>
                    <a:pt x="1448" y="7961"/>
                  </a:cubicBezTo>
                  <a:cubicBezTo>
                    <a:pt x="2152" y="9931"/>
                    <a:pt x="3732" y="10616"/>
                    <a:pt x="5391" y="10616"/>
                  </a:cubicBezTo>
                  <a:cubicBezTo>
                    <a:pt x="7145" y="10616"/>
                    <a:pt x="8987" y="9851"/>
                    <a:pt x="9980" y="9030"/>
                  </a:cubicBezTo>
                  <a:cubicBezTo>
                    <a:pt x="12011" y="7367"/>
                    <a:pt x="8555" y="4256"/>
                    <a:pt x="8566" y="2604"/>
                  </a:cubicBezTo>
                  <a:cubicBezTo>
                    <a:pt x="8566" y="1318"/>
                    <a:pt x="8134" y="1"/>
                    <a:pt x="8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810759" y="3454556"/>
              <a:ext cx="300339" cy="1043462"/>
            </a:xfrm>
            <a:custGeom>
              <a:rect b="b" l="l" r="r" t="t"/>
              <a:pathLst>
                <a:path extrusionOk="0" h="18841" w="5423">
                  <a:moveTo>
                    <a:pt x="5422" y="0"/>
                  </a:moveTo>
                  <a:lnTo>
                    <a:pt x="292" y="43"/>
                  </a:lnTo>
                  <a:cubicBezTo>
                    <a:pt x="400" y="1318"/>
                    <a:pt x="0" y="7518"/>
                    <a:pt x="151" y="8565"/>
                  </a:cubicBezTo>
                  <a:cubicBezTo>
                    <a:pt x="238" y="9181"/>
                    <a:pt x="799" y="17919"/>
                    <a:pt x="918" y="18783"/>
                  </a:cubicBezTo>
                  <a:cubicBezTo>
                    <a:pt x="926" y="18822"/>
                    <a:pt x="1077" y="18841"/>
                    <a:pt x="1300" y="18841"/>
                  </a:cubicBezTo>
                  <a:cubicBezTo>
                    <a:pt x="1995" y="18841"/>
                    <a:pt x="3394" y="18664"/>
                    <a:pt x="3402" y="18394"/>
                  </a:cubicBezTo>
                  <a:cubicBezTo>
                    <a:pt x="3424" y="17951"/>
                    <a:pt x="4169" y="9926"/>
                    <a:pt x="4072" y="8684"/>
                  </a:cubicBezTo>
                  <a:cubicBezTo>
                    <a:pt x="4029" y="8036"/>
                    <a:pt x="5325" y="1231"/>
                    <a:pt x="5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600189" y="4448759"/>
              <a:ext cx="448654" cy="228564"/>
            </a:xfrm>
            <a:custGeom>
              <a:rect b="b" l="l" r="r" t="t"/>
              <a:pathLst>
                <a:path extrusionOk="0" h="4127" w="8101">
                  <a:moveTo>
                    <a:pt x="7237" y="0"/>
                  </a:moveTo>
                  <a:lnTo>
                    <a:pt x="4331" y="454"/>
                  </a:lnTo>
                  <a:lnTo>
                    <a:pt x="0" y="4126"/>
                  </a:lnTo>
                  <a:lnTo>
                    <a:pt x="5455" y="3802"/>
                  </a:lnTo>
                  <a:lnTo>
                    <a:pt x="6222" y="2873"/>
                  </a:lnTo>
                  <a:lnTo>
                    <a:pt x="6686" y="3727"/>
                  </a:lnTo>
                  <a:lnTo>
                    <a:pt x="8101" y="362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6600189" y="4583343"/>
              <a:ext cx="327864" cy="93984"/>
            </a:xfrm>
            <a:custGeom>
              <a:rect b="b" l="l" r="r" t="t"/>
              <a:pathLst>
                <a:path extrusionOk="0" h="1697" w="5920">
                  <a:moveTo>
                    <a:pt x="2009" y="0"/>
                  </a:moveTo>
                  <a:lnTo>
                    <a:pt x="0" y="1696"/>
                  </a:lnTo>
                  <a:lnTo>
                    <a:pt x="5455" y="1372"/>
                  </a:lnTo>
                  <a:lnTo>
                    <a:pt x="5919" y="811"/>
                  </a:lnTo>
                  <a:lnTo>
                    <a:pt x="2279" y="1037"/>
                  </a:lnTo>
                  <a:lnTo>
                    <a:pt x="20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6955478" y="4622223"/>
              <a:ext cx="93375" cy="32953"/>
            </a:xfrm>
            <a:custGeom>
              <a:rect b="b" l="l" r="r" t="t"/>
              <a:pathLst>
                <a:path extrusionOk="0" h="595" w="1686">
                  <a:moveTo>
                    <a:pt x="1567" y="1"/>
                  </a:moveTo>
                  <a:lnTo>
                    <a:pt x="1" y="98"/>
                  </a:lnTo>
                  <a:lnTo>
                    <a:pt x="271" y="595"/>
                  </a:lnTo>
                  <a:lnTo>
                    <a:pt x="1686" y="497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780242" y="4449922"/>
              <a:ext cx="196220" cy="78089"/>
            </a:xfrm>
            <a:custGeom>
              <a:rect b="b" l="l" r="r" t="t"/>
              <a:pathLst>
                <a:path extrusionOk="0" h="1410" w="3543">
                  <a:moveTo>
                    <a:pt x="1502" y="1"/>
                  </a:moveTo>
                  <a:lnTo>
                    <a:pt x="0" y="1340"/>
                  </a:lnTo>
                  <a:cubicBezTo>
                    <a:pt x="251" y="1388"/>
                    <a:pt x="490" y="1410"/>
                    <a:pt x="716" y="1410"/>
                  </a:cubicBezTo>
                  <a:cubicBezTo>
                    <a:pt x="2527" y="1410"/>
                    <a:pt x="3543" y="44"/>
                    <a:pt x="3543" y="44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6394382" y="2490869"/>
              <a:ext cx="678989" cy="483378"/>
            </a:xfrm>
            <a:custGeom>
              <a:rect b="b" l="l" r="r" t="t"/>
              <a:pathLst>
                <a:path extrusionOk="0" h="8728" w="12260">
                  <a:moveTo>
                    <a:pt x="9944" y="0"/>
                  </a:moveTo>
                  <a:cubicBezTo>
                    <a:pt x="9772" y="0"/>
                    <a:pt x="9591" y="111"/>
                    <a:pt x="9344" y="367"/>
                  </a:cubicBezTo>
                  <a:lnTo>
                    <a:pt x="4623" y="5984"/>
                  </a:lnTo>
                  <a:lnTo>
                    <a:pt x="130" y="6848"/>
                  </a:lnTo>
                  <a:lnTo>
                    <a:pt x="1" y="8727"/>
                  </a:lnTo>
                  <a:lnTo>
                    <a:pt x="1" y="8727"/>
                  </a:lnTo>
                  <a:lnTo>
                    <a:pt x="6028" y="8522"/>
                  </a:lnTo>
                  <a:lnTo>
                    <a:pt x="11687" y="2527"/>
                  </a:lnTo>
                  <a:cubicBezTo>
                    <a:pt x="12260" y="1922"/>
                    <a:pt x="11774" y="1501"/>
                    <a:pt x="11169" y="918"/>
                  </a:cubicBezTo>
                  <a:lnTo>
                    <a:pt x="10748" y="529"/>
                  </a:lnTo>
                  <a:cubicBezTo>
                    <a:pt x="10399" y="205"/>
                    <a:pt x="10180" y="0"/>
                    <a:pt x="99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6701320" y="2681668"/>
              <a:ext cx="175895" cy="153188"/>
            </a:xfrm>
            <a:custGeom>
              <a:rect b="b" l="l" r="r" t="t"/>
              <a:pathLst>
                <a:path extrusionOk="0" h="2766" w="3176">
                  <a:moveTo>
                    <a:pt x="637" y="0"/>
                  </a:moveTo>
                  <a:cubicBezTo>
                    <a:pt x="637" y="1"/>
                    <a:pt x="0" y="1178"/>
                    <a:pt x="1072" y="1178"/>
                  </a:cubicBezTo>
                  <a:cubicBezTo>
                    <a:pt x="1082" y="1178"/>
                    <a:pt x="1091" y="1178"/>
                    <a:pt x="1101" y="1178"/>
                  </a:cubicBezTo>
                  <a:lnTo>
                    <a:pt x="1101" y="1178"/>
                  </a:lnTo>
                  <a:cubicBezTo>
                    <a:pt x="1101" y="1178"/>
                    <a:pt x="979" y="2078"/>
                    <a:pt x="1811" y="2078"/>
                  </a:cubicBezTo>
                  <a:cubicBezTo>
                    <a:pt x="1872" y="2078"/>
                    <a:pt x="1937" y="2074"/>
                    <a:pt x="2009" y="2063"/>
                  </a:cubicBezTo>
                  <a:cubicBezTo>
                    <a:pt x="2009" y="2063"/>
                    <a:pt x="2045" y="2765"/>
                    <a:pt x="2538" y="2765"/>
                  </a:cubicBezTo>
                  <a:cubicBezTo>
                    <a:pt x="2697" y="2765"/>
                    <a:pt x="2905" y="2691"/>
                    <a:pt x="3175" y="2495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6737763" y="2469878"/>
              <a:ext cx="353562" cy="352399"/>
            </a:xfrm>
            <a:custGeom>
              <a:rect b="b" l="l" r="r" t="t"/>
              <a:pathLst>
                <a:path extrusionOk="0" h="6363" w="6384">
                  <a:moveTo>
                    <a:pt x="4288" y="1"/>
                  </a:moveTo>
                  <a:cubicBezTo>
                    <a:pt x="3880" y="1"/>
                    <a:pt x="3473" y="166"/>
                    <a:pt x="3176" y="487"/>
                  </a:cubicBezTo>
                  <a:lnTo>
                    <a:pt x="0" y="3911"/>
                  </a:lnTo>
                  <a:lnTo>
                    <a:pt x="2603" y="6363"/>
                  </a:lnTo>
                  <a:lnTo>
                    <a:pt x="3867" y="5056"/>
                  </a:lnTo>
                  <a:lnTo>
                    <a:pt x="5822" y="2917"/>
                  </a:lnTo>
                  <a:cubicBezTo>
                    <a:pt x="6384" y="2291"/>
                    <a:pt x="6351" y="1329"/>
                    <a:pt x="5725" y="779"/>
                  </a:cubicBezTo>
                  <a:lnTo>
                    <a:pt x="5304" y="400"/>
                  </a:lnTo>
                  <a:cubicBezTo>
                    <a:pt x="5014" y="131"/>
                    <a:pt x="4651" y="1"/>
                    <a:pt x="4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6194002" y="2870085"/>
              <a:ext cx="252489" cy="146044"/>
            </a:xfrm>
            <a:custGeom>
              <a:rect b="b" l="l" r="r" t="t"/>
              <a:pathLst>
                <a:path extrusionOk="0" h="2637" w="4559">
                  <a:moveTo>
                    <a:pt x="3748" y="1"/>
                  </a:moveTo>
                  <a:lnTo>
                    <a:pt x="1729" y="984"/>
                  </a:lnTo>
                  <a:lnTo>
                    <a:pt x="270" y="1610"/>
                  </a:lnTo>
                  <a:cubicBezTo>
                    <a:pt x="98" y="1686"/>
                    <a:pt x="0" y="1880"/>
                    <a:pt x="33" y="2064"/>
                  </a:cubicBezTo>
                  <a:cubicBezTo>
                    <a:pt x="76" y="2247"/>
                    <a:pt x="206" y="2377"/>
                    <a:pt x="400" y="2398"/>
                  </a:cubicBezTo>
                  <a:lnTo>
                    <a:pt x="2258" y="2636"/>
                  </a:lnTo>
                  <a:cubicBezTo>
                    <a:pt x="2323" y="2636"/>
                    <a:pt x="2377" y="2636"/>
                    <a:pt x="2452" y="2604"/>
                  </a:cubicBezTo>
                  <a:lnTo>
                    <a:pt x="4558" y="1837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99896" y="2867704"/>
              <a:ext cx="108882" cy="37328"/>
            </a:xfrm>
            <a:custGeom>
              <a:rect b="b" l="l" r="r" t="t"/>
              <a:pathLst>
                <a:path extrusionOk="0" h="674" w="1966">
                  <a:moveTo>
                    <a:pt x="141" y="0"/>
                  </a:moveTo>
                  <a:cubicBezTo>
                    <a:pt x="54" y="0"/>
                    <a:pt x="0" y="108"/>
                    <a:pt x="54" y="184"/>
                  </a:cubicBezTo>
                  <a:cubicBezTo>
                    <a:pt x="162" y="324"/>
                    <a:pt x="400" y="530"/>
                    <a:pt x="951" y="638"/>
                  </a:cubicBezTo>
                  <a:cubicBezTo>
                    <a:pt x="1061" y="663"/>
                    <a:pt x="1160" y="674"/>
                    <a:pt x="1248" y="674"/>
                  </a:cubicBezTo>
                  <a:cubicBezTo>
                    <a:pt x="1915" y="674"/>
                    <a:pt x="1966" y="33"/>
                    <a:pt x="1966" y="33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6347748" y="2914504"/>
              <a:ext cx="23371" cy="45967"/>
            </a:xfrm>
            <a:custGeom>
              <a:rect b="b" l="l" r="r" t="t"/>
              <a:pathLst>
                <a:path extrusionOk="0" h="830" w="422">
                  <a:moveTo>
                    <a:pt x="394" y="1"/>
                  </a:moveTo>
                  <a:cubicBezTo>
                    <a:pt x="389" y="1"/>
                    <a:pt x="384" y="3"/>
                    <a:pt x="378" y="9"/>
                  </a:cubicBezTo>
                  <a:cubicBezTo>
                    <a:pt x="378" y="9"/>
                    <a:pt x="0" y="279"/>
                    <a:pt x="281" y="819"/>
                  </a:cubicBezTo>
                  <a:cubicBezTo>
                    <a:pt x="281" y="830"/>
                    <a:pt x="292" y="830"/>
                    <a:pt x="303" y="830"/>
                  </a:cubicBezTo>
                  <a:cubicBezTo>
                    <a:pt x="335" y="819"/>
                    <a:pt x="335" y="808"/>
                    <a:pt x="335" y="786"/>
                  </a:cubicBezTo>
                  <a:cubicBezTo>
                    <a:pt x="76" y="290"/>
                    <a:pt x="400" y="63"/>
                    <a:pt x="411" y="52"/>
                  </a:cubicBezTo>
                  <a:cubicBezTo>
                    <a:pt x="421" y="41"/>
                    <a:pt x="421" y="20"/>
                    <a:pt x="411" y="9"/>
                  </a:cubicBezTo>
                  <a:cubicBezTo>
                    <a:pt x="405" y="3"/>
                    <a:pt x="400" y="1"/>
                    <a:pt x="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6339385" y="2924805"/>
              <a:ext cx="21544" cy="8141"/>
            </a:xfrm>
            <a:custGeom>
              <a:rect b="b" l="l" r="r" t="t"/>
              <a:pathLst>
                <a:path extrusionOk="0" h="147" w="389">
                  <a:moveTo>
                    <a:pt x="32" y="1"/>
                  </a:moveTo>
                  <a:cubicBezTo>
                    <a:pt x="24" y="1"/>
                    <a:pt x="16" y="6"/>
                    <a:pt x="11" y="17"/>
                  </a:cubicBezTo>
                  <a:cubicBezTo>
                    <a:pt x="0" y="28"/>
                    <a:pt x="0" y="39"/>
                    <a:pt x="11" y="50"/>
                  </a:cubicBezTo>
                  <a:cubicBezTo>
                    <a:pt x="22" y="50"/>
                    <a:pt x="130" y="147"/>
                    <a:pt x="313" y="147"/>
                  </a:cubicBezTo>
                  <a:lnTo>
                    <a:pt x="367" y="147"/>
                  </a:lnTo>
                  <a:cubicBezTo>
                    <a:pt x="378" y="147"/>
                    <a:pt x="389" y="136"/>
                    <a:pt x="389" y="125"/>
                  </a:cubicBezTo>
                  <a:cubicBezTo>
                    <a:pt x="389" y="104"/>
                    <a:pt x="378" y="93"/>
                    <a:pt x="367" y="93"/>
                  </a:cubicBezTo>
                  <a:cubicBezTo>
                    <a:pt x="342" y="97"/>
                    <a:pt x="318" y="99"/>
                    <a:pt x="295" y="99"/>
                  </a:cubicBezTo>
                  <a:cubicBezTo>
                    <a:pt x="144" y="99"/>
                    <a:pt x="54" y="17"/>
                    <a:pt x="54" y="17"/>
                  </a:cubicBezTo>
                  <a:cubicBezTo>
                    <a:pt x="49" y="6"/>
                    <a:pt x="41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6220919" y="2976922"/>
              <a:ext cx="77203" cy="23870"/>
            </a:xfrm>
            <a:custGeom>
              <a:rect b="b" l="l" r="r" t="t"/>
              <a:pathLst>
                <a:path extrusionOk="0" h="431" w="1394">
                  <a:moveTo>
                    <a:pt x="1367" y="1"/>
                  </a:moveTo>
                  <a:cubicBezTo>
                    <a:pt x="1362" y="1"/>
                    <a:pt x="1357" y="2"/>
                    <a:pt x="1351" y="5"/>
                  </a:cubicBezTo>
                  <a:lnTo>
                    <a:pt x="11" y="383"/>
                  </a:lnTo>
                  <a:lnTo>
                    <a:pt x="0" y="394"/>
                  </a:lnTo>
                  <a:lnTo>
                    <a:pt x="0" y="405"/>
                  </a:lnTo>
                  <a:cubicBezTo>
                    <a:pt x="0" y="420"/>
                    <a:pt x="6" y="430"/>
                    <a:pt x="18" y="430"/>
                  </a:cubicBezTo>
                  <a:cubicBezTo>
                    <a:pt x="22" y="430"/>
                    <a:pt x="27" y="429"/>
                    <a:pt x="33" y="426"/>
                  </a:cubicBezTo>
                  <a:lnTo>
                    <a:pt x="1372" y="48"/>
                  </a:lnTo>
                  <a:cubicBezTo>
                    <a:pt x="1383" y="48"/>
                    <a:pt x="1394" y="27"/>
                    <a:pt x="1383" y="16"/>
                  </a:cubicBezTo>
                  <a:cubicBezTo>
                    <a:pt x="1383" y="8"/>
                    <a:pt x="1378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6202974" y="2966177"/>
              <a:ext cx="65241" cy="20879"/>
            </a:xfrm>
            <a:custGeom>
              <a:rect b="b" l="l" r="r" t="t"/>
              <a:pathLst>
                <a:path extrusionOk="0" h="377" w="1178">
                  <a:moveTo>
                    <a:pt x="1150" y="0"/>
                  </a:moveTo>
                  <a:cubicBezTo>
                    <a:pt x="1145" y="0"/>
                    <a:pt x="1140" y="2"/>
                    <a:pt x="1134" y="5"/>
                  </a:cubicBezTo>
                  <a:lnTo>
                    <a:pt x="22" y="329"/>
                  </a:lnTo>
                  <a:cubicBezTo>
                    <a:pt x="0" y="329"/>
                    <a:pt x="0" y="350"/>
                    <a:pt x="0" y="350"/>
                  </a:cubicBezTo>
                  <a:lnTo>
                    <a:pt x="0" y="361"/>
                  </a:lnTo>
                  <a:cubicBezTo>
                    <a:pt x="0" y="369"/>
                    <a:pt x="11" y="376"/>
                    <a:pt x="21" y="376"/>
                  </a:cubicBezTo>
                  <a:cubicBezTo>
                    <a:pt x="26" y="376"/>
                    <a:pt x="30" y="375"/>
                    <a:pt x="33" y="372"/>
                  </a:cubicBezTo>
                  <a:lnTo>
                    <a:pt x="1156" y="48"/>
                  </a:lnTo>
                  <a:cubicBezTo>
                    <a:pt x="1167" y="48"/>
                    <a:pt x="1178" y="37"/>
                    <a:pt x="1167" y="26"/>
                  </a:cubicBezTo>
                  <a:cubicBezTo>
                    <a:pt x="1167" y="10"/>
                    <a:pt x="1161" y="0"/>
                    <a:pt x="1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6270543" y="2988885"/>
              <a:ext cx="55106" cy="16947"/>
            </a:xfrm>
            <a:custGeom>
              <a:rect b="b" l="l" r="r" t="t"/>
              <a:pathLst>
                <a:path extrusionOk="0" h="306" w="995">
                  <a:moveTo>
                    <a:pt x="971" y="1"/>
                  </a:moveTo>
                  <a:cubicBezTo>
                    <a:pt x="969" y="1"/>
                    <a:pt x="965" y="2"/>
                    <a:pt x="962" y="5"/>
                  </a:cubicBezTo>
                  <a:lnTo>
                    <a:pt x="12" y="264"/>
                  </a:lnTo>
                  <a:cubicBezTo>
                    <a:pt x="12" y="264"/>
                    <a:pt x="1" y="264"/>
                    <a:pt x="1" y="275"/>
                  </a:cubicBezTo>
                  <a:lnTo>
                    <a:pt x="1" y="286"/>
                  </a:lnTo>
                  <a:cubicBezTo>
                    <a:pt x="1" y="293"/>
                    <a:pt x="6" y="306"/>
                    <a:pt x="13" y="306"/>
                  </a:cubicBezTo>
                  <a:cubicBezTo>
                    <a:pt x="16" y="306"/>
                    <a:pt x="19" y="303"/>
                    <a:pt x="22" y="297"/>
                  </a:cubicBezTo>
                  <a:lnTo>
                    <a:pt x="973" y="48"/>
                  </a:lnTo>
                  <a:cubicBezTo>
                    <a:pt x="984" y="48"/>
                    <a:pt x="995" y="27"/>
                    <a:pt x="984" y="16"/>
                  </a:cubicBezTo>
                  <a:cubicBezTo>
                    <a:pt x="984" y="8"/>
                    <a:pt x="978" y="1"/>
                    <a:pt x="9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847257" y="4458341"/>
              <a:ext cx="447491" cy="227954"/>
            </a:xfrm>
            <a:custGeom>
              <a:rect b="b" l="l" r="r" t="t"/>
              <a:pathLst>
                <a:path extrusionOk="0" h="4116" w="8080">
                  <a:moveTo>
                    <a:pt x="6621" y="0"/>
                  </a:moveTo>
                  <a:lnTo>
                    <a:pt x="4277" y="410"/>
                  </a:lnTo>
                  <a:lnTo>
                    <a:pt x="0" y="4115"/>
                  </a:lnTo>
                  <a:lnTo>
                    <a:pt x="5454" y="3726"/>
                  </a:lnTo>
                  <a:lnTo>
                    <a:pt x="6189" y="2797"/>
                  </a:lnTo>
                  <a:lnTo>
                    <a:pt x="6675" y="3629"/>
                  </a:lnTo>
                  <a:lnTo>
                    <a:pt x="8079" y="3521"/>
                  </a:lnTo>
                  <a:lnTo>
                    <a:pt x="6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6847257" y="4591706"/>
              <a:ext cx="326646" cy="94593"/>
            </a:xfrm>
            <a:custGeom>
              <a:rect b="b" l="l" r="r" t="t"/>
              <a:pathLst>
                <a:path extrusionOk="0" h="1708" w="5898">
                  <a:moveTo>
                    <a:pt x="1977" y="1"/>
                  </a:moveTo>
                  <a:lnTo>
                    <a:pt x="0" y="1707"/>
                  </a:lnTo>
                  <a:lnTo>
                    <a:pt x="5454" y="1318"/>
                  </a:lnTo>
                  <a:lnTo>
                    <a:pt x="5897" y="757"/>
                  </a:lnTo>
                  <a:lnTo>
                    <a:pt x="2268" y="1038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7201383" y="4626432"/>
              <a:ext cx="93375" cy="32953"/>
            </a:xfrm>
            <a:custGeom>
              <a:rect b="b" l="l" r="r" t="t"/>
              <a:pathLst>
                <a:path extrusionOk="0" h="595" w="1686">
                  <a:moveTo>
                    <a:pt x="1491" y="0"/>
                  </a:moveTo>
                  <a:lnTo>
                    <a:pt x="0" y="108"/>
                  </a:lnTo>
                  <a:lnTo>
                    <a:pt x="281" y="594"/>
                  </a:lnTo>
                  <a:lnTo>
                    <a:pt x="1685" y="486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7011748" y="4470858"/>
              <a:ext cx="203420" cy="84015"/>
            </a:xfrm>
            <a:custGeom>
              <a:rect b="b" l="l" r="r" t="t"/>
              <a:pathLst>
                <a:path extrusionOk="0" h="1517" w="3673">
                  <a:moveTo>
                    <a:pt x="3673" y="1"/>
                  </a:moveTo>
                  <a:lnTo>
                    <a:pt x="1113" y="357"/>
                  </a:lnTo>
                  <a:lnTo>
                    <a:pt x="0" y="1329"/>
                  </a:lnTo>
                  <a:cubicBezTo>
                    <a:pt x="312" y="1461"/>
                    <a:pt x="618" y="1516"/>
                    <a:pt x="913" y="1516"/>
                  </a:cubicBezTo>
                  <a:cubicBezTo>
                    <a:pt x="2454" y="1516"/>
                    <a:pt x="3673" y="1"/>
                    <a:pt x="36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6968050" y="3395295"/>
              <a:ext cx="288986" cy="1107041"/>
            </a:xfrm>
            <a:custGeom>
              <a:rect b="b" l="l" r="r" t="t"/>
              <a:pathLst>
                <a:path extrusionOk="0" h="19989" w="5218">
                  <a:moveTo>
                    <a:pt x="1" y="1"/>
                  </a:moveTo>
                  <a:lnTo>
                    <a:pt x="1" y="1"/>
                  </a:lnTo>
                  <a:cubicBezTo>
                    <a:pt x="152" y="1275"/>
                    <a:pt x="271" y="11018"/>
                    <a:pt x="465" y="12055"/>
                  </a:cubicBezTo>
                  <a:cubicBezTo>
                    <a:pt x="573" y="12670"/>
                    <a:pt x="1815" y="19086"/>
                    <a:pt x="1956" y="19950"/>
                  </a:cubicBezTo>
                  <a:cubicBezTo>
                    <a:pt x="1961" y="19976"/>
                    <a:pt x="2040" y="19988"/>
                    <a:pt x="2166" y="19988"/>
                  </a:cubicBezTo>
                  <a:cubicBezTo>
                    <a:pt x="2770" y="19988"/>
                    <a:pt x="4462" y="19716"/>
                    <a:pt x="4462" y="19421"/>
                  </a:cubicBezTo>
                  <a:cubicBezTo>
                    <a:pt x="4462" y="18978"/>
                    <a:pt x="3976" y="12940"/>
                    <a:pt x="3846" y="11720"/>
                  </a:cubicBezTo>
                  <a:cubicBezTo>
                    <a:pt x="3781" y="11072"/>
                    <a:pt x="5174" y="2031"/>
                    <a:pt x="5218" y="7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6759307" y="2439749"/>
              <a:ext cx="602395" cy="857155"/>
            </a:xfrm>
            <a:custGeom>
              <a:rect b="b" l="l" r="r" t="t"/>
              <a:pathLst>
                <a:path extrusionOk="0" h="15477" w="10877">
                  <a:moveTo>
                    <a:pt x="4121" y="1"/>
                  </a:moveTo>
                  <a:cubicBezTo>
                    <a:pt x="3995" y="1"/>
                    <a:pt x="3871" y="20"/>
                    <a:pt x="3759" y="59"/>
                  </a:cubicBezTo>
                  <a:cubicBezTo>
                    <a:pt x="3521" y="134"/>
                    <a:pt x="3327" y="253"/>
                    <a:pt x="3133" y="458"/>
                  </a:cubicBezTo>
                  <a:cubicBezTo>
                    <a:pt x="2106" y="1560"/>
                    <a:pt x="0" y="5600"/>
                    <a:pt x="1566" y="8646"/>
                  </a:cubicBezTo>
                  <a:lnTo>
                    <a:pt x="897" y="14316"/>
                  </a:lnTo>
                  <a:cubicBezTo>
                    <a:pt x="2052" y="15029"/>
                    <a:pt x="2733" y="15364"/>
                    <a:pt x="4051" y="15450"/>
                  </a:cubicBezTo>
                  <a:cubicBezTo>
                    <a:pt x="4298" y="15468"/>
                    <a:pt x="4545" y="15477"/>
                    <a:pt x="4792" y="15477"/>
                  </a:cubicBezTo>
                  <a:cubicBezTo>
                    <a:pt x="5890" y="15477"/>
                    <a:pt x="6976" y="15303"/>
                    <a:pt x="8025" y="14986"/>
                  </a:cubicBezTo>
                  <a:lnTo>
                    <a:pt x="9764" y="14446"/>
                  </a:lnTo>
                  <a:lnTo>
                    <a:pt x="9181" y="11249"/>
                  </a:lnTo>
                  <a:lnTo>
                    <a:pt x="10250" y="5459"/>
                  </a:lnTo>
                  <a:cubicBezTo>
                    <a:pt x="10520" y="4379"/>
                    <a:pt x="10877" y="1809"/>
                    <a:pt x="9181" y="966"/>
                  </a:cubicBezTo>
                  <a:cubicBezTo>
                    <a:pt x="8857" y="815"/>
                    <a:pt x="8522" y="707"/>
                    <a:pt x="8187" y="653"/>
                  </a:cubicBezTo>
                  <a:lnTo>
                    <a:pt x="4472" y="48"/>
                  </a:lnTo>
                  <a:cubicBezTo>
                    <a:pt x="4358" y="17"/>
                    <a:pt x="4238" y="1"/>
                    <a:pt x="4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6689302" y="3083038"/>
              <a:ext cx="696324" cy="647643"/>
            </a:xfrm>
            <a:custGeom>
              <a:rect b="b" l="l" r="r" t="t"/>
              <a:pathLst>
                <a:path extrusionOk="0" h="11694" w="12573">
                  <a:moveTo>
                    <a:pt x="10499" y="1"/>
                  </a:moveTo>
                  <a:lnTo>
                    <a:pt x="7853" y="649"/>
                  </a:lnTo>
                  <a:cubicBezTo>
                    <a:pt x="6929" y="883"/>
                    <a:pt x="5982" y="999"/>
                    <a:pt x="5035" y="999"/>
                  </a:cubicBezTo>
                  <a:cubicBezTo>
                    <a:pt x="4145" y="999"/>
                    <a:pt x="3256" y="896"/>
                    <a:pt x="2388" y="692"/>
                  </a:cubicBezTo>
                  <a:cubicBezTo>
                    <a:pt x="2388" y="692"/>
                    <a:pt x="1199" y="6103"/>
                    <a:pt x="1" y="9862"/>
                  </a:cubicBezTo>
                  <a:cubicBezTo>
                    <a:pt x="2594" y="11244"/>
                    <a:pt x="4907" y="11694"/>
                    <a:pt x="6820" y="11694"/>
                  </a:cubicBezTo>
                  <a:cubicBezTo>
                    <a:pt x="10395" y="11694"/>
                    <a:pt x="12573" y="10121"/>
                    <a:pt x="12573" y="10121"/>
                  </a:cubicBezTo>
                  <a:cubicBezTo>
                    <a:pt x="11471" y="3133"/>
                    <a:pt x="10499" y="1"/>
                    <a:pt x="10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7028363" y="2286224"/>
              <a:ext cx="166480" cy="264507"/>
            </a:xfrm>
            <a:custGeom>
              <a:rect b="b" l="l" r="r" t="t"/>
              <a:pathLst>
                <a:path extrusionOk="0" h="4776" w="3006">
                  <a:moveTo>
                    <a:pt x="2919" y="1"/>
                  </a:moveTo>
                  <a:lnTo>
                    <a:pt x="543" y="1211"/>
                  </a:lnTo>
                  <a:lnTo>
                    <a:pt x="100" y="3781"/>
                  </a:lnTo>
                  <a:cubicBezTo>
                    <a:pt x="1" y="4297"/>
                    <a:pt x="411" y="4776"/>
                    <a:pt x="922" y="4776"/>
                  </a:cubicBezTo>
                  <a:cubicBezTo>
                    <a:pt x="968" y="4776"/>
                    <a:pt x="1014" y="4772"/>
                    <a:pt x="1061" y="4764"/>
                  </a:cubicBezTo>
                  <a:cubicBezTo>
                    <a:pt x="2033" y="4602"/>
                    <a:pt x="2962" y="3738"/>
                    <a:pt x="3005" y="3371"/>
                  </a:cubicBezTo>
                  <a:lnTo>
                    <a:pt x="29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7046418" y="2349085"/>
              <a:ext cx="119128" cy="65241"/>
            </a:xfrm>
            <a:custGeom>
              <a:rect b="b" l="l" r="r" t="t"/>
              <a:pathLst>
                <a:path extrusionOk="0" h="1178" w="2151">
                  <a:moveTo>
                    <a:pt x="2150" y="0"/>
                  </a:moveTo>
                  <a:lnTo>
                    <a:pt x="109" y="421"/>
                  </a:lnTo>
                  <a:lnTo>
                    <a:pt x="1" y="1177"/>
                  </a:lnTo>
                  <a:cubicBezTo>
                    <a:pt x="1826" y="799"/>
                    <a:pt x="2075" y="454"/>
                    <a:pt x="2075" y="454"/>
                  </a:cubicBezTo>
                  <a:lnTo>
                    <a:pt x="2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6936979" y="2125942"/>
              <a:ext cx="267442" cy="269214"/>
            </a:xfrm>
            <a:custGeom>
              <a:rect b="b" l="l" r="r" t="t"/>
              <a:pathLst>
                <a:path extrusionOk="0" h="4861" w="4829">
                  <a:moveTo>
                    <a:pt x="724" y="0"/>
                  </a:moveTo>
                  <a:lnTo>
                    <a:pt x="87" y="2809"/>
                  </a:lnTo>
                  <a:cubicBezTo>
                    <a:pt x="0" y="3143"/>
                    <a:pt x="0" y="3511"/>
                    <a:pt x="162" y="3824"/>
                  </a:cubicBezTo>
                  <a:cubicBezTo>
                    <a:pt x="357" y="4223"/>
                    <a:pt x="756" y="4515"/>
                    <a:pt x="1242" y="4558"/>
                  </a:cubicBezTo>
                  <a:lnTo>
                    <a:pt x="4612" y="4861"/>
                  </a:lnTo>
                  <a:lnTo>
                    <a:pt x="4828" y="692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6970099" y="2046576"/>
              <a:ext cx="380256" cy="255867"/>
            </a:xfrm>
            <a:custGeom>
              <a:rect b="b" l="l" r="r" t="t"/>
              <a:pathLst>
                <a:path extrusionOk="0" h="4620" w="6866">
                  <a:moveTo>
                    <a:pt x="3500" y="1"/>
                  </a:moveTo>
                  <a:cubicBezTo>
                    <a:pt x="2283" y="1"/>
                    <a:pt x="831" y="639"/>
                    <a:pt x="126" y="1433"/>
                  </a:cubicBezTo>
                  <a:cubicBezTo>
                    <a:pt x="0" y="1580"/>
                    <a:pt x="2892" y="4510"/>
                    <a:pt x="3821" y="4510"/>
                  </a:cubicBezTo>
                  <a:cubicBezTo>
                    <a:pt x="3852" y="4510"/>
                    <a:pt x="3880" y="4507"/>
                    <a:pt x="3906" y="4501"/>
                  </a:cubicBezTo>
                  <a:lnTo>
                    <a:pt x="4425" y="4620"/>
                  </a:lnTo>
                  <a:cubicBezTo>
                    <a:pt x="4425" y="4620"/>
                    <a:pt x="6866" y="3205"/>
                    <a:pt x="5181" y="731"/>
                  </a:cubicBezTo>
                  <a:cubicBezTo>
                    <a:pt x="4825" y="213"/>
                    <a:pt x="4202" y="1"/>
                    <a:pt x="3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6983003" y="2199492"/>
              <a:ext cx="14455" cy="14455"/>
            </a:xfrm>
            <a:custGeom>
              <a:rect b="b" l="l" r="r" t="t"/>
              <a:pathLst>
                <a:path extrusionOk="0" h="261" w="261">
                  <a:moveTo>
                    <a:pt x="141" y="1"/>
                  </a:moveTo>
                  <a:cubicBezTo>
                    <a:pt x="66" y="1"/>
                    <a:pt x="1" y="55"/>
                    <a:pt x="1" y="120"/>
                  </a:cubicBezTo>
                  <a:cubicBezTo>
                    <a:pt x="1" y="184"/>
                    <a:pt x="55" y="260"/>
                    <a:pt x="120" y="260"/>
                  </a:cubicBezTo>
                  <a:cubicBezTo>
                    <a:pt x="195" y="260"/>
                    <a:pt x="260" y="206"/>
                    <a:pt x="260" y="130"/>
                  </a:cubicBezTo>
                  <a:cubicBezTo>
                    <a:pt x="260" y="66"/>
                    <a:pt x="217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6950715" y="2266064"/>
              <a:ext cx="62859" cy="17335"/>
            </a:xfrm>
            <a:custGeom>
              <a:rect b="b" l="l" r="r" t="t"/>
              <a:pathLst>
                <a:path extrusionOk="0" h="313" w="1135">
                  <a:moveTo>
                    <a:pt x="1106" y="0"/>
                  </a:moveTo>
                  <a:cubicBezTo>
                    <a:pt x="1100" y="0"/>
                    <a:pt x="1091" y="3"/>
                    <a:pt x="1081" y="9"/>
                  </a:cubicBezTo>
                  <a:cubicBezTo>
                    <a:pt x="846" y="203"/>
                    <a:pt x="635" y="262"/>
                    <a:pt x="466" y="262"/>
                  </a:cubicBezTo>
                  <a:cubicBezTo>
                    <a:pt x="223" y="262"/>
                    <a:pt x="67" y="140"/>
                    <a:pt x="55" y="127"/>
                  </a:cubicBezTo>
                  <a:cubicBezTo>
                    <a:pt x="49" y="122"/>
                    <a:pt x="44" y="119"/>
                    <a:pt x="38" y="119"/>
                  </a:cubicBezTo>
                  <a:cubicBezTo>
                    <a:pt x="33" y="119"/>
                    <a:pt x="28" y="122"/>
                    <a:pt x="22" y="127"/>
                  </a:cubicBezTo>
                  <a:cubicBezTo>
                    <a:pt x="1" y="149"/>
                    <a:pt x="1" y="160"/>
                    <a:pt x="22" y="171"/>
                  </a:cubicBezTo>
                  <a:cubicBezTo>
                    <a:pt x="22" y="170"/>
                    <a:pt x="22" y="170"/>
                    <a:pt x="23" y="170"/>
                  </a:cubicBezTo>
                  <a:cubicBezTo>
                    <a:pt x="33" y="170"/>
                    <a:pt x="208" y="313"/>
                    <a:pt x="484" y="313"/>
                  </a:cubicBezTo>
                  <a:cubicBezTo>
                    <a:pt x="529" y="313"/>
                    <a:pt x="577" y="309"/>
                    <a:pt x="627" y="300"/>
                  </a:cubicBezTo>
                  <a:cubicBezTo>
                    <a:pt x="778" y="268"/>
                    <a:pt x="940" y="203"/>
                    <a:pt x="1124" y="52"/>
                  </a:cubicBezTo>
                  <a:cubicBezTo>
                    <a:pt x="1135" y="41"/>
                    <a:pt x="1135" y="30"/>
                    <a:pt x="1124" y="9"/>
                  </a:cubicBezTo>
                  <a:cubicBezTo>
                    <a:pt x="1118" y="3"/>
                    <a:pt x="1113" y="0"/>
                    <a:pt x="11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6932770" y="2176175"/>
              <a:ext cx="34725" cy="69450"/>
            </a:xfrm>
            <a:custGeom>
              <a:rect b="b" l="l" r="r" t="t"/>
              <a:pathLst>
                <a:path extrusionOk="0" h="1254" w="627">
                  <a:moveTo>
                    <a:pt x="627" y="1"/>
                  </a:moveTo>
                  <a:lnTo>
                    <a:pt x="76" y="692"/>
                  </a:lnTo>
                  <a:cubicBezTo>
                    <a:pt x="1" y="789"/>
                    <a:pt x="1" y="908"/>
                    <a:pt x="87" y="983"/>
                  </a:cubicBezTo>
                  <a:lnTo>
                    <a:pt x="346" y="125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7120633" y="2242692"/>
              <a:ext cx="104119" cy="94649"/>
            </a:xfrm>
            <a:custGeom>
              <a:rect b="b" l="l" r="r" t="t"/>
              <a:pathLst>
                <a:path extrusionOk="0" h="1709" w="1880">
                  <a:moveTo>
                    <a:pt x="941" y="1"/>
                  </a:moveTo>
                  <a:cubicBezTo>
                    <a:pt x="716" y="1"/>
                    <a:pt x="491" y="90"/>
                    <a:pt x="324" y="269"/>
                  </a:cubicBezTo>
                  <a:cubicBezTo>
                    <a:pt x="0" y="614"/>
                    <a:pt x="11" y="1154"/>
                    <a:pt x="367" y="1478"/>
                  </a:cubicBezTo>
                  <a:cubicBezTo>
                    <a:pt x="527" y="1632"/>
                    <a:pt x="732" y="1708"/>
                    <a:pt x="939" y="1708"/>
                  </a:cubicBezTo>
                  <a:cubicBezTo>
                    <a:pt x="1167" y="1708"/>
                    <a:pt x="1396" y="1616"/>
                    <a:pt x="1566" y="1435"/>
                  </a:cubicBezTo>
                  <a:cubicBezTo>
                    <a:pt x="1879" y="1079"/>
                    <a:pt x="1869" y="539"/>
                    <a:pt x="1523" y="236"/>
                  </a:cubicBezTo>
                  <a:cubicBezTo>
                    <a:pt x="1361" y="79"/>
                    <a:pt x="1151" y="1"/>
                    <a:pt x="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7164275" y="2263793"/>
              <a:ext cx="25199" cy="44029"/>
            </a:xfrm>
            <a:custGeom>
              <a:rect b="b" l="l" r="r" t="t"/>
              <a:pathLst>
                <a:path extrusionOk="0" h="795" w="455">
                  <a:moveTo>
                    <a:pt x="206" y="1"/>
                  </a:moveTo>
                  <a:cubicBezTo>
                    <a:pt x="198" y="1"/>
                    <a:pt x="190" y="6"/>
                    <a:pt x="184" y="17"/>
                  </a:cubicBezTo>
                  <a:cubicBezTo>
                    <a:pt x="173" y="28"/>
                    <a:pt x="173" y="39"/>
                    <a:pt x="184" y="50"/>
                  </a:cubicBezTo>
                  <a:cubicBezTo>
                    <a:pt x="184" y="50"/>
                    <a:pt x="357" y="212"/>
                    <a:pt x="357" y="406"/>
                  </a:cubicBezTo>
                  <a:cubicBezTo>
                    <a:pt x="278" y="280"/>
                    <a:pt x="166" y="256"/>
                    <a:pt x="91" y="256"/>
                  </a:cubicBezTo>
                  <a:cubicBezTo>
                    <a:pt x="44" y="256"/>
                    <a:pt x="11" y="266"/>
                    <a:pt x="11" y="266"/>
                  </a:cubicBezTo>
                  <a:cubicBezTo>
                    <a:pt x="1" y="266"/>
                    <a:pt x="1" y="287"/>
                    <a:pt x="1" y="298"/>
                  </a:cubicBezTo>
                  <a:cubicBezTo>
                    <a:pt x="1" y="306"/>
                    <a:pt x="6" y="313"/>
                    <a:pt x="13" y="313"/>
                  </a:cubicBezTo>
                  <a:cubicBezTo>
                    <a:pt x="16" y="313"/>
                    <a:pt x="19" y="312"/>
                    <a:pt x="22" y="309"/>
                  </a:cubicBezTo>
                  <a:cubicBezTo>
                    <a:pt x="26" y="309"/>
                    <a:pt x="54" y="300"/>
                    <a:pt x="94" y="300"/>
                  </a:cubicBezTo>
                  <a:cubicBezTo>
                    <a:pt x="164" y="300"/>
                    <a:pt x="271" y="326"/>
                    <a:pt x="346" y="471"/>
                  </a:cubicBezTo>
                  <a:cubicBezTo>
                    <a:pt x="325" y="579"/>
                    <a:pt x="217" y="676"/>
                    <a:pt x="33" y="752"/>
                  </a:cubicBezTo>
                  <a:cubicBezTo>
                    <a:pt x="22" y="752"/>
                    <a:pt x="22" y="762"/>
                    <a:pt x="22" y="784"/>
                  </a:cubicBezTo>
                  <a:cubicBezTo>
                    <a:pt x="22" y="795"/>
                    <a:pt x="55" y="795"/>
                    <a:pt x="65" y="795"/>
                  </a:cubicBezTo>
                  <a:cubicBezTo>
                    <a:pt x="249" y="730"/>
                    <a:pt x="357" y="622"/>
                    <a:pt x="400" y="492"/>
                  </a:cubicBezTo>
                  <a:lnTo>
                    <a:pt x="400" y="482"/>
                  </a:lnTo>
                  <a:cubicBezTo>
                    <a:pt x="400" y="471"/>
                    <a:pt x="400" y="471"/>
                    <a:pt x="411" y="460"/>
                  </a:cubicBezTo>
                  <a:cubicBezTo>
                    <a:pt x="454" y="233"/>
                    <a:pt x="227" y="28"/>
                    <a:pt x="227" y="17"/>
                  </a:cubicBezTo>
                  <a:cubicBezTo>
                    <a:pt x="222" y="6"/>
                    <a:pt x="214" y="1"/>
                    <a:pt x="2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6650422" y="2822233"/>
              <a:ext cx="44915" cy="47906"/>
            </a:xfrm>
            <a:custGeom>
              <a:rect b="b" l="l" r="r" t="t"/>
              <a:pathLst>
                <a:path extrusionOk="0" fill="none" h="865" w="811">
                  <a:moveTo>
                    <a:pt x="0" y="1"/>
                  </a:moveTo>
                  <a:lnTo>
                    <a:pt x="811" y="865"/>
                  </a:lnTo>
                </a:path>
              </a:pathLst>
            </a:custGeom>
            <a:solidFill>
              <a:schemeClr val="accent6"/>
            </a:solidFill>
            <a:ln cap="rnd" cmpd="sng" w="800">
              <a:solidFill>
                <a:srgbClr val="0C0E33"/>
              </a:solidFill>
              <a:prstDash val="solid"/>
              <a:miter lim="108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713837" y="2758818"/>
              <a:ext cx="536047" cy="430156"/>
            </a:xfrm>
            <a:custGeom>
              <a:rect b="b" l="l" r="r" t="t"/>
              <a:pathLst>
                <a:path extrusionOk="0" h="7767" w="9679">
                  <a:moveTo>
                    <a:pt x="6870" y="1"/>
                  </a:moveTo>
                  <a:lnTo>
                    <a:pt x="4980" y="2798"/>
                  </a:lnTo>
                  <a:lnTo>
                    <a:pt x="0" y="6168"/>
                  </a:lnTo>
                  <a:lnTo>
                    <a:pt x="540" y="7767"/>
                  </a:lnTo>
                  <a:lnTo>
                    <a:pt x="7431" y="4721"/>
                  </a:lnTo>
                  <a:lnTo>
                    <a:pt x="9678" y="1750"/>
                  </a:lnTo>
                  <a:lnTo>
                    <a:pt x="6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6579807" y="3214631"/>
              <a:ext cx="107165" cy="56435"/>
            </a:xfrm>
            <a:custGeom>
              <a:rect b="b" l="l" r="r" t="t"/>
              <a:pathLst>
                <a:path extrusionOk="0" h="1019" w="1935">
                  <a:moveTo>
                    <a:pt x="1870" y="1"/>
                  </a:moveTo>
                  <a:lnTo>
                    <a:pt x="379" y="433"/>
                  </a:lnTo>
                  <a:cubicBezTo>
                    <a:pt x="347" y="455"/>
                    <a:pt x="303" y="476"/>
                    <a:pt x="271" y="519"/>
                  </a:cubicBezTo>
                  <a:cubicBezTo>
                    <a:pt x="185" y="627"/>
                    <a:pt x="1" y="973"/>
                    <a:pt x="141" y="1016"/>
                  </a:cubicBezTo>
                  <a:cubicBezTo>
                    <a:pt x="148" y="1018"/>
                    <a:pt x="156" y="1019"/>
                    <a:pt x="166" y="1019"/>
                  </a:cubicBezTo>
                  <a:cubicBezTo>
                    <a:pt x="432" y="1019"/>
                    <a:pt x="1934" y="498"/>
                    <a:pt x="1934" y="498"/>
                  </a:cubicBezTo>
                  <a:lnTo>
                    <a:pt x="18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6557709" y="3112392"/>
              <a:ext cx="129263" cy="134801"/>
            </a:xfrm>
            <a:custGeom>
              <a:rect b="b" l="l" r="r" t="t"/>
              <a:pathLst>
                <a:path extrusionOk="0" h="2434" w="2334">
                  <a:moveTo>
                    <a:pt x="2333" y="0"/>
                  </a:moveTo>
                  <a:lnTo>
                    <a:pt x="2053" y="410"/>
                  </a:lnTo>
                  <a:cubicBezTo>
                    <a:pt x="1999" y="475"/>
                    <a:pt x="1934" y="540"/>
                    <a:pt x="1858" y="583"/>
                  </a:cubicBezTo>
                  <a:lnTo>
                    <a:pt x="810" y="1188"/>
                  </a:lnTo>
                  <a:cubicBezTo>
                    <a:pt x="659" y="1275"/>
                    <a:pt x="562" y="1437"/>
                    <a:pt x="562" y="1599"/>
                  </a:cubicBezTo>
                  <a:cubicBezTo>
                    <a:pt x="562" y="1674"/>
                    <a:pt x="584" y="1739"/>
                    <a:pt x="648" y="1771"/>
                  </a:cubicBezTo>
                  <a:cubicBezTo>
                    <a:pt x="660" y="1776"/>
                    <a:pt x="676" y="1778"/>
                    <a:pt x="696" y="1778"/>
                  </a:cubicBezTo>
                  <a:cubicBezTo>
                    <a:pt x="749" y="1778"/>
                    <a:pt x="828" y="1763"/>
                    <a:pt x="924" y="1737"/>
                  </a:cubicBezTo>
                  <a:lnTo>
                    <a:pt x="924" y="1737"/>
                  </a:lnTo>
                  <a:lnTo>
                    <a:pt x="422" y="1923"/>
                  </a:lnTo>
                  <a:cubicBezTo>
                    <a:pt x="378" y="1933"/>
                    <a:pt x="346" y="1955"/>
                    <a:pt x="324" y="1987"/>
                  </a:cubicBezTo>
                  <a:cubicBezTo>
                    <a:pt x="227" y="2106"/>
                    <a:pt x="0" y="2387"/>
                    <a:pt x="162" y="2430"/>
                  </a:cubicBezTo>
                  <a:cubicBezTo>
                    <a:pt x="171" y="2432"/>
                    <a:pt x="182" y="2433"/>
                    <a:pt x="195" y="2433"/>
                  </a:cubicBezTo>
                  <a:cubicBezTo>
                    <a:pt x="515" y="2433"/>
                    <a:pt x="2215" y="1847"/>
                    <a:pt x="2215" y="1847"/>
                  </a:cubicBezTo>
                  <a:lnTo>
                    <a:pt x="2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6609161" y="3092619"/>
              <a:ext cx="184867" cy="193894"/>
            </a:xfrm>
            <a:custGeom>
              <a:rect b="b" l="l" r="r" t="t"/>
              <a:pathLst>
                <a:path extrusionOk="0" h="3501" w="3338">
                  <a:moveTo>
                    <a:pt x="2214" y="1"/>
                  </a:moveTo>
                  <a:lnTo>
                    <a:pt x="1415" y="357"/>
                  </a:lnTo>
                  <a:lnTo>
                    <a:pt x="1145" y="1599"/>
                  </a:lnTo>
                  <a:lnTo>
                    <a:pt x="1242" y="2668"/>
                  </a:lnTo>
                  <a:lnTo>
                    <a:pt x="270" y="3046"/>
                  </a:lnTo>
                  <a:cubicBezTo>
                    <a:pt x="151" y="3122"/>
                    <a:pt x="54" y="3219"/>
                    <a:pt x="33" y="3284"/>
                  </a:cubicBezTo>
                  <a:cubicBezTo>
                    <a:pt x="0" y="3360"/>
                    <a:pt x="11" y="3489"/>
                    <a:pt x="87" y="3500"/>
                  </a:cubicBezTo>
                  <a:cubicBezTo>
                    <a:pt x="88" y="3500"/>
                    <a:pt x="89" y="3500"/>
                    <a:pt x="91" y="3500"/>
                  </a:cubicBezTo>
                  <a:cubicBezTo>
                    <a:pt x="196" y="3500"/>
                    <a:pt x="1235" y="3175"/>
                    <a:pt x="1437" y="3133"/>
                  </a:cubicBezTo>
                  <a:cubicBezTo>
                    <a:pt x="1448" y="3122"/>
                    <a:pt x="1469" y="3122"/>
                    <a:pt x="1491" y="3111"/>
                  </a:cubicBezTo>
                  <a:lnTo>
                    <a:pt x="2366" y="2517"/>
                  </a:lnTo>
                  <a:cubicBezTo>
                    <a:pt x="2474" y="2452"/>
                    <a:pt x="2549" y="2344"/>
                    <a:pt x="2603" y="2236"/>
                  </a:cubicBezTo>
                  <a:cubicBezTo>
                    <a:pt x="3338" y="573"/>
                    <a:pt x="2214" y="1"/>
                    <a:pt x="2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6630705" y="3070687"/>
              <a:ext cx="106501" cy="71665"/>
            </a:xfrm>
            <a:custGeom>
              <a:rect b="b" l="l" r="r" t="t"/>
              <a:pathLst>
                <a:path extrusionOk="0" h="1294" w="1923">
                  <a:moveTo>
                    <a:pt x="553" y="1"/>
                  </a:moveTo>
                  <a:cubicBezTo>
                    <a:pt x="329" y="1"/>
                    <a:pt x="129" y="74"/>
                    <a:pt x="54" y="127"/>
                  </a:cubicBezTo>
                  <a:cubicBezTo>
                    <a:pt x="0" y="170"/>
                    <a:pt x="0" y="267"/>
                    <a:pt x="76" y="289"/>
                  </a:cubicBezTo>
                  <a:lnTo>
                    <a:pt x="562" y="537"/>
                  </a:lnTo>
                  <a:cubicBezTo>
                    <a:pt x="637" y="591"/>
                    <a:pt x="756" y="645"/>
                    <a:pt x="843" y="710"/>
                  </a:cubicBezTo>
                  <a:cubicBezTo>
                    <a:pt x="907" y="785"/>
                    <a:pt x="907" y="893"/>
                    <a:pt x="853" y="958"/>
                  </a:cubicBezTo>
                  <a:lnTo>
                    <a:pt x="583" y="1293"/>
                  </a:lnTo>
                  <a:lnTo>
                    <a:pt x="1923" y="397"/>
                  </a:lnTo>
                  <a:lnTo>
                    <a:pt x="853" y="51"/>
                  </a:lnTo>
                  <a:cubicBezTo>
                    <a:pt x="755" y="15"/>
                    <a:pt x="652" y="1"/>
                    <a:pt x="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600798" y="3183062"/>
              <a:ext cx="77812" cy="28910"/>
            </a:xfrm>
            <a:custGeom>
              <a:rect b="b" l="l" r="r" t="t"/>
              <a:pathLst>
                <a:path extrusionOk="0" h="522" w="1405">
                  <a:moveTo>
                    <a:pt x="1392" y="0"/>
                  </a:moveTo>
                  <a:cubicBezTo>
                    <a:pt x="1389" y="0"/>
                    <a:pt x="1386" y="3"/>
                    <a:pt x="1383" y="9"/>
                  </a:cubicBezTo>
                  <a:lnTo>
                    <a:pt x="32" y="474"/>
                  </a:lnTo>
                  <a:cubicBezTo>
                    <a:pt x="22" y="474"/>
                    <a:pt x="0" y="495"/>
                    <a:pt x="22" y="506"/>
                  </a:cubicBezTo>
                  <a:cubicBezTo>
                    <a:pt x="22" y="514"/>
                    <a:pt x="27" y="521"/>
                    <a:pt x="34" y="521"/>
                  </a:cubicBezTo>
                  <a:cubicBezTo>
                    <a:pt x="37" y="521"/>
                    <a:pt x="40" y="520"/>
                    <a:pt x="43" y="517"/>
                  </a:cubicBezTo>
                  <a:lnTo>
                    <a:pt x="1393" y="42"/>
                  </a:lnTo>
                  <a:lnTo>
                    <a:pt x="1404" y="31"/>
                  </a:lnTo>
                  <a:lnTo>
                    <a:pt x="1404" y="20"/>
                  </a:lnTo>
                  <a:cubicBezTo>
                    <a:pt x="1404" y="13"/>
                    <a:pt x="1399" y="0"/>
                    <a:pt x="13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6594207" y="3210810"/>
              <a:ext cx="88557" cy="32842"/>
            </a:xfrm>
            <a:custGeom>
              <a:rect b="b" l="l" r="r" t="t"/>
              <a:pathLst>
                <a:path extrusionOk="0" h="593" w="1599">
                  <a:moveTo>
                    <a:pt x="1578" y="1"/>
                  </a:moveTo>
                  <a:cubicBezTo>
                    <a:pt x="1574" y="1"/>
                    <a:pt x="1570" y="2"/>
                    <a:pt x="1566" y="5"/>
                  </a:cubicBezTo>
                  <a:lnTo>
                    <a:pt x="22" y="545"/>
                  </a:lnTo>
                  <a:cubicBezTo>
                    <a:pt x="11" y="545"/>
                    <a:pt x="0" y="556"/>
                    <a:pt x="11" y="567"/>
                  </a:cubicBezTo>
                  <a:cubicBezTo>
                    <a:pt x="11" y="583"/>
                    <a:pt x="17" y="593"/>
                    <a:pt x="28" y="593"/>
                  </a:cubicBezTo>
                  <a:cubicBezTo>
                    <a:pt x="33" y="593"/>
                    <a:pt x="38" y="591"/>
                    <a:pt x="43" y="588"/>
                  </a:cubicBezTo>
                  <a:lnTo>
                    <a:pt x="1577" y="48"/>
                  </a:lnTo>
                  <a:cubicBezTo>
                    <a:pt x="1577" y="48"/>
                    <a:pt x="1599" y="48"/>
                    <a:pt x="1599" y="27"/>
                  </a:cubicBezTo>
                  <a:lnTo>
                    <a:pt x="1599" y="16"/>
                  </a:lnTo>
                  <a:cubicBezTo>
                    <a:pt x="1599" y="8"/>
                    <a:pt x="1588" y="1"/>
                    <a:pt x="1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6619906" y="3238945"/>
              <a:ext cx="66459" cy="25642"/>
            </a:xfrm>
            <a:custGeom>
              <a:rect b="b" l="l" r="r" t="t"/>
              <a:pathLst>
                <a:path extrusionOk="0" h="463" w="1200">
                  <a:moveTo>
                    <a:pt x="1182" y="1"/>
                  </a:moveTo>
                  <a:cubicBezTo>
                    <a:pt x="1178" y="1"/>
                    <a:pt x="1173" y="2"/>
                    <a:pt x="1167" y="5"/>
                  </a:cubicBezTo>
                  <a:lnTo>
                    <a:pt x="22" y="415"/>
                  </a:lnTo>
                  <a:cubicBezTo>
                    <a:pt x="11" y="415"/>
                    <a:pt x="1" y="426"/>
                    <a:pt x="11" y="437"/>
                  </a:cubicBezTo>
                  <a:cubicBezTo>
                    <a:pt x="11" y="453"/>
                    <a:pt x="17" y="463"/>
                    <a:pt x="25" y="463"/>
                  </a:cubicBezTo>
                  <a:cubicBezTo>
                    <a:pt x="27" y="463"/>
                    <a:pt x="30" y="461"/>
                    <a:pt x="33" y="458"/>
                  </a:cubicBezTo>
                  <a:lnTo>
                    <a:pt x="1189" y="48"/>
                  </a:lnTo>
                  <a:cubicBezTo>
                    <a:pt x="1189" y="48"/>
                    <a:pt x="1200" y="48"/>
                    <a:pt x="1200" y="37"/>
                  </a:cubicBezTo>
                  <a:lnTo>
                    <a:pt x="1200" y="26"/>
                  </a:lnTo>
                  <a:cubicBezTo>
                    <a:pt x="1200" y="11"/>
                    <a:pt x="1194" y="1"/>
                    <a:pt x="1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7293486" y="2274261"/>
              <a:ext cx="48515" cy="44361"/>
            </a:xfrm>
            <a:custGeom>
              <a:rect b="b" l="l" r="r" t="t"/>
              <a:pathLst>
                <a:path extrusionOk="0" h="801" w="876">
                  <a:moveTo>
                    <a:pt x="422" y="1"/>
                  </a:moveTo>
                  <a:lnTo>
                    <a:pt x="1" y="800"/>
                  </a:lnTo>
                  <a:lnTo>
                    <a:pt x="875" y="671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7245025" y="2317350"/>
              <a:ext cx="48515" cy="44306"/>
            </a:xfrm>
            <a:custGeom>
              <a:rect b="b" l="l" r="r" t="t"/>
              <a:pathLst>
                <a:path extrusionOk="0" h="800" w="876">
                  <a:moveTo>
                    <a:pt x="876" y="1"/>
                  </a:moveTo>
                  <a:lnTo>
                    <a:pt x="1" y="130"/>
                  </a:lnTo>
                  <a:lnTo>
                    <a:pt x="454" y="800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7057772" y="2472260"/>
              <a:ext cx="183150" cy="90993"/>
            </a:xfrm>
            <a:custGeom>
              <a:rect b="b" l="l" r="r" t="t"/>
              <a:pathLst>
                <a:path extrusionOk="0" h="1643" w="3307">
                  <a:moveTo>
                    <a:pt x="2477" y="1"/>
                  </a:moveTo>
                  <a:cubicBezTo>
                    <a:pt x="2468" y="1"/>
                    <a:pt x="2464" y="1"/>
                    <a:pt x="2464" y="1"/>
                  </a:cubicBezTo>
                  <a:lnTo>
                    <a:pt x="1" y="1340"/>
                  </a:lnTo>
                  <a:cubicBezTo>
                    <a:pt x="1" y="1340"/>
                    <a:pt x="835" y="1643"/>
                    <a:pt x="1500" y="1643"/>
                  </a:cubicBezTo>
                  <a:cubicBezTo>
                    <a:pt x="1758" y="1643"/>
                    <a:pt x="1991" y="1597"/>
                    <a:pt x="2140" y="1470"/>
                  </a:cubicBezTo>
                  <a:cubicBezTo>
                    <a:pt x="2575" y="1089"/>
                    <a:pt x="2058" y="1058"/>
                    <a:pt x="1881" y="1058"/>
                  </a:cubicBezTo>
                  <a:cubicBezTo>
                    <a:pt x="1848" y="1058"/>
                    <a:pt x="1826" y="1060"/>
                    <a:pt x="1826" y="1060"/>
                  </a:cubicBezTo>
                  <a:cubicBezTo>
                    <a:pt x="1826" y="1060"/>
                    <a:pt x="3306" y="844"/>
                    <a:pt x="3187" y="411"/>
                  </a:cubicBezTo>
                  <a:cubicBezTo>
                    <a:pt x="3069" y="19"/>
                    <a:pt x="2568" y="1"/>
                    <a:pt x="24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975859" y="2450106"/>
              <a:ext cx="83794" cy="97695"/>
            </a:xfrm>
            <a:custGeom>
              <a:rect b="b" l="l" r="r" t="t"/>
              <a:pathLst>
                <a:path extrusionOk="0" h="1764" w="1513">
                  <a:moveTo>
                    <a:pt x="1160" y="1"/>
                  </a:moveTo>
                  <a:cubicBezTo>
                    <a:pt x="1041" y="1"/>
                    <a:pt x="577" y="25"/>
                    <a:pt x="465" y="401"/>
                  </a:cubicBezTo>
                  <a:cubicBezTo>
                    <a:pt x="335" y="833"/>
                    <a:pt x="983" y="1006"/>
                    <a:pt x="983" y="1006"/>
                  </a:cubicBezTo>
                  <a:cubicBezTo>
                    <a:pt x="983" y="1006"/>
                    <a:pt x="0" y="1244"/>
                    <a:pt x="605" y="1600"/>
                  </a:cubicBezTo>
                  <a:cubicBezTo>
                    <a:pt x="819" y="1733"/>
                    <a:pt x="1063" y="1764"/>
                    <a:pt x="1245" y="1764"/>
                  </a:cubicBezTo>
                  <a:cubicBezTo>
                    <a:pt x="1403" y="1764"/>
                    <a:pt x="1512" y="1740"/>
                    <a:pt x="1512" y="1740"/>
                  </a:cubicBezTo>
                  <a:lnTo>
                    <a:pt x="1188" y="1"/>
                  </a:lnTo>
                  <a:cubicBezTo>
                    <a:pt x="1188" y="1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7078430" y="2758818"/>
              <a:ext cx="172627" cy="118242"/>
            </a:xfrm>
            <a:custGeom>
              <a:rect b="b" l="l" r="r" t="t"/>
              <a:pathLst>
                <a:path extrusionOk="0" h="2135" w="3117">
                  <a:moveTo>
                    <a:pt x="287" y="1"/>
                  </a:moveTo>
                  <a:cubicBezTo>
                    <a:pt x="287" y="1"/>
                    <a:pt x="0" y="1004"/>
                    <a:pt x="724" y="1004"/>
                  </a:cubicBezTo>
                  <a:cubicBezTo>
                    <a:pt x="795" y="1004"/>
                    <a:pt x="876" y="994"/>
                    <a:pt x="967" y="973"/>
                  </a:cubicBezTo>
                  <a:cubicBezTo>
                    <a:pt x="967" y="973"/>
                    <a:pt x="1014" y="1667"/>
                    <a:pt x="1602" y="1667"/>
                  </a:cubicBezTo>
                  <a:cubicBezTo>
                    <a:pt x="1709" y="1667"/>
                    <a:pt x="1835" y="1644"/>
                    <a:pt x="1983" y="1588"/>
                  </a:cubicBezTo>
                  <a:cubicBezTo>
                    <a:pt x="1983" y="1588"/>
                    <a:pt x="2131" y="2135"/>
                    <a:pt x="2506" y="2135"/>
                  </a:cubicBezTo>
                  <a:cubicBezTo>
                    <a:pt x="2666" y="2135"/>
                    <a:pt x="2868" y="2035"/>
                    <a:pt x="3117" y="1750"/>
                  </a:cubicBezTo>
                  <a:lnTo>
                    <a:pt x="2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5938571" y="2313141"/>
              <a:ext cx="936795" cy="1146196"/>
            </a:xfrm>
            <a:custGeom>
              <a:rect b="b" l="l" r="r" t="t"/>
              <a:pathLst>
                <a:path extrusionOk="0" h="20696" w="16915">
                  <a:moveTo>
                    <a:pt x="6601" y="0"/>
                  </a:moveTo>
                  <a:cubicBezTo>
                    <a:pt x="6444" y="0"/>
                    <a:pt x="6284" y="18"/>
                    <a:pt x="6125" y="55"/>
                  </a:cubicBezTo>
                  <a:cubicBezTo>
                    <a:pt x="5077" y="293"/>
                    <a:pt x="4310" y="1459"/>
                    <a:pt x="4504" y="2528"/>
                  </a:cubicBezTo>
                  <a:cubicBezTo>
                    <a:pt x="4602" y="3036"/>
                    <a:pt x="4882" y="3479"/>
                    <a:pt x="5260" y="3792"/>
                  </a:cubicBezTo>
                  <a:cubicBezTo>
                    <a:pt x="5563" y="4041"/>
                    <a:pt x="5714" y="4429"/>
                    <a:pt x="5628" y="4807"/>
                  </a:cubicBezTo>
                  <a:lnTo>
                    <a:pt x="5606" y="4915"/>
                  </a:lnTo>
                  <a:cubicBezTo>
                    <a:pt x="5530" y="5261"/>
                    <a:pt x="5282" y="5520"/>
                    <a:pt x="4958" y="5585"/>
                  </a:cubicBezTo>
                  <a:lnTo>
                    <a:pt x="0" y="6579"/>
                  </a:lnTo>
                  <a:lnTo>
                    <a:pt x="972" y="11461"/>
                  </a:lnTo>
                  <a:cubicBezTo>
                    <a:pt x="1145" y="11396"/>
                    <a:pt x="1307" y="11288"/>
                    <a:pt x="1426" y="11137"/>
                  </a:cubicBezTo>
                  <a:cubicBezTo>
                    <a:pt x="1729" y="10770"/>
                    <a:pt x="2150" y="10489"/>
                    <a:pt x="2647" y="10381"/>
                  </a:cubicBezTo>
                  <a:cubicBezTo>
                    <a:pt x="2779" y="10353"/>
                    <a:pt x="2913" y="10340"/>
                    <a:pt x="3046" y="10340"/>
                  </a:cubicBezTo>
                  <a:cubicBezTo>
                    <a:pt x="4010" y="10340"/>
                    <a:pt x="4946" y="11032"/>
                    <a:pt x="5174" y="11990"/>
                  </a:cubicBezTo>
                  <a:cubicBezTo>
                    <a:pt x="5444" y="13167"/>
                    <a:pt x="4688" y="14312"/>
                    <a:pt x="3511" y="14539"/>
                  </a:cubicBezTo>
                  <a:cubicBezTo>
                    <a:pt x="3368" y="14569"/>
                    <a:pt x="3227" y="14583"/>
                    <a:pt x="3089" y="14583"/>
                  </a:cubicBezTo>
                  <a:cubicBezTo>
                    <a:pt x="2724" y="14583"/>
                    <a:pt x="2377" y="14484"/>
                    <a:pt x="2063" y="14312"/>
                  </a:cubicBezTo>
                  <a:cubicBezTo>
                    <a:pt x="1920" y="14231"/>
                    <a:pt x="1761" y="14188"/>
                    <a:pt x="1606" y="14188"/>
                  </a:cubicBezTo>
                  <a:cubicBezTo>
                    <a:pt x="1575" y="14188"/>
                    <a:pt x="1544" y="14190"/>
                    <a:pt x="1512" y="14193"/>
                  </a:cubicBezTo>
                  <a:lnTo>
                    <a:pt x="2798" y="20696"/>
                  </a:lnTo>
                  <a:lnTo>
                    <a:pt x="8609" y="19551"/>
                  </a:lnTo>
                  <a:cubicBezTo>
                    <a:pt x="8544" y="19378"/>
                    <a:pt x="8436" y="19216"/>
                    <a:pt x="8285" y="19086"/>
                  </a:cubicBezTo>
                  <a:cubicBezTo>
                    <a:pt x="7928" y="18795"/>
                    <a:pt x="7637" y="18373"/>
                    <a:pt x="7529" y="17877"/>
                  </a:cubicBezTo>
                  <a:cubicBezTo>
                    <a:pt x="7302" y="16786"/>
                    <a:pt x="8047" y="15608"/>
                    <a:pt x="9138" y="15349"/>
                  </a:cubicBezTo>
                  <a:cubicBezTo>
                    <a:pt x="9299" y="15312"/>
                    <a:pt x="9460" y="15294"/>
                    <a:pt x="9618" y="15294"/>
                  </a:cubicBezTo>
                  <a:cubicBezTo>
                    <a:pt x="10612" y="15294"/>
                    <a:pt x="11491" y="15997"/>
                    <a:pt x="11687" y="17012"/>
                  </a:cubicBezTo>
                  <a:cubicBezTo>
                    <a:pt x="11795" y="17520"/>
                    <a:pt x="11709" y="18028"/>
                    <a:pt x="11460" y="18460"/>
                  </a:cubicBezTo>
                  <a:cubicBezTo>
                    <a:pt x="11363" y="18633"/>
                    <a:pt x="11331" y="18816"/>
                    <a:pt x="11341" y="19011"/>
                  </a:cubicBezTo>
                  <a:lnTo>
                    <a:pt x="16915" y="17898"/>
                  </a:lnTo>
                  <a:lnTo>
                    <a:pt x="14150" y="3781"/>
                  </a:lnTo>
                  <a:lnTo>
                    <a:pt x="9419" y="4710"/>
                  </a:lnTo>
                  <a:cubicBezTo>
                    <a:pt x="9366" y="4721"/>
                    <a:pt x="9313" y="4726"/>
                    <a:pt x="9260" y="4726"/>
                  </a:cubicBezTo>
                  <a:cubicBezTo>
                    <a:pt x="8990" y="4726"/>
                    <a:pt x="8730" y="4591"/>
                    <a:pt x="8576" y="4365"/>
                  </a:cubicBezTo>
                  <a:lnTo>
                    <a:pt x="8490" y="4235"/>
                  </a:lnTo>
                  <a:cubicBezTo>
                    <a:pt x="8274" y="3911"/>
                    <a:pt x="8263" y="3511"/>
                    <a:pt x="8447" y="3155"/>
                  </a:cubicBezTo>
                  <a:cubicBezTo>
                    <a:pt x="8684" y="2744"/>
                    <a:pt x="8771" y="2226"/>
                    <a:pt x="8684" y="1718"/>
                  </a:cubicBezTo>
                  <a:cubicBezTo>
                    <a:pt x="8479" y="702"/>
                    <a:pt x="7591" y="0"/>
                    <a:pt x="66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2"/>
          <p:cNvGrpSpPr/>
          <p:nvPr/>
        </p:nvGrpSpPr>
        <p:grpSpPr>
          <a:xfrm>
            <a:off x="1041884" y="1020878"/>
            <a:ext cx="1790100" cy="888943"/>
            <a:chOff x="1041884" y="1020878"/>
            <a:chExt cx="1790100" cy="888943"/>
          </a:xfrm>
        </p:grpSpPr>
        <p:sp>
          <p:nvSpPr>
            <p:cNvPr id="788" name="Google Shape;788;p32"/>
            <p:cNvSpPr txBox="1"/>
            <p:nvPr/>
          </p:nvSpPr>
          <p:spPr>
            <a:xfrm>
              <a:off x="1041884" y="1020878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9" name="Google Shape;789;p32"/>
            <p:cNvSpPr txBox="1"/>
            <p:nvPr/>
          </p:nvSpPr>
          <p:spPr>
            <a:xfrm>
              <a:off x="1095610" y="1303521"/>
              <a:ext cx="16845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0" name="Google Shape;790;p32"/>
          <p:cNvGrpSpPr/>
          <p:nvPr/>
        </p:nvGrpSpPr>
        <p:grpSpPr>
          <a:xfrm>
            <a:off x="3676950" y="1020878"/>
            <a:ext cx="1790100" cy="888943"/>
            <a:chOff x="3676950" y="1020878"/>
            <a:chExt cx="1790100" cy="888943"/>
          </a:xfrm>
        </p:grpSpPr>
        <p:sp>
          <p:nvSpPr>
            <p:cNvPr id="791" name="Google Shape;791;p32"/>
            <p:cNvSpPr txBox="1"/>
            <p:nvPr/>
          </p:nvSpPr>
          <p:spPr>
            <a:xfrm>
              <a:off x="3676950" y="1020878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2" name="Google Shape;792;p32"/>
            <p:cNvSpPr txBox="1"/>
            <p:nvPr/>
          </p:nvSpPr>
          <p:spPr>
            <a:xfrm>
              <a:off x="3782700" y="1303521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3" name="Google Shape;793;p32"/>
          <p:cNvGrpSpPr/>
          <p:nvPr/>
        </p:nvGrpSpPr>
        <p:grpSpPr>
          <a:xfrm>
            <a:off x="6312016" y="1020878"/>
            <a:ext cx="1790100" cy="888943"/>
            <a:chOff x="6312016" y="1020878"/>
            <a:chExt cx="1790100" cy="888943"/>
          </a:xfrm>
        </p:grpSpPr>
        <p:sp>
          <p:nvSpPr>
            <p:cNvPr id="794" name="Google Shape;794;p32"/>
            <p:cNvSpPr txBox="1"/>
            <p:nvPr/>
          </p:nvSpPr>
          <p:spPr>
            <a:xfrm>
              <a:off x="6312016" y="1020878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5" name="Google Shape;795;p32"/>
            <p:cNvSpPr txBox="1"/>
            <p:nvPr/>
          </p:nvSpPr>
          <p:spPr>
            <a:xfrm>
              <a:off x="6417766" y="1303521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96" name="Google Shape;796;p32"/>
          <p:cNvSpPr/>
          <p:nvPr/>
        </p:nvSpPr>
        <p:spPr>
          <a:xfrm>
            <a:off x="2905717" y="1190193"/>
            <a:ext cx="6975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2"/>
          <p:cNvSpPr/>
          <p:nvPr/>
        </p:nvSpPr>
        <p:spPr>
          <a:xfrm>
            <a:off x="5540783" y="1190193"/>
            <a:ext cx="6975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3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803" name="Google Shape;803;p33"/>
          <p:cNvGrpSpPr/>
          <p:nvPr/>
        </p:nvGrpSpPr>
        <p:grpSpPr>
          <a:xfrm>
            <a:off x="590947" y="976644"/>
            <a:ext cx="2010735" cy="3709827"/>
            <a:chOff x="590947" y="976644"/>
            <a:chExt cx="2010735" cy="3709827"/>
          </a:xfrm>
        </p:grpSpPr>
        <p:sp>
          <p:nvSpPr>
            <p:cNvPr id="804" name="Google Shape;804;p33"/>
            <p:cNvSpPr/>
            <p:nvPr/>
          </p:nvSpPr>
          <p:spPr>
            <a:xfrm>
              <a:off x="648134" y="1028347"/>
              <a:ext cx="1560439" cy="3658125"/>
            </a:xfrm>
            <a:custGeom>
              <a:rect b="b" l="l" r="r" t="t"/>
              <a:pathLst>
                <a:path extrusionOk="0" h="64032" w="27314">
                  <a:moveTo>
                    <a:pt x="5489" y="0"/>
                  </a:moveTo>
                  <a:cubicBezTo>
                    <a:pt x="2453" y="0"/>
                    <a:pt x="0" y="2453"/>
                    <a:pt x="0" y="5489"/>
                  </a:cubicBezTo>
                  <a:lnTo>
                    <a:pt x="0" y="58543"/>
                  </a:lnTo>
                  <a:cubicBezTo>
                    <a:pt x="0" y="61579"/>
                    <a:pt x="2453" y="64032"/>
                    <a:pt x="5489" y="64032"/>
                  </a:cubicBezTo>
                  <a:lnTo>
                    <a:pt x="21824" y="64032"/>
                  </a:lnTo>
                  <a:cubicBezTo>
                    <a:pt x="24848" y="64032"/>
                    <a:pt x="27301" y="61579"/>
                    <a:pt x="27301" y="58543"/>
                  </a:cubicBezTo>
                  <a:lnTo>
                    <a:pt x="27301" y="5489"/>
                  </a:lnTo>
                  <a:cubicBezTo>
                    <a:pt x="27313" y="2453"/>
                    <a:pt x="24848" y="0"/>
                    <a:pt x="21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590947" y="976644"/>
              <a:ext cx="2010735" cy="1589689"/>
            </a:xfrm>
            <a:custGeom>
              <a:rect b="b" l="l" r="r" t="t"/>
              <a:pathLst>
                <a:path extrusionOk="0" h="27826" w="35196">
                  <a:moveTo>
                    <a:pt x="1" y="5477"/>
                  </a:moveTo>
                  <a:lnTo>
                    <a:pt x="1" y="21205"/>
                  </a:lnTo>
                  <a:cubicBezTo>
                    <a:pt x="1" y="21610"/>
                    <a:pt x="334" y="21932"/>
                    <a:pt x="739" y="21932"/>
                  </a:cubicBezTo>
                  <a:lnTo>
                    <a:pt x="11336" y="21932"/>
                  </a:lnTo>
                  <a:cubicBezTo>
                    <a:pt x="12645" y="21932"/>
                    <a:pt x="12526" y="23122"/>
                    <a:pt x="12467" y="23480"/>
                  </a:cubicBezTo>
                  <a:cubicBezTo>
                    <a:pt x="12455" y="23515"/>
                    <a:pt x="12455" y="23539"/>
                    <a:pt x="12443" y="23575"/>
                  </a:cubicBezTo>
                  <a:cubicBezTo>
                    <a:pt x="12443" y="23575"/>
                    <a:pt x="12443" y="23587"/>
                    <a:pt x="12443" y="23587"/>
                  </a:cubicBezTo>
                  <a:lnTo>
                    <a:pt x="12443" y="23587"/>
                  </a:lnTo>
                  <a:cubicBezTo>
                    <a:pt x="12300" y="24313"/>
                    <a:pt x="12241" y="24813"/>
                    <a:pt x="12217" y="25099"/>
                  </a:cubicBezTo>
                  <a:cubicBezTo>
                    <a:pt x="12217" y="25123"/>
                    <a:pt x="12205" y="25158"/>
                    <a:pt x="12205" y="25182"/>
                  </a:cubicBezTo>
                  <a:cubicBezTo>
                    <a:pt x="12205" y="25301"/>
                    <a:pt x="12193" y="25373"/>
                    <a:pt x="12193" y="25373"/>
                  </a:cubicBezTo>
                  <a:cubicBezTo>
                    <a:pt x="12193" y="26730"/>
                    <a:pt x="13300" y="27825"/>
                    <a:pt x="14658" y="27825"/>
                  </a:cubicBezTo>
                  <a:cubicBezTo>
                    <a:pt x="16003" y="27825"/>
                    <a:pt x="17110" y="26730"/>
                    <a:pt x="17110" y="25373"/>
                  </a:cubicBezTo>
                  <a:cubicBezTo>
                    <a:pt x="17110" y="25373"/>
                    <a:pt x="17110" y="25301"/>
                    <a:pt x="17098" y="25182"/>
                  </a:cubicBezTo>
                  <a:cubicBezTo>
                    <a:pt x="17098" y="25158"/>
                    <a:pt x="17098" y="25123"/>
                    <a:pt x="17086" y="25099"/>
                  </a:cubicBezTo>
                  <a:cubicBezTo>
                    <a:pt x="17063" y="24813"/>
                    <a:pt x="17003" y="24313"/>
                    <a:pt x="16860" y="23587"/>
                  </a:cubicBezTo>
                  <a:lnTo>
                    <a:pt x="16860" y="23587"/>
                  </a:lnTo>
                  <a:cubicBezTo>
                    <a:pt x="16860" y="23587"/>
                    <a:pt x="16860" y="23575"/>
                    <a:pt x="16860" y="23575"/>
                  </a:cubicBezTo>
                  <a:cubicBezTo>
                    <a:pt x="16860" y="23539"/>
                    <a:pt x="16848" y="23515"/>
                    <a:pt x="16848" y="23480"/>
                  </a:cubicBezTo>
                  <a:cubicBezTo>
                    <a:pt x="16777" y="23122"/>
                    <a:pt x="16670" y="21932"/>
                    <a:pt x="17968" y="21932"/>
                  </a:cubicBezTo>
                  <a:lnTo>
                    <a:pt x="28576" y="21932"/>
                  </a:lnTo>
                  <a:cubicBezTo>
                    <a:pt x="28969" y="21932"/>
                    <a:pt x="29302" y="21610"/>
                    <a:pt x="29302" y="21205"/>
                  </a:cubicBezTo>
                  <a:lnTo>
                    <a:pt x="29302" y="15681"/>
                  </a:lnTo>
                  <a:cubicBezTo>
                    <a:pt x="29302" y="14359"/>
                    <a:pt x="30493" y="14490"/>
                    <a:pt x="30838" y="14550"/>
                  </a:cubicBezTo>
                  <a:cubicBezTo>
                    <a:pt x="30874" y="14550"/>
                    <a:pt x="30898" y="14562"/>
                    <a:pt x="30922" y="14562"/>
                  </a:cubicBezTo>
                  <a:cubicBezTo>
                    <a:pt x="30933" y="14562"/>
                    <a:pt x="30933" y="14574"/>
                    <a:pt x="30933" y="14574"/>
                  </a:cubicBezTo>
                  <a:lnTo>
                    <a:pt x="30933" y="14562"/>
                  </a:lnTo>
                  <a:cubicBezTo>
                    <a:pt x="31672" y="14717"/>
                    <a:pt x="32184" y="14776"/>
                    <a:pt x="32469" y="14800"/>
                  </a:cubicBezTo>
                  <a:cubicBezTo>
                    <a:pt x="32493" y="14800"/>
                    <a:pt x="32517" y="14800"/>
                    <a:pt x="32553" y="14800"/>
                  </a:cubicBezTo>
                  <a:cubicBezTo>
                    <a:pt x="32672" y="14812"/>
                    <a:pt x="32743" y="14812"/>
                    <a:pt x="32743" y="14812"/>
                  </a:cubicBezTo>
                  <a:cubicBezTo>
                    <a:pt x="34089" y="14812"/>
                    <a:pt x="35196" y="13716"/>
                    <a:pt x="35196" y="12359"/>
                  </a:cubicBezTo>
                  <a:cubicBezTo>
                    <a:pt x="35196" y="11002"/>
                    <a:pt x="34089" y="9906"/>
                    <a:pt x="32743" y="9906"/>
                  </a:cubicBezTo>
                  <a:cubicBezTo>
                    <a:pt x="32743" y="9906"/>
                    <a:pt x="32672" y="9906"/>
                    <a:pt x="32553" y="9918"/>
                  </a:cubicBezTo>
                  <a:cubicBezTo>
                    <a:pt x="32517" y="9918"/>
                    <a:pt x="32493" y="9918"/>
                    <a:pt x="32469" y="9918"/>
                  </a:cubicBezTo>
                  <a:cubicBezTo>
                    <a:pt x="32184" y="9942"/>
                    <a:pt x="31672" y="10002"/>
                    <a:pt x="30945" y="10145"/>
                  </a:cubicBezTo>
                  <a:lnTo>
                    <a:pt x="30957" y="10145"/>
                  </a:lnTo>
                  <a:cubicBezTo>
                    <a:pt x="30957" y="10145"/>
                    <a:pt x="30945" y="10145"/>
                    <a:pt x="30945" y="10145"/>
                  </a:cubicBezTo>
                  <a:cubicBezTo>
                    <a:pt x="30910" y="10156"/>
                    <a:pt x="30886" y="10156"/>
                    <a:pt x="30850" y="10168"/>
                  </a:cubicBezTo>
                  <a:cubicBezTo>
                    <a:pt x="30493" y="10228"/>
                    <a:pt x="29302" y="10347"/>
                    <a:pt x="29302" y="9037"/>
                  </a:cubicBezTo>
                  <a:lnTo>
                    <a:pt x="29302" y="5477"/>
                  </a:lnTo>
                  <a:cubicBezTo>
                    <a:pt x="29302" y="2453"/>
                    <a:pt x="26850" y="0"/>
                    <a:pt x="23825" y="0"/>
                  </a:cubicBezTo>
                  <a:lnTo>
                    <a:pt x="5490" y="0"/>
                  </a:lnTo>
                  <a:cubicBezTo>
                    <a:pt x="2454" y="0"/>
                    <a:pt x="1" y="2453"/>
                    <a:pt x="1" y="547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6" name="Google Shape;806;p33"/>
            <p:cNvGrpSpPr/>
            <p:nvPr/>
          </p:nvGrpSpPr>
          <p:grpSpPr>
            <a:xfrm>
              <a:off x="684988" y="1211406"/>
              <a:ext cx="1486820" cy="808928"/>
              <a:chOff x="684988" y="1211406"/>
              <a:chExt cx="1486820" cy="808928"/>
            </a:xfrm>
          </p:grpSpPr>
          <p:sp>
            <p:nvSpPr>
              <p:cNvPr id="807" name="Google Shape;807;p33"/>
              <p:cNvSpPr txBox="1"/>
              <p:nvPr/>
            </p:nvSpPr>
            <p:spPr>
              <a:xfrm>
                <a:off x="684988" y="1527282"/>
                <a:ext cx="1486731" cy="493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08" name="Google Shape;808;p33"/>
              <p:cNvSpPr txBox="1"/>
              <p:nvPr/>
            </p:nvSpPr>
            <p:spPr>
              <a:xfrm>
                <a:off x="685008" y="1211406"/>
                <a:ext cx="1486800" cy="3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9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b="1" sz="2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809" name="Google Shape;809;p33"/>
            <p:cNvSpPr txBox="1"/>
            <p:nvPr/>
          </p:nvSpPr>
          <p:spPr>
            <a:xfrm>
              <a:off x="639093" y="2831234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0" name="Google Shape;810;p33"/>
          <p:cNvGrpSpPr/>
          <p:nvPr/>
        </p:nvGrpSpPr>
        <p:grpSpPr>
          <a:xfrm>
            <a:off x="2687416" y="976644"/>
            <a:ext cx="2010735" cy="3709824"/>
            <a:chOff x="2687416" y="976644"/>
            <a:chExt cx="2010735" cy="3709824"/>
          </a:xfrm>
        </p:grpSpPr>
        <p:sp>
          <p:nvSpPr>
            <p:cNvPr id="811" name="Google Shape;811;p33"/>
            <p:cNvSpPr/>
            <p:nvPr/>
          </p:nvSpPr>
          <p:spPr>
            <a:xfrm>
              <a:off x="2744546" y="976644"/>
              <a:ext cx="1560439" cy="3658182"/>
            </a:xfrm>
            <a:custGeom>
              <a:rect b="b" l="l" r="r" t="t"/>
              <a:pathLst>
                <a:path extrusionOk="0" h="64033" w="27314">
                  <a:moveTo>
                    <a:pt x="4692" y="0"/>
                  </a:moveTo>
                  <a:cubicBezTo>
                    <a:pt x="2096" y="0"/>
                    <a:pt x="1" y="2096"/>
                    <a:pt x="1" y="4691"/>
                  </a:cubicBezTo>
                  <a:lnTo>
                    <a:pt x="1" y="9573"/>
                  </a:lnTo>
                  <a:cubicBezTo>
                    <a:pt x="37" y="9561"/>
                    <a:pt x="84" y="9561"/>
                    <a:pt x="120" y="9549"/>
                  </a:cubicBezTo>
                  <a:cubicBezTo>
                    <a:pt x="394" y="9502"/>
                    <a:pt x="680" y="9454"/>
                    <a:pt x="953" y="9418"/>
                  </a:cubicBezTo>
                  <a:cubicBezTo>
                    <a:pt x="1025" y="9406"/>
                    <a:pt x="1096" y="9394"/>
                    <a:pt x="1168" y="9394"/>
                  </a:cubicBezTo>
                  <a:cubicBezTo>
                    <a:pt x="1180" y="9394"/>
                    <a:pt x="1203" y="9383"/>
                    <a:pt x="1215" y="9383"/>
                  </a:cubicBezTo>
                  <a:cubicBezTo>
                    <a:pt x="1275" y="9383"/>
                    <a:pt x="1323" y="9371"/>
                    <a:pt x="1382" y="9371"/>
                  </a:cubicBezTo>
                  <a:lnTo>
                    <a:pt x="1430" y="9371"/>
                  </a:lnTo>
                  <a:cubicBezTo>
                    <a:pt x="1501" y="9371"/>
                    <a:pt x="1573" y="9359"/>
                    <a:pt x="1644" y="9359"/>
                  </a:cubicBezTo>
                  <a:lnTo>
                    <a:pt x="1668" y="9359"/>
                  </a:lnTo>
                  <a:cubicBezTo>
                    <a:pt x="1739" y="9359"/>
                    <a:pt x="1799" y="9359"/>
                    <a:pt x="1858" y="9371"/>
                  </a:cubicBezTo>
                  <a:lnTo>
                    <a:pt x="1918" y="9371"/>
                  </a:lnTo>
                  <a:cubicBezTo>
                    <a:pt x="1965" y="9371"/>
                    <a:pt x="2025" y="9371"/>
                    <a:pt x="2085" y="9383"/>
                  </a:cubicBezTo>
                  <a:lnTo>
                    <a:pt x="2120" y="9383"/>
                  </a:lnTo>
                  <a:cubicBezTo>
                    <a:pt x="2192" y="9394"/>
                    <a:pt x="2263" y="9406"/>
                    <a:pt x="2323" y="9418"/>
                  </a:cubicBezTo>
                  <a:cubicBezTo>
                    <a:pt x="2346" y="9418"/>
                    <a:pt x="2358" y="9418"/>
                    <a:pt x="2370" y="9430"/>
                  </a:cubicBezTo>
                  <a:cubicBezTo>
                    <a:pt x="2430" y="9442"/>
                    <a:pt x="2477" y="9454"/>
                    <a:pt x="2537" y="9466"/>
                  </a:cubicBezTo>
                  <a:cubicBezTo>
                    <a:pt x="2549" y="9466"/>
                    <a:pt x="2573" y="9478"/>
                    <a:pt x="2597" y="9478"/>
                  </a:cubicBezTo>
                  <a:cubicBezTo>
                    <a:pt x="2656" y="9502"/>
                    <a:pt x="2727" y="9525"/>
                    <a:pt x="2799" y="9549"/>
                  </a:cubicBezTo>
                  <a:cubicBezTo>
                    <a:pt x="3108" y="9668"/>
                    <a:pt x="3394" y="9835"/>
                    <a:pt x="3644" y="10037"/>
                  </a:cubicBezTo>
                  <a:cubicBezTo>
                    <a:pt x="3811" y="10180"/>
                    <a:pt x="3954" y="10335"/>
                    <a:pt x="4085" y="10502"/>
                  </a:cubicBezTo>
                  <a:cubicBezTo>
                    <a:pt x="4478" y="11002"/>
                    <a:pt x="4704" y="11621"/>
                    <a:pt x="4740" y="12252"/>
                  </a:cubicBezTo>
                  <a:cubicBezTo>
                    <a:pt x="4752" y="12466"/>
                    <a:pt x="4740" y="12681"/>
                    <a:pt x="4704" y="12883"/>
                  </a:cubicBezTo>
                  <a:cubicBezTo>
                    <a:pt x="4680" y="12990"/>
                    <a:pt x="4656" y="13097"/>
                    <a:pt x="4632" y="13204"/>
                  </a:cubicBezTo>
                  <a:cubicBezTo>
                    <a:pt x="4573" y="13407"/>
                    <a:pt x="4490" y="13621"/>
                    <a:pt x="4371" y="13812"/>
                  </a:cubicBezTo>
                  <a:cubicBezTo>
                    <a:pt x="4228" y="14085"/>
                    <a:pt x="4025" y="14336"/>
                    <a:pt x="3811" y="14538"/>
                  </a:cubicBezTo>
                  <a:cubicBezTo>
                    <a:pt x="3585" y="14752"/>
                    <a:pt x="3323" y="14931"/>
                    <a:pt x="3049" y="15062"/>
                  </a:cubicBezTo>
                  <a:cubicBezTo>
                    <a:pt x="2858" y="15145"/>
                    <a:pt x="2668" y="15217"/>
                    <a:pt x="2466" y="15276"/>
                  </a:cubicBezTo>
                  <a:cubicBezTo>
                    <a:pt x="2382" y="15288"/>
                    <a:pt x="2299" y="15312"/>
                    <a:pt x="2204" y="15324"/>
                  </a:cubicBezTo>
                  <a:cubicBezTo>
                    <a:pt x="2192" y="15324"/>
                    <a:pt x="2168" y="15324"/>
                    <a:pt x="2144" y="15336"/>
                  </a:cubicBezTo>
                  <a:cubicBezTo>
                    <a:pt x="2061" y="15336"/>
                    <a:pt x="1977" y="15348"/>
                    <a:pt x="1894" y="15359"/>
                  </a:cubicBezTo>
                  <a:lnTo>
                    <a:pt x="1549" y="15359"/>
                  </a:lnTo>
                  <a:cubicBezTo>
                    <a:pt x="1477" y="15359"/>
                    <a:pt x="1394" y="15348"/>
                    <a:pt x="1311" y="15348"/>
                  </a:cubicBezTo>
                  <a:cubicBezTo>
                    <a:pt x="1287" y="15336"/>
                    <a:pt x="1251" y="15336"/>
                    <a:pt x="1227" y="15336"/>
                  </a:cubicBezTo>
                  <a:cubicBezTo>
                    <a:pt x="1168" y="15336"/>
                    <a:pt x="1108" y="15324"/>
                    <a:pt x="1049" y="15312"/>
                  </a:cubicBezTo>
                  <a:cubicBezTo>
                    <a:pt x="1013" y="15312"/>
                    <a:pt x="989" y="15312"/>
                    <a:pt x="953" y="15300"/>
                  </a:cubicBezTo>
                  <a:cubicBezTo>
                    <a:pt x="668" y="15264"/>
                    <a:pt x="382" y="15217"/>
                    <a:pt x="108" y="15157"/>
                  </a:cubicBezTo>
                  <a:lnTo>
                    <a:pt x="108" y="15169"/>
                  </a:lnTo>
                  <a:cubicBezTo>
                    <a:pt x="72" y="15157"/>
                    <a:pt x="37" y="15145"/>
                    <a:pt x="1" y="15145"/>
                  </a:cubicBezTo>
                  <a:lnTo>
                    <a:pt x="1" y="59341"/>
                  </a:lnTo>
                  <a:cubicBezTo>
                    <a:pt x="1" y="61937"/>
                    <a:pt x="2096" y="64032"/>
                    <a:pt x="4692" y="64032"/>
                  </a:cubicBezTo>
                  <a:lnTo>
                    <a:pt x="22623" y="64032"/>
                  </a:lnTo>
                  <a:cubicBezTo>
                    <a:pt x="25206" y="64032"/>
                    <a:pt x="27314" y="61937"/>
                    <a:pt x="27314" y="59341"/>
                  </a:cubicBezTo>
                  <a:lnTo>
                    <a:pt x="27314" y="4691"/>
                  </a:lnTo>
                  <a:cubicBezTo>
                    <a:pt x="27314" y="2096"/>
                    <a:pt x="25206" y="0"/>
                    <a:pt x="2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2687416" y="3096836"/>
              <a:ext cx="2010735" cy="1589632"/>
            </a:xfrm>
            <a:custGeom>
              <a:rect b="b" l="l" r="r" t="t"/>
              <a:pathLst>
                <a:path extrusionOk="0" h="27825" w="35196">
                  <a:moveTo>
                    <a:pt x="12205" y="2453"/>
                  </a:moveTo>
                  <a:cubicBezTo>
                    <a:pt x="12205" y="2453"/>
                    <a:pt x="12205" y="2524"/>
                    <a:pt x="12205" y="2643"/>
                  </a:cubicBezTo>
                  <a:cubicBezTo>
                    <a:pt x="12217" y="2667"/>
                    <a:pt x="12217" y="2703"/>
                    <a:pt x="12217" y="2727"/>
                  </a:cubicBezTo>
                  <a:cubicBezTo>
                    <a:pt x="12240" y="3012"/>
                    <a:pt x="12300" y="3512"/>
                    <a:pt x="12443" y="4239"/>
                  </a:cubicBezTo>
                  <a:lnTo>
                    <a:pt x="12443" y="4239"/>
                  </a:lnTo>
                  <a:cubicBezTo>
                    <a:pt x="12443" y="4239"/>
                    <a:pt x="12443" y="4251"/>
                    <a:pt x="12443" y="4251"/>
                  </a:cubicBezTo>
                  <a:cubicBezTo>
                    <a:pt x="12455" y="4286"/>
                    <a:pt x="12455" y="4310"/>
                    <a:pt x="12467" y="4346"/>
                  </a:cubicBezTo>
                  <a:cubicBezTo>
                    <a:pt x="12526" y="4691"/>
                    <a:pt x="12645" y="5894"/>
                    <a:pt x="11336" y="5894"/>
                  </a:cubicBezTo>
                  <a:lnTo>
                    <a:pt x="739" y="5894"/>
                  </a:lnTo>
                  <a:cubicBezTo>
                    <a:pt x="334" y="5894"/>
                    <a:pt x="1" y="6215"/>
                    <a:pt x="1" y="6620"/>
                  </a:cubicBezTo>
                  <a:lnTo>
                    <a:pt x="1" y="22348"/>
                  </a:lnTo>
                  <a:cubicBezTo>
                    <a:pt x="1" y="25372"/>
                    <a:pt x="2454" y="27825"/>
                    <a:pt x="5490" y="27825"/>
                  </a:cubicBezTo>
                  <a:lnTo>
                    <a:pt x="23825" y="27825"/>
                  </a:lnTo>
                  <a:cubicBezTo>
                    <a:pt x="26849" y="27825"/>
                    <a:pt x="29302" y="25372"/>
                    <a:pt x="29302" y="22348"/>
                  </a:cubicBezTo>
                  <a:lnTo>
                    <a:pt x="29302" y="18788"/>
                  </a:lnTo>
                  <a:cubicBezTo>
                    <a:pt x="29302" y="17478"/>
                    <a:pt x="30493" y="17598"/>
                    <a:pt x="30850" y="17657"/>
                  </a:cubicBezTo>
                  <a:cubicBezTo>
                    <a:pt x="30886" y="17669"/>
                    <a:pt x="30909" y="17669"/>
                    <a:pt x="30945" y="17681"/>
                  </a:cubicBezTo>
                  <a:cubicBezTo>
                    <a:pt x="30945" y="17681"/>
                    <a:pt x="30957" y="17681"/>
                    <a:pt x="30957" y="17681"/>
                  </a:cubicBezTo>
                  <a:lnTo>
                    <a:pt x="30957" y="17681"/>
                  </a:lnTo>
                  <a:cubicBezTo>
                    <a:pt x="31671" y="17824"/>
                    <a:pt x="32183" y="17883"/>
                    <a:pt x="32469" y="17907"/>
                  </a:cubicBezTo>
                  <a:cubicBezTo>
                    <a:pt x="32493" y="17907"/>
                    <a:pt x="32517" y="17907"/>
                    <a:pt x="32553" y="17907"/>
                  </a:cubicBezTo>
                  <a:cubicBezTo>
                    <a:pt x="32672" y="17919"/>
                    <a:pt x="32743" y="17919"/>
                    <a:pt x="32743" y="17919"/>
                  </a:cubicBezTo>
                  <a:cubicBezTo>
                    <a:pt x="34088" y="17919"/>
                    <a:pt x="35196" y="16824"/>
                    <a:pt x="35196" y="15466"/>
                  </a:cubicBezTo>
                  <a:cubicBezTo>
                    <a:pt x="35196" y="14109"/>
                    <a:pt x="34088" y="13014"/>
                    <a:pt x="32743" y="13014"/>
                  </a:cubicBezTo>
                  <a:cubicBezTo>
                    <a:pt x="32743" y="13014"/>
                    <a:pt x="32672" y="13014"/>
                    <a:pt x="32553" y="13026"/>
                  </a:cubicBezTo>
                  <a:cubicBezTo>
                    <a:pt x="32517" y="13026"/>
                    <a:pt x="32493" y="13026"/>
                    <a:pt x="32469" y="13026"/>
                  </a:cubicBezTo>
                  <a:cubicBezTo>
                    <a:pt x="32183" y="13049"/>
                    <a:pt x="31671" y="13109"/>
                    <a:pt x="30957" y="13252"/>
                  </a:cubicBezTo>
                  <a:lnTo>
                    <a:pt x="30957" y="13252"/>
                  </a:lnTo>
                  <a:cubicBezTo>
                    <a:pt x="30957" y="13252"/>
                    <a:pt x="30945" y="13252"/>
                    <a:pt x="30945" y="13252"/>
                  </a:cubicBezTo>
                  <a:cubicBezTo>
                    <a:pt x="30909" y="13264"/>
                    <a:pt x="30886" y="13264"/>
                    <a:pt x="30850" y="13276"/>
                  </a:cubicBezTo>
                  <a:cubicBezTo>
                    <a:pt x="30493" y="13335"/>
                    <a:pt x="29302" y="13454"/>
                    <a:pt x="29302" y="12144"/>
                  </a:cubicBezTo>
                  <a:lnTo>
                    <a:pt x="29302" y="6620"/>
                  </a:lnTo>
                  <a:cubicBezTo>
                    <a:pt x="29302" y="6215"/>
                    <a:pt x="28981" y="5894"/>
                    <a:pt x="28576" y="5894"/>
                  </a:cubicBezTo>
                  <a:lnTo>
                    <a:pt x="17967" y="5894"/>
                  </a:lnTo>
                  <a:cubicBezTo>
                    <a:pt x="16670" y="5894"/>
                    <a:pt x="16777" y="4703"/>
                    <a:pt x="16848" y="4346"/>
                  </a:cubicBezTo>
                  <a:cubicBezTo>
                    <a:pt x="16848" y="4310"/>
                    <a:pt x="16860" y="4286"/>
                    <a:pt x="16860" y="4251"/>
                  </a:cubicBezTo>
                  <a:cubicBezTo>
                    <a:pt x="16860" y="4239"/>
                    <a:pt x="16860" y="4239"/>
                    <a:pt x="16860" y="4239"/>
                  </a:cubicBezTo>
                  <a:lnTo>
                    <a:pt x="16860" y="4239"/>
                  </a:lnTo>
                  <a:cubicBezTo>
                    <a:pt x="17015" y="3512"/>
                    <a:pt x="17074" y="3012"/>
                    <a:pt x="17086" y="2727"/>
                  </a:cubicBezTo>
                  <a:cubicBezTo>
                    <a:pt x="17098" y="2703"/>
                    <a:pt x="17098" y="2667"/>
                    <a:pt x="17098" y="2643"/>
                  </a:cubicBezTo>
                  <a:cubicBezTo>
                    <a:pt x="17110" y="2524"/>
                    <a:pt x="17110" y="2453"/>
                    <a:pt x="17110" y="2453"/>
                  </a:cubicBezTo>
                  <a:cubicBezTo>
                    <a:pt x="17110" y="1096"/>
                    <a:pt x="16015" y="0"/>
                    <a:pt x="14657" y="0"/>
                  </a:cubicBezTo>
                  <a:cubicBezTo>
                    <a:pt x="13300" y="0"/>
                    <a:pt x="12205" y="1096"/>
                    <a:pt x="12205" y="245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 txBox="1"/>
            <p:nvPr/>
          </p:nvSpPr>
          <p:spPr>
            <a:xfrm>
              <a:off x="2782445" y="3935099"/>
              <a:ext cx="1486731" cy="49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4" name="Google Shape;814;p33"/>
            <p:cNvSpPr txBox="1"/>
            <p:nvPr/>
          </p:nvSpPr>
          <p:spPr>
            <a:xfrm>
              <a:off x="2782435" y="3619224"/>
              <a:ext cx="1486731" cy="363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5" name="Google Shape;815;p33"/>
            <p:cNvSpPr txBox="1"/>
            <p:nvPr/>
          </p:nvSpPr>
          <p:spPr>
            <a:xfrm>
              <a:off x="2706915" y="2203419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6" name="Google Shape;816;p33"/>
          <p:cNvGrpSpPr/>
          <p:nvPr/>
        </p:nvGrpSpPr>
        <p:grpSpPr>
          <a:xfrm>
            <a:off x="4783885" y="976644"/>
            <a:ext cx="2010049" cy="3709827"/>
            <a:chOff x="4783885" y="976644"/>
            <a:chExt cx="2010049" cy="3709827"/>
          </a:xfrm>
        </p:grpSpPr>
        <p:sp>
          <p:nvSpPr>
            <p:cNvPr id="817" name="Google Shape;817;p33"/>
            <p:cNvSpPr/>
            <p:nvPr/>
          </p:nvSpPr>
          <p:spPr>
            <a:xfrm>
              <a:off x="4840329" y="1028347"/>
              <a:ext cx="1560439" cy="3658125"/>
            </a:xfrm>
            <a:custGeom>
              <a:rect b="b" l="l" r="r" t="t"/>
              <a:pathLst>
                <a:path extrusionOk="0" h="64032" w="27314">
                  <a:moveTo>
                    <a:pt x="4692" y="0"/>
                  </a:moveTo>
                  <a:cubicBezTo>
                    <a:pt x="2108" y="0"/>
                    <a:pt x="1" y="2096"/>
                    <a:pt x="1" y="4691"/>
                  </a:cubicBezTo>
                  <a:lnTo>
                    <a:pt x="1" y="48887"/>
                  </a:lnTo>
                  <a:cubicBezTo>
                    <a:pt x="48" y="48875"/>
                    <a:pt x="96" y="48875"/>
                    <a:pt x="131" y="48863"/>
                  </a:cubicBezTo>
                  <a:cubicBezTo>
                    <a:pt x="405" y="48816"/>
                    <a:pt x="679" y="48768"/>
                    <a:pt x="965" y="48732"/>
                  </a:cubicBezTo>
                  <a:cubicBezTo>
                    <a:pt x="1036" y="48721"/>
                    <a:pt x="1096" y="48709"/>
                    <a:pt x="1167" y="48709"/>
                  </a:cubicBezTo>
                  <a:cubicBezTo>
                    <a:pt x="1191" y="48709"/>
                    <a:pt x="1203" y="48697"/>
                    <a:pt x="1227" y="48697"/>
                  </a:cubicBezTo>
                  <a:cubicBezTo>
                    <a:pt x="1274" y="48697"/>
                    <a:pt x="1334" y="48685"/>
                    <a:pt x="1394" y="48685"/>
                  </a:cubicBezTo>
                  <a:lnTo>
                    <a:pt x="1441" y="48685"/>
                  </a:lnTo>
                  <a:cubicBezTo>
                    <a:pt x="1513" y="48685"/>
                    <a:pt x="1584" y="48673"/>
                    <a:pt x="1655" y="48673"/>
                  </a:cubicBezTo>
                  <a:lnTo>
                    <a:pt x="1679" y="48673"/>
                  </a:lnTo>
                  <a:cubicBezTo>
                    <a:pt x="1739" y="48673"/>
                    <a:pt x="1798" y="48673"/>
                    <a:pt x="1858" y="48685"/>
                  </a:cubicBezTo>
                  <a:lnTo>
                    <a:pt x="1917" y="48685"/>
                  </a:lnTo>
                  <a:cubicBezTo>
                    <a:pt x="1977" y="48685"/>
                    <a:pt x="2036" y="48685"/>
                    <a:pt x="2096" y="48697"/>
                  </a:cubicBezTo>
                  <a:lnTo>
                    <a:pt x="2132" y="48697"/>
                  </a:lnTo>
                  <a:cubicBezTo>
                    <a:pt x="2203" y="48709"/>
                    <a:pt x="2263" y="48721"/>
                    <a:pt x="2334" y="48732"/>
                  </a:cubicBezTo>
                  <a:cubicBezTo>
                    <a:pt x="2346" y="48732"/>
                    <a:pt x="2370" y="48732"/>
                    <a:pt x="2382" y="48744"/>
                  </a:cubicBezTo>
                  <a:cubicBezTo>
                    <a:pt x="2441" y="48756"/>
                    <a:pt x="2489" y="48768"/>
                    <a:pt x="2537" y="48780"/>
                  </a:cubicBezTo>
                  <a:cubicBezTo>
                    <a:pt x="2560" y="48780"/>
                    <a:pt x="2584" y="48792"/>
                    <a:pt x="2596" y="48792"/>
                  </a:cubicBezTo>
                  <a:cubicBezTo>
                    <a:pt x="2668" y="48816"/>
                    <a:pt x="2739" y="48840"/>
                    <a:pt x="2798" y="48863"/>
                  </a:cubicBezTo>
                  <a:cubicBezTo>
                    <a:pt x="4489" y="49494"/>
                    <a:pt x="5263" y="51554"/>
                    <a:pt x="4382" y="53126"/>
                  </a:cubicBezTo>
                  <a:cubicBezTo>
                    <a:pt x="3977" y="53852"/>
                    <a:pt x="3275" y="54388"/>
                    <a:pt x="2477" y="54590"/>
                  </a:cubicBezTo>
                  <a:cubicBezTo>
                    <a:pt x="2382" y="54602"/>
                    <a:pt x="2298" y="54626"/>
                    <a:pt x="2215" y="54638"/>
                  </a:cubicBezTo>
                  <a:cubicBezTo>
                    <a:pt x="2191" y="54638"/>
                    <a:pt x="2167" y="54638"/>
                    <a:pt x="2156" y="54650"/>
                  </a:cubicBezTo>
                  <a:cubicBezTo>
                    <a:pt x="2072" y="54650"/>
                    <a:pt x="1989" y="54662"/>
                    <a:pt x="1894" y="54674"/>
                  </a:cubicBezTo>
                  <a:lnTo>
                    <a:pt x="1560" y="54674"/>
                  </a:lnTo>
                  <a:cubicBezTo>
                    <a:pt x="1477" y="54674"/>
                    <a:pt x="1405" y="54662"/>
                    <a:pt x="1322" y="54662"/>
                  </a:cubicBezTo>
                  <a:cubicBezTo>
                    <a:pt x="1286" y="54650"/>
                    <a:pt x="1263" y="54650"/>
                    <a:pt x="1227" y="54650"/>
                  </a:cubicBezTo>
                  <a:cubicBezTo>
                    <a:pt x="1167" y="54650"/>
                    <a:pt x="1120" y="54638"/>
                    <a:pt x="1060" y="54626"/>
                  </a:cubicBezTo>
                  <a:cubicBezTo>
                    <a:pt x="1024" y="54626"/>
                    <a:pt x="989" y="54626"/>
                    <a:pt x="965" y="54614"/>
                  </a:cubicBezTo>
                  <a:cubicBezTo>
                    <a:pt x="679" y="54578"/>
                    <a:pt x="393" y="54531"/>
                    <a:pt x="120" y="54471"/>
                  </a:cubicBezTo>
                  <a:lnTo>
                    <a:pt x="108" y="54483"/>
                  </a:lnTo>
                  <a:cubicBezTo>
                    <a:pt x="84" y="54471"/>
                    <a:pt x="48" y="54459"/>
                    <a:pt x="1" y="54459"/>
                  </a:cubicBezTo>
                  <a:lnTo>
                    <a:pt x="1" y="59341"/>
                  </a:lnTo>
                  <a:cubicBezTo>
                    <a:pt x="1" y="61936"/>
                    <a:pt x="2108" y="64032"/>
                    <a:pt x="4692" y="64032"/>
                  </a:cubicBezTo>
                  <a:lnTo>
                    <a:pt x="22622" y="64032"/>
                  </a:lnTo>
                  <a:cubicBezTo>
                    <a:pt x="25218" y="64032"/>
                    <a:pt x="27313" y="61936"/>
                    <a:pt x="27313" y="59341"/>
                  </a:cubicBezTo>
                  <a:lnTo>
                    <a:pt x="27313" y="4691"/>
                  </a:lnTo>
                  <a:cubicBezTo>
                    <a:pt x="27313" y="2096"/>
                    <a:pt x="25218" y="0"/>
                    <a:pt x="226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4783885" y="976644"/>
              <a:ext cx="2010049" cy="1589689"/>
            </a:xfrm>
            <a:custGeom>
              <a:rect b="b" l="l" r="r" t="t"/>
              <a:pathLst>
                <a:path extrusionOk="0" h="27826" w="35184">
                  <a:moveTo>
                    <a:pt x="0" y="5477"/>
                  </a:moveTo>
                  <a:lnTo>
                    <a:pt x="0" y="21205"/>
                  </a:lnTo>
                  <a:cubicBezTo>
                    <a:pt x="0" y="21610"/>
                    <a:pt x="322" y="21932"/>
                    <a:pt x="727" y="21932"/>
                  </a:cubicBezTo>
                  <a:lnTo>
                    <a:pt x="11335" y="21932"/>
                  </a:lnTo>
                  <a:cubicBezTo>
                    <a:pt x="12633" y="21932"/>
                    <a:pt x="12526" y="23134"/>
                    <a:pt x="12454" y="23480"/>
                  </a:cubicBezTo>
                  <a:cubicBezTo>
                    <a:pt x="12454" y="23515"/>
                    <a:pt x="12442" y="23539"/>
                    <a:pt x="12442" y="23575"/>
                  </a:cubicBezTo>
                  <a:cubicBezTo>
                    <a:pt x="12442" y="23575"/>
                    <a:pt x="12442" y="23587"/>
                    <a:pt x="12442" y="23587"/>
                  </a:cubicBezTo>
                  <a:lnTo>
                    <a:pt x="12442" y="23587"/>
                  </a:lnTo>
                  <a:cubicBezTo>
                    <a:pt x="12288" y="24313"/>
                    <a:pt x="12228" y="24813"/>
                    <a:pt x="12216" y="25099"/>
                  </a:cubicBezTo>
                  <a:cubicBezTo>
                    <a:pt x="12204" y="25123"/>
                    <a:pt x="12204" y="25158"/>
                    <a:pt x="12204" y="25182"/>
                  </a:cubicBezTo>
                  <a:cubicBezTo>
                    <a:pt x="12192" y="25301"/>
                    <a:pt x="12192" y="25373"/>
                    <a:pt x="12192" y="25373"/>
                  </a:cubicBezTo>
                  <a:cubicBezTo>
                    <a:pt x="12192" y="26730"/>
                    <a:pt x="13288" y="27825"/>
                    <a:pt x="14645" y="27825"/>
                  </a:cubicBezTo>
                  <a:cubicBezTo>
                    <a:pt x="16002" y="27825"/>
                    <a:pt x="17098" y="26730"/>
                    <a:pt x="17098" y="25373"/>
                  </a:cubicBezTo>
                  <a:cubicBezTo>
                    <a:pt x="17098" y="25373"/>
                    <a:pt x="17098" y="25301"/>
                    <a:pt x="17098" y="25182"/>
                  </a:cubicBezTo>
                  <a:cubicBezTo>
                    <a:pt x="17086" y="25158"/>
                    <a:pt x="17086" y="25123"/>
                    <a:pt x="17086" y="25099"/>
                  </a:cubicBezTo>
                  <a:cubicBezTo>
                    <a:pt x="17062" y="24813"/>
                    <a:pt x="17002" y="24313"/>
                    <a:pt x="16860" y="23587"/>
                  </a:cubicBezTo>
                  <a:lnTo>
                    <a:pt x="16860" y="23587"/>
                  </a:lnTo>
                  <a:cubicBezTo>
                    <a:pt x="16860" y="23587"/>
                    <a:pt x="16860" y="23575"/>
                    <a:pt x="16860" y="23575"/>
                  </a:cubicBezTo>
                  <a:cubicBezTo>
                    <a:pt x="16848" y="23539"/>
                    <a:pt x="16848" y="23515"/>
                    <a:pt x="16836" y="23480"/>
                  </a:cubicBezTo>
                  <a:cubicBezTo>
                    <a:pt x="16776" y="23122"/>
                    <a:pt x="16657" y="21932"/>
                    <a:pt x="17967" y="21932"/>
                  </a:cubicBezTo>
                  <a:lnTo>
                    <a:pt x="28563" y="21932"/>
                  </a:lnTo>
                  <a:cubicBezTo>
                    <a:pt x="28968" y="21932"/>
                    <a:pt x="29302" y="21610"/>
                    <a:pt x="29302" y="21205"/>
                  </a:cubicBezTo>
                  <a:lnTo>
                    <a:pt x="29302" y="15681"/>
                  </a:lnTo>
                  <a:cubicBezTo>
                    <a:pt x="29302" y="14359"/>
                    <a:pt x="30492" y="14490"/>
                    <a:pt x="30837" y="14550"/>
                  </a:cubicBezTo>
                  <a:cubicBezTo>
                    <a:pt x="30861" y="14550"/>
                    <a:pt x="30885" y="14562"/>
                    <a:pt x="30921" y="14562"/>
                  </a:cubicBezTo>
                  <a:cubicBezTo>
                    <a:pt x="30921" y="14562"/>
                    <a:pt x="30933" y="14574"/>
                    <a:pt x="30933" y="14574"/>
                  </a:cubicBezTo>
                  <a:lnTo>
                    <a:pt x="30933" y="14562"/>
                  </a:lnTo>
                  <a:cubicBezTo>
                    <a:pt x="31671" y="14717"/>
                    <a:pt x="32171" y="14776"/>
                    <a:pt x="32457" y="14800"/>
                  </a:cubicBezTo>
                  <a:cubicBezTo>
                    <a:pt x="32492" y="14800"/>
                    <a:pt x="32516" y="14800"/>
                    <a:pt x="32540" y="14800"/>
                  </a:cubicBezTo>
                  <a:cubicBezTo>
                    <a:pt x="32671" y="14812"/>
                    <a:pt x="32731" y="14812"/>
                    <a:pt x="32731" y="14812"/>
                  </a:cubicBezTo>
                  <a:cubicBezTo>
                    <a:pt x="34088" y="14812"/>
                    <a:pt x="35183" y="13716"/>
                    <a:pt x="35183" y="12359"/>
                  </a:cubicBezTo>
                  <a:cubicBezTo>
                    <a:pt x="35183" y="11002"/>
                    <a:pt x="34088" y="9906"/>
                    <a:pt x="32731" y="9906"/>
                  </a:cubicBezTo>
                  <a:cubicBezTo>
                    <a:pt x="32731" y="9906"/>
                    <a:pt x="32671" y="9906"/>
                    <a:pt x="32540" y="9918"/>
                  </a:cubicBezTo>
                  <a:cubicBezTo>
                    <a:pt x="32516" y="9918"/>
                    <a:pt x="32492" y="9918"/>
                    <a:pt x="32457" y="9918"/>
                  </a:cubicBezTo>
                  <a:cubicBezTo>
                    <a:pt x="32183" y="9942"/>
                    <a:pt x="31671" y="10002"/>
                    <a:pt x="30945" y="10145"/>
                  </a:cubicBezTo>
                  <a:lnTo>
                    <a:pt x="30945" y="10145"/>
                  </a:lnTo>
                  <a:cubicBezTo>
                    <a:pt x="30945" y="10145"/>
                    <a:pt x="30945" y="10145"/>
                    <a:pt x="30933" y="10145"/>
                  </a:cubicBezTo>
                  <a:cubicBezTo>
                    <a:pt x="30909" y="10156"/>
                    <a:pt x="30873" y="10156"/>
                    <a:pt x="30849" y="10168"/>
                  </a:cubicBezTo>
                  <a:cubicBezTo>
                    <a:pt x="30492" y="10228"/>
                    <a:pt x="29302" y="10347"/>
                    <a:pt x="29302" y="9037"/>
                  </a:cubicBezTo>
                  <a:lnTo>
                    <a:pt x="29302" y="5477"/>
                  </a:lnTo>
                  <a:cubicBezTo>
                    <a:pt x="29302" y="2453"/>
                    <a:pt x="26849" y="0"/>
                    <a:pt x="23813" y="0"/>
                  </a:cubicBezTo>
                  <a:lnTo>
                    <a:pt x="5477" y="0"/>
                  </a:lnTo>
                  <a:cubicBezTo>
                    <a:pt x="2453" y="0"/>
                    <a:pt x="0" y="2453"/>
                    <a:pt x="0" y="547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4877491" y="1527282"/>
              <a:ext cx="1486731" cy="49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4877480" y="1211406"/>
              <a:ext cx="1486731" cy="363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1" name="Google Shape;821;p33"/>
            <p:cNvSpPr txBox="1"/>
            <p:nvPr/>
          </p:nvSpPr>
          <p:spPr>
            <a:xfrm>
              <a:off x="4803025" y="2831234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2" name="Google Shape;822;p33"/>
          <p:cNvGrpSpPr/>
          <p:nvPr/>
        </p:nvGrpSpPr>
        <p:grpSpPr>
          <a:xfrm>
            <a:off x="6879669" y="976644"/>
            <a:ext cx="1673384" cy="3709824"/>
            <a:chOff x="6879669" y="976644"/>
            <a:chExt cx="1673384" cy="3709824"/>
          </a:xfrm>
        </p:grpSpPr>
        <p:sp>
          <p:nvSpPr>
            <p:cNvPr id="823" name="Google Shape;823;p33"/>
            <p:cNvSpPr/>
            <p:nvPr/>
          </p:nvSpPr>
          <p:spPr>
            <a:xfrm>
              <a:off x="6936113" y="976644"/>
              <a:ext cx="1560439" cy="3658182"/>
            </a:xfrm>
            <a:custGeom>
              <a:rect b="b" l="l" r="r" t="t"/>
              <a:pathLst>
                <a:path extrusionOk="0" h="64033" w="27314">
                  <a:moveTo>
                    <a:pt x="4692" y="0"/>
                  </a:moveTo>
                  <a:cubicBezTo>
                    <a:pt x="2108" y="0"/>
                    <a:pt x="1" y="2096"/>
                    <a:pt x="1" y="4691"/>
                  </a:cubicBezTo>
                  <a:lnTo>
                    <a:pt x="1" y="9573"/>
                  </a:lnTo>
                  <a:cubicBezTo>
                    <a:pt x="49" y="9561"/>
                    <a:pt x="84" y="9561"/>
                    <a:pt x="120" y="9549"/>
                  </a:cubicBezTo>
                  <a:lnTo>
                    <a:pt x="132" y="9549"/>
                  </a:lnTo>
                  <a:cubicBezTo>
                    <a:pt x="382" y="9502"/>
                    <a:pt x="656" y="9454"/>
                    <a:pt x="918" y="9418"/>
                  </a:cubicBezTo>
                  <a:cubicBezTo>
                    <a:pt x="1073" y="9394"/>
                    <a:pt x="1215" y="9383"/>
                    <a:pt x="1370" y="9371"/>
                  </a:cubicBezTo>
                  <a:lnTo>
                    <a:pt x="1406" y="9371"/>
                  </a:lnTo>
                  <a:cubicBezTo>
                    <a:pt x="1549" y="9359"/>
                    <a:pt x="1704" y="9359"/>
                    <a:pt x="1846" y="9359"/>
                  </a:cubicBezTo>
                  <a:cubicBezTo>
                    <a:pt x="1858" y="9371"/>
                    <a:pt x="1882" y="9371"/>
                    <a:pt x="1894" y="9371"/>
                  </a:cubicBezTo>
                  <a:cubicBezTo>
                    <a:pt x="1954" y="9371"/>
                    <a:pt x="2013" y="9371"/>
                    <a:pt x="2073" y="9383"/>
                  </a:cubicBezTo>
                  <a:lnTo>
                    <a:pt x="2120" y="9383"/>
                  </a:lnTo>
                  <a:cubicBezTo>
                    <a:pt x="2180" y="9394"/>
                    <a:pt x="2251" y="9406"/>
                    <a:pt x="2323" y="9418"/>
                  </a:cubicBezTo>
                  <a:lnTo>
                    <a:pt x="2370" y="9418"/>
                  </a:lnTo>
                  <a:cubicBezTo>
                    <a:pt x="2418" y="9430"/>
                    <a:pt x="2477" y="9442"/>
                    <a:pt x="2537" y="9466"/>
                  </a:cubicBezTo>
                  <a:cubicBezTo>
                    <a:pt x="2549" y="9466"/>
                    <a:pt x="2573" y="9478"/>
                    <a:pt x="2597" y="9478"/>
                  </a:cubicBezTo>
                  <a:cubicBezTo>
                    <a:pt x="2656" y="9502"/>
                    <a:pt x="2728" y="9514"/>
                    <a:pt x="2799" y="9549"/>
                  </a:cubicBezTo>
                  <a:cubicBezTo>
                    <a:pt x="3037" y="9633"/>
                    <a:pt x="3251" y="9752"/>
                    <a:pt x="3454" y="9895"/>
                  </a:cubicBezTo>
                  <a:cubicBezTo>
                    <a:pt x="4228" y="10442"/>
                    <a:pt x="4692" y="11323"/>
                    <a:pt x="4740" y="12252"/>
                  </a:cubicBezTo>
                  <a:cubicBezTo>
                    <a:pt x="4763" y="12776"/>
                    <a:pt x="4656" y="13323"/>
                    <a:pt x="4382" y="13812"/>
                  </a:cubicBezTo>
                  <a:cubicBezTo>
                    <a:pt x="3978" y="14538"/>
                    <a:pt x="3275" y="15074"/>
                    <a:pt x="2466" y="15264"/>
                  </a:cubicBezTo>
                  <a:cubicBezTo>
                    <a:pt x="2466" y="15276"/>
                    <a:pt x="2466" y="15276"/>
                    <a:pt x="2466" y="15276"/>
                  </a:cubicBezTo>
                  <a:cubicBezTo>
                    <a:pt x="2382" y="15288"/>
                    <a:pt x="2299" y="15312"/>
                    <a:pt x="2216" y="15324"/>
                  </a:cubicBezTo>
                  <a:cubicBezTo>
                    <a:pt x="2192" y="15324"/>
                    <a:pt x="2168" y="15324"/>
                    <a:pt x="2144" y="15336"/>
                  </a:cubicBezTo>
                  <a:cubicBezTo>
                    <a:pt x="2061" y="15336"/>
                    <a:pt x="1977" y="15348"/>
                    <a:pt x="1894" y="15359"/>
                  </a:cubicBezTo>
                  <a:lnTo>
                    <a:pt x="1537" y="15359"/>
                  </a:lnTo>
                  <a:cubicBezTo>
                    <a:pt x="1477" y="15359"/>
                    <a:pt x="1406" y="15348"/>
                    <a:pt x="1346" y="15348"/>
                  </a:cubicBezTo>
                  <a:cubicBezTo>
                    <a:pt x="1287" y="15336"/>
                    <a:pt x="1239" y="15336"/>
                    <a:pt x="1180" y="15336"/>
                  </a:cubicBezTo>
                  <a:cubicBezTo>
                    <a:pt x="1144" y="15324"/>
                    <a:pt x="1108" y="15324"/>
                    <a:pt x="1073" y="15324"/>
                  </a:cubicBezTo>
                  <a:cubicBezTo>
                    <a:pt x="1025" y="15312"/>
                    <a:pt x="965" y="15300"/>
                    <a:pt x="918" y="15300"/>
                  </a:cubicBezTo>
                  <a:cubicBezTo>
                    <a:pt x="644" y="15264"/>
                    <a:pt x="370" y="15205"/>
                    <a:pt x="108" y="15157"/>
                  </a:cubicBezTo>
                  <a:lnTo>
                    <a:pt x="108" y="15169"/>
                  </a:lnTo>
                  <a:cubicBezTo>
                    <a:pt x="72" y="15157"/>
                    <a:pt x="37" y="15145"/>
                    <a:pt x="1" y="15145"/>
                  </a:cubicBezTo>
                  <a:lnTo>
                    <a:pt x="1" y="59341"/>
                  </a:lnTo>
                  <a:cubicBezTo>
                    <a:pt x="1" y="61937"/>
                    <a:pt x="2096" y="64032"/>
                    <a:pt x="4692" y="64032"/>
                  </a:cubicBezTo>
                  <a:lnTo>
                    <a:pt x="22623" y="64032"/>
                  </a:lnTo>
                  <a:cubicBezTo>
                    <a:pt x="25207" y="64032"/>
                    <a:pt x="27314" y="61937"/>
                    <a:pt x="27314" y="59341"/>
                  </a:cubicBezTo>
                  <a:lnTo>
                    <a:pt x="27314" y="4691"/>
                  </a:lnTo>
                  <a:cubicBezTo>
                    <a:pt x="27314" y="2096"/>
                    <a:pt x="25207" y="0"/>
                    <a:pt x="2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6879669" y="3096836"/>
              <a:ext cx="1673384" cy="1589632"/>
            </a:xfrm>
            <a:custGeom>
              <a:rect b="b" l="l" r="r" t="t"/>
              <a:pathLst>
                <a:path extrusionOk="0" h="27825" w="29291">
                  <a:moveTo>
                    <a:pt x="12193" y="2453"/>
                  </a:moveTo>
                  <a:cubicBezTo>
                    <a:pt x="12193" y="2453"/>
                    <a:pt x="12193" y="2524"/>
                    <a:pt x="12205" y="2643"/>
                  </a:cubicBezTo>
                  <a:cubicBezTo>
                    <a:pt x="12205" y="2667"/>
                    <a:pt x="12205" y="2703"/>
                    <a:pt x="12205" y="2727"/>
                  </a:cubicBezTo>
                  <a:cubicBezTo>
                    <a:pt x="12228" y="3012"/>
                    <a:pt x="12288" y="3512"/>
                    <a:pt x="12431" y="4239"/>
                  </a:cubicBezTo>
                  <a:lnTo>
                    <a:pt x="12431" y="4239"/>
                  </a:lnTo>
                  <a:cubicBezTo>
                    <a:pt x="12431" y="4239"/>
                    <a:pt x="12431" y="4251"/>
                    <a:pt x="12431" y="4251"/>
                  </a:cubicBezTo>
                  <a:cubicBezTo>
                    <a:pt x="12443" y="4286"/>
                    <a:pt x="12443" y="4310"/>
                    <a:pt x="12455" y="4346"/>
                  </a:cubicBezTo>
                  <a:cubicBezTo>
                    <a:pt x="12514" y="4703"/>
                    <a:pt x="12633" y="5894"/>
                    <a:pt x="11324" y="5894"/>
                  </a:cubicBezTo>
                  <a:lnTo>
                    <a:pt x="727" y="5894"/>
                  </a:lnTo>
                  <a:cubicBezTo>
                    <a:pt x="322" y="5894"/>
                    <a:pt x="1" y="6215"/>
                    <a:pt x="1" y="6620"/>
                  </a:cubicBezTo>
                  <a:lnTo>
                    <a:pt x="1" y="22348"/>
                  </a:lnTo>
                  <a:cubicBezTo>
                    <a:pt x="1" y="25372"/>
                    <a:pt x="2453" y="27825"/>
                    <a:pt x="5478" y="27825"/>
                  </a:cubicBezTo>
                  <a:lnTo>
                    <a:pt x="23813" y="27825"/>
                  </a:lnTo>
                  <a:cubicBezTo>
                    <a:pt x="26837" y="27825"/>
                    <a:pt x="29290" y="25372"/>
                    <a:pt x="29290" y="22348"/>
                  </a:cubicBezTo>
                  <a:lnTo>
                    <a:pt x="29290" y="6620"/>
                  </a:lnTo>
                  <a:cubicBezTo>
                    <a:pt x="29290" y="6215"/>
                    <a:pt x="28969" y="5894"/>
                    <a:pt x="28564" y="5894"/>
                  </a:cubicBezTo>
                  <a:lnTo>
                    <a:pt x="17967" y="5894"/>
                  </a:lnTo>
                  <a:cubicBezTo>
                    <a:pt x="16658" y="5894"/>
                    <a:pt x="16777" y="4703"/>
                    <a:pt x="16836" y="4346"/>
                  </a:cubicBezTo>
                  <a:cubicBezTo>
                    <a:pt x="16848" y="4310"/>
                    <a:pt x="16848" y="4286"/>
                    <a:pt x="16860" y="4251"/>
                  </a:cubicBezTo>
                  <a:cubicBezTo>
                    <a:pt x="16860" y="4251"/>
                    <a:pt x="16860" y="4239"/>
                    <a:pt x="16860" y="4239"/>
                  </a:cubicBezTo>
                  <a:lnTo>
                    <a:pt x="16860" y="4239"/>
                  </a:lnTo>
                  <a:cubicBezTo>
                    <a:pt x="17003" y="3512"/>
                    <a:pt x="17062" y="3012"/>
                    <a:pt x="17086" y="2727"/>
                  </a:cubicBezTo>
                  <a:cubicBezTo>
                    <a:pt x="17086" y="2703"/>
                    <a:pt x="17086" y="2667"/>
                    <a:pt x="17086" y="2643"/>
                  </a:cubicBezTo>
                  <a:cubicBezTo>
                    <a:pt x="17098" y="2524"/>
                    <a:pt x="17098" y="2453"/>
                    <a:pt x="17098" y="2453"/>
                  </a:cubicBezTo>
                  <a:cubicBezTo>
                    <a:pt x="17098" y="1096"/>
                    <a:pt x="16003" y="0"/>
                    <a:pt x="14645" y="0"/>
                  </a:cubicBezTo>
                  <a:cubicBezTo>
                    <a:pt x="13288" y="0"/>
                    <a:pt x="12193" y="1096"/>
                    <a:pt x="12193" y="2453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6972998" y="3935099"/>
              <a:ext cx="1486731" cy="49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6" name="Google Shape;826;p33"/>
            <p:cNvSpPr txBox="1"/>
            <p:nvPr/>
          </p:nvSpPr>
          <p:spPr>
            <a:xfrm>
              <a:off x="6972987" y="3619224"/>
              <a:ext cx="1486731" cy="363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9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9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7" name="Google Shape;827;p33"/>
            <p:cNvSpPr txBox="1"/>
            <p:nvPr/>
          </p:nvSpPr>
          <p:spPr>
            <a:xfrm>
              <a:off x="6936135" y="2203419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high temperatures,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even higher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8" name="Google Shape;828;p33"/>
          <p:cNvSpPr/>
          <p:nvPr/>
        </p:nvSpPr>
        <p:spPr>
          <a:xfrm>
            <a:off x="3304342" y="1442381"/>
            <a:ext cx="477401" cy="474438"/>
          </a:xfrm>
          <a:custGeom>
            <a:rect b="b" l="l" r="r" t="t"/>
            <a:pathLst>
              <a:path extrusionOk="0" h="12650" w="12729">
                <a:moveTo>
                  <a:pt x="9326" y="1000"/>
                </a:moveTo>
                <a:lnTo>
                  <a:pt x="11657" y="3332"/>
                </a:lnTo>
                <a:lnTo>
                  <a:pt x="3403" y="11617"/>
                </a:lnTo>
                <a:lnTo>
                  <a:pt x="1072" y="9286"/>
                </a:lnTo>
                <a:lnTo>
                  <a:pt x="2521" y="7837"/>
                </a:lnTo>
                <a:lnTo>
                  <a:pt x="3403" y="8688"/>
                </a:lnTo>
                <a:cubicBezTo>
                  <a:pt x="3482" y="8766"/>
                  <a:pt x="3584" y="8806"/>
                  <a:pt x="3686" y="8806"/>
                </a:cubicBezTo>
                <a:cubicBezTo>
                  <a:pt x="3789" y="8806"/>
                  <a:pt x="3891" y="8766"/>
                  <a:pt x="3970" y="8688"/>
                </a:cubicBezTo>
                <a:cubicBezTo>
                  <a:pt x="4128" y="8530"/>
                  <a:pt x="4128" y="8278"/>
                  <a:pt x="3970" y="8089"/>
                </a:cubicBezTo>
                <a:lnTo>
                  <a:pt x="3119" y="7238"/>
                </a:lnTo>
                <a:lnTo>
                  <a:pt x="4191" y="6167"/>
                </a:lnTo>
                <a:lnTo>
                  <a:pt x="5041" y="7049"/>
                </a:lnTo>
                <a:cubicBezTo>
                  <a:pt x="5120" y="7128"/>
                  <a:pt x="5230" y="7167"/>
                  <a:pt x="5340" y="7167"/>
                </a:cubicBezTo>
                <a:cubicBezTo>
                  <a:pt x="5451" y="7167"/>
                  <a:pt x="5561" y="7128"/>
                  <a:pt x="5640" y="7049"/>
                </a:cubicBezTo>
                <a:cubicBezTo>
                  <a:pt x="5797" y="6892"/>
                  <a:pt x="5797" y="6608"/>
                  <a:pt x="5640" y="6451"/>
                </a:cubicBezTo>
                <a:lnTo>
                  <a:pt x="4758" y="5600"/>
                </a:lnTo>
                <a:lnTo>
                  <a:pt x="5829" y="4529"/>
                </a:lnTo>
                <a:lnTo>
                  <a:pt x="6711" y="5380"/>
                </a:lnTo>
                <a:cubicBezTo>
                  <a:pt x="6790" y="5458"/>
                  <a:pt x="6892" y="5498"/>
                  <a:pt x="6994" y="5498"/>
                </a:cubicBezTo>
                <a:cubicBezTo>
                  <a:pt x="7097" y="5498"/>
                  <a:pt x="7199" y="5458"/>
                  <a:pt x="7278" y="5380"/>
                </a:cubicBezTo>
                <a:cubicBezTo>
                  <a:pt x="7436" y="5222"/>
                  <a:pt x="7436" y="4970"/>
                  <a:pt x="7278" y="4812"/>
                </a:cubicBezTo>
                <a:lnTo>
                  <a:pt x="6427" y="3930"/>
                </a:lnTo>
                <a:lnTo>
                  <a:pt x="7499" y="2859"/>
                </a:lnTo>
                <a:lnTo>
                  <a:pt x="8349" y="3741"/>
                </a:lnTo>
                <a:cubicBezTo>
                  <a:pt x="8428" y="3820"/>
                  <a:pt x="8538" y="3859"/>
                  <a:pt x="8648" y="3859"/>
                </a:cubicBezTo>
                <a:cubicBezTo>
                  <a:pt x="8759" y="3859"/>
                  <a:pt x="8869" y="3820"/>
                  <a:pt x="8948" y="3741"/>
                </a:cubicBezTo>
                <a:cubicBezTo>
                  <a:pt x="9105" y="3584"/>
                  <a:pt x="9105" y="3300"/>
                  <a:pt x="8948" y="3143"/>
                </a:cubicBezTo>
                <a:lnTo>
                  <a:pt x="8066" y="2292"/>
                </a:lnTo>
                <a:lnTo>
                  <a:pt x="9326" y="1000"/>
                </a:lnTo>
                <a:close/>
                <a:moveTo>
                  <a:pt x="9357" y="0"/>
                </a:moveTo>
                <a:cubicBezTo>
                  <a:pt x="9255" y="0"/>
                  <a:pt x="9153" y="39"/>
                  <a:pt x="9074" y="118"/>
                </a:cubicBezTo>
                <a:lnTo>
                  <a:pt x="7247" y="1914"/>
                </a:lnTo>
                <a:lnTo>
                  <a:pt x="7120" y="2040"/>
                </a:lnTo>
                <a:lnTo>
                  <a:pt x="5608" y="3584"/>
                </a:lnTo>
                <a:lnTo>
                  <a:pt x="5482" y="3678"/>
                </a:lnTo>
                <a:lnTo>
                  <a:pt x="3938" y="5222"/>
                </a:lnTo>
                <a:lnTo>
                  <a:pt x="3812" y="5348"/>
                </a:lnTo>
                <a:lnTo>
                  <a:pt x="2300" y="6892"/>
                </a:lnTo>
                <a:lnTo>
                  <a:pt x="2174" y="7018"/>
                </a:lnTo>
                <a:lnTo>
                  <a:pt x="158" y="9003"/>
                </a:lnTo>
                <a:cubicBezTo>
                  <a:pt x="0" y="9160"/>
                  <a:pt x="0" y="9444"/>
                  <a:pt x="158" y="9601"/>
                </a:cubicBezTo>
                <a:lnTo>
                  <a:pt x="3088" y="12531"/>
                </a:lnTo>
                <a:cubicBezTo>
                  <a:pt x="3167" y="12610"/>
                  <a:pt x="3269" y="12649"/>
                  <a:pt x="3371" y="12649"/>
                </a:cubicBezTo>
                <a:cubicBezTo>
                  <a:pt x="3474" y="12649"/>
                  <a:pt x="3576" y="12610"/>
                  <a:pt x="3655" y="12531"/>
                </a:cubicBezTo>
                <a:lnTo>
                  <a:pt x="12539" y="3647"/>
                </a:lnTo>
                <a:cubicBezTo>
                  <a:pt x="12728" y="3458"/>
                  <a:pt x="12728" y="3174"/>
                  <a:pt x="12571" y="3017"/>
                </a:cubicBezTo>
                <a:lnTo>
                  <a:pt x="9641" y="118"/>
                </a:lnTo>
                <a:cubicBezTo>
                  <a:pt x="9562" y="39"/>
                  <a:pt x="9460" y="0"/>
                  <a:pt x="93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3"/>
          <p:cNvSpPr/>
          <p:nvPr/>
        </p:nvSpPr>
        <p:spPr>
          <a:xfrm>
            <a:off x="5502243" y="3741295"/>
            <a:ext cx="369874" cy="478264"/>
          </a:xfrm>
          <a:custGeom>
            <a:rect b="b" l="l" r="r" t="t"/>
            <a:pathLst>
              <a:path extrusionOk="0" h="12752" w="9862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3"/>
          <p:cNvSpPr/>
          <p:nvPr/>
        </p:nvSpPr>
        <p:spPr>
          <a:xfrm>
            <a:off x="1158648" y="3742326"/>
            <a:ext cx="476238" cy="476201"/>
          </a:xfrm>
          <a:custGeom>
            <a:rect b="b" l="l" r="r" t="t"/>
            <a:pathLst>
              <a:path extrusionOk="0" h="12697" w="12698">
                <a:moveTo>
                  <a:pt x="11784" y="970"/>
                </a:moveTo>
                <a:lnTo>
                  <a:pt x="11784" y="2577"/>
                </a:lnTo>
                <a:lnTo>
                  <a:pt x="5168" y="4026"/>
                </a:lnTo>
                <a:lnTo>
                  <a:pt x="5168" y="2420"/>
                </a:lnTo>
                <a:lnTo>
                  <a:pt x="11784" y="970"/>
                </a:lnTo>
                <a:close/>
                <a:moveTo>
                  <a:pt x="10115" y="7741"/>
                </a:moveTo>
                <a:cubicBezTo>
                  <a:pt x="10982" y="7741"/>
                  <a:pt x="11784" y="8286"/>
                  <a:pt x="11784" y="8973"/>
                </a:cubicBezTo>
                <a:cubicBezTo>
                  <a:pt x="11784" y="9666"/>
                  <a:pt x="11027" y="10201"/>
                  <a:pt x="10145" y="10201"/>
                </a:cubicBezTo>
                <a:cubicBezTo>
                  <a:pt x="9358" y="10201"/>
                  <a:pt x="8665" y="9792"/>
                  <a:pt x="8507" y="9225"/>
                </a:cubicBezTo>
                <a:cubicBezTo>
                  <a:pt x="8350" y="8689"/>
                  <a:pt x="8728" y="8154"/>
                  <a:pt x="9263" y="7933"/>
                </a:cubicBezTo>
                <a:cubicBezTo>
                  <a:pt x="9537" y="7800"/>
                  <a:pt x="9829" y="7741"/>
                  <a:pt x="10115" y="7741"/>
                </a:cubicBezTo>
                <a:close/>
                <a:moveTo>
                  <a:pt x="2665" y="9393"/>
                </a:moveTo>
                <a:cubicBezTo>
                  <a:pt x="3537" y="9393"/>
                  <a:pt x="4348" y="9928"/>
                  <a:pt x="4348" y="10642"/>
                </a:cubicBezTo>
                <a:cubicBezTo>
                  <a:pt x="4348" y="11304"/>
                  <a:pt x="3592" y="11871"/>
                  <a:pt x="2679" y="11871"/>
                </a:cubicBezTo>
                <a:cubicBezTo>
                  <a:pt x="1891" y="11871"/>
                  <a:pt x="1229" y="11430"/>
                  <a:pt x="1072" y="10894"/>
                </a:cubicBezTo>
                <a:cubicBezTo>
                  <a:pt x="914" y="10327"/>
                  <a:pt x="1261" y="9823"/>
                  <a:pt x="1828" y="9571"/>
                </a:cubicBezTo>
                <a:cubicBezTo>
                  <a:pt x="2097" y="9448"/>
                  <a:pt x="2384" y="9393"/>
                  <a:pt x="2665" y="9393"/>
                </a:cubicBezTo>
                <a:close/>
                <a:moveTo>
                  <a:pt x="12242" y="1"/>
                </a:moveTo>
                <a:cubicBezTo>
                  <a:pt x="12197" y="1"/>
                  <a:pt x="12149" y="9"/>
                  <a:pt x="12099" y="25"/>
                </a:cubicBezTo>
                <a:lnTo>
                  <a:pt x="4663" y="1664"/>
                </a:lnTo>
                <a:cubicBezTo>
                  <a:pt x="4474" y="1695"/>
                  <a:pt x="4348" y="1853"/>
                  <a:pt x="4348" y="2073"/>
                </a:cubicBezTo>
                <a:lnTo>
                  <a:pt x="4348" y="9067"/>
                </a:lnTo>
                <a:cubicBezTo>
                  <a:pt x="3876" y="8721"/>
                  <a:pt x="3277" y="8563"/>
                  <a:pt x="2679" y="8563"/>
                </a:cubicBezTo>
                <a:cubicBezTo>
                  <a:pt x="1481" y="8563"/>
                  <a:pt x="536" y="9256"/>
                  <a:pt x="284" y="10138"/>
                </a:cubicBezTo>
                <a:cubicBezTo>
                  <a:pt x="1" y="11084"/>
                  <a:pt x="568" y="12060"/>
                  <a:pt x="1670" y="12501"/>
                </a:cubicBezTo>
                <a:cubicBezTo>
                  <a:pt x="1997" y="12634"/>
                  <a:pt x="2349" y="12697"/>
                  <a:pt x="2700" y="12697"/>
                </a:cubicBezTo>
                <a:cubicBezTo>
                  <a:pt x="3600" y="12697"/>
                  <a:pt x="4494" y="12281"/>
                  <a:pt x="4947" y="11556"/>
                </a:cubicBezTo>
                <a:cubicBezTo>
                  <a:pt x="5104" y="11273"/>
                  <a:pt x="5199" y="10957"/>
                  <a:pt x="5199" y="10611"/>
                </a:cubicBezTo>
                <a:lnTo>
                  <a:pt x="5199" y="4909"/>
                </a:lnTo>
                <a:lnTo>
                  <a:pt x="11815" y="3428"/>
                </a:lnTo>
                <a:lnTo>
                  <a:pt x="11815" y="7460"/>
                </a:lnTo>
                <a:cubicBezTo>
                  <a:pt x="11342" y="7114"/>
                  <a:pt x="10775" y="6956"/>
                  <a:pt x="10177" y="6956"/>
                </a:cubicBezTo>
                <a:cubicBezTo>
                  <a:pt x="8948" y="6956"/>
                  <a:pt x="8003" y="7649"/>
                  <a:pt x="7782" y="8532"/>
                </a:cubicBezTo>
                <a:cubicBezTo>
                  <a:pt x="7499" y="9477"/>
                  <a:pt x="8034" y="10453"/>
                  <a:pt x="9137" y="10894"/>
                </a:cubicBezTo>
                <a:cubicBezTo>
                  <a:pt x="9470" y="11017"/>
                  <a:pt x="9823" y="11076"/>
                  <a:pt x="10172" y="11076"/>
                </a:cubicBezTo>
                <a:cubicBezTo>
                  <a:pt x="11077" y="11076"/>
                  <a:pt x="11959" y="10677"/>
                  <a:pt x="12414" y="9949"/>
                </a:cubicBezTo>
                <a:cubicBezTo>
                  <a:pt x="12571" y="9666"/>
                  <a:pt x="12697" y="9351"/>
                  <a:pt x="12697" y="8973"/>
                </a:cubicBezTo>
                <a:cubicBezTo>
                  <a:pt x="12603" y="8941"/>
                  <a:pt x="12603" y="403"/>
                  <a:pt x="12603" y="403"/>
                </a:cubicBezTo>
                <a:cubicBezTo>
                  <a:pt x="12603" y="170"/>
                  <a:pt x="12453" y="1"/>
                  <a:pt x="12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3"/>
          <p:cNvSpPr/>
          <p:nvPr/>
        </p:nvSpPr>
        <p:spPr>
          <a:xfrm>
            <a:off x="7476085" y="1439644"/>
            <a:ext cx="498666" cy="479914"/>
          </a:xfrm>
          <a:custGeom>
            <a:rect b="b" l="l" r="r" t="t"/>
            <a:pathLst>
              <a:path extrusionOk="0" h="12796" w="13296">
                <a:moveTo>
                  <a:pt x="5258" y="834"/>
                </a:moveTo>
                <a:cubicBezTo>
                  <a:pt x="5799" y="834"/>
                  <a:pt x="6338" y="935"/>
                  <a:pt x="6837" y="1134"/>
                </a:cubicBezTo>
                <a:cubicBezTo>
                  <a:pt x="9105" y="2142"/>
                  <a:pt x="10019" y="4852"/>
                  <a:pt x="8822" y="6963"/>
                </a:cubicBezTo>
                <a:cubicBezTo>
                  <a:pt x="8790" y="7026"/>
                  <a:pt x="8790" y="7026"/>
                  <a:pt x="8790" y="7057"/>
                </a:cubicBezTo>
                <a:cubicBezTo>
                  <a:pt x="8632" y="7372"/>
                  <a:pt x="8412" y="7656"/>
                  <a:pt x="8160" y="7876"/>
                </a:cubicBezTo>
                <a:cubicBezTo>
                  <a:pt x="8002" y="8002"/>
                  <a:pt x="7876" y="8128"/>
                  <a:pt x="7782" y="8191"/>
                </a:cubicBezTo>
                <a:cubicBezTo>
                  <a:pt x="7687" y="8223"/>
                  <a:pt x="7719" y="8223"/>
                  <a:pt x="7687" y="8286"/>
                </a:cubicBezTo>
                <a:cubicBezTo>
                  <a:pt x="7152" y="8664"/>
                  <a:pt x="6585" y="8947"/>
                  <a:pt x="5923" y="9073"/>
                </a:cubicBezTo>
                <a:cubicBezTo>
                  <a:pt x="5694" y="9110"/>
                  <a:pt x="5468" y="9128"/>
                  <a:pt x="5245" y="9128"/>
                </a:cubicBezTo>
                <a:cubicBezTo>
                  <a:pt x="2977" y="9128"/>
                  <a:pt x="1071" y="7298"/>
                  <a:pt x="1071" y="4946"/>
                </a:cubicBezTo>
                <a:cubicBezTo>
                  <a:pt x="1071" y="3592"/>
                  <a:pt x="1796" y="2268"/>
                  <a:pt x="2899" y="1544"/>
                </a:cubicBezTo>
                <a:cubicBezTo>
                  <a:pt x="3603" y="1068"/>
                  <a:pt x="4433" y="834"/>
                  <a:pt x="5258" y="834"/>
                </a:cubicBezTo>
                <a:close/>
                <a:moveTo>
                  <a:pt x="9200" y="7876"/>
                </a:moveTo>
                <a:lnTo>
                  <a:pt x="11909" y="10586"/>
                </a:lnTo>
                <a:cubicBezTo>
                  <a:pt x="12067" y="10743"/>
                  <a:pt x="12130" y="10901"/>
                  <a:pt x="12130" y="11153"/>
                </a:cubicBezTo>
                <a:cubicBezTo>
                  <a:pt x="12130" y="11594"/>
                  <a:pt x="11783" y="11909"/>
                  <a:pt x="11405" y="11909"/>
                </a:cubicBezTo>
                <a:cubicBezTo>
                  <a:pt x="11184" y="11909"/>
                  <a:pt x="10995" y="11814"/>
                  <a:pt x="10838" y="11657"/>
                </a:cubicBezTo>
                <a:lnTo>
                  <a:pt x="8128" y="8947"/>
                </a:lnTo>
                <a:cubicBezTo>
                  <a:pt x="8160" y="8916"/>
                  <a:pt x="8759" y="8506"/>
                  <a:pt x="9200" y="7876"/>
                </a:cubicBezTo>
                <a:close/>
                <a:moveTo>
                  <a:pt x="5198" y="0"/>
                </a:moveTo>
                <a:cubicBezTo>
                  <a:pt x="3529" y="0"/>
                  <a:pt x="1985" y="882"/>
                  <a:pt x="1103" y="2205"/>
                </a:cubicBezTo>
                <a:cubicBezTo>
                  <a:pt x="158" y="3623"/>
                  <a:pt x="0" y="5387"/>
                  <a:pt x="630" y="6931"/>
                </a:cubicBezTo>
                <a:cubicBezTo>
                  <a:pt x="1470" y="8860"/>
                  <a:pt x="3356" y="9972"/>
                  <a:pt x="5251" y="9972"/>
                </a:cubicBezTo>
                <a:cubicBezTo>
                  <a:pt x="5988" y="9972"/>
                  <a:pt x="6725" y="9804"/>
                  <a:pt x="7404" y="9452"/>
                </a:cubicBezTo>
                <a:lnTo>
                  <a:pt x="10302" y="12318"/>
                </a:lnTo>
                <a:cubicBezTo>
                  <a:pt x="10588" y="12626"/>
                  <a:pt x="11026" y="12796"/>
                  <a:pt x="11468" y="12796"/>
                </a:cubicBezTo>
                <a:cubicBezTo>
                  <a:pt x="11661" y="12796"/>
                  <a:pt x="11854" y="12763"/>
                  <a:pt x="12035" y="12697"/>
                </a:cubicBezTo>
                <a:cubicBezTo>
                  <a:pt x="13043" y="12161"/>
                  <a:pt x="13295" y="10806"/>
                  <a:pt x="12539" y="10050"/>
                </a:cubicBezTo>
                <a:lnTo>
                  <a:pt x="9672" y="7183"/>
                </a:lnTo>
                <a:cubicBezTo>
                  <a:pt x="10334" y="5860"/>
                  <a:pt x="10334" y="4348"/>
                  <a:pt x="9767" y="3025"/>
                </a:cubicBezTo>
                <a:cubicBezTo>
                  <a:pt x="9042" y="1229"/>
                  <a:pt x="7215" y="0"/>
                  <a:pt x="51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3"/>
          <p:cNvSpPr/>
          <p:nvPr/>
        </p:nvSpPr>
        <p:spPr>
          <a:xfrm>
            <a:off x="7546969" y="1501752"/>
            <a:ext cx="248171" cy="246708"/>
          </a:xfrm>
          <a:custGeom>
            <a:rect b="b" l="l" r="r" t="t"/>
            <a:pathLst>
              <a:path extrusionOk="0" h="6578" w="6617">
                <a:moveTo>
                  <a:pt x="3308" y="833"/>
                </a:moveTo>
                <a:cubicBezTo>
                  <a:pt x="4695" y="833"/>
                  <a:pt x="5797" y="1936"/>
                  <a:pt x="5797" y="3290"/>
                </a:cubicBezTo>
                <a:cubicBezTo>
                  <a:pt x="5797" y="4614"/>
                  <a:pt x="4726" y="5779"/>
                  <a:pt x="3308" y="5779"/>
                </a:cubicBezTo>
                <a:cubicBezTo>
                  <a:pt x="1954" y="5779"/>
                  <a:pt x="851" y="4677"/>
                  <a:pt x="851" y="3290"/>
                </a:cubicBezTo>
                <a:cubicBezTo>
                  <a:pt x="851" y="1936"/>
                  <a:pt x="1954" y="833"/>
                  <a:pt x="3308" y="833"/>
                </a:cubicBezTo>
                <a:close/>
                <a:moveTo>
                  <a:pt x="3319" y="0"/>
                </a:moveTo>
                <a:cubicBezTo>
                  <a:pt x="2880" y="0"/>
                  <a:pt x="2438" y="81"/>
                  <a:pt x="2017" y="234"/>
                </a:cubicBezTo>
                <a:cubicBezTo>
                  <a:pt x="851" y="738"/>
                  <a:pt x="0" y="1936"/>
                  <a:pt x="0" y="3259"/>
                </a:cubicBezTo>
                <a:cubicBezTo>
                  <a:pt x="0" y="4362"/>
                  <a:pt x="568" y="5401"/>
                  <a:pt x="1481" y="6031"/>
                </a:cubicBezTo>
                <a:cubicBezTo>
                  <a:pt x="2033" y="6405"/>
                  <a:pt x="2645" y="6578"/>
                  <a:pt x="3255" y="6578"/>
                </a:cubicBezTo>
                <a:cubicBezTo>
                  <a:pt x="3725" y="6578"/>
                  <a:pt x="4193" y="6475"/>
                  <a:pt x="4632" y="6283"/>
                </a:cubicBezTo>
                <a:cubicBezTo>
                  <a:pt x="5829" y="5748"/>
                  <a:pt x="6585" y="4551"/>
                  <a:pt x="6585" y="3259"/>
                </a:cubicBezTo>
                <a:cubicBezTo>
                  <a:pt x="6616" y="2219"/>
                  <a:pt x="6081" y="1180"/>
                  <a:pt x="5167" y="549"/>
                </a:cubicBezTo>
                <a:cubicBezTo>
                  <a:pt x="4605" y="175"/>
                  <a:pt x="3965" y="0"/>
                  <a:pt x="33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4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838" name="Google Shape;838;p34"/>
          <p:cNvGrpSpPr/>
          <p:nvPr/>
        </p:nvGrpSpPr>
        <p:grpSpPr>
          <a:xfrm>
            <a:off x="702350" y="1001900"/>
            <a:ext cx="2268307" cy="3675980"/>
            <a:chOff x="702350" y="1001900"/>
            <a:chExt cx="2268307" cy="3675980"/>
          </a:xfrm>
        </p:grpSpPr>
        <p:sp>
          <p:nvSpPr>
            <p:cNvPr id="839" name="Google Shape;839;p34"/>
            <p:cNvSpPr/>
            <p:nvPr/>
          </p:nvSpPr>
          <p:spPr>
            <a:xfrm>
              <a:off x="702350" y="1001900"/>
              <a:ext cx="2268307" cy="2681117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0" name="Google Shape;840;p34"/>
            <p:cNvGrpSpPr/>
            <p:nvPr/>
          </p:nvGrpSpPr>
          <p:grpSpPr>
            <a:xfrm>
              <a:off x="1180540" y="3799167"/>
              <a:ext cx="1790100" cy="878713"/>
              <a:chOff x="1028140" y="3874263"/>
              <a:chExt cx="1790100" cy="878713"/>
            </a:xfrm>
          </p:grpSpPr>
          <p:sp>
            <p:nvSpPr>
              <p:cNvPr id="841" name="Google Shape;841;p34"/>
              <p:cNvSpPr txBox="1"/>
              <p:nvPr/>
            </p:nvSpPr>
            <p:spPr>
              <a:xfrm>
                <a:off x="1028140" y="3874263"/>
                <a:ext cx="1790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2" name="Google Shape;842;p34"/>
              <p:cNvSpPr txBox="1"/>
              <p:nvPr/>
            </p:nvSpPr>
            <p:spPr>
              <a:xfrm>
                <a:off x="1133890" y="4146675"/>
                <a:ext cx="15786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43" name="Google Shape;843;p34"/>
            <p:cNvGrpSpPr/>
            <p:nvPr/>
          </p:nvGrpSpPr>
          <p:grpSpPr>
            <a:xfrm>
              <a:off x="1661740" y="1857650"/>
              <a:ext cx="827700" cy="868200"/>
              <a:chOff x="719288" y="1110150"/>
              <a:chExt cx="827700" cy="868200"/>
            </a:xfrm>
          </p:grpSpPr>
          <p:sp>
            <p:nvSpPr>
              <p:cNvPr id="844" name="Google Shape;844;p34"/>
              <p:cNvSpPr txBox="1"/>
              <p:nvPr/>
            </p:nvSpPr>
            <p:spPr>
              <a:xfrm>
                <a:off x="719288" y="1110150"/>
                <a:ext cx="827700" cy="24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Step</a:t>
                </a:r>
                <a:endParaRPr b="1" sz="2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45" name="Google Shape;845;p34"/>
              <p:cNvSpPr txBox="1"/>
              <p:nvPr/>
            </p:nvSpPr>
            <p:spPr>
              <a:xfrm>
                <a:off x="719288" y="1426650"/>
                <a:ext cx="827700" cy="55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0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b="1" sz="4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846" name="Google Shape;846;p34"/>
          <p:cNvGrpSpPr/>
          <p:nvPr/>
        </p:nvGrpSpPr>
        <p:grpSpPr>
          <a:xfrm>
            <a:off x="3157347" y="1001900"/>
            <a:ext cx="2829418" cy="3679198"/>
            <a:chOff x="3157347" y="1001900"/>
            <a:chExt cx="2829418" cy="3679198"/>
          </a:xfrm>
        </p:grpSpPr>
        <p:sp>
          <p:nvSpPr>
            <p:cNvPr id="847" name="Google Shape;847;p34"/>
            <p:cNvSpPr/>
            <p:nvPr/>
          </p:nvSpPr>
          <p:spPr>
            <a:xfrm>
              <a:off x="3157347" y="1001900"/>
              <a:ext cx="2829418" cy="2681117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8" name="Google Shape;848;p34"/>
            <p:cNvGrpSpPr/>
            <p:nvPr/>
          </p:nvGrpSpPr>
          <p:grpSpPr>
            <a:xfrm>
              <a:off x="3676950" y="3795949"/>
              <a:ext cx="1790100" cy="885149"/>
              <a:chOff x="3676988" y="3843019"/>
              <a:chExt cx="1790100" cy="885149"/>
            </a:xfrm>
          </p:grpSpPr>
          <p:sp>
            <p:nvSpPr>
              <p:cNvPr id="849" name="Google Shape;849;p34"/>
              <p:cNvSpPr txBox="1"/>
              <p:nvPr/>
            </p:nvSpPr>
            <p:spPr>
              <a:xfrm>
                <a:off x="3676988" y="3843019"/>
                <a:ext cx="1790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50" name="Google Shape;850;p34"/>
              <p:cNvSpPr txBox="1"/>
              <p:nvPr/>
            </p:nvSpPr>
            <p:spPr>
              <a:xfrm>
                <a:off x="3782738" y="4121868"/>
                <a:ext cx="15786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1" name="Google Shape;851;p34"/>
            <p:cNvGrpSpPr/>
            <p:nvPr/>
          </p:nvGrpSpPr>
          <p:grpSpPr>
            <a:xfrm>
              <a:off x="4158150" y="1857650"/>
              <a:ext cx="827700" cy="868200"/>
              <a:chOff x="719288" y="1110150"/>
              <a:chExt cx="827700" cy="868200"/>
            </a:xfrm>
          </p:grpSpPr>
          <p:sp>
            <p:nvSpPr>
              <p:cNvPr id="852" name="Google Shape;852;p34"/>
              <p:cNvSpPr txBox="1"/>
              <p:nvPr/>
            </p:nvSpPr>
            <p:spPr>
              <a:xfrm>
                <a:off x="719288" y="1110150"/>
                <a:ext cx="827700" cy="24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Step</a:t>
                </a:r>
                <a:endParaRPr b="1" sz="2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53" name="Google Shape;853;p34"/>
              <p:cNvSpPr txBox="1"/>
              <p:nvPr/>
            </p:nvSpPr>
            <p:spPr>
              <a:xfrm>
                <a:off x="719288" y="1426650"/>
                <a:ext cx="827700" cy="55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0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b="1" sz="4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854" name="Google Shape;854;p34"/>
          <p:cNvGrpSpPr/>
          <p:nvPr/>
        </p:nvGrpSpPr>
        <p:grpSpPr>
          <a:xfrm>
            <a:off x="6173453" y="1001900"/>
            <a:ext cx="2268171" cy="3678584"/>
            <a:chOff x="6173453" y="1001900"/>
            <a:chExt cx="2268171" cy="3678584"/>
          </a:xfrm>
        </p:grpSpPr>
        <p:sp>
          <p:nvSpPr>
            <p:cNvPr id="855" name="Google Shape;855;p34"/>
            <p:cNvSpPr/>
            <p:nvPr/>
          </p:nvSpPr>
          <p:spPr>
            <a:xfrm>
              <a:off x="6173453" y="1001900"/>
              <a:ext cx="2268171" cy="2681117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6" name="Google Shape;856;p34"/>
            <p:cNvGrpSpPr/>
            <p:nvPr/>
          </p:nvGrpSpPr>
          <p:grpSpPr>
            <a:xfrm>
              <a:off x="6173460" y="3796562"/>
              <a:ext cx="1790100" cy="883922"/>
              <a:chOff x="6325860" y="3874283"/>
              <a:chExt cx="1790100" cy="883922"/>
            </a:xfrm>
          </p:grpSpPr>
          <p:sp>
            <p:nvSpPr>
              <p:cNvPr id="857" name="Google Shape;857;p34"/>
              <p:cNvSpPr txBox="1"/>
              <p:nvPr/>
            </p:nvSpPr>
            <p:spPr>
              <a:xfrm>
                <a:off x="6325860" y="3874283"/>
                <a:ext cx="1790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58" name="Google Shape;858;p34"/>
              <p:cNvSpPr txBox="1"/>
              <p:nvPr/>
            </p:nvSpPr>
            <p:spPr>
              <a:xfrm>
                <a:off x="6431610" y="4151905"/>
                <a:ext cx="15786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9" name="Google Shape;859;p34"/>
            <p:cNvGrpSpPr/>
            <p:nvPr/>
          </p:nvGrpSpPr>
          <p:grpSpPr>
            <a:xfrm>
              <a:off x="6654660" y="1857650"/>
              <a:ext cx="827700" cy="868200"/>
              <a:chOff x="719288" y="1110150"/>
              <a:chExt cx="827700" cy="868200"/>
            </a:xfrm>
          </p:grpSpPr>
          <p:sp>
            <p:nvSpPr>
              <p:cNvPr id="860" name="Google Shape;860;p34"/>
              <p:cNvSpPr txBox="1"/>
              <p:nvPr/>
            </p:nvSpPr>
            <p:spPr>
              <a:xfrm>
                <a:off x="719288" y="1110150"/>
                <a:ext cx="827700" cy="24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Step</a:t>
                </a:r>
                <a:endParaRPr b="1" sz="2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61" name="Google Shape;861;p34"/>
              <p:cNvSpPr txBox="1"/>
              <p:nvPr/>
            </p:nvSpPr>
            <p:spPr>
              <a:xfrm>
                <a:off x="719288" y="1426650"/>
                <a:ext cx="827700" cy="55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0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 sz="4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5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867" name="Google Shape;867;p35"/>
          <p:cNvGrpSpPr/>
          <p:nvPr/>
        </p:nvGrpSpPr>
        <p:grpSpPr>
          <a:xfrm>
            <a:off x="4068895" y="861973"/>
            <a:ext cx="1006210" cy="3848825"/>
            <a:chOff x="4068895" y="861973"/>
            <a:chExt cx="1006210" cy="3848825"/>
          </a:xfrm>
        </p:grpSpPr>
        <p:sp>
          <p:nvSpPr>
            <p:cNvPr id="868" name="Google Shape;868;p35"/>
            <p:cNvSpPr/>
            <p:nvPr/>
          </p:nvSpPr>
          <p:spPr>
            <a:xfrm>
              <a:off x="4213509" y="861973"/>
              <a:ext cx="717875" cy="1006654"/>
            </a:xfrm>
            <a:custGeom>
              <a:rect b="b" l="l" r="r" t="t"/>
              <a:pathLst>
                <a:path extrusionOk="0" h="27183" w="19385">
                  <a:moveTo>
                    <a:pt x="9693" y="0"/>
                  </a:moveTo>
                  <a:cubicBezTo>
                    <a:pt x="3775" y="0"/>
                    <a:pt x="6787" y="3108"/>
                    <a:pt x="6787" y="3501"/>
                  </a:cubicBezTo>
                  <a:cubicBezTo>
                    <a:pt x="6787" y="3870"/>
                    <a:pt x="5883" y="3894"/>
                    <a:pt x="5811" y="3894"/>
                  </a:cubicBezTo>
                  <a:lnTo>
                    <a:pt x="25" y="3894"/>
                  </a:lnTo>
                  <a:lnTo>
                    <a:pt x="25" y="9561"/>
                  </a:lnTo>
                  <a:lnTo>
                    <a:pt x="25" y="9704"/>
                  </a:lnTo>
                  <a:cubicBezTo>
                    <a:pt x="25" y="9704"/>
                    <a:pt x="1" y="10359"/>
                    <a:pt x="227" y="10597"/>
                  </a:cubicBezTo>
                  <a:cubicBezTo>
                    <a:pt x="263" y="10645"/>
                    <a:pt x="298" y="10668"/>
                    <a:pt x="346" y="10668"/>
                  </a:cubicBezTo>
                  <a:lnTo>
                    <a:pt x="382" y="10668"/>
                  </a:lnTo>
                  <a:cubicBezTo>
                    <a:pt x="406" y="10668"/>
                    <a:pt x="453" y="10656"/>
                    <a:pt x="525" y="10621"/>
                  </a:cubicBezTo>
                  <a:cubicBezTo>
                    <a:pt x="703" y="10537"/>
                    <a:pt x="953" y="10359"/>
                    <a:pt x="1251" y="10204"/>
                  </a:cubicBezTo>
                  <a:cubicBezTo>
                    <a:pt x="1382" y="10133"/>
                    <a:pt x="1525" y="10073"/>
                    <a:pt x="1668" y="10014"/>
                  </a:cubicBezTo>
                  <a:cubicBezTo>
                    <a:pt x="1692" y="10002"/>
                    <a:pt x="1715" y="10002"/>
                    <a:pt x="1739" y="9990"/>
                  </a:cubicBezTo>
                  <a:cubicBezTo>
                    <a:pt x="1751" y="9990"/>
                    <a:pt x="1763" y="9978"/>
                    <a:pt x="1775" y="9978"/>
                  </a:cubicBezTo>
                  <a:cubicBezTo>
                    <a:pt x="1943" y="9931"/>
                    <a:pt x="2119" y="9899"/>
                    <a:pt x="2302" y="9899"/>
                  </a:cubicBezTo>
                  <a:cubicBezTo>
                    <a:pt x="2352" y="9899"/>
                    <a:pt x="2403" y="9901"/>
                    <a:pt x="2454" y="9906"/>
                  </a:cubicBezTo>
                  <a:cubicBezTo>
                    <a:pt x="2739" y="9954"/>
                    <a:pt x="3037" y="10085"/>
                    <a:pt x="3287" y="10454"/>
                  </a:cubicBezTo>
                  <a:cubicBezTo>
                    <a:pt x="3632" y="10990"/>
                    <a:pt x="3870" y="11942"/>
                    <a:pt x="3870" y="13585"/>
                  </a:cubicBezTo>
                  <a:cubicBezTo>
                    <a:pt x="3870" y="14324"/>
                    <a:pt x="3823" y="14931"/>
                    <a:pt x="3739" y="15419"/>
                  </a:cubicBezTo>
                  <a:cubicBezTo>
                    <a:pt x="3549" y="16324"/>
                    <a:pt x="3263" y="16741"/>
                    <a:pt x="3251" y="16764"/>
                  </a:cubicBezTo>
                  <a:cubicBezTo>
                    <a:pt x="2978" y="17146"/>
                    <a:pt x="2641" y="17280"/>
                    <a:pt x="2293" y="17280"/>
                  </a:cubicBezTo>
                  <a:cubicBezTo>
                    <a:pt x="1457" y="17280"/>
                    <a:pt x="563" y="16502"/>
                    <a:pt x="370" y="16502"/>
                  </a:cubicBezTo>
                  <a:cubicBezTo>
                    <a:pt x="358" y="16502"/>
                    <a:pt x="334" y="16502"/>
                    <a:pt x="310" y="16514"/>
                  </a:cubicBezTo>
                  <a:lnTo>
                    <a:pt x="298" y="16514"/>
                  </a:lnTo>
                  <a:cubicBezTo>
                    <a:pt x="287" y="16514"/>
                    <a:pt x="275" y="16526"/>
                    <a:pt x="275" y="16526"/>
                  </a:cubicBezTo>
                  <a:cubicBezTo>
                    <a:pt x="203" y="16574"/>
                    <a:pt x="179" y="16645"/>
                    <a:pt x="144" y="16729"/>
                  </a:cubicBezTo>
                  <a:cubicBezTo>
                    <a:pt x="60" y="16907"/>
                    <a:pt x="25" y="17193"/>
                    <a:pt x="25" y="17657"/>
                  </a:cubicBezTo>
                  <a:lnTo>
                    <a:pt x="25" y="23241"/>
                  </a:lnTo>
                  <a:lnTo>
                    <a:pt x="5859" y="23241"/>
                  </a:lnTo>
                  <a:cubicBezTo>
                    <a:pt x="5966" y="23241"/>
                    <a:pt x="6228" y="23289"/>
                    <a:pt x="6442" y="23360"/>
                  </a:cubicBezTo>
                  <a:cubicBezTo>
                    <a:pt x="6549" y="23396"/>
                    <a:pt x="6633" y="23456"/>
                    <a:pt x="6704" y="23503"/>
                  </a:cubicBezTo>
                  <a:cubicBezTo>
                    <a:pt x="6716" y="23515"/>
                    <a:pt x="6728" y="23539"/>
                    <a:pt x="6740" y="23551"/>
                  </a:cubicBezTo>
                  <a:cubicBezTo>
                    <a:pt x="6740" y="23551"/>
                    <a:pt x="6740" y="23563"/>
                    <a:pt x="6740" y="23563"/>
                  </a:cubicBezTo>
                  <a:cubicBezTo>
                    <a:pt x="6764" y="23599"/>
                    <a:pt x="6775" y="23634"/>
                    <a:pt x="6775" y="23682"/>
                  </a:cubicBezTo>
                  <a:cubicBezTo>
                    <a:pt x="6775" y="23694"/>
                    <a:pt x="6775" y="23718"/>
                    <a:pt x="6764" y="23730"/>
                  </a:cubicBezTo>
                  <a:cubicBezTo>
                    <a:pt x="6740" y="23801"/>
                    <a:pt x="6680" y="23908"/>
                    <a:pt x="6597" y="24051"/>
                  </a:cubicBezTo>
                  <a:cubicBezTo>
                    <a:pt x="6537" y="24134"/>
                    <a:pt x="6478" y="24253"/>
                    <a:pt x="6406" y="24372"/>
                  </a:cubicBezTo>
                  <a:cubicBezTo>
                    <a:pt x="6204" y="24753"/>
                    <a:pt x="5990" y="25230"/>
                    <a:pt x="6025" y="25682"/>
                  </a:cubicBezTo>
                  <a:cubicBezTo>
                    <a:pt x="6025" y="25742"/>
                    <a:pt x="6037" y="25813"/>
                    <a:pt x="6049" y="25873"/>
                  </a:cubicBezTo>
                  <a:cubicBezTo>
                    <a:pt x="6109" y="26099"/>
                    <a:pt x="6228" y="26301"/>
                    <a:pt x="6442" y="26480"/>
                  </a:cubicBezTo>
                  <a:cubicBezTo>
                    <a:pt x="6466" y="26504"/>
                    <a:pt x="6502" y="26527"/>
                    <a:pt x="6537" y="26551"/>
                  </a:cubicBezTo>
                  <a:cubicBezTo>
                    <a:pt x="7049" y="26920"/>
                    <a:pt x="8014" y="27182"/>
                    <a:pt x="9693" y="27182"/>
                  </a:cubicBezTo>
                  <a:cubicBezTo>
                    <a:pt x="10764" y="27182"/>
                    <a:pt x="11538" y="27075"/>
                    <a:pt x="12086" y="26908"/>
                  </a:cubicBezTo>
                  <a:cubicBezTo>
                    <a:pt x="12193" y="26885"/>
                    <a:pt x="12300" y="26849"/>
                    <a:pt x="12383" y="26801"/>
                  </a:cubicBezTo>
                  <a:cubicBezTo>
                    <a:pt x="12621" y="26706"/>
                    <a:pt x="12812" y="26599"/>
                    <a:pt x="12955" y="26468"/>
                  </a:cubicBezTo>
                  <a:cubicBezTo>
                    <a:pt x="12979" y="26456"/>
                    <a:pt x="12991" y="26444"/>
                    <a:pt x="12991" y="26444"/>
                  </a:cubicBezTo>
                  <a:lnTo>
                    <a:pt x="12979" y="26444"/>
                  </a:lnTo>
                  <a:cubicBezTo>
                    <a:pt x="13372" y="26099"/>
                    <a:pt x="13419" y="25670"/>
                    <a:pt x="13324" y="25242"/>
                  </a:cubicBezTo>
                  <a:cubicBezTo>
                    <a:pt x="13312" y="25170"/>
                    <a:pt x="13288" y="25075"/>
                    <a:pt x="13252" y="24980"/>
                  </a:cubicBezTo>
                  <a:cubicBezTo>
                    <a:pt x="13145" y="24694"/>
                    <a:pt x="13002" y="24420"/>
                    <a:pt x="12871" y="24206"/>
                  </a:cubicBezTo>
                  <a:cubicBezTo>
                    <a:pt x="12729" y="23944"/>
                    <a:pt x="12610" y="23730"/>
                    <a:pt x="12610" y="23682"/>
                  </a:cubicBezTo>
                  <a:cubicBezTo>
                    <a:pt x="12610" y="23658"/>
                    <a:pt x="12610" y="23634"/>
                    <a:pt x="12610" y="23622"/>
                  </a:cubicBezTo>
                  <a:cubicBezTo>
                    <a:pt x="12621" y="23610"/>
                    <a:pt x="12621" y="23587"/>
                    <a:pt x="12621" y="23587"/>
                  </a:cubicBezTo>
                  <a:cubicBezTo>
                    <a:pt x="12729" y="23265"/>
                    <a:pt x="13574" y="23241"/>
                    <a:pt x="13574" y="23241"/>
                  </a:cubicBezTo>
                  <a:lnTo>
                    <a:pt x="19372" y="23241"/>
                  </a:lnTo>
                  <a:lnTo>
                    <a:pt x="19372" y="17467"/>
                  </a:lnTo>
                  <a:cubicBezTo>
                    <a:pt x="19372" y="17467"/>
                    <a:pt x="19384" y="16502"/>
                    <a:pt x="19003" y="16502"/>
                  </a:cubicBezTo>
                  <a:cubicBezTo>
                    <a:pt x="18805" y="16502"/>
                    <a:pt x="17919" y="17263"/>
                    <a:pt x="17088" y="17263"/>
                  </a:cubicBezTo>
                  <a:cubicBezTo>
                    <a:pt x="16269" y="17263"/>
                    <a:pt x="15503" y="16523"/>
                    <a:pt x="15503" y="13585"/>
                  </a:cubicBezTo>
                  <a:cubicBezTo>
                    <a:pt x="15503" y="10647"/>
                    <a:pt x="16272" y="9908"/>
                    <a:pt x="17093" y="9908"/>
                  </a:cubicBezTo>
                  <a:cubicBezTo>
                    <a:pt x="17925" y="9908"/>
                    <a:pt x="18811" y="10668"/>
                    <a:pt x="19003" y="10668"/>
                  </a:cubicBezTo>
                  <a:cubicBezTo>
                    <a:pt x="19372" y="10668"/>
                    <a:pt x="19372" y="9704"/>
                    <a:pt x="19372" y="9704"/>
                  </a:cubicBezTo>
                  <a:lnTo>
                    <a:pt x="19372" y="3894"/>
                  </a:lnTo>
                  <a:lnTo>
                    <a:pt x="13574" y="3894"/>
                  </a:lnTo>
                  <a:cubicBezTo>
                    <a:pt x="13538" y="3894"/>
                    <a:pt x="12610" y="3870"/>
                    <a:pt x="12610" y="3501"/>
                  </a:cubicBezTo>
                  <a:cubicBezTo>
                    <a:pt x="12610" y="3120"/>
                    <a:pt x="15610" y="0"/>
                    <a:pt x="969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 txBox="1"/>
            <p:nvPr/>
          </p:nvSpPr>
          <p:spPr>
            <a:xfrm>
              <a:off x="4213520" y="1215489"/>
              <a:ext cx="7188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1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4068895" y="1722656"/>
              <a:ext cx="1006210" cy="722245"/>
            </a:xfrm>
            <a:custGeom>
              <a:rect b="b" l="l" r="r" t="t"/>
              <a:pathLst>
                <a:path extrusionOk="0" h="19503" w="27171">
                  <a:moveTo>
                    <a:pt x="3930" y="0"/>
                  </a:moveTo>
                  <a:lnTo>
                    <a:pt x="3930" y="5870"/>
                  </a:lnTo>
                  <a:cubicBezTo>
                    <a:pt x="3930" y="5870"/>
                    <a:pt x="3894" y="6846"/>
                    <a:pt x="3513" y="6846"/>
                  </a:cubicBezTo>
                  <a:cubicBezTo>
                    <a:pt x="3331" y="6846"/>
                    <a:pt x="2440" y="6081"/>
                    <a:pt x="1601" y="6081"/>
                  </a:cubicBezTo>
                  <a:cubicBezTo>
                    <a:pt x="1291" y="6081"/>
                    <a:pt x="988" y="6186"/>
                    <a:pt x="731" y="6473"/>
                  </a:cubicBezTo>
                  <a:lnTo>
                    <a:pt x="731" y="6473"/>
                  </a:lnTo>
                  <a:cubicBezTo>
                    <a:pt x="739" y="6463"/>
                    <a:pt x="739" y="6454"/>
                    <a:pt x="739" y="6454"/>
                  </a:cubicBezTo>
                  <a:lnTo>
                    <a:pt x="739" y="6454"/>
                  </a:lnTo>
                  <a:cubicBezTo>
                    <a:pt x="739" y="6454"/>
                    <a:pt x="393" y="6835"/>
                    <a:pt x="251" y="7418"/>
                  </a:cubicBezTo>
                  <a:cubicBezTo>
                    <a:pt x="251" y="7454"/>
                    <a:pt x="239" y="7489"/>
                    <a:pt x="227" y="7525"/>
                  </a:cubicBezTo>
                  <a:cubicBezTo>
                    <a:pt x="84" y="8061"/>
                    <a:pt x="1" y="8787"/>
                    <a:pt x="1" y="9763"/>
                  </a:cubicBezTo>
                  <a:cubicBezTo>
                    <a:pt x="1" y="12698"/>
                    <a:pt x="770" y="13434"/>
                    <a:pt x="1586" y="13434"/>
                  </a:cubicBezTo>
                  <a:cubicBezTo>
                    <a:pt x="1700" y="13434"/>
                    <a:pt x="1815" y="13420"/>
                    <a:pt x="1929" y="13395"/>
                  </a:cubicBezTo>
                  <a:cubicBezTo>
                    <a:pt x="2013" y="13383"/>
                    <a:pt x="2096" y="13347"/>
                    <a:pt x="2191" y="13312"/>
                  </a:cubicBezTo>
                  <a:cubicBezTo>
                    <a:pt x="2489" y="13216"/>
                    <a:pt x="2751" y="13061"/>
                    <a:pt x="2977" y="12942"/>
                  </a:cubicBezTo>
                  <a:cubicBezTo>
                    <a:pt x="3239" y="12788"/>
                    <a:pt x="3453" y="12669"/>
                    <a:pt x="3489" y="12669"/>
                  </a:cubicBezTo>
                  <a:cubicBezTo>
                    <a:pt x="3513" y="12669"/>
                    <a:pt x="3537" y="12669"/>
                    <a:pt x="3561" y="12680"/>
                  </a:cubicBezTo>
                  <a:lnTo>
                    <a:pt x="3596" y="12680"/>
                  </a:lnTo>
                  <a:cubicBezTo>
                    <a:pt x="3906" y="12800"/>
                    <a:pt x="3930" y="13645"/>
                    <a:pt x="3930" y="13645"/>
                  </a:cubicBezTo>
                  <a:lnTo>
                    <a:pt x="3930" y="19503"/>
                  </a:lnTo>
                  <a:lnTo>
                    <a:pt x="9704" y="19503"/>
                  </a:lnTo>
                  <a:cubicBezTo>
                    <a:pt x="9704" y="19503"/>
                    <a:pt x="9728" y="19479"/>
                    <a:pt x="9752" y="19479"/>
                  </a:cubicBezTo>
                  <a:cubicBezTo>
                    <a:pt x="9966" y="19479"/>
                    <a:pt x="10133" y="19443"/>
                    <a:pt x="10264" y="19407"/>
                  </a:cubicBezTo>
                  <a:cubicBezTo>
                    <a:pt x="10478" y="19360"/>
                    <a:pt x="10680" y="19265"/>
                    <a:pt x="10680" y="19086"/>
                  </a:cubicBezTo>
                  <a:cubicBezTo>
                    <a:pt x="10680" y="18693"/>
                    <a:pt x="7680" y="15586"/>
                    <a:pt x="13598" y="15586"/>
                  </a:cubicBezTo>
                  <a:cubicBezTo>
                    <a:pt x="19503" y="15586"/>
                    <a:pt x="16503" y="18717"/>
                    <a:pt x="16503" y="19098"/>
                  </a:cubicBezTo>
                  <a:cubicBezTo>
                    <a:pt x="16503" y="19467"/>
                    <a:pt x="17479" y="19503"/>
                    <a:pt x="17479" y="19503"/>
                  </a:cubicBezTo>
                  <a:lnTo>
                    <a:pt x="23277" y="19503"/>
                  </a:lnTo>
                  <a:lnTo>
                    <a:pt x="23277" y="13645"/>
                  </a:lnTo>
                  <a:cubicBezTo>
                    <a:pt x="23277" y="13609"/>
                    <a:pt x="23313" y="12669"/>
                    <a:pt x="23682" y="12669"/>
                  </a:cubicBezTo>
                  <a:cubicBezTo>
                    <a:pt x="23682" y="12669"/>
                    <a:pt x="23706" y="12680"/>
                    <a:pt x="23706" y="12680"/>
                  </a:cubicBezTo>
                  <a:cubicBezTo>
                    <a:pt x="23941" y="12733"/>
                    <a:pt x="24787" y="13432"/>
                    <a:pt x="25585" y="13432"/>
                  </a:cubicBezTo>
                  <a:cubicBezTo>
                    <a:pt x="26404" y="13432"/>
                    <a:pt x="27171" y="12695"/>
                    <a:pt x="27171" y="9763"/>
                  </a:cubicBezTo>
                  <a:cubicBezTo>
                    <a:pt x="27171" y="6825"/>
                    <a:pt x="26405" y="6086"/>
                    <a:pt x="25587" y="6086"/>
                  </a:cubicBezTo>
                  <a:cubicBezTo>
                    <a:pt x="24757" y="6086"/>
                    <a:pt x="23874" y="6846"/>
                    <a:pt x="23682" y="6846"/>
                  </a:cubicBezTo>
                  <a:cubicBezTo>
                    <a:pt x="23301" y="6846"/>
                    <a:pt x="23277" y="5942"/>
                    <a:pt x="23277" y="5882"/>
                  </a:cubicBezTo>
                  <a:lnTo>
                    <a:pt x="23277" y="0"/>
                  </a:lnTo>
                  <a:lnTo>
                    <a:pt x="17479" y="0"/>
                  </a:lnTo>
                  <a:cubicBezTo>
                    <a:pt x="17479" y="0"/>
                    <a:pt x="16503" y="24"/>
                    <a:pt x="16503" y="417"/>
                  </a:cubicBezTo>
                  <a:cubicBezTo>
                    <a:pt x="16503" y="810"/>
                    <a:pt x="19563" y="3929"/>
                    <a:pt x="13598" y="3929"/>
                  </a:cubicBezTo>
                  <a:cubicBezTo>
                    <a:pt x="7621" y="3929"/>
                    <a:pt x="10680" y="786"/>
                    <a:pt x="10680" y="405"/>
                  </a:cubicBezTo>
                  <a:cubicBezTo>
                    <a:pt x="10680" y="36"/>
                    <a:pt x="9704" y="0"/>
                    <a:pt x="970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 txBox="1"/>
            <p:nvPr/>
          </p:nvSpPr>
          <p:spPr>
            <a:xfrm>
              <a:off x="4213520" y="1933967"/>
              <a:ext cx="7188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1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4213509" y="2299815"/>
              <a:ext cx="718727" cy="1006210"/>
            </a:xfrm>
            <a:custGeom>
              <a:rect b="b" l="l" r="r" t="t"/>
              <a:pathLst>
                <a:path extrusionOk="0" h="27171" w="19408">
                  <a:moveTo>
                    <a:pt x="9693" y="1"/>
                  </a:moveTo>
                  <a:cubicBezTo>
                    <a:pt x="3775" y="1"/>
                    <a:pt x="6787" y="3108"/>
                    <a:pt x="6787" y="3489"/>
                  </a:cubicBezTo>
                  <a:cubicBezTo>
                    <a:pt x="6787" y="3632"/>
                    <a:pt x="6656" y="3715"/>
                    <a:pt x="6502" y="3775"/>
                  </a:cubicBezTo>
                  <a:cubicBezTo>
                    <a:pt x="6490" y="3775"/>
                    <a:pt x="6490" y="3799"/>
                    <a:pt x="6490" y="3799"/>
                  </a:cubicBezTo>
                  <a:cubicBezTo>
                    <a:pt x="6216" y="3894"/>
                    <a:pt x="5847" y="3918"/>
                    <a:pt x="5811" y="3918"/>
                  </a:cubicBezTo>
                  <a:lnTo>
                    <a:pt x="25" y="3918"/>
                  </a:lnTo>
                  <a:lnTo>
                    <a:pt x="25" y="9561"/>
                  </a:lnTo>
                  <a:lnTo>
                    <a:pt x="25" y="9704"/>
                  </a:lnTo>
                  <a:cubicBezTo>
                    <a:pt x="25" y="9704"/>
                    <a:pt x="1" y="10359"/>
                    <a:pt x="227" y="10597"/>
                  </a:cubicBezTo>
                  <a:cubicBezTo>
                    <a:pt x="263" y="10645"/>
                    <a:pt x="298" y="10669"/>
                    <a:pt x="346" y="10669"/>
                  </a:cubicBezTo>
                  <a:lnTo>
                    <a:pt x="382" y="10669"/>
                  </a:lnTo>
                  <a:cubicBezTo>
                    <a:pt x="406" y="10669"/>
                    <a:pt x="453" y="10657"/>
                    <a:pt x="525" y="10621"/>
                  </a:cubicBezTo>
                  <a:cubicBezTo>
                    <a:pt x="703" y="10538"/>
                    <a:pt x="953" y="10359"/>
                    <a:pt x="1251" y="10192"/>
                  </a:cubicBezTo>
                  <a:cubicBezTo>
                    <a:pt x="1382" y="10133"/>
                    <a:pt x="1525" y="10073"/>
                    <a:pt x="1668" y="10014"/>
                  </a:cubicBezTo>
                  <a:cubicBezTo>
                    <a:pt x="1692" y="10002"/>
                    <a:pt x="1715" y="10002"/>
                    <a:pt x="1739" y="9990"/>
                  </a:cubicBezTo>
                  <a:cubicBezTo>
                    <a:pt x="1751" y="9990"/>
                    <a:pt x="1763" y="9978"/>
                    <a:pt x="1775" y="9978"/>
                  </a:cubicBezTo>
                  <a:cubicBezTo>
                    <a:pt x="1936" y="9924"/>
                    <a:pt x="2103" y="9898"/>
                    <a:pt x="2277" y="9898"/>
                  </a:cubicBezTo>
                  <a:cubicBezTo>
                    <a:pt x="2335" y="9898"/>
                    <a:pt x="2394" y="9901"/>
                    <a:pt x="2454" y="9907"/>
                  </a:cubicBezTo>
                  <a:cubicBezTo>
                    <a:pt x="2739" y="9954"/>
                    <a:pt x="3037" y="10085"/>
                    <a:pt x="3299" y="10466"/>
                  </a:cubicBezTo>
                  <a:cubicBezTo>
                    <a:pt x="3644" y="11002"/>
                    <a:pt x="3870" y="11954"/>
                    <a:pt x="3870" y="13586"/>
                  </a:cubicBezTo>
                  <a:cubicBezTo>
                    <a:pt x="3870" y="14324"/>
                    <a:pt x="3823" y="14931"/>
                    <a:pt x="3739" y="15419"/>
                  </a:cubicBezTo>
                  <a:cubicBezTo>
                    <a:pt x="3549" y="16324"/>
                    <a:pt x="3263" y="16753"/>
                    <a:pt x="3251" y="16765"/>
                  </a:cubicBezTo>
                  <a:cubicBezTo>
                    <a:pt x="2978" y="17146"/>
                    <a:pt x="2641" y="17280"/>
                    <a:pt x="2293" y="17280"/>
                  </a:cubicBezTo>
                  <a:cubicBezTo>
                    <a:pt x="1457" y="17280"/>
                    <a:pt x="563" y="16503"/>
                    <a:pt x="370" y="16503"/>
                  </a:cubicBezTo>
                  <a:cubicBezTo>
                    <a:pt x="358" y="16503"/>
                    <a:pt x="334" y="16503"/>
                    <a:pt x="310" y="16515"/>
                  </a:cubicBezTo>
                  <a:lnTo>
                    <a:pt x="298" y="16515"/>
                  </a:lnTo>
                  <a:cubicBezTo>
                    <a:pt x="287" y="16515"/>
                    <a:pt x="275" y="16526"/>
                    <a:pt x="275" y="16526"/>
                  </a:cubicBezTo>
                  <a:cubicBezTo>
                    <a:pt x="203" y="16562"/>
                    <a:pt x="179" y="16646"/>
                    <a:pt x="144" y="16729"/>
                  </a:cubicBezTo>
                  <a:cubicBezTo>
                    <a:pt x="60" y="16907"/>
                    <a:pt x="25" y="17193"/>
                    <a:pt x="25" y="17658"/>
                  </a:cubicBezTo>
                  <a:cubicBezTo>
                    <a:pt x="25" y="18562"/>
                    <a:pt x="25" y="23265"/>
                    <a:pt x="25" y="23265"/>
                  </a:cubicBezTo>
                  <a:lnTo>
                    <a:pt x="5859" y="23265"/>
                  </a:lnTo>
                  <a:cubicBezTo>
                    <a:pt x="5954" y="23265"/>
                    <a:pt x="6180" y="23301"/>
                    <a:pt x="6383" y="23349"/>
                  </a:cubicBezTo>
                  <a:cubicBezTo>
                    <a:pt x="6394" y="23349"/>
                    <a:pt x="6406" y="23373"/>
                    <a:pt x="6430" y="23373"/>
                  </a:cubicBezTo>
                  <a:cubicBezTo>
                    <a:pt x="6430" y="23373"/>
                    <a:pt x="6442" y="23384"/>
                    <a:pt x="6442" y="23384"/>
                  </a:cubicBezTo>
                  <a:cubicBezTo>
                    <a:pt x="6549" y="23420"/>
                    <a:pt x="6645" y="23468"/>
                    <a:pt x="6704" y="23515"/>
                  </a:cubicBezTo>
                  <a:cubicBezTo>
                    <a:pt x="6716" y="23527"/>
                    <a:pt x="6728" y="23539"/>
                    <a:pt x="6740" y="23551"/>
                  </a:cubicBezTo>
                  <a:cubicBezTo>
                    <a:pt x="6740" y="23563"/>
                    <a:pt x="6740" y="23563"/>
                    <a:pt x="6740" y="23563"/>
                  </a:cubicBezTo>
                  <a:cubicBezTo>
                    <a:pt x="6764" y="23599"/>
                    <a:pt x="6775" y="23634"/>
                    <a:pt x="6775" y="23682"/>
                  </a:cubicBezTo>
                  <a:cubicBezTo>
                    <a:pt x="6775" y="23694"/>
                    <a:pt x="6775" y="23718"/>
                    <a:pt x="6764" y="23730"/>
                  </a:cubicBezTo>
                  <a:cubicBezTo>
                    <a:pt x="6740" y="23801"/>
                    <a:pt x="6680" y="23908"/>
                    <a:pt x="6597" y="24039"/>
                  </a:cubicBezTo>
                  <a:cubicBezTo>
                    <a:pt x="6549" y="24135"/>
                    <a:pt x="6478" y="24254"/>
                    <a:pt x="6406" y="24385"/>
                  </a:cubicBezTo>
                  <a:cubicBezTo>
                    <a:pt x="5835" y="25408"/>
                    <a:pt x="5251" y="27171"/>
                    <a:pt x="9693" y="27171"/>
                  </a:cubicBezTo>
                  <a:cubicBezTo>
                    <a:pt x="14931" y="27171"/>
                    <a:pt x="13169" y="24730"/>
                    <a:pt x="12705" y="23896"/>
                  </a:cubicBezTo>
                  <a:cubicBezTo>
                    <a:pt x="12669" y="23837"/>
                    <a:pt x="12645" y="23789"/>
                    <a:pt x="12633" y="23754"/>
                  </a:cubicBezTo>
                  <a:cubicBezTo>
                    <a:pt x="12621" y="23730"/>
                    <a:pt x="12610" y="23682"/>
                    <a:pt x="12610" y="23658"/>
                  </a:cubicBezTo>
                  <a:cubicBezTo>
                    <a:pt x="12621" y="23289"/>
                    <a:pt x="13479" y="23265"/>
                    <a:pt x="13479" y="23265"/>
                  </a:cubicBezTo>
                  <a:lnTo>
                    <a:pt x="19408" y="23265"/>
                  </a:lnTo>
                  <a:lnTo>
                    <a:pt x="19372" y="23242"/>
                  </a:lnTo>
                  <a:lnTo>
                    <a:pt x="19372" y="17467"/>
                  </a:lnTo>
                  <a:cubicBezTo>
                    <a:pt x="19372" y="17467"/>
                    <a:pt x="19384" y="16491"/>
                    <a:pt x="19003" y="16491"/>
                  </a:cubicBezTo>
                  <a:cubicBezTo>
                    <a:pt x="18805" y="16491"/>
                    <a:pt x="17919" y="17257"/>
                    <a:pt x="17089" y="17257"/>
                  </a:cubicBezTo>
                  <a:cubicBezTo>
                    <a:pt x="16275" y="17257"/>
                    <a:pt x="15515" y="16518"/>
                    <a:pt x="15515" y="13586"/>
                  </a:cubicBezTo>
                  <a:cubicBezTo>
                    <a:pt x="15515" y="10642"/>
                    <a:pt x="16290" y="9908"/>
                    <a:pt x="17112" y="9908"/>
                  </a:cubicBezTo>
                  <a:cubicBezTo>
                    <a:pt x="17424" y="9908"/>
                    <a:pt x="17742" y="10014"/>
                    <a:pt x="18027" y="10145"/>
                  </a:cubicBezTo>
                  <a:cubicBezTo>
                    <a:pt x="18217" y="10240"/>
                    <a:pt x="18396" y="10347"/>
                    <a:pt x="18551" y="10442"/>
                  </a:cubicBezTo>
                  <a:cubicBezTo>
                    <a:pt x="18706" y="10526"/>
                    <a:pt x="18908" y="10645"/>
                    <a:pt x="18991" y="10669"/>
                  </a:cubicBezTo>
                  <a:cubicBezTo>
                    <a:pt x="18991" y="10669"/>
                    <a:pt x="19003" y="10633"/>
                    <a:pt x="19003" y="10633"/>
                  </a:cubicBezTo>
                  <a:cubicBezTo>
                    <a:pt x="19003" y="10633"/>
                    <a:pt x="19003" y="10609"/>
                    <a:pt x="19003" y="10609"/>
                  </a:cubicBezTo>
                  <a:cubicBezTo>
                    <a:pt x="19015" y="10609"/>
                    <a:pt x="19015" y="10645"/>
                    <a:pt x="19015" y="10645"/>
                  </a:cubicBezTo>
                  <a:cubicBezTo>
                    <a:pt x="19023" y="10645"/>
                    <a:pt x="19026" y="10650"/>
                    <a:pt x="19030" y="10650"/>
                  </a:cubicBezTo>
                  <a:cubicBezTo>
                    <a:pt x="19032" y="10650"/>
                    <a:pt x="19035" y="10649"/>
                    <a:pt x="19039" y="10645"/>
                  </a:cubicBezTo>
                  <a:cubicBezTo>
                    <a:pt x="19051" y="10645"/>
                    <a:pt x="19051" y="10657"/>
                    <a:pt x="19063" y="10657"/>
                  </a:cubicBezTo>
                  <a:cubicBezTo>
                    <a:pt x="19075" y="10657"/>
                    <a:pt x="19087" y="10657"/>
                    <a:pt x="19098" y="10645"/>
                  </a:cubicBezTo>
                  <a:lnTo>
                    <a:pt x="19110" y="10645"/>
                  </a:lnTo>
                  <a:cubicBezTo>
                    <a:pt x="19122" y="10633"/>
                    <a:pt x="19146" y="10621"/>
                    <a:pt x="19158" y="10609"/>
                  </a:cubicBezTo>
                  <a:cubicBezTo>
                    <a:pt x="19158" y="10609"/>
                    <a:pt x="19170" y="10609"/>
                    <a:pt x="19170" y="10597"/>
                  </a:cubicBezTo>
                  <a:cubicBezTo>
                    <a:pt x="19182" y="10585"/>
                    <a:pt x="19194" y="10573"/>
                    <a:pt x="19206" y="10561"/>
                  </a:cubicBezTo>
                  <a:cubicBezTo>
                    <a:pt x="19206" y="10561"/>
                    <a:pt x="19194" y="10550"/>
                    <a:pt x="19194" y="10550"/>
                  </a:cubicBezTo>
                  <a:cubicBezTo>
                    <a:pt x="19384" y="10288"/>
                    <a:pt x="19372" y="9704"/>
                    <a:pt x="19372" y="9704"/>
                  </a:cubicBezTo>
                  <a:lnTo>
                    <a:pt x="19372" y="3918"/>
                  </a:lnTo>
                  <a:lnTo>
                    <a:pt x="13574" y="3918"/>
                  </a:lnTo>
                  <a:cubicBezTo>
                    <a:pt x="13538" y="3918"/>
                    <a:pt x="12610" y="3870"/>
                    <a:pt x="12610" y="3501"/>
                  </a:cubicBezTo>
                  <a:cubicBezTo>
                    <a:pt x="12610" y="3132"/>
                    <a:pt x="15610" y="1"/>
                    <a:pt x="969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 txBox="1"/>
            <p:nvPr/>
          </p:nvSpPr>
          <p:spPr>
            <a:xfrm>
              <a:off x="4213520" y="2653110"/>
              <a:ext cx="7188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1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4068895" y="3144612"/>
              <a:ext cx="1006210" cy="716579"/>
            </a:xfrm>
            <a:custGeom>
              <a:rect b="b" l="l" r="r" t="t"/>
              <a:pathLst>
                <a:path extrusionOk="0" h="19350" w="27171">
                  <a:moveTo>
                    <a:pt x="3930" y="1"/>
                  </a:moveTo>
                  <a:lnTo>
                    <a:pt x="3930" y="5823"/>
                  </a:lnTo>
                  <a:cubicBezTo>
                    <a:pt x="3930" y="5823"/>
                    <a:pt x="3894" y="6787"/>
                    <a:pt x="3513" y="6787"/>
                  </a:cubicBezTo>
                  <a:cubicBezTo>
                    <a:pt x="3331" y="6787"/>
                    <a:pt x="2444" y="6032"/>
                    <a:pt x="1607" y="6032"/>
                  </a:cubicBezTo>
                  <a:cubicBezTo>
                    <a:pt x="1293" y="6032"/>
                    <a:pt x="987" y="6138"/>
                    <a:pt x="727" y="6430"/>
                  </a:cubicBezTo>
                  <a:cubicBezTo>
                    <a:pt x="739" y="6406"/>
                    <a:pt x="739" y="6395"/>
                    <a:pt x="739" y="6395"/>
                  </a:cubicBezTo>
                  <a:lnTo>
                    <a:pt x="739" y="6395"/>
                  </a:lnTo>
                  <a:cubicBezTo>
                    <a:pt x="739" y="6395"/>
                    <a:pt x="393" y="6776"/>
                    <a:pt x="251" y="7359"/>
                  </a:cubicBezTo>
                  <a:cubicBezTo>
                    <a:pt x="251" y="7395"/>
                    <a:pt x="239" y="7430"/>
                    <a:pt x="227" y="7466"/>
                  </a:cubicBezTo>
                  <a:cubicBezTo>
                    <a:pt x="84" y="8014"/>
                    <a:pt x="1" y="8740"/>
                    <a:pt x="1" y="9705"/>
                  </a:cubicBezTo>
                  <a:cubicBezTo>
                    <a:pt x="1" y="12639"/>
                    <a:pt x="770" y="13375"/>
                    <a:pt x="1586" y="13375"/>
                  </a:cubicBezTo>
                  <a:cubicBezTo>
                    <a:pt x="1700" y="13375"/>
                    <a:pt x="1815" y="13361"/>
                    <a:pt x="1929" y="13336"/>
                  </a:cubicBezTo>
                  <a:cubicBezTo>
                    <a:pt x="2013" y="13324"/>
                    <a:pt x="2096" y="13300"/>
                    <a:pt x="2191" y="13264"/>
                  </a:cubicBezTo>
                  <a:cubicBezTo>
                    <a:pt x="2477" y="13157"/>
                    <a:pt x="2751" y="13014"/>
                    <a:pt x="2977" y="12883"/>
                  </a:cubicBezTo>
                  <a:cubicBezTo>
                    <a:pt x="3239" y="12741"/>
                    <a:pt x="3453" y="12610"/>
                    <a:pt x="3489" y="12610"/>
                  </a:cubicBezTo>
                  <a:cubicBezTo>
                    <a:pt x="3513" y="12610"/>
                    <a:pt x="3537" y="12622"/>
                    <a:pt x="3561" y="12622"/>
                  </a:cubicBezTo>
                  <a:lnTo>
                    <a:pt x="3596" y="12622"/>
                  </a:lnTo>
                  <a:cubicBezTo>
                    <a:pt x="3906" y="12741"/>
                    <a:pt x="3930" y="13586"/>
                    <a:pt x="3930" y="13586"/>
                  </a:cubicBezTo>
                  <a:lnTo>
                    <a:pt x="3930" y="19349"/>
                  </a:lnTo>
                  <a:lnTo>
                    <a:pt x="9704" y="19349"/>
                  </a:lnTo>
                  <a:cubicBezTo>
                    <a:pt x="9704" y="19349"/>
                    <a:pt x="9727" y="19349"/>
                    <a:pt x="9766" y="19349"/>
                  </a:cubicBezTo>
                  <a:cubicBezTo>
                    <a:pt x="9981" y="19349"/>
                    <a:pt x="10680" y="19324"/>
                    <a:pt x="10680" y="18991"/>
                  </a:cubicBezTo>
                  <a:cubicBezTo>
                    <a:pt x="10680" y="18602"/>
                    <a:pt x="7783" y="15514"/>
                    <a:pt x="13435" y="15514"/>
                  </a:cubicBezTo>
                  <a:cubicBezTo>
                    <a:pt x="13488" y="15514"/>
                    <a:pt x="13542" y="15514"/>
                    <a:pt x="13598" y="15515"/>
                  </a:cubicBezTo>
                  <a:cubicBezTo>
                    <a:pt x="19503" y="15586"/>
                    <a:pt x="16503" y="18610"/>
                    <a:pt x="16503" y="18979"/>
                  </a:cubicBezTo>
                  <a:cubicBezTo>
                    <a:pt x="16503" y="19338"/>
                    <a:pt x="17367" y="19349"/>
                    <a:pt x="17469" y="19349"/>
                  </a:cubicBezTo>
                  <a:cubicBezTo>
                    <a:pt x="17476" y="19349"/>
                    <a:pt x="17479" y="19349"/>
                    <a:pt x="17479" y="19349"/>
                  </a:cubicBezTo>
                  <a:lnTo>
                    <a:pt x="23277" y="19349"/>
                  </a:lnTo>
                  <a:lnTo>
                    <a:pt x="23277" y="13586"/>
                  </a:lnTo>
                  <a:cubicBezTo>
                    <a:pt x="23277" y="13550"/>
                    <a:pt x="23313" y="12622"/>
                    <a:pt x="23682" y="12622"/>
                  </a:cubicBezTo>
                  <a:lnTo>
                    <a:pt x="23706" y="12622"/>
                  </a:lnTo>
                  <a:cubicBezTo>
                    <a:pt x="23941" y="12680"/>
                    <a:pt x="24787" y="13382"/>
                    <a:pt x="25585" y="13382"/>
                  </a:cubicBezTo>
                  <a:cubicBezTo>
                    <a:pt x="26404" y="13382"/>
                    <a:pt x="27171" y="12642"/>
                    <a:pt x="27171" y="9705"/>
                  </a:cubicBezTo>
                  <a:cubicBezTo>
                    <a:pt x="27171" y="6766"/>
                    <a:pt x="26405" y="6027"/>
                    <a:pt x="25587" y="6027"/>
                  </a:cubicBezTo>
                  <a:cubicBezTo>
                    <a:pt x="24757" y="6027"/>
                    <a:pt x="23874" y="6787"/>
                    <a:pt x="23682" y="6787"/>
                  </a:cubicBezTo>
                  <a:cubicBezTo>
                    <a:pt x="23301" y="6787"/>
                    <a:pt x="23277" y="5883"/>
                    <a:pt x="23277" y="5823"/>
                  </a:cubicBezTo>
                  <a:lnTo>
                    <a:pt x="23277" y="1"/>
                  </a:lnTo>
                  <a:lnTo>
                    <a:pt x="17479" y="1"/>
                  </a:lnTo>
                  <a:cubicBezTo>
                    <a:pt x="17479" y="1"/>
                    <a:pt x="16574" y="1"/>
                    <a:pt x="16503" y="394"/>
                  </a:cubicBezTo>
                  <a:cubicBezTo>
                    <a:pt x="16300" y="1680"/>
                    <a:pt x="19563" y="3882"/>
                    <a:pt x="13598" y="3882"/>
                  </a:cubicBezTo>
                  <a:cubicBezTo>
                    <a:pt x="7621" y="3882"/>
                    <a:pt x="10942" y="1680"/>
                    <a:pt x="10680" y="394"/>
                  </a:cubicBezTo>
                  <a:cubicBezTo>
                    <a:pt x="10597" y="13"/>
                    <a:pt x="9704" y="1"/>
                    <a:pt x="970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 txBox="1"/>
            <p:nvPr/>
          </p:nvSpPr>
          <p:spPr>
            <a:xfrm>
              <a:off x="4213520" y="3353089"/>
              <a:ext cx="7188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1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4213509" y="3705032"/>
              <a:ext cx="717875" cy="1005766"/>
            </a:xfrm>
            <a:custGeom>
              <a:rect b="b" l="l" r="r" t="t"/>
              <a:pathLst>
                <a:path extrusionOk="0" h="27159" w="19385">
                  <a:moveTo>
                    <a:pt x="9693" y="1"/>
                  </a:moveTo>
                  <a:cubicBezTo>
                    <a:pt x="3775" y="1"/>
                    <a:pt x="6775" y="3537"/>
                    <a:pt x="6775" y="3930"/>
                  </a:cubicBezTo>
                  <a:cubicBezTo>
                    <a:pt x="6775" y="4050"/>
                    <a:pt x="6680" y="4091"/>
                    <a:pt x="6550" y="4091"/>
                  </a:cubicBezTo>
                  <a:cubicBezTo>
                    <a:pt x="6280" y="4091"/>
                    <a:pt x="5859" y="3918"/>
                    <a:pt x="5811" y="3918"/>
                  </a:cubicBezTo>
                  <a:lnTo>
                    <a:pt x="25" y="3918"/>
                  </a:lnTo>
                  <a:lnTo>
                    <a:pt x="25" y="9550"/>
                  </a:lnTo>
                  <a:lnTo>
                    <a:pt x="25" y="9692"/>
                  </a:lnTo>
                  <a:cubicBezTo>
                    <a:pt x="25" y="9692"/>
                    <a:pt x="1" y="10347"/>
                    <a:pt x="227" y="10585"/>
                  </a:cubicBezTo>
                  <a:cubicBezTo>
                    <a:pt x="263" y="10633"/>
                    <a:pt x="298" y="10657"/>
                    <a:pt x="346" y="10657"/>
                  </a:cubicBezTo>
                  <a:lnTo>
                    <a:pt x="382" y="10657"/>
                  </a:lnTo>
                  <a:cubicBezTo>
                    <a:pt x="406" y="10657"/>
                    <a:pt x="453" y="10645"/>
                    <a:pt x="525" y="10609"/>
                  </a:cubicBezTo>
                  <a:cubicBezTo>
                    <a:pt x="703" y="10526"/>
                    <a:pt x="953" y="10347"/>
                    <a:pt x="1251" y="10181"/>
                  </a:cubicBezTo>
                  <a:cubicBezTo>
                    <a:pt x="1382" y="10121"/>
                    <a:pt x="1525" y="10050"/>
                    <a:pt x="1668" y="10002"/>
                  </a:cubicBezTo>
                  <a:cubicBezTo>
                    <a:pt x="1692" y="9990"/>
                    <a:pt x="1715" y="9990"/>
                    <a:pt x="1739" y="9978"/>
                  </a:cubicBezTo>
                  <a:cubicBezTo>
                    <a:pt x="1751" y="9978"/>
                    <a:pt x="1763" y="9966"/>
                    <a:pt x="1775" y="9966"/>
                  </a:cubicBezTo>
                  <a:cubicBezTo>
                    <a:pt x="1936" y="9913"/>
                    <a:pt x="2103" y="9886"/>
                    <a:pt x="2277" y="9886"/>
                  </a:cubicBezTo>
                  <a:cubicBezTo>
                    <a:pt x="2335" y="9886"/>
                    <a:pt x="2394" y="9889"/>
                    <a:pt x="2454" y="9895"/>
                  </a:cubicBezTo>
                  <a:cubicBezTo>
                    <a:pt x="2739" y="9942"/>
                    <a:pt x="3037" y="10073"/>
                    <a:pt x="3275" y="10431"/>
                  </a:cubicBezTo>
                  <a:cubicBezTo>
                    <a:pt x="3632" y="10966"/>
                    <a:pt x="3870" y="11919"/>
                    <a:pt x="3870" y="13574"/>
                  </a:cubicBezTo>
                  <a:cubicBezTo>
                    <a:pt x="3870" y="14312"/>
                    <a:pt x="3823" y="14919"/>
                    <a:pt x="3739" y="15407"/>
                  </a:cubicBezTo>
                  <a:cubicBezTo>
                    <a:pt x="3549" y="16324"/>
                    <a:pt x="3263" y="16741"/>
                    <a:pt x="3251" y="16753"/>
                  </a:cubicBezTo>
                  <a:cubicBezTo>
                    <a:pt x="2978" y="17134"/>
                    <a:pt x="2641" y="17269"/>
                    <a:pt x="2293" y="17269"/>
                  </a:cubicBezTo>
                  <a:cubicBezTo>
                    <a:pt x="1457" y="17269"/>
                    <a:pt x="563" y="16491"/>
                    <a:pt x="370" y="16491"/>
                  </a:cubicBezTo>
                  <a:cubicBezTo>
                    <a:pt x="358" y="16491"/>
                    <a:pt x="334" y="16491"/>
                    <a:pt x="310" y="16503"/>
                  </a:cubicBezTo>
                  <a:lnTo>
                    <a:pt x="298" y="16503"/>
                  </a:lnTo>
                  <a:cubicBezTo>
                    <a:pt x="287" y="16503"/>
                    <a:pt x="275" y="16515"/>
                    <a:pt x="275" y="16515"/>
                  </a:cubicBezTo>
                  <a:cubicBezTo>
                    <a:pt x="203" y="16550"/>
                    <a:pt x="179" y="16622"/>
                    <a:pt x="144" y="16717"/>
                  </a:cubicBezTo>
                  <a:cubicBezTo>
                    <a:pt x="60" y="16896"/>
                    <a:pt x="25" y="17181"/>
                    <a:pt x="25" y="17646"/>
                  </a:cubicBezTo>
                  <a:lnTo>
                    <a:pt x="25" y="23266"/>
                  </a:lnTo>
                  <a:lnTo>
                    <a:pt x="5859" y="23266"/>
                  </a:lnTo>
                  <a:cubicBezTo>
                    <a:pt x="5954" y="23266"/>
                    <a:pt x="6228" y="23301"/>
                    <a:pt x="6442" y="23361"/>
                  </a:cubicBezTo>
                  <a:cubicBezTo>
                    <a:pt x="6549" y="23396"/>
                    <a:pt x="6645" y="23444"/>
                    <a:pt x="6704" y="23504"/>
                  </a:cubicBezTo>
                  <a:cubicBezTo>
                    <a:pt x="6716" y="23516"/>
                    <a:pt x="6728" y="23527"/>
                    <a:pt x="6740" y="23539"/>
                  </a:cubicBezTo>
                  <a:cubicBezTo>
                    <a:pt x="6740" y="23539"/>
                    <a:pt x="6740" y="23551"/>
                    <a:pt x="6740" y="23551"/>
                  </a:cubicBezTo>
                  <a:cubicBezTo>
                    <a:pt x="6764" y="23587"/>
                    <a:pt x="6775" y="23623"/>
                    <a:pt x="6775" y="23670"/>
                  </a:cubicBezTo>
                  <a:cubicBezTo>
                    <a:pt x="6775" y="23682"/>
                    <a:pt x="6775" y="23706"/>
                    <a:pt x="6764" y="23718"/>
                  </a:cubicBezTo>
                  <a:cubicBezTo>
                    <a:pt x="6740" y="23789"/>
                    <a:pt x="6680" y="23897"/>
                    <a:pt x="6597" y="24028"/>
                  </a:cubicBezTo>
                  <a:cubicBezTo>
                    <a:pt x="6549" y="24123"/>
                    <a:pt x="6478" y="24230"/>
                    <a:pt x="6406" y="24361"/>
                  </a:cubicBezTo>
                  <a:cubicBezTo>
                    <a:pt x="5835" y="25397"/>
                    <a:pt x="5240" y="27159"/>
                    <a:pt x="9693" y="27159"/>
                  </a:cubicBezTo>
                  <a:cubicBezTo>
                    <a:pt x="15610" y="27159"/>
                    <a:pt x="12610" y="24051"/>
                    <a:pt x="12610" y="23658"/>
                  </a:cubicBezTo>
                  <a:cubicBezTo>
                    <a:pt x="12610" y="23277"/>
                    <a:pt x="13574" y="23266"/>
                    <a:pt x="13574" y="23266"/>
                  </a:cubicBezTo>
                  <a:lnTo>
                    <a:pt x="19372" y="23266"/>
                  </a:lnTo>
                  <a:lnTo>
                    <a:pt x="19372" y="17455"/>
                  </a:lnTo>
                  <a:cubicBezTo>
                    <a:pt x="19372" y="17455"/>
                    <a:pt x="19384" y="16479"/>
                    <a:pt x="19003" y="16479"/>
                  </a:cubicBezTo>
                  <a:cubicBezTo>
                    <a:pt x="18805" y="16479"/>
                    <a:pt x="17916" y="17246"/>
                    <a:pt x="17083" y="17246"/>
                  </a:cubicBezTo>
                  <a:cubicBezTo>
                    <a:pt x="16266" y="17246"/>
                    <a:pt x="15503" y="16506"/>
                    <a:pt x="15503" y="13574"/>
                  </a:cubicBezTo>
                  <a:cubicBezTo>
                    <a:pt x="15503" y="10636"/>
                    <a:pt x="16272" y="9896"/>
                    <a:pt x="17093" y="9896"/>
                  </a:cubicBezTo>
                  <a:cubicBezTo>
                    <a:pt x="17925" y="9896"/>
                    <a:pt x="18811" y="10657"/>
                    <a:pt x="19003" y="10657"/>
                  </a:cubicBezTo>
                  <a:cubicBezTo>
                    <a:pt x="19372" y="10657"/>
                    <a:pt x="19372" y="9692"/>
                    <a:pt x="19372" y="9692"/>
                  </a:cubicBezTo>
                  <a:lnTo>
                    <a:pt x="19372" y="3918"/>
                  </a:lnTo>
                  <a:lnTo>
                    <a:pt x="13574" y="3918"/>
                  </a:lnTo>
                  <a:cubicBezTo>
                    <a:pt x="13553" y="3918"/>
                    <a:pt x="13352" y="4008"/>
                    <a:pt x="13189" y="4008"/>
                  </a:cubicBezTo>
                  <a:cubicBezTo>
                    <a:pt x="13074" y="4008"/>
                    <a:pt x="12979" y="3963"/>
                    <a:pt x="12979" y="3811"/>
                  </a:cubicBezTo>
                  <a:cubicBezTo>
                    <a:pt x="12979" y="3430"/>
                    <a:pt x="15610" y="1"/>
                    <a:pt x="969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 txBox="1"/>
            <p:nvPr/>
          </p:nvSpPr>
          <p:spPr>
            <a:xfrm>
              <a:off x="4213520" y="4058104"/>
              <a:ext cx="7188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1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8" name="Google Shape;878;p35"/>
          <p:cNvGrpSpPr/>
          <p:nvPr/>
        </p:nvGrpSpPr>
        <p:grpSpPr>
          <a:xfrm>
            <a:off x="1118513" y="3058066"/>
            <a:ext cx="2514600" cy="878683"/>
            <a:chOff x="6229350" y="1783192"/>
            <a:chExt cx="2514600" cy="878683"/>
          </a:xfrm>
        </p:grpSpPr>
        <p:sp>
          <p:nvSpPr>
            <p:cNvPr id="879" name="Google Shape;879;p35"/>
            <p:cNvSpPr txBox="1"/>
            <p:nvPr/>
          </p:nvSpPr>
          <p:spPr>
            <a:xfrm>
              <a:off x="7165225" y="1783192"/>
              <a:ext cx="157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0" name="Google Shape;880;p35"/>
            <p:cNvSpPr txBox="1"/>
            <p:nvPr/>
          </p:nvSpPr>
          <p:spPr>
            <a:xfrm>
              <a:off x="6229350" y="2055574"/>
              <a:ext cx="2514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1" name="Google Shape;881;p35"/>
          <p:cNvGrpSpPr/>
          <p:nvPr/>
        </p:nvGrpSpPr>
        <p:grpSpPr>
          <a:xfrm>
            <a:off x="1118513" y="1637062"/>
            <a:ext cx="2514600" cy="878700"/>
            <a:chOff x="6229350" y="792775"/>
            <a:chExt cx="2514600" cy="878700"/>
          </a:xfrm>
        </p:grpSpPr>
        <p:sp>
          <p:nvSpPr>
            <p:cNvPr id="882" name="Google Shape;882;p35"/>
            <p:cNvSpPr txBox="1"/>
            <p:nvPr/>
          </p:nvSpPr>
          <p:spPr>
            <a:xfrm>
              <a:off x="7165225" y="792775"/>
              <a:ext cx="157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3" name="Google Shape;883;p35"/>
            <p:cNvSpPr txBox="1"/>
            <p:nvPr/>
          </p:nvSpPr>
          <p:spPr>
            <a:xfrm>
              <a:off x="6229350" y="1065175"/>
              <a:ext cx="2514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4" name="Google Shape;884;p35"/>
          <p:cNvGrpSpPr/>
          <p:nvPr/>
        </p:nvGrpSpPr>
        <p:grpSpPr>
          <a:xfrm>
            <a:off x="5510887" y="922731"/>
            <a:ext cx="2514600" cy="885140"/>
            <a:chOff x="5510887" y="922731"/>
            <a:chExt cx="2514600" cy="885140"/>
          </a:xfrm>
        </p:grpSpPr>
        <p:sp>
          <p:nvSpPr>
            <p:cNvPr id="885" name="Google Shape;885;p35"/>
            <p:cNvSpPr txBox="1"/>
            <p:nvPr/>
          </p:nvSpPr>
          <p:spPr>
            <a:xfrm>
              <a:off x="5510887" y="922731"/>
              <a:ext cx="157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6" name="Google Shape;886;p35"/>
            <p:cNvSpPr txBox="1"/>
            <p:nvPr/>
          </p:nvSpPr>
          <p:spPr>
            <a:xfrm>
              <a:off x="5510887" y="1201571"/>
              <a:ext cx="2514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7" name="Google Shape;887;p35"/>
          <p:cNvGrpSpPr/>
          <p:nvPr/>
        </p:nvGrpSpPr>
        <p:grpSpPr>
          <a:xfrm>
            <a:off x="5510887" y="2344953"/>
            <a:ext cx="2514600" cy="883923"/>
            <a:chOff x="5510887" y="2360965"/>
            <a:chExt cx="2514600" cy="883923"/>
          </a:xfrm>
        </p:grpSpPr>
        <p:sp>
          <p:nvSpPr>
            <p:cNvPr id="888" name="Google Shape;888;p35"/>
            <p:cNvSpPr txBox="1"/>
            <p:nvPr/>
          </p:nvSpPr>
          <p:spPr>
            <a:xfrm>
              <a:off x="5510887" y="2360965"/>
              <a:ext cx="157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9" name="Google Shape;889;p35"/>
            <p:cNvSpPr txBox="1"/>
            <p:nvPr/>
          </p:nvSpPr>
          <p:spPr>
            <a:xfrm>
              <a:off x="5510887" y="2638588"/>
              <a:ext cx="2514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planet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0" name="Google Shape;890;p35"/>
          <p:cNvGrpSpPr/>
          <p:nvPr/>
        </p:nvGrpSpPr>
        <p:grpSpPr>
          <a:xfrm>
            <a:off x="5510887" y="3765940"/>
            <a:ext cx="2514600" cy="883923"/>
            <a:chOff x="5510887" y="3765940"/>
            <a:chExt cx="2514600" cy="883923"/>
          </a:xfrm>
        </p:grpSpPr>
        <p:sp>
          <p:nvSpPr>
            <p:cNvPr id="891" name="Google Shape;891;p35"/>
            <p:cNvSpPr txBox="1"/>
            <p:nvPr/>
          </p:nvSpPr>
          <p:spPr>
            <a:xfrm>
              <a:off x="5510887" y="3765940"/>
              <a:ext cx="157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2" name="Google Shape;892;p35"/>
            <p:cNvSpPr txBox="1"/>
            <p:nvPr/>
          </p:nvSpPr>
          <p:spPr>
            <a:xfrm>
              <a:off x="5510887" y="4043563"/>
              <a:ext cx="2514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only planet that harbors life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6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252968" y="5085322"/>
            <a:ext cx="0" cy="49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36"/>
          <p:cNvGrpSpPr/>
          <p:nvPr/>
        </p:nvGrpSpPr>
        <p:grpSpPr>
          <a:xfrm>
            <a:off x="4500901" y="1223097"/>
            <a:ext cx="4206413" cy="3306906"/>
            <a:chOff x="5118600" y="1866900"/>
            <a:chExt cx="3587253" cy="2820148"/>
          </a:xfrm>
        </p:grpSpPr>
        <p:sp>
          <p:nvSpPr>
            <p:cNvPr id="900" name="Google Shape;900;p36"/>
            <p:cNvSpPr/>
            <p:nvPr/>
          </p:nvSpPr>
          <p:spPr>
            <a:xfrm>
              <a:off x="8427698" y="4118243"/>
              <a:ext cx="241136" cy="384666"/>
            </a:xfrm>
            <a:custGeom>
              <a:rect b="b" l="l" r="r" t="t"/>
              <a:pathLst>
                <a:path extrusionOk="0" h="10703" w="6606">
                  <a:moveTo>
                    <a:pt x="3442" y="0"/>
                  </a:moveTo>
                  <a:lnTo>
                    <a:pt x="438" y="1015"/>
                  </a:lnTo>
                  <a:cubicBezTo>
                    <a:pt x="438" y="1015"/>
                    <a:pt x="1" y="7241"/>
                    <a:pt x="5829" y="10703"/>
                  </a:cubicBezTo>
                  <a:lnTo>
                    <a:pt x="6605" y="9967"/>
                  </a:lnTo>
                  <a:cubicBezTo>
                    <a:pt x="6605" y="9967"/>
                    <a:pt x="1950" y="4834"/>
                    <a:pt x="3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8169909" y="4078204"/>
              <a:ext cx="405944" cy="514805"/>
            </a:xfrm>
            <a:custGeom>
              <a:rect b="b" l="l" r="r" t="t"/>
              <a:pathLst>
                <a:path extrusionOk="0" h="14324" w="11121">
                  <a:moveTo>
                    <a:pt x="6167" y="0"/>
                  </a:moveTo>
                  <a:cubicBezTo>
                    <a:pt x="6167" y="0"/>
                    <a:pt x="1" y="6107"/>
                    <a:pt x="3840" y="14323"/>
                  </a:cubicBezTo>
                  <a:lnTo>
                    <a:pt x="5611" y="14323"/>
                  </a:lnTo>
                  <a:cubicBezTo>
                    <a:pt x="5611" y="14323"/>
                    <a:pt x="3323" y="7599"/>
                    <a:pt x="6844" y="4377"/>
                  </a:cubicBezTo>
                  <a:cubicBezTo>
                    <a:pt x="10405" y="1134"/>
                    <a:pt x="10842" y="2507"/>
                    <a:pt x="11121" y="179"/>
                  </a:cubicBezTo>
                  <a:lnTo>
                    <a:pt x="6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8204040" y="3810799"/>
              <a:ext cx="207736" cy="91611"/>
            </a:xfrm>
            <a:custGeom>
              <a:rect b="b" l="l" r="r" t="t"/>
              <a:pathLst>
                <a:path extrusionOk="0" h="2549" w="5691">
                  <a:moveTo>
                    <a:pt x="339" y="0"/>
                  </a:moveTo>
                  <a:lnTo>
                    <a:pt x="1" y="1095"/>
                  </a:lnTo>
                  <a:cubicBezTo>
                    <a:pt x="1" y="1095"/>
                    <a:pt x="1359" y="2548"/>
                    <a:pt x="3325" y="2548"/>
                  </a:cubicBezTo>
                  <a:cubicBezTo>
                    <a:pt x="3364" y="2548"/>
                    <a:pt x="3403" y="2548"/>
                    <a:pt x="3442" y="2547"/>
                  </a:cubicBezTo>
                  <a:cubicBezTo>
                    <a:pt x="5491" y="2467"/>
                    <a:pt x="5690" y="1075"/>
                    <a:pt x="5690" y="1075"/>
                  </a:cubicBezTo>
                  <a:lnTo>
                    <a:pt x="5272" y="458"/>
                  </a:lnTo>
                  <a:cubicBezTo>
                    <a:pt x="5272" y="458"/>
                    <a:pt x="4037" y="926"/>
                    <a:pt x="2729" y="926"/>
                  </a:cubicBezTo>
                  <a:cubicBezTo>
                    <a:pt x="1847" y="926"/>
                    <a:pt x="932" y="713"/>
                    <a:pt x="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8340563" y="3791499"/>
              <a:ext cx="237485" cy="315733"/>
            </a:xfrm>
            <a:custGeom>
              <a:rect b="b" l="l" r="r" t="t"/>
              <a:pathLst>
                <a:path extrusionOk="0" h="8785" w="6506">
                  <a:moveTo>
                    <a:pt x="2089" y="0"/>
                  </a:moveTo>
                  <a:lnTo>
                    <a:pt x="1274" y="140"/>
                  </a:lnTo>
                  <a:lnTo>
                    <a:pt x="1035" y="1114"/>
                  </a:lnTo>
                  <a:cubicBezTo>
                    <a:pt x="1035" y="1114"/>
                    <a:pt x="1" y="3939"/>
                    <a:pt x="438" y="8693"/>
                  </a:cubicBezTo>
                  <a:cubicBezTo>
                    <a:pt x="438" y="8693"/>
                    <a:pt x="1318" y="8784"/>
                    <a:pt x="2458" y="8784"/>
                  </a:cubicBezTo>
                  <a:cubicBezTo>
                    <a:pt x="3761" y="8784"/>
                    <a:pt x="5405" y="8666"/>
                    <a:pt x="6466" y="8156"/>
                  </a:cubicBezTo>
                  <a:cubicBezTo>
                    <a:pt x="6466" y="8156"/>
                    <a:pt x="6505" y="2547"/>
                    <a:pt x="2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8363816" y="3760733"/>
              <a:ext cx="53038" cy="70838"/>
            </a:xfrm>
            <a:custGeom>
              <a:rect b="b" l="l" r="r" t="t"/>
              <a:pathLst>
                <a:path extrusionOk="0" h="1971" w="1453">
                  <a:moveTo>
                    <a:pt x="657" y="1"/>
                  </a:moveTo>
                  <a:lnTo>
                    <a:pt x="0" y="1075"/>
                  </a:lnTo>
                  <a:cubicBezTo>
                    <a:pt x="418" y="1473"/>
                    <a:pt x="398" y="1970"/>
                    <a:pt x="398" y="1970"/>
                  </a:cubicBezTo>
                  <a:cubicBezTo>
                    <a:pt x="895" y="1891"/>
                    <a:pt x="1452" y="856"/>
                    <a:pt x="1452" y="856"/>
                  </a:cubicBezTo>
                  <a:cubicBezTo>
                    <a:pt x="1134" y="379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DDA6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8233827" y="3638495"/>
              <a:ext cx="189557" cy="194543"/>
            </a:xfrm>
            <a:custGeom>
              <a:rect b="b" l="l" r="r" t="t"/>
              <a:pathLst>
                <a:path extrusionOk="0" h="5413" w="5193">
                  <a:moveTo>
                    <a:pt x="3521" y="0"/>
                  </a:moveTo>
                  <a:lnTo>
                    <a:pt x="1433" y="438"/>
                  </a:lnTo>
                  <a:lnTo>
                    <a:pt x="0" y="1711"/>
                  </a:lnTo>
                  <a:cubicBezTo>
                    <a:pt x="0" y="1711"/>
                    <a:pt x="507" y="5412"/>
                    <a:pt x="2214" y="5412"/>
                  </a:cubicBezTo>
                  <a:cubicBezTo>
                    <a:pt x="2232" y="5412"/>
                    <a:pt x="2250" y="5412"/>
                    <a:pt x="2268" y="5411"/>
                  </a:cubicBezTo>
                  <a:cubicBezTo>
                    <a:pt x="3661" y="5371"/>
                    <a:pt x="4675" y="4297"/>
                    <a:pt x="4675" y="2825"/>
                  </a:cubicBezTo>
                  <a:lnTo>
                    <a:pt x="5192" y="2328"/>
                  </a:lnTo>
                  <a:lnTo>
                    <a:pt x="5192" y="995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FFC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8157570" y="3579839"/>
              <a:ext cx="302825" cy="193824"/>
            </a:xfrm>
            <a:custGeom>
              <a:rect b="b" l="l" r="r" t="t"/>
              <a:pathLst>
                <a:path extrusionOk="0" h="5393" w="8296">
                  <a:moveTo>
                    <a:pt x="5850" y="1"/>
                  </a:moveTo>
                  <a:cubicBezTo>
                    <a:pt x="5420" y="1"/>
                    <a:pt x="4882" y="200"/>
                    <a:pt x="4377" y="618"/>
                  </a:cubicBezTo>
                  <a:cubicBezTo>
                    <a:pt x="3323" y="1433"/>
                    <a:pt x="1373" y="618"/>
                    <a:pt x="697" y="1612"/>
                  </a:cubicBezTo>
                  <a:cubicBezTo>
                    <a:pt x="1" y="2607"/>
                    <a:pt x="498" y="3721"/>
                    <a:pt x="2607" y="3801"/>
                  </a:cubicBezTo>
                  <a:cubicBezTo>
                    <a:pt x="2659" y="3802"/>
                    <a:pt x="2711" y="3803"/>
                    <a:pt x="2761" y="3803"/>
                  </a:cubicBezTo>
                  <a:cubicBezTo>
                    <a:pt x="4703" y="3803"/>
                    <a:pt x="4854" y="2707"/>
                    <a:pt x="4854" y="2707"/>
                  </a:cubicBezTo>
                  <a:cubicBezTo>
                    <a:pt x="4962" y="3554"/>
                    <a:pt x="5691" y="3650"/>
                    <a:pt x="6023" y="3650"/>
                  </a:cubicBezTo>
                  <a:cubicBezTo>
                    <a:pt x="6120" y="3650"/>
                    <a:pt x="6183" y="3641"/>
                    <a:pt x="6187" y="3641"/>
                  </a:cubicBezTo>
                  <a:cubicBezTo>
                    <a:pt x="6237" y="3435"/>
                    <a:pt x="6386" y="3345"/>
                    <a:pt x="6548" y="3345"/>
                  </a:cubicBezTo>
                  <a:cubicBezTo>
                    <a:pt x="6776" y="3345"/>
                    <a:pt x="7028" y="3522"/>
                    <a:pt x="7062" y="3801"/>
                  </a:cubicBezTo>
                  <a:cubicBezTo>
                    <a:pt x="7102" y="4258"/>
                    <a:pt x="6784" y="4457"/>
                    <a:pt x="6784" y="4457"/>
                  </a:cubicBezTo>
                  <a:lnTo>
                    <a:pt x="6645" y="5392"/>
                  </a:lnTo>
                  <a:cubicBezTo>
                    <a:pt x="7799" y="4636"/>
                    <a:pt x="8296" y="3065"/>
                    <a:pt x="7978" y="1911"/>
                  </a:cubicBezTo>
                  <a:cubicBezTo>
                    <a:pt x="7631" y="688"/>
                    <a:pt x="6831" y="637"/>
                    <a:pt x="6702" y="637"/>
                  </a:cubicBezTo>
                  <a:cubicBezTo>
                    <a:pt x="6691" y="637"/>
                    <a:pt x="6685" y="638"/>
                    <a:pt x="6685" y="638"/>
                  </a:cubicBezTo>
                  <a:cubicBezTo>
                    <a:pt x="6634" y="220"/>
                    <a:pt x="6301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8220539" y="4592995"/>
              <a:ext cx="169445" cy="61314"/>
            </a:xfrm>
            <a:custGeom>
              <a:rect b="b" l="l" r="r" t="t"/>
              <a:pathLst>
                <a:path extrusionOk="0" h="1706" w="4642">
                  <a:moveTo>
                    <a:pt x="2453" y="0"/>
                  </a:moveTo>
                  <a:cubicBezTo>
                    <a:pt x="2453" y="0"/>
                    <a:pt x="46" y="895"/>
                    <a:pt x="6" y="1472"/>
                  </a:cubicBezTo>
                  <a:cubicBezTo>
                    <a:pt x="0" y="1645"/>
                    <a:pt x="446" y="1705"/>
                    <a:pt x="1064" y="1705"/>
                  </a:cubicBezTo>
                  <a:cubicBezTo>
                    <a:pt x="2432" y="1705"/>
                    <a:pt x="4641" y="1412"/>
                    <a:pt x="4641" y="1412"/>
                  </a:cubicBezTo>
                  <a:lnTo>
                    <a:pt x="42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8611421" y="4476437"/>
              <a:ext cx="94432" cy="130211"/>
            </a:xfrm>
            <a:custGeom>
              <a:rect b="b" l="l" r="r" t="t"/>
              <a:pathLst>
                <a:path extrusionOk="0" h="3623" w="2587">
                  <a:moveTo>
                    <a:pt x="1532" y="1"/>
                  </a:moveTo>
                  <a:lnTo>
                    <a:pt x="776" y="737"/>
                  </a:lnTo>
                  <a:cubicBezTo>
                    <a:pt x="776" y="737"/>
                    <a:pt x="1" y="3541"/>
                    <a:pt x="478" y="3621"/>
                  </a:cubicBezTo>
                  <a:cubicBezTo>
                    <a:pt x="484" y="3622"/>
                    <a:pt x="489" y="3622"/>
                    <a:pt x="495" y="3622"/>
                  </a:cubicBezTo>
                  <a:cubicBezTo>
                    <a:pt x="1012" y="3622"/>
                    <a:pt x="2587" y="1095"/>
                    <a:pt x="2587" y="1095"/>
                  </a:cubicBezTo>
                  <a:lnTo>
                    <a:pt x="1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5733651" y="3165648"/>
              <a:ext cx="1381875" cy="1353680"/>
            </a:xfrm>
            <a:custGeom>
              <a:rect b="b" l="l" r="r" t="t"/>
              <a:pathLst>
                <a:path extrusionOk="0" h="37665" w="37857">
                  <a:moveTo>
                    <a:pt x="14668" y="0"/>
                  </a:moveTo>
                  <a:cubicBezTo>
                    <a:pt x="12773" y="0"/>
                    <a:pt x="11240" y="1561"/>
                    <a:pt x="11240" y="3449"/>
                  </a:cubicBezTo>
                  <a:cubicBezTo>
                    <a:pt x="11240" y="4841"/>
                    <a:pt x="12076" y="6035"/>
                    <a:pt x="13269" y="6592"/>
                  </a:cubicBezTo>
                  <a:cubicBezTo>
                    <a:pt x="13190" y="7009"/>
                    <a:pt x="12991" y="7407"/>
                    <a:pt x="12712" y="7686"/>
                  </a:cubicBezTo>
                  <a:cubicBezTo>
                    <a:pt x="12334" y="8044"/>
                    <a:pt x="11837" y="8283"/>
                    <a:pt x="11280" y="8283"/>
                  </a:cubicBezTo>
                  <a:lnTo>
                    <a:pt x="41" y="8283"/>
                  </a:lnTo>
                  <a:lnTo>
                    <a:pt x="41" y="19522"/>
                  </a:lnTo>
                  <a:cubicBezTo>
                    <a:pt x="41" y="20019"/>
                    <a:pt x="200" y="20457"/>
                    <a:pt x="498" y="20835"/>
                  </a:cubicBezTo>
                  <a:cubicBezTo>
                    <a:pt x="797" y="21173"/>
                    <a:pt x="1234" y="21432"/>
                    <a:pt x="1731" y="21511"/>
                  </a:cubicBezTo>
                  <a:cubicBezTo>
                    <a:pt x="2285" y="20334"/>
                    <a:pt x="3477" y="19508"/>
                    <a:pt x="4866" y="19508"/>
                  </a:cubicBezTo>
                  <a:cubicBezTo>
                    <a:pt x="5025" y="19508"/>
                    <a:pt x="5188" y="19519"/>
                    <a:pt x="5352" y="19542"/>
                  </a:cubicBezTo>
                  <a:cubicBezTo>
                    <a:pt x="6864" y="19761"/>
                    <a:pt x="8097" y="21014"/>
                    <a:pt x="8296" y="22546"/>
                  </a:cubicBezTo>
                  <a:cubicBezTo>
                    <a:pt x="8535" y="24634"/>
                    <a:pt x="6904" y="26405"/>
                    <a:pt x="4855" y="26405"/>
                  </a:cubicBezTo>
                  <a:cubicBezTo>
                    <a:pt x="3462" y="26405"/>
                    <a:pt x="2269" y="25589"/>
                    <a:pt x="1731" y="24396"/>
                  </a:cubicBezTo>
                  <a:cubicBezTo>
                    <a:pt x="1433" y="24435"/>
                    <a:pt x="1135" y="24575"/>
                    <a:pt x="876" y="24734"/>
                  </a:cubicBezTo>
                  <a:cubicBezTo>
                    <a:pt x="359" y="25112"/>
                    <a:pt x="1" y="25709"/>
                    <a:pt x="1" y="26405"/>
                  </a:cubicBezTo>
                  <a:lnTo>
                    <a:pt x="1" y="37644"/>
                  </a:lnTo>
                  <a:lnTo>
                    <a:pt x="11280" y="37644"/>
                  </a:lnTo>
                  <a:cubicBezTo>
                    <a:pt x="11936" y="37644"/>
                    <a:pt x="12533" y="37326"/>
                    <a:pt x="12891" y="36829"/>
                  </a:cubicBezTo>
                  <a:cubicBezTo>
                    <a:pt x="13070" y="36570"/>
                    <a:pt x="13210" y="36272"/>
                    <a:pt x="13269" y="35953"/>
                  </a:cubicBezTo>
                  <a:cubicBezTo>
                    <a:pt x="11936" y="35337"/>
                    <a:pt x="11081" y="33924"/>
                    <a:pt x="11300" y="32333"/>
                  </a:cubicBezTo>
                  <a:cubicBezTo>
                    <a:pt x="11519" y="30801"/>
                    <a:pt x="12772" y="29588"/>
                    <a:pt x="14304" y="29389"/>
                  </a:cubicBezTo>
                  <a:cubicBezTo>
                    <a:pt x="14440" y="29373"/>
                    <a:pt x="14576" y="29366"/>
                    <a:pt x="14710" y="29366"/>
                  </a:cubicBezTo>
                  <a:cubicBezTo>
                    <a:pt x="16617" y="29366"/>
                    <a:pt x="18163" y="30915"/>
                    <a:pt x="18163" y="32830"/>
                  </a:cubicBezTo>
                  <a:cubicBezTo>
                    <a:pt x="18163" y="34223"/>
                    <a:pt x="17327" y="35416"/>
                    <a:pt x="16154" y="35953"/>
                  </a:cubicBezTo>
                  <a:cubicBezTo>
                    <a:pt x="16213" y="36451"/>
                    <a:pt x="16472" y="36868"/>
                    <a:pt x="16810" y="37167"/>
                  </a:cubicBezTo>
                  <a:cubicBezTo>
                    <a:pt x="17168" y="37465"/>
                    <a:pt x="17646" y="37664"/>
                    <a:pt x="18143" y="37664"/>
                  </a:cubicBezTo>
                  <a:lnTo>
                    <a:pt x="29382" y="37664"/>
                  </a:lnTo>
                  <a:lnTo>
                    <a:pt x="29382" y="26425"/>
                  </a:lnTo>
                  <a:cubicBezTo>
                    <a:pt x="29382" y="25808"/>
                    <a:pt x="29641" y="25251"/>
                    <a:pt x="30098" y="24893"/>
                  </a:cubicBezTo>
                  <a:cubicBezTo>
                    <a:pt x="30377" y="24674"/>
                    <a:pt x="30695" y="24495"/>
                    <a:pt x="31053" y="24435"/>
                  </a:cubicBezTo>
                  <a:cubicBezTo>
                    <a:pt x="31610" y="25629"/>
                    <a:pt x="32804" y="26465"/>
                    <a:pt x="34196" y="26465"/>
                  </a:cubicBezTo>
                  <a:cubicBezTo>
                    <a:pt x="36225" y="26465"/>
                    <a:pt x="37857" y="24694"/>
                    <a:pt x="37638" y="22605"/>
                  </a:cubicBezTo>
                  <a:cubicBezTo>
                    <a:pt x="37479" y="21034"/>
                    <a:pt x="36225" y="19761"/>
                    <a:pt x="34714" y="19542"/>
                  </a:cubicBezTo>
                  <a:cubicBezTo>
                    <a:pt x="34549" y="19519"/>
                    <a:pt x="34387" y="19508"/>
                    <a:pt x="34227" y="19508"/>
                  </a:cubicBezTo>
                  <a:cubicBezTo>
                    <a:pt x="32835" y="19508"/>
                    <a:pt x="31628" y="20334"/>
                    <a:pt x="31093" y="21511"/>
                  </a:cubicBezTo>
                  <a:cubicBezTo>
                    <a:pt x="30695" y="21452"/>
                    <a:pt x="30337" y="21292"/>
                    <a:pt x="30059" y="21034"/>
                  </a:cubicBezTo>
                  <a:cubicBezTo>
                    <a:pt x="29641" y="20656"/>
                    <a:pt x="29402" y="20119"/>
                    <a:pt x="29402" y="19522"/>
                  </a:cubicBezTo>
                  <a:lnTo>
                    <a:pt x="29402" y="8283"/>
                  </a:lnTo>
                  <a:lnTo>
                    <a:pt x="18163" y="8283"/>
                  </a:lnTo>
                  <a:cubicBezTo>
                    <a:pt x="17685" y="8283"/>
                    <a:pt x="17248" y="8104"/>
                    <a:pt x="16890" y="7825"/>
                  </a:cubicBezTo>
                  <a:cubicBezTo>
                    <a:pt x="16512" y="7527"/>
                    <a:pt x="16253" y="7089"/>
                    <a:pt x="16154" y="6572"/>
                  </a:cubicBezTo>
                  <a:cubicBezTo>
                    <a:pt x="17467" y="5935"/>
                    <a:pt x="18342" y="4523"/>
                    <a:pt x="18103" y="2931"/>
                  </a:cubicBezTo>
                  <a:cubicBezTo>
                    <a:pt x="17884" y="1420"/>
                    <a:pt x="16651" y="186"/>
                    <a:pt x="15099" y="27"/>
                  </a:cubicBezTo>
                  <a:cubicBezTo>
                    <a:pt x="14954" y="9"/>
                    <a:pt x="14810" y="0"/>
                    <a:pt x="14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914400" y="1943025"/>
              <a:ext cx="1381145" cy="1353680"/>
            </a:xfrm>
            <a:custGeom>
              <a:rect b="b" l="l" r="r" t="t"/>
              <a:pathLst>
                <a:path extrusionOk="0" h="37665" w="37837">
                  <a:moveTo>
                    <a:pt x="14668" y="1"/>
                  </a:moveTo>
                  <a:cubicBezTo>
                    <a:pt x="12772" y="1"/>
                    <a:pt x="11240" y="1561"/>
                    <a:pt x="11240" y="3449"/>
                  </a:cubicBezTo>
                  <a:cubicBezTo>
                    <a:pt x="11240" y="4842"/>
                    <a:pt x="12075" y="6035"/>
                    <a:pt x="13269" y="6592"/>
                  </a:cubicBezTo>
                  <a:cubicBezTo>
                    <a:pt x="13189" y="7010"/>
                    <a:pt x="12990" y="7408"/>
                    <a:pt x="12712" y="7686"/>
                  </a:cubicBezTo>
                  <a:cubicBezTo>
                    <a:pt x="12334" y="8044"/>
                    <a:pt x="11836" y="8283"/>
                    <a:pt x="11279" y="8283"/>
                  </a:cubicBezTo>
                  <a:lnTo>
                    <a:pt x="40" y="8283"/>
                  </a:lnTo>
                  <a:lnTo>
                    <a:pt x="40" y="19522"/>
                  </a:lnTo>
                  <a:cubicBezTo>
                    <a:pt x="40" y="20020"/>
                    <a:pt x="199" y="20457"/>
                    <a:pt x="498" y="20835"/>
                  </a:cubicBezTo>
                  <a:cubicBezTo>
                    <a:pt x="796" y="21174"/>
                    <a:pt x="1234" y="21432"/>
                    <a:pt x="1731" y="21512"/>
                  </a:cubicBezTo>
                  <a:cubicBezTo>
                    <a:pt x="2284" y="20334"/>
                    <a:pt x="3477" y="19509"/>
                    <a:pt x="4865" y="19509"/>
                  </a:cubicBezTo>
                  <a:cubicBezTo>
                    <a:pt x="5025" y="19509"/>
                    <a:pt x="5187" y="19520"/>
                    <a:pt x="5351" y="19542"/>
                  </a:cubicBezTo>
                  <a:cubicBezTo>
                    <a:pt x="6863" y="19761"/>
                    <a:pt x="8097" y="21014"/>
                    <a:pt x="8296" y="22546"/>
                  </a:cubicBezTo>
                  <a:cubicBezTo>
                    <a:pt x="8534" y="24635"/>
                    <a:pt x="6903" y="26405"/>
                    <a:pt x="4854" y="26405"/>
                  </a:cubicBezTo>
                  <a:cubicBezTo>
                    <a:pt x="3462" y="26405"/>
                    <a:pt x="2268" y="25590"/>
                    <a:pt x="1731" y="24396"/>
                  </a:cubicBezTo>
                  <a:cubicBezTo>
                    <a:pt x="1433" y="24436"/>
                    <a:pt x="1134" y="24575"/>
                    <a:pt x="876" y="24734"/>
                  </a:cubicBezTo>
                  <a:cubicBezTo>
                    <a:pt x="358" y="25112"/>
                    <a:pt x="0" y="25709"/>
                    <a:pt x="0" y="26405"/>
                  </a:cubicBezTo>
                  <a:lnTo>
                    <a:pt x="0" y="37645"/>
                  </a:lnTo>
                  <a:lnTo>
                    <a:pt x="11240" y="37645"/>
                  </a:lnTo>
                  <a:cubicBezTo>
                    <a:pt x="11916" y="37645"/>
                    <a:pt x="12513" y="37326"/>
                    <a:pt x="12871" y="36829"/>
                  </a:cubicBezTo>
                  <a:cubicBezTo>
                    <a:pt x="13030" y="36570"/>
                    <a:pt x="13189" y="36272"/>
                    <a:pt x="13229" y="35954"/>
                  </a:cubicBezTo>
                  <a:cubicBezTo>
                    <a:pt x="11916" y="35337"/>
                    <a:pt x="11041" y="33925"/>
                    <a:pt x="11279" y="32333"/>
                  </a:cubicBezTo>
                  <a:cubicBezTo>
                    <a:pt x="11498" y="30802"/>
                    <a:pt x="12732" y="29588"/>
                    <a:pt x="14283" y="29389"/>
                  </a:cubicBezTo>
                  <a:cubicBezTo>
                    <a:pt x="14420" y="29374"/>
                    <a:pt x="14555" y="29366"/>
                    <a:pt x="14689" y="29366"/>
                  </a:cubicBezTo>
                  <a:cubicBezTo>
                    <a:pt x="16596" y="29366"/>
                    <a:pt x="18142" y="30916"/>
                    <a:pt x="18142" y="32831"/>
                  </a:cubicBezTo>
                  <a:cubicBezTo>
                    <a:pt x="18142" y="34223"/>
                    <a:pt x="17307" y="35417"/>
                    <a:pt x="16113" y="35954"/>
                  </a:cubicBezTo>
                  <a:cubicBezTo>
                    <a:pt x="16193" y="36451"/>
                    <a:pt x="16452" y="36869"/>
                    <a:pt x="16790" y="37167"/>
                  </a:cubicBezTo>
                  <a:cubicBezTo>
                    <a:pt x="17148" y="37466"/>
                    <a:pt x="17605" y="37665"/>
                    <a:pt x="18103" y="37665"/>
                  </a:cubicBezTo>
                  <a:lnTo>
                    <a:pt x="29342" y="37665"/>
                  </a:lnTo>
                  <a:lnTo>
                    <a:pt x="29342" y="26425"/>
                  </a:lnTo>
                  <a:cubicBezTo>
                    <a:pt x="29342" y="25809"/>
                    <a:pt x="29621" y="25252"/>
                    <a:pt x="30078" y="24893"/>
                  </a:cubicBezTo>
                  <a:cubicBezTo>
                    <a:pt x="30337" y="24675"/>
                    <a:pt x="30675" y="24496"/>
                    <a:pt x="31033" y="24436"/>
                  </a:cubicBezTo>
                  <a:cubicBezTo>
                    <a:pt x="31590" y="25629"/>
                    <a:pt x="32783" y="26465"/>
                    <a:pt x="34176" y="26465"/>
                  </a:cubicBezTo>
                  <a:cubicBezTo>
                    <a:pt x="36205" y="26465"/>
                    <a:pt x="37836" y="24695"/>
                    <a:pt x="37597" y="22606"/>
                  </a:cubicBezTo>
                  <a:cubicBezTo>
                    <a:pt x="37458" y="21014"/>
                    <a:pt x="36245" y="19761"/>
                    <a:pt x="34733" y="19542"/>
                  </a:cubicBezTo>
                  <a:cubicBezTo>
                    <a:pt x="34569" y="19520"/>
                    <a:pt x="34406" y="19509"/>
                    <a:pt x="34245" y="19509"/>
                  </a:cubicBezTo>
                  <a:cubicBezTo>
                    <a:pt x="32851" y="19509"/>
                    <a:pt x="31628" y="20334"/>
                    <a:pt x="31093" y="21512"/>
                  </a:cubicBezTo>
                  <a:cubicBezTo>
                    <a:pt x="30695" y="21452"/>
                    <a:pt x="30337" y="21273"/>
                    <a:pt x="30078" y="21034"/>
                  </a:cubicBezTo>
                  <a:cubicBezTo>
                    <a:pt x="29640" y="20656"/>
                    <a:pt x="29402" y="20119"/>
                    <a:pt x="29402" y="19522"/>
                  </a:cubicBezTo>
                  <a:lnTo>
                    <a:pt x="29402" y="8283"/>
                  </a:lnTo>
                  <a:lnTo>
                    <a:pt x="18162" y="8283"/>
                  </a:lnTo>
                  <a:cubicBezTo>
                    <a:pt x="17685" y="8283"/>
                    <a:pt x="17247" y="8104"/>
                    <a:pt x="16889" y="7825"/>
                  </a:cubicBezTo>
                  <a:cubicBezTo>
                    <a:pt x="16511" y="7527"/>
                    <a:pt x="16253" y="7089"/>
                    <a:pt x="16153" y="6552"/>
                  </a:cubicBezTo>
                  <a:cubicBezTo>
                    <a:pt x="17466" y="5936"/>
                    <a:pt x="18341" y="4523"/>
                    <a:pt x="18103" y="2932"/>
                  </a:cubicBezTo>
                  <a:cubicBezTo>
                    <a:pt x="17884" y="1420"/>
                    <a:pt x="16650" y="187"/>
                    <a:pt x="15099" y="28"/>
                  </a:cubicBezTo>
                  <a:cubicBezTo>
                    <a:pt x="14953" y="10"/>
                    <a:pt x="14809" y="1"/>
                    <a:pt x="14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5733651" y="2111051"/>
              <a:ext cx="1381875" cy="1353680"/>
            </a:xfrm>
            <a:custGeom>
              <a:rect b="b" l="l" r="r" t="t"/>
              <a:pathLst>
                <a:path extrusionOk="0" h="37665" w="37857">
                  <a:moveTo>
                    <a:pt x="14668" y="1"/>
                  </a:moveTo>
                  <a:cubicBezTo>
                    <a:pt x="12773" y="1"/>
                    <a:pt x="11240" y="1561"/>
                    <a:pt x="11240" y="3449"/>
                  </a:cubicBezTo>
                  <a:cubicBezTo>
                    <a:pt x="11240" y="4841"/>
                    <a:pt x="12076" y="6035"/>
                    <a:pt x="13269" y="6592"/>
                  </a:cubicBezTo>
                  <a:cubicBezTo>
                    <a:pt x="13190" y="7010"/>
                    <a:pt x="12991" y="7408"/>
                    <a:pt x="12712" y="7686"/>
                  </a:cubicBezTo>
                  <a:cubicBezTo>
                    <a:pt x="12334" y="8064"/>
                    <a:pt x="11837" y="8283"/>
                    <a:pt x="11280" y="8283"/>
                  </a:cubicBezTo>
                  <a:lnTo>
                    <a:pt x="41" y="8283"/>
                  </a:lnTo>
                  <a:lnTo>
                    <a:pt x="41" y="19522"/>
                  </a:lnTo>
                  <a:cubicBezTo>
                    <a:pt x="41" y="20020"/>
                    <a:pt x="200" y="20457"/>
                    <a:pt x="498" y="20835"/>
                  </a:cubicBezTo>
                  <a:cubicBezTo>
                    <a:pt x="797" y="21173"/>
                    <a:pt x="1234" y="21432"/>
                    <a:pt x="1731" y="21511"/>
                  </a:cubicBezTo>
                  <a:cubicBezTo>
                    <a:pt x="2285" y="20334"/>
                    <a:pt x="3477" y="19509"/>
                    <a:pt x="4866" y="19509"/>
                  </a:cubicBezTo>
                  <a:cubicBezTo>
                    <a:pt x="5025" y="19509"/>
                    <a:pt x="5188" y="19520"/>
                    <a:pt x="5352" y="19542"/>
                  </a:cubicBezTo>
                  <a:cubicBezTo>
                    <a:pt x="6864" y="19761"/>
                    <a:pt x="8097" y="21014"/>
                    <a:pt x="8296" y="22546"/>
                  </a:cubicBezTo>
                  <a:cubicBezTo>
                    <a:pt x="8535" y="24635"/>
                    <a:pt x="6904" y="26405"/>
                    <a:pt x="4855" y="26405"/>
                  </a:cubicBezTo>
                  <a:cubicBezTo>
                    <a:pt x="3462" y="26405"/>
                    <a:pt x="2269" y="25589"/>
                    <a:pt x="1731" y="24396"/>
                  </a:cubicBezTo>
                  <a:cubicBezTo>
                    <a:pt x="1433" y="24436"/>
                    <a:pt x="1135" y="24575"/>
                    <a:pt x="876" y="24734"/>
                  </a:cubicBezTo>
                  <a:cubicBezTo>
                    <a:pt x="359" y="25112"/>
                    <a:pt x="1" y="25709"/>
                    <a:pt x="1" y="26405"/>
                  </a:cubicBezTo>
                  <a:lnTo>
                    <a:pt x="1" y="37644"/>
                  </a:lnTo>
                  <a:lnTo>
                    <a:pt x="11280" y="37644"/>
                  </a:lnTo>
                  <a:cubicBezTo>
                    <a:pt x="11936" y="37644"/>
                    <a:pt x="12533" y="37326"/>
                    <a:pt x="12891" y="36829"/>
                  </a:cubicBezTo>
                  <a:cubicBezTo>
                    <a:pt x="13070" y="36570"/>
                    <a:pt x="13210" y="36272"/>
                    <a:pt x="13269" y="35954"/>
                  </a:cubicBezTo>
                  <a:cubicBezTo>
                    <a:pt x="11936" y="35337"/>
                    <a:pt x="11081" y="33925"/>
                    <a:pt x="11300" y="32333"/>
                  </a:cubicBezTo>
                  <a:cubicBezTo>
                    <a:pt x="11519" y="30801"/>
                    <a:pt x="12772" y="29588"/>
                    <a:pt x="14304" y="29389"/>
                  </a:cubicBezTo>
                  <a:cubicBezTo>
                    <a:pt x="14440" y="29373"/>
                    <a:pt x="14576" y="29366"/>
                    <a:pt x="14710" y="29366"/>
                  </a:cubicBezTo>
                  <a:cubicBezTo>
                    <a:pt x="16617" y="29366"/>
                    <a:pt x="18163" y="30916"/>
                    <a:pt x="18163" y="32830"/>
                  </a:cubicBezTo>
                  <a:cubicBezTo>
                    <a:pt x="18163" y="34223"/>
                    <a:pt x="17327" y="35416"/>
                    <a:pt x="16154" y="35954"/>
                  </a:cubicBezTo>
                  <a:cubicBezTo>
                    <a:pt x="16213" y="36451"/>
                    <a:pt x="16472" y="36869"/>
                    <a:pt x="16810" y="37167"/>
                  </a:cubicBezTo>
                  <a:cubicBezTo>
                    <a:pt x="17168" y="37465"/>
                    <a:pt x="17646" y="37664"/>
                    <a:pt x="18143" y="37664"/>
                  </a:cubicBezTo>
                  <a:lnTo>
                    <a:pt x="29382" y="37664"/>
                  </a:lnTo>
                  <a:lnTo>
                    <a:pt x="29382" y="26425"/>
                  </a:lnTo>
                  <a:cubicBezTo>
                    <a:pt x="29382" y="25808"/>
                    <a:pt x="29641" y="25271"/>
                    <a:pt x="30098" y="24893"/>
                  </a:cubicBezTo>
                  <a:cubicBezTo>
                    <a:pt x="30377" y="24674"/>
                    <a:pt x="30695" y="24495"/>
                    <a:pt x="31053" y="24436"/>
                  </a:cubicBezTo>
                  <a:cubicBezTo>
                    <a:pt x="31610" y="25629"/>
                    <a:pt x="32804" y="26465"/>
                    <a:pt x="34196" y="26465"/>
                  </a:cubicBezTo>
                  <a:cubicBezTo>
                    <a:pt x="36225" y="26465"/>
                    <a:pt x="37857" y="24694"/>
                    <a:pt x="37638" y="22606"/>
                  </a:cubicBezTo>
                  <a:cubicBezTo>
                    <a:pt x="37479" y="21034"/>
                    <a:pt x="36225" y="19761"/>
                    <a:pt x="34714" y="19542"/>
                  </a:cubicBezTo>
                  <a:cubicBezTo>
                    <a:pt x="34549" y="19520"/>
                    <a:pt x="34387" y="19509"/>
                    <a:pt x="34227" y="19509"/>
                  </a:cubicBezTo>
                  <a:cubicBezTo>
                    <a:pt x="32835" y="19509"/>
                    <a:pt x="31628" y="20334"/>
                    <a:pt x="31093" y="21511"/>
                  </a:cubicBezTo>
                  <a:cubicBezTo>
                    <a:pt x="30695" y="21452"/>
                    <a:pt x="30337" y="21293"/>
                    <a:pt x="30059" y="21034"/>
                  </a:cubicBezTo>
                  <a:cubicBezTo>
                    <a:pt x="29641" y="20656"/>
                    <a:pt x="29402" y="20119"/>
                    <a:pt x="29402" y="19522"/>
                  </a:cubicBezTo>
                  <a:lnTo>
                    <a:pt x="29402" y="8283"/>
                  </a:lnTo>
                  <a:lnTo>
                    <a:pt x="18163" y="8283"/>
                  </a:lnTo>
                  <a:cubicBezTo>
                    <a:pt x="17685" y="8283"/>
                    <a:pt x="17248" y="8104"/>
                    <a:pt x="16890" y="7825"/>
                  </a:cubicBezTo>
                  <a:cubicBezTo>
                    <a:pt x="16512" y="7527"/>
                    <a:pt x="16253" y="7089"/>
                    <a:pt x="16154" y="6572"/>
                  </a:cubicBezTo>
                  <a:cubicBezTo>
                    <a:pt x="17467" y="5935"/>
                    <a:pt x="18342" y="4523"/>
                    <a:pt x="18103" y="2932"/>
                  </a:cubicBezTo>
                  <a:cubicBezTo>
                    <a:pt x="17884" y="1420"/>
                    <a:pt x="16651" y="186"/>
                    <a:pt x="15099" y="27"/>
                  </a:cubicBezTo>
                  <a:cubicBezTo>
                    <a:pt x="14954" y="9"/>
                    <a:pt x="14810" y="1"/>
                    <a:pt x="14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7109001" y="3148612"/>
              <a:ext cx="1412209" cy="1387859"/>
            </a:xfrm>
            <a:custGeom>
              <a:rect b="b" l="l" r="r" t="t"/>
              <a:pathLst>
                <a:path extrusionOk="0" h="38616" w="38688">
                  <a:moveTo>
                    <a:pt x="17046" y="0"/>
                  </a:moveTo>
                  <a:cubicBezTo>
                    <a:pt x="15250" y="0"/>
                    <a:pt x="13731" y="1413"/>
                    <a:pt x="13607" y="3207"/>
                  </a:cubicBezTo>
                  <a:cubicBezTo>
                    <a:pt x="13508" y="4599"/>
                    <a:pt x="14244" y="5832"/>
                    <a:pt x="15358" y="6469"/>
                  </a:cubicBezTo>
                  <a:cubicBezTo>
                    <a:pt x="15278" y="6887"/>
                    <a:pt x="15039" y="7265"/>
                    <a:pt x="14741" y="7523"/>
                  </a:cubicBezTo>
                  <a:cubicBezTo>
                    <a:pt x="14390" y="7839"/>
                    <a:pt x="13946" y="8031"/>
                    <a:pt x="13478" y="8031"/>
                  </a:cubicBezTo>
                  <a:cubicBezTo>
                    <a:pt x="13415" y="8031"/>
                    <a:pt x="13352" y="8028"/>
                    <a:pt x="13289" y="8021"/>
                  </a:cubicBezTo>
                  <a:lnTo>
                    <a:pt x="2069" y="7225"/>
                  </a:lnTo>
                  <a:lnTo>
                    <a:pt x="1274" y="18444"/>
                  </a:lnTo>
                  <a:cubicBezTo>
                    <a:pt x="1234" y="18942"/>
                    <a:pt x="1393" y="19419"/>
                    <a:pt x="1672" y="19797"/>
                  </a:cubicBezTo>
                  <a:cubicBezTo>
                    <a:pt x="1950" y="20155"/>
                    <a:pt x="2368" y="20434"/>
                    <a:pt x="2825" y="20553"/>
                  </a:cubicBezTo>
                  <a:cubicBezTo>
                    <a:pt x="3416" y="19490"/>
                    <a:pt x="4593" y="18771"/>
                    <a:pt x="5883" y="18771"/>
                  </a:cubicBezTo>
                  <a:cubicBezTo>
                    <a:pt x="6114" y="18771"/>
                    <a:pt x="6349" y="18794"/>
                    <a:pt x="6585" y="18842"/>
                  </a:cubicBezTo>
                  <a:cubicBezTo>
                    <a:pt x="8117" y="19160"/>
                    <a:pt x="9231" y="20513"/>
                    <a:pt x="9310" y="22045"/>
                  </a:cubicBezTo>
                  <a:cubicBezTo>
                    <a:pt x="9387" y="24052"/>
                    <a:pt x="7773" y="25674"/>
                    <a:pt x="5847" y="25674"/>
                  </a:cubicBezTo>
                  <a:cubicBezTo>
                    <a:pt x="5768" y="25674"/>
                    <a:pt x="5690" y="25671"/>
                    <a:pt x="5610" y="25665"/>
                  </a:cubicBezTo>
                  <a:cubicBezTo>
                    <a:pt x="4218" y="25566"/>
                    <a:pt x="3104" y="24671"/>
                    <a:pt x="2626" y="23437"/>
                  </a:cubicBezTo>
                  <a:cubicBezTo>
                    <a:pt x="2308" y="23477"/>
                    <a:pt x="2030" y="23577"/>
                    <a:pt x="1771" y="23716"/>
                  </a:cubicBezTo>
                  <a:cubicBezTo>
                    <a:pt x="1214" y="24034"/>
                    <a:pt x="816" y="24651"/>
                    <a:pt x="796" y="25307"/>
                  </a:cubicBezTo>
                  <a:lnTo>
                    <a:pt x="1" y="36527"/>
                  </a:lnTo>
                  <a:lnTo>
                    <a:pt x="11220" y="37323"/>
                  </a:lnTo>
                  <a:cubicBezTo>
                    <a:pt x="11281" y="37328"/>
                    <a:pt x="11341" y="37331"/>
                    <a:pt x="11400" y="37331"/>
                  </a:cubicBezTo>
                  <a:cubicBezTo>
                    <a:pt x="12002" y="37331"/>
                    <a:pt x="12531" y="37061"/>
                    <a:pt x="12911" y="36626"/>
                  </a:cubicBezTo>
                  <a:cubicBezTo>
                    <a:pt x="13110" y="36388"/>
                    <a:pt x="13249" y="36109"/>
                    <a:pt x="13329" y="35791"/>
                  </a:cubicBezTo>
                  <a:cubicBezTo>
                    <a:pt x="12056" y="35095"/>
                    <a:pt x="11300" y="33603"/>
                    <a:pt x="11618" y="32031"/>
                  </a:cubicBezTo>
                  <a:cubicBezTo>
                    <a:pt x="11936" y="30519"/>
                    <a:pt x="13289" y="29385"/>
                    <a:pt x="14821" y="29326"/>
                  </a:cubicBezTo>
                  <a:cubicBezTo>
                    <a:pt x="14877" y="29323"/>
                    <a:pt x="14934" y="29322"/>
                    <a:pt x="14990" y="29322"/>
                  </a:cubicBezTo>
                  <a:cubicBezTo>
                    <a:pt x="16999" y="29322"/>
                    <a:pt x="18576" y="31032"/>
                    <a:pt x="18421" y="33006"/>
                  </a:cubicBezTo>
                  <a:cubicBezTo>
                    <a:pt x="18322" y="34398"/>
                    <a:pt x="17427" y="35512"/>
                    <a:pt x="16213" y="35990"/>
                  </a:cubicBezTo>
                  <a:cubicBezTo>
                    <a:pt x="16273" y="36487"/>
                    <a:pt x="16472" y="36905"/>
                    <a:pt x="16810" y="37243"/>
                  </a:cubicBezTo>
                  <a:cubicBezTo>
                    <a:pt x="17128" y="37581"/>
                    <a:pt x="17586" y="37800"/>
                    <a:pt x="18083" y="37820"/>
                  </a:cubicBezTo>
                  <a:lnTo>
                    <a:pt x="29302" y="38616"/>
                  </a:lnTo>
                  <a:lnTo>
                    <a:pt x="30098" y="27396"/>
                  </a:lnTo>
                  <a:cubicBezTo>
                    <a:pt x="30138" y="26779"/>
                    <a:pt x="30456" y="26262"/>
                    <a:pt x="30914" y="25904"/>
                  </a:cubicBezTo>
                  <a:cubicBezTo>
                    <a:pt x="31212" y="25705"/>
                    <a:pt x="31530" y="25566"/>
                    <a:pt x="31928" y="25546"/>
                  </a:cubicBezTo>
                  <a:cubicBezTo>
                    <a:pt x="32406" y="26760"/>
                    <a:pt x="33520" y="27655"/>
                    <a:pt x="34912" y="27754"/>
                  </a:cubicBezTo>
                  <a:cubicBezTo>
                    <a:pt x="34992" y="27760"/>
                    <a:pt x="35072" y="27762"/>
                    <a:pt x="35151" y="27762"/>
                  </a:cubicBezTo>
                  <a:cubicBezTo>
                    <a:pt x="37094" y="27762"/>
                    <a:pt x="38688" y="26142"/>
                    <a:pt x="38592" y="24154"/>
                  </a:cubicBezTo>
                  <a:cubicBezTo>
                    <a:pt x="38513" y="22602"/>
                    <a:pt x="37379" y="21269"/>
                    <a:pt x="35887" y="20931"/>
                  </a:cubicBezTo>
                  <a:cubicBezTo>
                    <a:pt x="35638" y="20877"/>
                    <a:pt x="35391" y="20852"/>
                    <a:pt x="35148" y="20852"/>
                  </a:cubicBezTo>
                  <a:cubicBezTo>
                    <a:pt x="33862" y="20852"/>
                    <a:pt x="32713" y="21574"/>
                    <a:pt x="32127" y="22662"/>
                  </a:cubicBezTo>
                  <a:cubicBezTo>
                    <a:pt x="31729" y="22562"/>
                    <a:pt x="31411" y="22343"/>
                    <a:pt x="31133" y="22105"/>
                  </a:cubicBezTo>
                  <a:cubicBezTo>
                    <a:pt x="30735" y="21707"/>
                    <a:pt x="30516" y="21130"/>
                    <a:pt x="30556" y="20533"/>
                  </a:cubicBezTo>
                  <a:lnTo>
                    <a:pt x="31351" y="9314"/>
                  </a:lnTo>
                  <a:lnTo>
                    <a:pt x="20132" y="8518"/>
                  </a:lnTo>
                  <a:cubicBezTo>
                    <a:pt x="19674" y="8498"/>
                    <a:pt x="19237" y="8299"/>
                    <a:pt x="18918" y="8001"/>
                  </a:cubicBezTo>
                  <a:cubicBezTo>
                    <a:pt x="18541" y="7682"/>
                    <a:pt x="18322" y="7205"/>
                    <a:pt x="18282" y="6688"/>
                  </a:cubicBezTo>
                  <a:cubicBezTo>
                    <a:pt x="19635" y="6171"/>
                    <a:pt x="20609" y="4818"/>
                    <a:pt x="20490" y="3207"/>
                  </a:cubicBezTo>
                  <a:cubicBezTo>
                    <a:pt x="20391" y="1655"/>
                    <a:pt x="19217" y="362"/>
                    <a:pt x="17705" y="63"/>
                  </a:cubicBezTo>
                  <a:cubicBezTo>
                    <a:pt x="17483" y="21"/>
                    <a:pt x="17263" y="0"/>
                    <a:pt x="17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898411" y="2232821"/>
              <a:ext cx="64682" cy="73713"/>
            </a:xfrm>
            <a:custGeom>
              <a:rect b="b" l="l" r="r" t="t"/>
              <a:pathLst>
                <a:path extrusionOk="0" h="2051" w="1772">
                  <a:moveTo>
                    <a:pt x="855" y="1"/>
                  </a:moveTo>
                  <a:cubicBezTo>
                    <a:pt x="722" y="1"/>
                    <a:pt x="601" y="28"/>
                    <a:pt x="518" y="81"/>
                  </a:cubicBezTo>
                  <a:cubicBezTo>
                    <a:pt x="160" y="359"/>
                    <a:pt x="120" y="558"/>
                    <a:pt x="60" y="916"/>
                  </a:cubicBezTo>
                  <a:cubicBezTo>
                    <a:pt x="60" y="916"/>
                    <a:pt x="1" y="1314"/>
                    <a:pt x="140" y="1632"/>
                  </a:cubicBezTo>
                  <a:cubicBezTo>
                    <a:pt x="299" y="1971"/>
                    <a:pt x="478" y="2050"/>
                    <a:pt x="478" y="2050"/>
                  </a:cubicBezTo>
                  <a:lnTo>
                    <a:pt x="478" y="1274"/>
                  </a:lnTo>
                  <a:cubicBezTo>
                    <a:pt x="478" y="1274"/>
                    <a:pt x="698" y="1054"/>
                    <a:pt x="909" y="1054"/>
                  </a:cubicBezTo>
                  <a:cubicBezTo>
                    <a:pt x="918" y="1054"/>
                    <a:pt x="927" y="1055"/>
                    <a:pt x="936" y="1056"/>
                  </a:cubicBezTo>
                  <a:cubicBezTo>
                    <a:pt x="1061" y="1076"/>
                    <a:pt x="1187" y="1103"/>
                    <a:pt x="1290" y="1103"/>
                  </a:cubicBezTo>
                  <a:cubicBezTo>
                    <a:pt x="1382" y="1103"/>
                    <a:pt x="1455" y="1082"/>
                    <a:pt x="1493" y="1016"/>
                  </a:cubicBezTo>
                  <a:cubicBezTo>
                    <a:pt x="1532" y="857"/>
                    <a:pt x="1771" y="439"/>
                    <a:pt x="1493" y="220"/>
                  </a:cubicBezTo>
                  <a:cubicBezTo>
                    <a:pt x="1320" y="72"/>
                    <a:pt x="1071" y="1"/>
                    <a:pt x="855" y="1"/>
                  </a:cubicBezTo>
                  <a:close/>
                </a:path>
              </a:pathLst>
            </a:custGeom>
            <a:solidFill>
              <a:srgbClr val="FFC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385023" y="2073421"/>
              <a:ext cx="543924" cy="250035"/>
            </a:xfrm>
            <a:custGeom>
              <a:rect b="b" l="l" r="r" t="t"/>
              <a:pathLst>
                <a:path extrusionOk="0" h="6957" w="14901">
                  <a:moveTo>
                    <a:pt x="7679" y="0"/>
                  </a:moveTo>
                  <a:cubicBezTo>
                    <a:pt x="7679" y="0"/>
                    <a:pt x="5690" y="1492"/>
                    <a:pt x="3502" y="1611"/>
                  </a:cubicBezTo>
                  <a:cubicBezTo>
                    <a:pt x="3008" y="1643"/>
                    <a:pt x="2558" y="1655"/>
                    <a:pt x="2158" y="1655"/>
                  </a:cubicBezTo>
                  <a:cubicBezTo>
                    <a:pt x="788" y="1655"/>
                    <a:pt x="1" y="1512"/>
                    <a:pt x="1" y="1512"/>
                  </a:cubicBezTo>
                  <a:lnTo>
                    <a:pt x="1" y="1512"/>
                  </a:lnTo>
                  <a:cubicBezTo>
                    <a:pt x="1" y="1512"/>
                    <a:pt x="418" y="2288"/>
                    <a:pt x="398" y="2865"/>
                  </a:cubicBezTo>
                  <a:cubicBezTo>
                    <a:pt x="398" y="2865"/>
                    <a:pt x="2065" y="3268"/>
                    <a:pt x="3698" y="3268"/>
                  </a:cubicBezTo>
                  <a:cubicBezTo>
                    <a:pt x="4271" y="3268"/>
                    <a:pt x="4840" y="3218"/>
                    <a:pt x="5332" y="3083"/>
                  </a:cubicBezTo>
                  <a:lnTo>
                    <a:pt x="5332" y="3083"/>
                  </a:lnTo>
                  <a:cubicBezTo>
                    <a:pt x="5332" y="3084"/>
                    <a:pt x="4834" y="5152"/>
                    <a:pt x="4616" y="6684"/>
                  </a:cubicBezTo>
                  <a:cubicBezTo>
                    <a:pt x="4616" y="6684"/>
                    <a:pt x="6156" y="6957"/>
                    <a:pt x="7728" y="6957"/>
                  </a:cubicBezTo>
                  <a:cubicBezTo>
                    <a:pt x="8402" y="6957"/>
                    <a:pt x="9082" y="6907"/>
                    <a:pt x="9648" y="6764"/>
                  </a:cubicBezTo>
                  <a:cubicBezTo>
                    <a:pt x="9648" y="6764"/>
                    <a:pt x="10146" y="4794"/>
                    <a:pt x="10345" y="3004"/>
                  </a:cubicBezTo>
                  <a:cubicBezTo>
                    <a:pt x="10345" y="3004"/>
                    <a:pt x="12473" y="3899"/>
                    <a:pt x="14124" y="5351"/>
                  </a:cubicBezTo>
                  <a:lnTo>
                    <a:pt x="14900" y="4556"/>
                  </a:lnTo>
                  <a:cubicBezTo>
                    <a:pt x="14900" y="4556"/>
                    <a:pt x="11479" y="1134"/>
                    <a:pt x="8714" y="179"/>
                  </a:cubicBezTo>
                  <a:lnTo>
                    <a:pt x="7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6626824" y="2063824"/>
              <a:ext cx="95892" cy="70371"/>
            </a:xfrm>
            <a:custGeom>
              <a:rect b="b" l="l" r="r" t="t"/>
              <a:pathLst>
                <a:path extrusionOk="0" h="1958" w="2627">
                  <a:moveTo>
                    <a:pt x="1222" y="0"/>
                  </a:moveTo>
                  <a:cubicBezTo>
                    <a:pt x="847" y="0"/>
                    <a:pt x="476" y="131"/>
                    <a:pt x="319" y="466"/>
                  </a:cubicBezTo>
                  <a:cubicBezTo>
                    <a:pt x="1" y="1123"/>
                    <a:pt x="657" y="1958"/>
                    <a:pt x="657" y="1958"/>
                  </a:cubicBezTo>
                  <a:cubicBezTo>
                    <a:pt x="657" y="1958"/>
                    <a:pt x="1453" y="1282"/>
                    <a:pt x="1453" y="1222"/>
                  </a:cubicBezTo>
                  <a:lnTo>
                    <a:pt x="2269" y="1680"/>
                  </a:lnTo>
                  <a:cubicBezTo>
                    <a:pt x="2627" y="1242"/>
                    <a:pt x="2487" y="625"/>
                    <a:pt x="2090" y="267"/>
                  </a:cubicBezTo>
                  <a:cubicBezTo>
                    <a:pt x="1901" y="107"/>
                    <a:pt x="1560" y="0"/>
                    <a:pt x="1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6650807" y="2055522"/>
              <a:ext cx="58112" cy="58726"/>
            </a:xfrm>
            <a:custGeom>
              <a:rect b="b" l="l" r="r" t="t"/>
              <a:pathLst>
                <a:path extrusionOk="0" h="1634" w="1592">
                  <a:moveTo>
                    <a:pt x="537" y="1"/>
                  </a:moveTo>
                  <a:cubicBezTo>
                    <a:pt x="537" y="1"/>
                    <a:pt x="0" y="578"/>
                    <a:pt x="100" y="1115"/>
                  </a:cubicBezTo>
                  <a:cubicBezTo>
                    <a:pt x="167" y="1494"/>
                    <a:pt x="475" y="1634"/>
                    <a:pt x="753" y="1634"/>
                  </a:cubicBezTo>
                  <a:cubicBezTo>
                    <a:pt x="882" y="1634"/>
                    <a:pt x="1006" y="1603"/>
                    <a:pt x="1094" y="1552"/>
                  </a:cubicBezTo>
                  <a:cubicBezTo>
                    <a:pt x="1393" y="1373"/>
                    <a:pt x="1592" y="518"/>
                    <a:pt x="1592" y="518"/>
                  </a:cubicBezTo>
                  <a:lnTo>
                    <a:pt x="537" y="1"/>
                  </a:lnTo>
                  <a:close/>
                </a:path>
              </a:pathLst>
            </a:custGeom>
            <a:solidFill>
              <a:srgbClr val="DDA6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6599957" y="1866900"/>
              <a:ext cx="191748" cy="194220"/>
            </a:xfrm>
            <a:custGeom>
              <a:rect b="b" l="l" r="r" t="t"/>
              <a:pathLst>
                <a:path extrusionOk="0" h="5404" w="5253">
                  <a:moveTo>
                    <a:pt x="4157" y="0"/>
                  </a:moveTo>
                  <a:cubicBezTo>
                    <a:pt x="3945" y="0"/>
                    <a:pt x="3744" y="65"/>
                    <a:pt x="3601" y="196"/>
                  </a:cubicBezTo>
                  <a:cubicBezTo>
                    <a:pt x="3124" y="614"/>
                    <a:pt x="2865" y="1012"/>
                    <a:pt x="2070" y="1191"/>
                  </a:cubicBezTo>
                  <a:cubicBezTo>
                    <a:pt x="1294" y="1370"/>
                    <a:pt x="598" y="1549"/>
                    <a:pt x="677" y="2543"/>
                  </a:cubicBezTo>
                  <a:cubicBezTo>
                    <a:pt x="677" y="2543"/>
                    <a:pt x="1" y="2623"/>
                    <a:pt x="41" y="3538"/>
                  </a:cubicBezTo>
                  <a:cubicBezTo>
                    <a:pt x="93" y="4335"/>
                    <a:pt x="959" y="5403"/>
                    <a:pt x="1708" y="5403"/>
                  </a:cubicBezTo>
                  <a:cubicBezTo>
                    <a:pt x="1819" y="5403"/>
                    <a:pt x="1927" y="5380"/>
                    <a:pt x="2030" y="5328"/>
                  </a:cubicBezTo>
                  <a:cubicBezTo>
                    <a:pt x="2826" y="4911"/>
                    <a:pt x="4079" y="3180"/>
                    <a:pt x="4079" y="3180"/>
                  </a:cubicBezTo>
                  <a:lnTo>
                    <a:pt x="4397" y="2245"/>
                  </a:lnTo>
                  <a:cubicBezTo>
                    <a:pt x="4397" y="2245"/>
                    <a:pt x="5252" y="1748"/>
                    <a:pt x="5213" y="1071"/>
                  </a:cubicBezTo>
                  <a:cubicBezTo>
                    <a:pt x="5213" y="360"/>
                    <a:pt x="4655" y="0"/>
                    <a:pt x="4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6635694" y="1947589"/>
              <a:ext cx="147288" cy="139735"/>
            </a:xfrm>
            <a:custGeom>
              <a:rect b="b" l="l" r="r" t="t"/>
              <a:pathLst>
                <a:path extrusionOk="0" h="3888" w="4035">
                  <a:moveTo>
                    <a:pt x="3418" y="0"/>
                  </a:moveTo>
                  <a:lnTo>
                    <a:pt x="3418" y="0"/>
                  </a:lnTo>
                  <a:cubicBezTo>
                    <a:pt x="2602" y="537"/>
                    <a:pt x="633" y="696"/>
                    <a:pt x="653" y="716"/>
                  </a:cubicBezTo>
                  <a:cubicBezTo>
                    <a:pt x="752" y="1412"/>
                    <a:pt x="653" y="1830"/>
                    <a:pt x="653" y="1830"/>
                  </a:cubicBezTo>
                  <a:cubicBezTo>
                    <a:pt x="565" y="1791"/>
                    <a:pt x="479" y="1771"/>
                    <a:pt x="401" y="1771"/>
                  </a:cubicBezTo>
                  <a:cubicBezTo>
                    <a:pt x="161" y="1771"/>
                    <a:pt x="0" y="1961"/>
                    <a:pt x="136" y="2367"/>
                  </a:cubicBezTo>
                  <a:cubicBezTo>
                    <a:pt x="284" y="2848"/>
                    <a:pt x="654" y="2865"/>
                    <a:pt x="707" y="2865"/>
                  </a:cubicBezTo>
                  <a:cubicBezTo>
                    <a:pt x="711" y="2865"/>
                    <a:pt x="713" y="2865"/>
                    <a:pt x="713" y="2865"/>
                  </a:cubicBezTo>
                  <a:cubicBezTo>
                    <a:pt x="948" y="3484"/>
                    <a:pt x="1430" y="3887"/>
                    <a:pt x="1996" y="3887"/>
                  </a:cubicBezTo>
                  <a:cubicBezTo>
                    <a:pt x="2339" y="3887"/>
                    <a:pt x="2712" y="3739"/>
                    <a:pt x="3080" y="3402"/>
                  </a:cubicBezTo>
                  <a:cubicBezTo>
                    <a:pt x="4035" y="2507"/>
                    <a:pt x="3418" y="0"/>
                    <a:pt x="3418" y="0"/>
                  </a:cubicBezTo>
                  <a:close/>
                </a:path>
              </a:pathLst>
            </a:custGeom>
            <a:solidFill>
              <a:srgbClr val="FFC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6315849" y="2126830"/>
              <a:ext cx="90745" cy="75294"/>
            </a:xfrm>
            <a:custGeom>
              <a:rect b="b" l="l" r="r" t="t"/>
              <a:pathLst>
                <a:path extrusionOk="0" h="2095" w="2486">
                  <a:moveTo>
                    <a:pt x="1401" y="0"/>
                  </a:moveTo>
                  <a:cubicBezTo>
                    <a:pt x="999" y="0"/>
                    <a:pt x="608" y="130"/>
                    <a:pt x="344" y="464"/>
                  </a:cubicBezTo>
                  <a:cubicBezTo>
                    <a:pt x="0" y="862"/>
                    <a:pt x="117" y="1210"/>
                    <a:pt x="710" y="1210"/>
                  </a:cubicBezTo>
                  <a:cubicBezTo>
                    <a:pt x="769" y="1210"/>
                    <a:pt x="832" y="1207"/>
                    <a:pt x="901" y="1200"/>
                  </a:cubicBezTo>
                  <a:cubicBezTo>
                    <a:pt x="993" y="1190"/>
                    <a:pt x="1076" y="1185"/>
                    <a:pt x="1152" y="1185"/>
                  </a:cubicBezTo>
                  <a:cubicBezTo>
                    <a:pt x="1679" y="1185"/>
                    <a:pt x="1816" y="1399"/>
                    <a:pt x="1816" y="1399"/>
                  </a:cubicBezTo>
                  <a:cubicBezTo>
                    <a:pt x="2015" y="1717"/>
                    <a:pt x="2094" y="2095"/>
                    <a:pt x="2094" y="2095"/>
                  </a:cubicBezTo>
                  <a:cubicBezTo>
                    <a:pt x="2433" y="1677"/>
                    <a:pt x="2293" y="1399"/>
                    <a:pt x="2293" y="1399"/>
                  </a:cubicBezTo>
                  <a:cubicBezTo>
                    <a:pt x="2486" y="610"/>
                    <a:pt x="1953" y="64"/>
                    <a:pt x="1917" y="64"/>
                  </a:cubicBezTo>
                  <a:cubicBezTo>
                    <a:pt x="1916" y="64"/>
                    <a:pt x="1915" y="64"/>
                    <a:pt x="1915" y="66"/>
                  </a:cubicBezTo>
                  <a:cubicBezTo>
                    <a:pt x="1748" y="24"/>
                    <a:pt x="1574" y="0"/>
                    <a:pt x="1401" y="0"/>
                  </a:cubicBezTo>
                  <a:close/>
                </a:path>
              </a:pathLst>
            </a:custGeom>
            <a:solidFill>
              <a:srgbClr val="FFC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6481612" y="2313654"/>
              <a:ext cx="330421" cy="210213"/>
            </a:xfrm>
            <a:custGeom>
              <a:rect b="b" l="l" r="r" t="t"/>
              <a:pathLst>
                <a:path extrusionOk="0" h="5849" w="9052">
                  <a:moveTo>
                    <a:pt x="1970" y="0"/>
                  </a:moveTo>
                  <a:cubicBezTo>
                    <a:pt x="1074" y="1094"/>
                    <a:pt x="0" y="2606"/>
                    <a:pt x="0" y="2606"/>
                  </a:cubicBezTo>
                  <a:lnTo>
                    <a:pt x="5570" y="2606"/>
                  </a:lnTo>
                  <a:cubicBezTo>
                    <a:pt x="5073" y="3282"/>
                    <a:pt x="4337" y="5252"/>
                    <a:pt x="4337" y="5252"/>
                  </a:cubicBezTo>
                  <a:lnTo>
                    <a:pt x="5073" y="5849"/>
                  </a:lnTo>
                  <a:cubicBezTo>
                    <a:pt x="6843" y="4456"/>
                    <a:pt x="9051" y="2288"/>
                    <a:pt x="8654" y="1054"/>
                  </a:cubicBezTo>
                  <a:cubicBezTo>
                    <a:pt x="8378" y="187"/>
                    <a:pt x="7693" y="53"/>
                    <a:pt x="7297" y="53"/>
                  </a:cubicBezTo>
                  <a:cubicBezTo>
                    <a:pt x="7121" y="53"/>
                    <a:pt x="7002" y="80"/>
                    <a:pt x="7002" y="80"/>
                  </a:cubicBezTo>
                  <a:cubicBezTo>
                    <a:pt x="6525" y="213"/>
                    <a:pt x="5874" y="259"/>
                    <a:pt x="5198" y="259"/>
                  </a:cubicBezTo>
                  <a:cubicBezTo>
                    <a:pt x="3648" y="259"/>
                    <a:pt x="1970" y="14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6626094" y="2503102"/>
              <a:ext cx="40700" cy="35796"/>
            </a:xfrm>
            <a:custGeom>
              <a:rect b="b" l="l" r="r" t="t"/>
              <a:pathLst>
                <a:path extrusionOk="0" h="996" w="1115">
                  <a:moveTo>
                    <a:pt x="379" y="1"/>
                  </a:moveTo>
                  <a:lnTo>
                    <a:pt x="1" y="538"/>
                  </a:lnTo>
                  <a:lnTo>
                    <a:pt x="757" y="995"/>
                  </a:lnTo>
                  <a:lnTo>
                    <a:pt x="1115" y="597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6607951" y="2520965"/>
              <a:ext cx="61762" cy="77810"/>
            </a:xfrm>
            <a:custGeom>
              <a:rect b="b" l="l" r="r" t="t"/>
              <a:pathLst>
                <a:path extrusionOk="0" h="2165" w="1692">
                  <a:moveTo>
                    <a:pt x="518" y="1"/>
                  </a:moveTo>
                  <a:cubicBezTo>
                    <a:pt x="518" y="1"/>
                    <a:pt x="200" y="299"/>
                    <a:pt x="100" y="439"/>
                  </a:cubicBezTo>
                  <a:cubicBezTo>
                    <a:pt x="1" y="558"/>
                    <a:pt x="200" y="717"/>
                    <a:pt x="398" y="996"/>
                  </a:cubicBezTo>
                  <a:cubicBezTo>
                    <a:pt x="597" y="1254"/>
                    <a:pt x="1095" y="1950"/>
                    <a:pt x="1314" y="2129"/>
                  </a:cubicBezTo>
                  <a:cubicBezTo>
                    <a:pt x="1346" y="2154"/>
                    <a:pt x="1381" y="2165"/>
                    <a:pt x="1416" y="2165"/>
                  </a:cubicBezTo>
                  <a:cubicBezTo>
                    <a:pt x="1553" y="2165"/>
                    <a:pt x="1691" y="1997"/>
                    <a:pt x="1691" y="1791"/>
                  </a:cubicBezTo>
                  <a:cubicBezTo>
                    <a:pt x="1691" y="1553"/>
                    <a:pt x="1254" y="498"/>
                    <a:pt x="1254" y="498"/>
                  </a:cubicBezTo>
                  <a:lnTo>
                    <a:pt x="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8165565" y="3850047"/>
              <a:ext cx="307899" cy="128486"/>
            </a:xfrm>
            <a:custGeom>
              <a:rect b="b" l="l" r="r" t="t"/>
              <a:pathLst>
                <a:path extrusionOk="0" h="3575" w="8435">
                  <a:moveTo>
                    <a:pt x="7308" y="0"/>
                  </a:moveTo>
                  <a:cubicBezTo>
                    <a:pt x="6883" y="0"/>
                    <a:pt x="6485" y="301"/>
                    <a:pt x="6485" y="301"/>
                  </a:cubicBezTo>
                  <a:cubicBezTo>
                    <a:pt x="6485" y="301"/>
                    <a:pt x="4399" y="1777"/>
                    <a:pt x="2013" y="1777"/>
                  </a:cubicBezTo>
                  <a:cubicBezTo>
                    <a:pt x="1352" y="1777"/>
                    <a:pt x="669" y="1664"/>
                    <a:pt x="0" y="1375"/>
                  </a:cubicBezTo>
                  <a:lnTo>
                    <a:pt x="0" y="2728"/>
                  </a:lnTo>
                  <a:cubicBezTo>
                    <a:pt x="0" y="2728"/>
                    <a:pt x="1493" y="3575"/>
                    <a:pt x="3466" y="3575"/>
                  </a:cubicBezTo>
                  <a:cubicBezTo>
                    <a:pt x="4832" y="3575"/>
                    <a:pt x="6428" y="3169"/>
                    <a:pt x="7918" y="1793"/>
                  </a:cubicBezTo>
                  <a:cubicBezTo>
                    <a:pt x="7918" y="1793"/>
                    <a:pt x="8435" y="977"/>
                    <a:pt x="7918" y="301"/>
                  </a:cubicBezTo>
                  <a:cubicBezTo>
                    <a:pt x="7739" y="75"/>
                    <a:pt x="7520" y="0"/>
                    <a:pt x="7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8090038" y="3863669"/>
              <a:ext cx="94432" cy="85142"/>
            </a:xfrm>
            <a:custGeom>
              <a:rect b="b" l="l" r="r" t="t"/>
              <a:pathLst>
                <a:path extrusionOk="0" h="2369" w="2587">
                  <a:moveTo>
                    <a:pt x="1328" y="1"/>
                  </a:moveTo>
                  <a:cubicBezTo>
                    <a:pt x="999" y="1"/>
                    <a:pt x="1487" y="402"/>
                    <a:pt x="1254" y="499"/>
                  </a:cubicBezTo>
                  <a:cubicBezTo>
                    <a:pt x="1238" y="505"/>
                    <a:pt x="1219" y="508"/>
                    <a:pt x="1199" y="508"/>
                  </a:cubicBezTo>
                  <a:cubicBezTo>
                    <a:pt x="980" y="508"/>
                    <a:pt x="556" y="160"/>
                    <a:pt x="313" y="160"/>
                  </a:cubicBezTo>
                  <a:cubicBezTo>
                    <a:pt x="227" y="160"/>
                    <a:pt x="164" y="203"/>
                    <a:pt x="140" y="320"/>
                  </a:cubicBezTo>
                  <a:cubicBezTo>
                    <a:pt x="1" y="797"/>
                    <a:pt x="677" y="2210"/>
                    <a:pt x="2069" y="2369"/>
                  </a:cubicBezTo>
                  <a:cubicBezTo>
                    <a:pt x="2069" y="2369"/>
                    <a:pt x="2587" y="1891"/>
                    <a:pt x="2069" y="996"/>
                  </a:cubicBezTo>
                  <a:cubicBezTo>
                    <a:pt x="2069" y="996"/>
                    <a:pt x="1731" y="21"/>
                    <a:pt x="1353" y="2"/>
                  </a:cubicBezTo>
                  <a:cubicBezTo>
                    <a:pt x="1345" y="1"/>
                    <a:pt x="1336" y="1"/>
                    <a:pt x="1328" y="1"/>
                  </a:cubicBezTo>
                  <a:close/>
                </a:path>
              </a:pathLst>
            </a:custGeom>
            <a:solidFill>
              <a:srgbClr val="FFC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5163646" y="4201160"/>
              <a:ext cx="459676" cy="408278"/>
            </a:xfrm>
            <a:custGeom>
              <a:rect b="b" l="l" r="r" t="t"/>
              <a:pathLst>
                <a:path extrusionOk="0" h="11360" w="12593">
                  <a:moveTo>
                    <a:pt x="5570" y="1"/>
                  </a:moveTo>
                  <a:lnTo>
                    <a:pt x="3979" y="2487"/>
                  </a:lnTo>
                  <a:cubicBezTo>
                    <a:pt x="3959" y="6924"/>
                    <a:pt x="0" y="9848"/>
                    <a:pt x="0" y="9848"/>
                  </a:cubicBezTo>
                  <a:lnTo>
                    <a:pt x="836" y="10783"/>
                  </a:lnTo>
                  <a:cubicBezTo>
                    <a:pt x="5650" y="8137"/>
                    <a:pt x="6604" y="2229"/>
                    <a:pt x="6604" y="2229"/>
                  </a:cubicBezTo>
                  <a:lnTo>
                    <a:pt x="8096" y="2169"/>
                  </a:lnTo>
                  <a:cubicBezTo>
                    <a:pt x="10125" y="5093"/>
                    <a:pt x="10981" y="11360"/>
                    <a:pt x="10981" y="11360"/>
                  </a:cubicBezTo>
                  <a:lnTo>
                    <a:pt x="12214" y="11360"/>
                  </a:lnTo>
                  <a:cubicBezTo>
                    <a:pt x="12592" y="6426"/>
                    <a:pt x="10026" y="299"/>
                    <a:pt x="10026" y="299"/>
                  </a:cubicBezTo>
                  <a:lnTo>
                    <a:pt x="9449" y="478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rgbClr val="FFC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5231177" y="4106095"/>
              <a:ext cx="352213" cy="225380"/>
            </a:xfrm>
            <a:custGeom>
              <a:rect b="b" l="l" r="r" t="t"/>
              <a:pathLst>
                <a:path extrusionOk="0" h="6271" w="9649">
                  <a:moveTo>
                    <a:pt x="7758" y="0"/>
                  </a:moveTo>
                  <a:lnTo>
                    <a:pt x="2765" y="358"/>
                  </a:lnTo>
                  <a:cubicBezTo>
                    <a:pt x="2765" y="358"/>
                    <a:pt x="995" y="2546"/>
                    <a:pt x="0" y="5729"/>
                  </a:cubicBezTo>
                  <a:cubicBezTo>
                    <a:pt x="0" y="5729"/>
                    <a:pt x="1675" y="6271"/>
                    <a:pt x="3815" y="6271"/>
                  </a:cubicBezTo>
                  <a:cubicBezTo>
                    <a:pt x="5673" y="6271"/>
                    <a:pt x="7882" y="5862"/>
                    <a:pt x="9648" y="4337"/>
                  </a:cubicBezTo>
                  <a:cubicBezTo>
                    <a:pt x="9648" y="4337"/>
                    <a:pt x="9031" y="1751"/>
                    <a:pt x="77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5387997" y="3813675"/>
              <a:ext cx="140936" cy="168019"/>
            </a:xfrm>
            <a:custGeom>
              <a:rect b="b" l="l" r="r" t="t"/>
              <a:pathLst>
                <a:path extrusionOk="0" h="4675" w="3861">
                  <a:moveTo>
                    <a:pt x="2308" y="0"/>
                  </a:moveTo>
                  <a:lnTo>
                    <a:pt x="160" y="1333"/>
                  </a:lnTo>
                  <a:cubicBezTo>
                    <a:pt x="80" y="1472"/>
                    <a:pt x="1" y="3859"/>
                    <a:pt x="1" y="3859"/>
                  </a:cubicBezTo>
                  <a:lnTo>
                    <a:pt x="2209" y="4675"/>
                  </a:lnTo>
                  <a:lnTo>
                    <a:pt x="3860" y="2129"/>
                  </a:lnTo>
                  <a:lnTo>
                    <a:pt x="2308" y="0"/>
                  </a:lnTo>
                  <a:close/>
                </a:path>
              </a:pathLst>
            </a:custGeom>
            <a:solidFill>
              <a:srgbClr val="DDA6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5194856" y="3672101"/>
              <a:ext cx="557722" cy="561275"/>
            </a:xfrm>
            <a:custGeom>
              <a:rect b="b" l="l" r="r" t="t"/>
              <a:pathLst>
                <a:path extrusionOk="0" h="15617" w="15279">
                  <a:moveTo>
                    <a:pt x="14781" y="0"/>
                  </a:moveTo>
                  <a:cubicBezTo>
                    <a:pt x="9808" y="2765"/>
                    <a:pt x="8654" y="3939"/>
                    <a:pt x="8654" y="3939"/>
                  </a:cubicBezTo>
                  <a:lnTo>
                    <a:pt x="8912" y="6068"/>
                  </a:lnTo>
                  <a:lnTo>
                    <a:pt x="7500" y="6266"/>
                  </a:lnTo>
                  <a:lnTo>
                    <a:pt x="7062" y="7122"/>
                  </a:lnTo>
                  <a:cubicBezTo>
                    <a:pt x="7062" y="7122"/>
                    <a:pt x="6008" y="6266"/>
                    <a:pt x="5968" y="6266"/>
                  </a:cubicBezTo>
                  <a:lnTo>
                    <a:pt x="6088" y="6227"/>
                  </a:lnTo>
                  <a:lnTo>
                    <a:pt x="4198" y="6625"/>
                  </a:lnTo>
                  <a:cubicBezTo>
                    <a:pt x="239" y="9529"/>
                    <a:pt x="0" y="15298"/>
                    <a:pt x="0" y="15298"/>
                  </a:cubicBezTo>
                  <a:lnTo>
                    <a:pt x="975" y="15616"/>
                  </a:lnTo>
                  <a:cubicBezTo>
                    <a:pt x="2029" y="12035"/>
                    <a:pt x="3780" y="10106"/>
                    <a:pt x="3780" y="10106"/>
                  </a:cubicBezTo>
                  <a:lnTo>
                    <a:pt x="3780" y="12413"/>
                  </a:lnTo>
                  <a:cubicBezTo>
                    <a:pt x="4680" y="12677"/>
                    <a:pt x="5462" y="12772"/>
                    <a:pt x="6122" y="12772"/>
                  </a:cubicBezTo>
                  <a:cubicBezTo>
                    <a:pt x="7856" y="12772"/>
                    <a:pt x="8753" y="12115"/>
                    <a:pt x="8753" y="12115"/>
                  </a:cubicBezTo>
                  <a:cubicBezTo>
                    <a:pt x="8912" y="10484"/>
                    <a:pt x="10404" y="5431"/>
                    <a:pt x="10404" y="5431"/>
                  </a:cubicBezTo>
                  <a:cubicBezTo>
                    <a:pt x="11797" y="3581"/>
                    <a:pt x="15278" y="1035"/>
                    <a:pt x="15278" y="1035"/>
                  </a:cubicBezTo>
                  <a:lnTo>
                    <a:pt x="14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5364051" y="3711421"/>
              <a:ext cx="147434" cy="174704"/>
            </a:xfrm>
            <a:custGeom>
              <a:rect b="b" l="l" r="r" t="t"/>
              <a:pathLst>
                <a:path extrusionOk="0" h="4861" w="4039">
                  <a:moveTo>
                    <a:pt x="2547" y="0"/>
                  </a:moveTo>
                  <a:lnTo>
                    <a:pt x="1075" y="637"/>
                  </a:lnTo>
                  <a:lnTo>
                    <a:pt x="60" y="2686"/>
                  </a:lnTo>
                  <a:cubicBezTo>
                    <a:pt x="60" y="2686"/>
                    <a:pt x="0" y="4019"/>
                    <a:pt x="1055" y="4635"/>
                  </a:cubicBezTo>
                  <a:cubicBezTo>
                    <a:pt x="1334" y="4797"/>
                    <a:pt x="1612" y="4861"/>
                    <a:pt x="1875" y="4861"/>
                  </a:cubicBezTo>
                  <a:cubicBezTo>
                    <a:pt x="2777" y="4861"/>
                    <a:pt x="3511" y="4120"/>
                    <a:pt x="3541" y="4058"/>
                  </a:cubicBezTo>
                  <a:cubicBezTo>
                    <a:pt x="3601" y="3979"/>
                    <a:pt x="3760" y="3581"/>
                    <a:pt x="3860" y="3382"/>
                  </a:cubicBezTo>
                  <a:cubicBezTo>
                    <a:pt x="3899" y="3342"/>
                    <a:pt x="3899" y="3322"/>
                    <a:pt x="3899" y="3322"/>
                  </a:cubicBezTo>
                  <a:lnTo>
                    <a:pt x="4039" y="2368"/>
                  </a:lnTo>
                  <a:lnTo>
                    <a:pt x="3740" y="1174"/>
                  </a:lnTo>
                  <a:lnTo>
                    <a:pt x="2547" y="0"/>
                  </a:lnTo>
                  <a:close/>
                </a:path>
              </a:pathLst>
            </a:custGeom>
            <a:solidFill>
              <a:srgbClr val="FFC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5313931" y="3676378"/>
              <a:ext cx="248400" cy="315050"/>
            </a:xfrm>
            <a:custGeom>
              <a:rect b="b" l="l" r="r" t="t"/>
              <a:pathLst>
                <a:path extrusionOk="0" h="8766" w="6805">
                  <a:moveTo>
                    <a:pt x="3240" y="0"/>
                  </a:moveTo>
                  <a:cubicBezTo>
                    <a:pt x="3125" y="0"/>
                    <a:pt x="3013" y="19"/>
                    <a:pt x="2905" y="60"/>
                  </a:cubicBezTo>
                  <a:cubicBezTo>
                    <a:pt x="1911" y="438"/>
                    <a:pt x="1513" y="1214"/>
                    <a:pt x="1513" y="1214"/>
                  </a:cubicBezTo>
                  <a:cubicBezTo>
                    <a:pt x="1513" y="1214"/>
                    <a:pt x="578" y="1234"/>
                    <a:pt x="279" y="2209"/>
                  </a:cubicBezTo>
                  <a:cubicBezTo>
                    <a:pt x="1" y="3164"/>
                    <a:pt x="1015" y="4059"/>
                    <a:pt x="518" y="5531"/>
                  </a:cubicBezTo>
                  <a:cubicBezTo>
                    <a:pt x="21" y="7003"/>
                    <a:pt x="259" y="7997"/>
                    <a:pt x="1254" y="8614"/>
                  </a:cubicBezTo>
                  <a:cubicBezTo>
                    <a:pt x="1430" y="8719"/>
                    <a:pt x="1602" y="8766"/>
                    <a:pt x="1766" y="8766"/>
                  </a:cubicBezTo>
                  <a:cubicBezTo>
                    <a:pt x="2561" y="8766"/>
                    <a:pt x="3164" y="7659"/>
                    <a:pt x="3164" y="6784"/>
                  </a:cubicBezTo>
                  <a:cubicBezTo>
                    <a:pt x="3144" y="5710"/>
                    <a:pt x="2050" y="5113"/>
                    <a:pt x="2030" y="4397"/>
                  </a:cubicBezTo>
                  <a:cubicBezTo>
                    <a:pt x="2010" y="3641"/>
                    <a:pt x="2348" y="3542"/>
                    <a:pt x="3044" y="2666"/>
                  </a:cubicBezTo>
                  <a:cubicBezTo>
                    <a:pt x="3741" y="1831"/>
                    <a:pt x="3283" y="1473"/>
                    <a:pt x="3283" y="1473"/>
                  </a:cubicBezTo>
                  <a:lnTo>
                    <a:pt x="3283" y="1473"/>
                  </a:lnTo>
                  <a:cubicBezTo>
                    <a:pt x="3741" y="1532"/>
                    <a:pt x="4079" y="1632"/>
                    <a:pt x="4417" y="2010"/>
                  </a:cubicBezTo>
                  <a:cubicBezTo>
                    <a:pt x="4795" y="2368"/>
                    <a:pt x="5233" y="3542"/>
                    <a:pt x="5034" y="4496"/>
                  </a:cubicBezTo>
                  <a:cubicBezTo>
                    <a:pt x="4914" y="5093"/>
                    <a:pt x="4218" y="5610"/>
                    <a:pt x="4099" y="6287"/>
                  </a:cubicBezTo>
                  <a:cubicBezTo>
                    <a:pt x="3996" y="6800"/>
                    <a:pt x="4639" y="7216"/>
                    <a:pt x="5311" y="7216"/>
                  </a:cubicBezTo>
                  <a:cubicBezTo>
                    <a:pt x="5551" y="7216"/>
                    <a:pt x="5794" y="7163"/>
                    <a:pt x="6008" y="7043"/>
                  </a:cubicBezTo>
                  <a:cubicBezTo>
                    <a:pt x="6804" y="6605"/>
                    <a:pt x="6227" y="6147"/>
                    <a:pt x="5829" y="5053"/>
                  </a:cubicBezTo>
                  <a:cubicBezTo>
                    <a:pt x="5432" y="3959"/>
                    <a:pt x="5809" y="3044"/>
                    <a:pt x="5531" y="2109"/>
                  </a:cubicBezTo>
                  <a:cubicBezTo>
                    <a:pt x="5265" y="1276"/>
                    <a:pt x="4177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5733651" y="3634147"/>
              <a:ext cx="126408" cy="75869"/>
            </a:xfrm>
            <a:custGeom>
              <a:rect b="b" l="l" r="r" t="t"/>
              <a:pathLst>
                <a:path extrusionOk="0" h="2111" w="3463">
                  <a:moveTo>
                    <a:pt x="3202" y="0"/>
                  </a:moveTo>
                  <a:cubicBezTo>
                    <a:pt x="2900" y="0"/>
                    <a:pt x="1692" y="718"/>
                    <a:pt x="1692" y="718"/>
                  </a:cubicBezTo>
                  <a:cubicBezTo>
                    <a:pt x="1692" y="718"/>
                    <a:pt x="1495" y="533"/>
                    <a:pt x="1226" y="533"/>
                  </a:cubicBezTo>
                  <a:cubicBezTo>
                    <a:pt x="1142" y="533"/>
                    <a:pt x="1050" y="551"/>
                    <a:pt x="956" y="599"/>
                  </a:cubicBezTo>
                  <a:lnTo>
                    <a:pt x="1" y="1056"/>
                  </a:lnTo>
                  <a:lnTo>
                    <a:pt x="538" y="2111"/>
                  </a:lnTo>
                  <a:cubicBezTo>
                    <a:pt x="538" y="2111"/>
                    <a:pt x="1692" y="2111"/>
                    <a:pt x="1891" y="1912"/>
                  </a:cubicBezTo>
                  <a:cubicBezTo>
                    <a:pt x="2090" y="1713"/>
                    <a:pt x="1831" y="1315"/>
                    <a:pt x="1831" y="1315"/>
                  </a:cubicBezTo>
                  <a:cubicBezTo>
                    <a:pt x="1831" y="1315"/>
                    <a:pt x="3462" y="42"/>
                    <a:pt x="3223" y="2"/>
                  </a:cubicBezTo>
                  <a:cubicBezTo>
                    <a:pt x="3217" y="1"/>
                    <a:pt x="3209" y="0"/>
                    <a:pt x="3202" y="0"/>
                  </a:cubicBezTo>
                  <a:close/>
                </a:path>
              </a:pathLst>
            </a:custGeom>
            <a:solidFill>
              <a:srgbClr val="FFC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5175984" y="4223121"/>
              <a:ext cx="69172" cy="87478"/>
            </a:xfrm>
            <a:custGeom>
              <a:rect b="b" l="l" r="r" t="t"/>
              <a:pathLst>
                <a:path extrusionOk="0" h="2434" w="1895">
                  <a:moveTo>
                    <a:pt x="727" y="0"/>
                  </a:moveTo>
                  <a:cubicBezTo>
                    <a:pt x="655" y="0"/>
                    <a:pt x="579" y="8"/>
                    <a:pt x="498" y="26"/>
                  </a:cubicBezTo>
                  <a:cubicBezTo>
                    <a:pt x="498" y="26"/>
                    <a:pt x="0" y="782"/>
                    <a:pt x="239" y="1658"/>
                  </a:cubicBezTo>
                  <a:cubicBezTo>
                    <a:pt x="388" y="2152"/>
                    <a:pt x="604" y="2434"/>
                    <a:pt x="779" y="2434"/>
                  </a:cubicBezTo>
                  <a:cubicBezTo>
                    <a:pt x="907" y="2434"/>
                    <a:pt x="1013" y="2283"/>
                    <a:pt x="1055" y="1956"/>
                  </a:cubicBezTo>
                  <a:cubicBezTo>
                    <a:pt x="1138" y="1303"/>
                    <a:pt x="1194" y="988"/>
                    <a:pt x="1399" y="988"/>
                  </a:cubicBezTo>
                  <a:cubicBezTo>
                    <a:pt x="1438" y="988"/>
                    <a:pt x="1482" y="999"/>
                    <a:pt x="1532" y="1021"/>
                  </a:cubicBezTo>
                  <a:cubicBezTo>
                    <a:pt x="1588" y="1042"/>
                    <a:pt x="1639" y="1053"/>
                    <a:pt x="1681" y="1053"/>
                  </a:cubicBezTo>
                  <a:cubicBezTo>
                    <a:pt x="1878" y="1053"/>
                    <a:pt x="1895" y="823"/>
                    <a:pt x="1452" y="365"/>
                  </a:cubicBezTo>
                  <a:cubicBezTo>
                    <a:pt x="1452" y="347"/>
                    <a:pt x="1197" y="0"/>
                    <a:pt x="727" y="0"/>
                  </a:cubicBezTo>
                  <a:close/>
                </a:path>
              </a:pathLst>
            </a:custGeom>
            <a:solidFill>
              <a:srgbClr val="FFCC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5565186" y="4608702"/>
              <a:ext cx="127832" cy="63758"/>
            </a:xfrm>
            <a:custGeom>
              <a:rect b="b" l="l" r="r" t="t"/>
              <a:pathLst>
                <a:path extrusionOk="0" h="1774" w="3502">
                  <a:moveTo>
                    <a:pt x="1" y="1"/>
                  </a:moveTo>
                  <a:lnTo>
                    <a:pt x="1" y="1692"/>
                  </a:lnTo>
                  <a:cubicBezTo>
                    <a:pt x="1" y="1692"/>
                    <a:pt x="1187" y="1773"/>
                    <a:pt x="2174" y="1773"/>
                  </a:cubicBezTo>
                  <a:cubicBezTo>
                    <a:pt x="2874" y="1773"/>
                    <a:pt x="3474" y="1732"/>
                    <a:pt x="3482" y="1592"/>
                  </a:cubicBezTo>
                  <a:cubicBezTo>
                    <a:pt x="3502" y="1274"/>
                    <a:pt x="2806" y="1234"/>
                    <a:pt x="2189" y="876"/>
                  </a:cubicBezTo>
                  <a:cubicBezTo>
                    <a:pt x="1572" y="538"/>
                    <a:pt x="1214" y="41"/>
                    <a:pt x="1214" y="41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5118600" y="4556515"/>
              <a:ext cx="97352" cy="130534"/>
            </a:xfrm>
            <a:custGeom>
              <a:rect b="b" l="l" r="r" t="t"/>
              <a:pathLst>
                <a:path extrusionOk="0" h="3632" w="2667">
                  <a:moveTo>
                    <a:pt x="1234" y="1"/>
                  </a:moveTo>
                  <a:lnTo>
                    <a:pt x="1" y="1115"/>
                  </a:lnTo>
                  <a:cubicBezTo>
                    <a:pt x="1" y="1115"/>
                    <a:pt x="2018" y="3632"/>
                    <a:pt x="2375" y="3632"/>
                  </a:cubicBezTo>
                  <a:cubicBezTo>
                    <a:pt x="2388" y="3632"/>
                    <a:pt x="2399" y="3628"/>
                    <a:pt x="2408" y="3621"/>
                  </a:cubicBezTo>
                  <a:cubicBezTo>
                    <a:pt x="2666" y="3422"/>
                    <a:pt x="2229" y="2885"/>
                    <a:pt x="2089" y="2189"/>
                  </a:cubicBezTo>
                  <a:cubicBezTo>
                    <a:pt x="1910" y="1493"/>
                    <a:pt x="2070" y="896"/>
                    <a:pt x="2070" y="896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36"/>
          <p:cNvGrpSpPr/>
          <p:nvPr/>
        </p:nvGrpSpPr>
        <p:grpSpPr>
          <a:xfrm>
            <a:off x="1368445" y="2012904"/>
            <a:ext cx="3075529" cy="772523"/>
            <a:chOff x="4879323" y="2023620"/>
            <a:chExt cx="3171302" cy="796579"/>
          </a:xfrm>
        </p:grpSpPr>
        <p:sp>
          <p:nvSpPr>
            <p:cNvPr id="936" name="Google Shape;936;p36"/>
            <p:cNvSpPr txBox="1"/>
            <p:nvPr/>
          </p:nvSpPr>
          <p:spPr>
            <a:xfrm>
              <a:off x="4879323" y="2023620"/>
              <a:ext cx="21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7" name="Google Shape;937;p36"/>
            <p:cNvSpPr txBox="1"/>
            <p:nvPr/>
          </p:nvSpPr>
          <p:spPr>
            <a:xfrm>
              <a:off x="4879325" y="2292499"/>
              <a:ext cx="31713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8" name="Google Shape;938;p36"/>
          <p:cNvSpPr txBox="1"/>
          <p:nvPr/>
        </p:nvSpPr>
        <p:spPr>
          <a:xfrm>
            <a:off x="436686" y="2216633"/>
            <a:ext cx="87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80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39" name="Google Shape;939;p36"/>
          <p:cNvGrpSpPr/>
          <p:nvPr/>
        </p:nvGrpSpPr>
        <p:grpSpPr>
          <a:xfrm>
            <a:off x="1368445" y="2971388"/>
            <a:ext cx="3075529" cy="772521"/>
            <a:chOff x="4879323" y="3007111"/>
            <a:chExt cx="3171302" cy="796578"/>
          </a:xfrm>
        </p:grpSpPr>
        <p:sp>
          <p:nvSpPr>
            <p:cNvPr id="940" name="Google Shape;940;p36"/>
            <p:cNvSpPr txBox="1"/>
            <p:nvPr/>
          </p:nvSpPr>
          <p:spPr>
            <a:xfrm>
              <a:off x="4879323" y="3007111"/>
              <a:ext cx="21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1" name="Google Shape;941;p36"/>
            <p:cNvSpPr txBox="1"/>
            <p:nvPr/>
          </p:nvSpPr>
          <p:spPr>
            <a:xfrm>
              <a:off x="4879325" y="3275989"/>
              <a:ext cx="31713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2" name="Google Shape;942;p36"/>
          <p:cNvSpPr txBox="1"/>
          <p:nvPr/>
        </p:nvSpPr>
        <p:spPr>
          <a:xfrm>
            <a:off x="436686" y="3173536"/>
            <a:ext cx="87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8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43" name="Google Shape;943;p36"/>
          <p:cNvGrpSpPr/>
          <p:nvPr/>
        </p:nvGrpSpPr>
        <p:grpSpPr>
          <a:xfrm>
            <a:off x="1368445" y="1054159"/>
            <a:ext cx="3075529" cy="772506"/>
            <a:chOff x="4879323" y="1040138"/>
            <a:chExt cx="3171302" cy="796562"/>
          </a:xfrm>
        </p:grpSpPr>
        <p:sp>
          <p:nvSpPr>
            <p:cNvPr id="944" name="Google Shape;944;p36"/>
            <p:cNvSpPr txBox="1"/>
            <p:nvPr/>
          </p:nvSpPr>
          <p:spPr>
            <a:xfrm>
              <a:off x="4879323" y="1040138"/>
              <a:ext cx="21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5" name="Google Shape;945;p36"/>
            <p:cNvSpPr txBox="1"/>
            <p:nvPr/>
          </p:nvSpPr>
          <p:spPr>
            <a:xfrm>
              <a:off x="4879325" y="1309000"/>
              <a:ext cx="31713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6" name="Google Shape;946;p36"/>
          <p:cNvSpPr txBox="1"/>
          <p:nvPr/>
        </p:nvSpPr>
        <p:spPr>
          <a:xfrm>
            <a:off x="436686" y="1258012"/>
            <a:ext cx="87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8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47" name="Google Shape;947;p36"/>
          <p:cNvGrpSpPr/>
          <p:nvPr/>
        </p:nvGrpSpPr>
        <p:grpSpPr>
          <a:xfrm>
            <a:off x="1368445" y="3926426"/>
            <a:ext cx="3075529" cy="772514"/>
            <a:chOff x="4879323" y="3990604"/>
            <a:chExt cx="3171302" cy="796571"/>
          </a:xfrm>
        </p:grpSpPr>
        <p:sp>
          <p:nvSpPr>
            <p:cNvPr id="948" name="Google Shape;948;p36"/>
            <p:cNvSpPr txBox="1"/>
            <p:nvPr/>
          </p:nvSpPr>
          <p:spPr>
            <a:xfrm>
              <a:off x="4879323" y="3990604"/>
              <a:ext cx="20748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9" name="Google Shape;949;p36"/>
            <p:cNvSpPr txBox="1"/>
            <p:nvPr/>
          </p:nvSpPr>
          <p:spPr>
            <a:xfrm>
              <a:off x="4879325" y="4259475"/>
              <a:ext cx="31713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0" name="Google Shape;950;p36"/>
          <p:cNvSpPr txBox="1"/>
          <p:nvPr/>
        </p:nvSpPr>
        <p:spPr>
          <a:xfrm>
            <a:off x="436686" y="4130289"/>
            <a:ext cx="874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2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7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956" name="Google Shape;956;p37"/>
          <p:cNvGrpSpPr/>
          <p:nvPr/>
        </p:nvGrpSpPr>
        <p:grpSpPr>
          <a:xfrm>
            <a:off x="3607812" y="867125"/>
            <a:ext cx="1928376" cy="3818983"/>
            <a:chOff x="3607812" y="867125"/>
            <a:chExt cx="1928376" cy="3818983"/>
          </a:xfrm>
        </p:grpSpPr>
        <p:sp>
          <p:nvSpPr>
            <p:cNvPr id="957" name="Google Shape;957;p37"/>
            <p:cNvSpPr/>
            <p:nvPr/>
          </p:nvSpPr>
          <p:spPr>
            <a:xfrm>
              <a:off x="3643512" y="867125"/>
              <a:ext cx="1246012" cy="1229987"/>
            </a:xfrm>
            <a:custGeom>
              <a:rect b="b" l="l" r="r" t="t"/>
              <a:pathLst>
                <a:path extrusionOk="0" h="45133" w="45721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4290176" y="1522243"/>
              <a:ext cx="1246012" cy="1229933"/>
            </a:xfrm>
            <a:custGeom>
              <a:rect b="b" l="l" r="r" t="t"/>
              <a:pathLst>
                <a:path extrusionOk="0" h="45131" w="45721">
                  <a:moveTo>
                    <a:pt x="22862" y="0"/>
                  </a:moveTo>
                  <a:cubicBezTo>
                    <a:pt x="22092" y="0"/>
                    <a:pt x="21324" y="295"/>
                    <a:pt x="20741" y="884"/>
                  </a:cubicBezTo>
                  <a:lnTo>
                    <a:pt x="12871" y="8742"/>
                  </a:lnTo>
                  <a:cubicBezTo>
                    <a:pt x="12698" y="8921"/>
                    <a:pt x="12472" y="9005"/>
                    <a:pt x="12246" y="9005"/>
                  </a:cubicBezTo>
                  <a:cubicBezTo>
                    <a:pt x="11945" y="9005"/>
                    <a:pt x="11643" y="8855"/>
                    <a:pt x="11466" y="8576"/>
                  </a:cubicBezTo>
                  <a:cubicBezTo>
                    <a:pt x="11014" y="7861"/>
                    <a:pt x="10645" y="7099"/>
                    <a:pt x="10347" y="6302"/>
                  </a:cubicBezTo>
                  <a:cubicBezTo>
                    <a:pt x="10168" y="5813"/>
                    <a:pt x="9847" y="5373"/>
                    <a:pt x="9394" y="5028"/>
                  </a:cubicBezTo>
                  <a:cubicBezTo>
                    <a:pt x="8866" y="4619"/>
                    <a:pt x="8248" y="4413"/>
                    <a:pt x="7630" y="4413"/>
                  </a:cubicBezTo>
                  <a:cubicBezTo>
                    <a:pt x="7078" y="4413"/>
                    <a:pt x="6526" y="4577"/>
                    <a:pt x="6037" y="4909"/>
                  </a:cubicBezTo>
                  <a:cubicBezTo>
                    <a:pt x="4465" y="5968"/>
                    <a:pt x="4310" y="8123"/>
                    <a:pt x="5584" y="9385"/>
                  </a:cubicBezTo>
                  <a:cubicBezTo>
                    <a:pt x="5894" y="9695"/>
                    <a:pt x="6251" y="9921"/>
                    <a:pt x="6632" y="10064"/>
                  </a:cubicBezTo>
                  <a:cubicBezTo>
                    <a:pt x="7418" y="10350"/>
                    <a:pt x="8180" y="10707"/>
                    <a:pt x="8882" y="11159"/>
                  </a:cubicBezTo>
                  <a:cubicBezTo>
                    <a:pt x="9383" y="11469"/>
                    <a:pt x="9466" y="12148"/>
                    <a:pt x="9049" y="12564"/>
                  </a:cubicBezTo>
                  <a:lnTo>
                    <a:pt x="1179" y="20434"/>
                  </a:lnTo>
                  <a:cubicBezTo>
                    <a:pt x="0" y="21613"/>
                    <a:pt x="0" y="23518"/>
                    <a:pt x="1179" y="24697"/>
                  </a:cubicBezTo>
                  <a:lnTo>
                    <a:pt x="20741" y="44247"/>
                  </a:lnTo>
                  <a:cubicBezTo>
                    <a:pt x="21324" y="44836"/>
                    <a:pt x="22092" y="45131"/>
                    <a:pt x="22862" y="45131"/>
                  </a:cubicBezTo>
                  <a:cubicBezTo>
                    <a:pt x="23631" y="45131"/>
                    <a:pt x="24402" y="44836"/>
                    <a:pt x="24992" y="44247"/>
                  </a:cubicBezTo>
                  <a:lnTo>
                    <a:pt x="44554" y="24697"/>
                  </a:lnTo>
                  <a:cubicBezTo>
                    <a:pt x="45720" y="23518"/>
                    <a:pt x="45720" y="21613"/>
                    <a:pt x="44554" y="20434"/>
                  </a:cubicBezTo>
                  <a:lnTo>
                    <a:pt x="24992" y="884"/>
                  </a:lnTo>
                  <a:cubicBezTo>
                    <a:pt x="24402" y="295"/>
                    <a:pt x="23631" y="0"/>
                    <a:pt x="2286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630840" y="2158530"/>
              <a:ext cx="1246012" cy="1230014"/>
            </a:xfrm>
            <a:custGeom>
              <a:rect b="b" l="l" r="r" t="t"/>
              <a:pathLst>
                <a:path extrusionOk="0" h="45134" w="45721">
                  <a:moveTo>
                    <a:pt x="22861" y="0"/>
                  </a:moveTo>
                  <a:cubicBezTo>
                    <a:pt x="22090" y="0"/>
                    <a:pt x="21319" y="295"/>
                    <a:pt x="20730" y="884"/>
                  </a:cubicBezTo>
                  <a:lnTo>
                    <a:pt x="1180" y="20446"/>
                  </a:lnTo>
                  <a:cubicBezTo>
                    <a:pt x="1" y="21613"/>
                    <a:pt x="1" y="23518"/>
                    <a:pt x="1180" y="24697"/>
                  </a:cubicBezTo>
                  <a:lnTo>
                    <a:pt x="20730" y="44259"/>
                  </a:lnTo>
                  <a:cubicBezTo>
                    <a:pt x="21319" y="44842"/>
                    <a:pt x="22090" y="45134"/>
                    <a:pt x="22861" y="45134"/>
                  </a:cubicBezTo>
                  <a:cubicBezTo>
                    <a:pt x="23632" y="45134"/>
                    <a:pt x="24403" y="44842"/>
                    <a:pt x="24992" y="44259"/>
                  </a:cubicBezTo>
                  <a:lnTo>
                    <a:pt x="44542" y="24697"/>
                  </a:lnTo>
                  <a:cubicBezTo>
                    <a:pt x="45721" y="23518"/>
                    <a:pt x="45721" y="21613"/>
                    <a:pt x="44542" y="20446"/>
                  </a:cubicBezTo>
                  <a:lnTo>
                    <a:pt x="36684" y="12576"/>
                  </a:lnTo>
                  <a:cubicBezTo>
                    <a:pt x="36267" y="12171"/>
                    <a:pt x="36363" y="11481"/>
                    <a:pt x="36851" y="11171"/>
                  </a:cubicBezTo>
                  <a:cubicBezTo>
                    <a:pt x="37565" y="10719"/>
                    <a:pt x="38327" y="10350"/>
                    <a:pt x="39125" y="10052"/>
                  </a:cubicBezTo>
                  <a:cubicBezTo>
                    <a:pt x="39613" y="9874"/>
                    <a:pt x="40054" y="9552"/>
                    <a:pt x="40399" y="9100"/>
                  </a:cubicBezTo>
                  <a:cubicBezTo>
                    <a:pt x="41173" y="8099"/>
                    <a:pt x="41220" y="6778"/>
                    <a:pt x="40518" y="5730"/>
                  </a:cubicBezTo>
                  <a:cubicBezTo>
                    <a:pt x="39932" y="4868"/>
                    <a:pt x="39013" y="4436"/>
                    <a:pt x="38094" y="4436"/>
                  </a:cubicBezTo>
                  <a:cubicBezTo>
                    <a:pt x="37349" y="4436"/>
                    <a:pt x="36606" y="4720"/>
                    <a:pt x="36041" y="5290"/>
                  </a:cubicBezTo>
                  <a:cubicBezTo>
                    <a:pt x="35732" y="5587"/>
                    <a:pt x="35505" y="5956"/>
                    <a:pt x="35362" y="6337"/>
                  </a:cubicBezTo>
                  <a:cubicBezTo>
                    <a:pt x="35077" y="7123"/>
                    <a:pt x="34720" y="7885"/>
                    <a:pt x="34267" y="8588"/>
                  </a:cubicBezTo>
                  <a:cubicBezTo>
                    <a:pt x="34091" y="8872"/>
                    <a:pt x="33797" y="9021"/>
                    <a:pt x="33498" y="9021"/>
                  </a:cubicBezTo>
                  <a:cubicBezTo>
                    <a:pt x="33271" y="9021"/>
                    <a:pt x="33042" y="8934"/>
                    <a:pt x="32862" y="8754"/>
                  </a:cubicBezTo>
                  <a:lnTo>
                    <a:pt x="24992" y="884"/>
                  </a:lnTo>
                  <a:cubicBezTo>
                    <a:pt x="24403" y="295"/>
                    <a:pt x="23632" y="0"/>
                    <a:pt x="2286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266167" y="2819153"/>
              <a:ext cx="1246012" cy="1229933"/>
            </a:xfrm>
            <a:custGeom>
              <a:rect b="b" l="l" r="r" t="t"/>
              <a:pathLst>
                <a:path extrusionOk="0" h="45131" w="45721">
                  <a:moveTo>
                    <a:pt x="22862" y="0"/>
                  </a:moveTo>
                  <a:cubicBezTo>
                    <a:pt x="22092" y="0"/>
                    <a:pt x="21324" y="295"/>
                    <a:pt x="20741" y="884"/>
                  </a:cubicBezTo>
                  <a:lnTo>
                    <a:pt x="12871" y="8743"/>
                  </a:lnTo>
                  <a:cubicBezTo>
                    <a:pt x="12697" y="8917"/>
                    <a:pt x="12470" y="9001"/>
                    <a:pt x="12243" y="9001"/>
                  </a:cubicBezTo>
                  <a:cubicBezTo>
                    <a:pt x="11942" y="9001"/>
                    <a:pt x="11642" y="8854"/>
                    <a:pt x="11466" y="8576"/>
                  </a:cubicBezTo>
                  <a:cubicBezTo>
                    <a:pt x="11014" y="7861"/>
                    <a:pt x="10645" y="7099"/>
                    <a:pt x="10347" y="6302"/>
                  </a:cubicBezTo>
                  <a:cubicBezTo>
                    <a:pt x="10168" y="5814"/>
                    <a:pt x="9847" y="5373"/>
                    <a:pt x="9394" y="5028"/>
                  </a:cubicBezTo>
                  <a:cubicBezTo>
                    <a:pt x="8866" y="4619"/>
                    <a:pt x="8248" y="4413"/>
                    <a:pt x="7630" y="4413"/>
                  </a:cubicBezTo>
                  <a:cubicBezTo>
                    <a:pt x="7078" y="4413"/>
                    <a:pt x="6525" y="4577"/>
                    <a:pt x="6037" y="4909"/>
                  </a:cubicBezTo>
                  <a:cubicBezTo>
                    <a:pt x="4465" y="5968"/>
                    <a:pt x="4310" y="8123"/>
                    <a:pt x="5584" y="9385"/>
                  </a:cubicBezTo>
                  <a:cubicBezTo>
                    <a:pt x="5894" y="9695"/>
                    <a:pt x="6251" y="9921"/>
                    <a:pt x="6632" y="10064"/>
                  </a:cubicBezTo>
                  <a:cubicBezTo>
                    <a:pt x="7418" y="10350"/>
                    <a:pt x="8180" y="10707"/>
                    <a:pt x="8882" y="11159"/>
                  </a:cubicBezTo>
                  <a:cubicBezTo>
                    <a:pt x="9382" y="11469"/>
                    <a:pt x="9466" y="12148"/>
                    <a:pt x="9049" y="12564"/>
                  </a:cubicBezTo>
                  <a:lnTo>
                    <a:pt x="1179" y="20434"/>
                  </a:lnTo>
                  <a:cubicBezTo>
                    <a:pt x="0" y="21613"/>
                    <a:pt x="0" y="23518"/>
                    <a:pt x="1179" y="24697"/>
                  </a:cubicBezTo>
                  <a:lnTo>
                    <a:pt x="20741" y="44247"/>
                  </a:lnTo>
                  <a:cubicBezTo>
                    <a:pt x="21324" y="44836"/>
                    <a:pt x="22092" y="45131"/>
                    <a:pt x="22862" y="45131"/>
                  </a:cubicBezTo>
                  <a:cubicBezTo>
                    <a:pt x="23631" y="45131"/>
                    <a:pt x="24402" y="44836"/>
                    <a:pt x="24992" y="44247"/>
                  </a:cubicBezTo>
                  <a:lnTo>
                    <a:pt x="44554" y="24697"/>
                  </a:lnTo>
                  <a:cubicBezTo>
                    <a:pt x="45720" y="23518"/>
                    <a:pt x="45720" y="21613"/>
                    <a:pt x="44554" y="20434"/>
                  </a:cubicBezTo>
                  <a:lnTo>
                    <a:pt x="24992" y="884"/>
                  </a:lnTo>
                  <a:cubicBezTo>
                    <a:pt x="24402" y="295"/>
                    <a:pt x="23631" y="0"/>
                    <a:pt x="2286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607812" y="3456093"/>
              <a:ext cx="1246012" cy="1230014"/>
            </a:xfrm>
            <a:custGeom>
              <a:rect b="b" l="l" r="r" t="t"/>
              <a:pathLst>
                <a:path extrusionOk="0" h="45134" w="45721">
                  <a:moveTo>
                    <a:pt x="22862" y="0"/>
                  </a:moveTo>
                  <a:cubicBezTo>
                    <a:pt x="22093" y="0"/>
                    <a:pt x="21325" y="295"/>
                    <a:pt x="20741" y="884"/>
                  </a:cubicBezTo>
                  <a:lnTo>
                    <a:pt x="1179" y="20446"/>
                  </a:lnTo>
                  <a:cubicBezTo>
                    <a:pt x="1" y="21613"/>
                    <a:pt x="1" y="23518"/>
                    <a:pt x="1179" y="24697"/>
                  </a:cubicBezTo>
                  <a:lnTo>
                    <a:pt x="20741" y="44259"/>
                  </a:lnTo>
                  <a:cubicBezTo>
                    <a:pt x="21325" y="44842"/>
                    <a:pt x="22093" y="45134"/>
                    <a:pt x="22862" y="45134"/>
                  </a:cubicBezTo>
                  <a:cubicBezTo>
                    <a:pt x="23631" y="45134"/>
                    <a:pt x="24402" y="44842"/>
                    <a:pt x="24992" y="44259"/>
                  </a:cubicBezTo>
                  <a:lnTo>
                    <a:pt x="44554" y="24697"/>
                  </a:lnTo>
                  <a:cubicBezTo>
                    <a:pt x="45721" y="23518"/>
                    <a:pt x="45721" y="21613"/>
                    <a:pt x="44554" y="20446"/>
                  </a:cubicBezTo>
                  <a:lnTo>
                    <a:pt x="36684" y="12576"/>
                  </a:lnTo>
                  <a:cubicBezTo>
                    <a:pt x="36279" y="12171"/>
                    <a:pt x="36362" y="11481"/>
                    <a:pt x="36850" y="11171"/>
                  </a:cubicBezTo>
                  <a:cubicBezTo>
                    <a:pt x="37565" y="10719"/>
                    <a:pt x="38327" y="10362"/>
                    <a:pt x="39124" y="10052"/>
                  </a:cubicBezTo>
                  <a:cubicBezTo>
                    <a:pt x="39613" y="9874"/>
                    <a:pt x="40053" y="9552"/>
                    <a:pt x="40410" y="9100"/>
                  </a:cubicBezTo>
                  <a:cubicBezTo>
                    <a:pt x="41172" y="8111"/>
                    <a:pt x="41220" y="6778"/>
                    <a:pt x="40518" y="5742"/>
                  </a:cubicBezTo>
                  <a:cubicBezTo>
                    <a:pt x="39931" y="4872"/>
                    <a:pt x="39013" y="4437"/>
                    <a:pt x="38094" y="4437"/>
                  </a:cubicBezTo>
                  <a:cubicBezTo>
                    <a:pt x="37352" y="4437"/>
                    <a:pt x="36610" y="4721"/>
                    <a:pt x="36041" y="5290"/>
                  </a:cubicBezTo>
                  <a:cubicBezTo>
                    <a:pt x="35731" y="5599"/>
                    <a:pt x="35505" y="5956"/>
                    <a:pt x="35362" y="6337"/>
                  </a:cubicBezTo>
                  <a:cubicBezTo>
                    <a:pt x="35076" y="7135"/>
                    <a:pt x="34719" y="7885"/>
                    <a:pt x="34267" y="8588"/>
                  </a:cubicBezTo>
                  <a:cubicBezTo>
                    <a:pt x="34091" y="8872"/>
                    <a:pt x="33796" y="9021"/>
                    <a:pt x="33498" y="9021"/>
                  </a:cubicBezTo>
                  <a:cubicBezTo>
                    <a:pt x="33271" y="9021"/>
                    <a:pt x="33042" y="8934"/>
                    <a:pt x="32862" y="8754"/>
                  </a:cubicBezTo>
                  <a:lnTo>
                    <a:pt x="24992" y="884"/>
                  </a:lnTo>
                  <a:cubicBezTo>
                    <a:pt x="24402" y="295"/>
                    <a:pt x="23631" y="0"/>
                    <a:pt x="2286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37"/>
          <p:cNvGrpSpPr/>
          <p:nvPr/>
        </p:nvGrpSpPr>
        <p:grpSpPr>
          <a:xfrm>
            <a:off x="4083381" y="1298995"/>
            <a:ext cx="366269" cy="366240"/>
            <a:chOff x="-65131525" y="1914325"/>
            <a:chExt cx="316650" cy="316625"/>
          </a:xfrm>
        </p:grpSpPr>
        <p:sp>
          <p:nvSpPr>
            <p:cNvPr id="963" name="Google Shape;963;p37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37"/>
          <p:cNvGrpSpPr/>
          <p:nvPr/>
        </p:nvGrpSpPr>
        <p:grpSpPr>
          <a:xfrm>
            <a:off x="4730056" y="1954095"/>
            <a:ext cx="366269" cy="366269"/>
            <a:chOff x="-65131525" y="2281350"/>
            <a:chExt cx="316650" cy="316650"/>
          </a:xfrm>
        </p:grpSpPr>
        <p:sp>
          <p:nvSpPr>
            <p:cNvPr id="966" name="Google Shape;966;p37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37"/>
          <p:cNvGrpSpPr/>
          <p:nvPr/>
        </p:nvGrpSpPr>
        <p:grpSpPr>
          <a:xfrm>
            <a:off x="4073901" y="2589956"/>
            <a:ext cx="359878" cy="367165"/>
            <a:chOff x="-65129950" y="2646800"/>
            <a:chExt cx="311125" cy="317425"/>
          </a:xfrm>
        </p:grpSpPr>
        <p:sp>
          <p:nvSpPr>
            <p:cNvPr id="969" name="Google Shape;969;p37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4710153" y="3249165"/>
            <a:ext cx="358056" cy="369913"/>
            <a:chOff x="-62148000" y="1930075"/>
            <a:chExt cx="309550" cy="319800"/>
          </a:xfrm>
        </p:grpSpPr>
        <p:sp>
          <p:nvSpPr>
            <p:cNvPr id="972" name="Google Shape;972;p37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4049045" y="3888413"/>
            <a:ext cx="363522" cy="365373"/>
            <a:chOff x="-62150375" y="2297875"/>
            <a:chExt cx="314275" cy="315875"/>
          </a:xfrm>
        </p:grpSpPr>
        <p:sp>
          <p:nvSpPr>
            <p:cNvPr id="975" name="Google Shape;975;p37"/>
            <p:cNvSpPr/>
            <p:nvPr/>
          </p:nvSpPr>
          <p:spPr>
            <a:xfrm>
              <a:off x="-61994425" y="2297875"/>
              <a:ext cx="64600" cy="69925"/>
            </a:xfrm>
            <a:custGeom>
              <a:rect b="b" l="l" r="r" t="t"/>
              <a:pathLst>
                <a:path extrusionOk="0" h="2797" w="2584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-62150375" y="2338050"/>
              <a:ext cx="314275" cy="275700"/>
            </a:xfrm>
            <a:custGeom>
              <a:rect b="b" l="l" r="r" t="t"/>
              <a:pathLst>
                <a:path extrusionOk="0" h="11028" w="12571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-61972375" y="2430200"/>
              <a:ext cx="20500" cy="60675"/>
            </a:xfrm>
            <a:custGeom>
              <a:rect b="b" l="l" r="r" t="t"/>
              <a:pathLst>
                <a:path extrusionOk="0" h="2427" w="82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-61909350" y="2430200"/>
              <a:ext cx="19700" cy="60675"/>
            </a:xfrm>
            <a:custGeom>
              <a:rect b="b" l="l" r="r" t="t"/>
              <a:pathLst>
                <a:path extrusionOk="0" h="2427" w="788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-62033800" y="2430200"/>
              <a:ext cx="21275" cy="60675"/>
            </a:xfrm>
            <a:custGeom>
              <a:rect b="b" l="l" r="r" t="t"/>
              <a:pathLst>
                <a:path extrusionOk="0" h="2427" w="851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37"/>
          <p:cNvGrpSpPr/>
          <p:nvPr/>
        </p:nvGrpSpPr>
        <p:grpSpPr>
          <a:xfrm>
            <a:off x="409813" y="1008587"/>
            <a:ext cx="2962431" cy="947049"/>
            <a:chOff x="409813" y="1008587"/>
            <a:chExt cx="2962431" cy="947049"/>
          </a:xfrm>
        </p:grpSpPr>
        <p:grpSp>
          <p:nvGrpSpPr>
            <p:cNvPr id="981" name="Google Shape;981;p37"/>
            <p:cNvGrpSpPr/>
            <p:nvPr/>
          </p:nvGrpSpPr>
          <p:grpSpPr>
            <a:xfrm>
              <a:off x="409813" y="1008587"/>
              <a:ext cx="2028900" cy="947049"/>
              <a:chOff x="710586" y="3323395"/>
              <a:chExt cx="2028900" cy="947049"/>
            </a:xfrm>
          </p:grpSpPr>
          <p:sp>
            <p:nvSpPr>
              <p:cNvPr id="982" name="Google Shape;982;p37"/>
              <p:cNvSpPr txBox="1"/>
              <p:nvPr/>
            </p:nvSpPr>
            <p:spPr>
              <a:xfrm>
                <a:off x="710586" y="3323395"/>
                <a:ext cx="2028900" cy="4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83" name="Google Shape;983;p37"/>
              <p:cNvSpPr txBox="1"/>
              <p:nvPr/>
            </p:nvSpPr>
            <p:spPr>
              <a:xfrm>
                <a:off x="710586" y="3696844"/>
                <a:ext cx="2028900" cy="5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84" name="Google Shape;984;p37"/>
            <p:cNvSpPr/>
            <p:nvPr/>
          </p:nvSpPr>
          <p:spPr>
            <a:xfrm>
              <a:off x="2764937" y="1330481"/>
              <a:ext cx="607307" cy="303262"/>
            </a:xfrm>
            <a:custGeom>
              <a:rect b="b" l="l" r="r" t="t"/>
              <a:pathLst>
                <a:path extrusionOk="0" h="8515" w="17052">
                  <a:moveTo>
                    <a:pt x="4269" y="0"/>
                  </a:moveTo>
                  <a:cubicBezTo>
                    <a:pt x="1918" y="0"/>
                    <a:pt x="1" y="1918"/>
                    <a:pt x="1" y="4269"/>
                  </a:cubicBezTo>
                  <a:cubicBezTo>
                    <a:pt x="1" y="6620"/>
                    <a:pt x="1918" y="8514"/>
                    <a:pt x="4269" y="8514"/>
                  </a:cubicBezTo>
                  <a:lnTo>
                    <a:pt x="12783" y="8514"/>
                  </a:lnTo>
                  <a:cubicBezTo>
                    <a:pt x="15134" y="8514"/>
                    <a:pt x="17051" y="6620"/>
                    <a:pt x="17051" y="4269"/>
                  </a:cubicBezTo>
                  <a:cubicBezTo>
                    <a:pt x="17051" y="1918"/>
                    <a:pt x="15134" y="0"/>
                    <a:pt x="12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5" name="Google Shape;985;p37"/>
          <p:cNvGrpSpPr/>
          <p:nvPr/>
        </p:nvGrpSpPr>
        <p:grpSpPr>
          <a:xfrm>
            <a:off x="5811133" y="2950325"/>
            <a:ext cx="2923054" cy="947049"/>
            <a:chOff x="5811133" y="2960591"/>
            <a:chExt cx="2923054" cy="947049"/>
          </a:xfrm>
        </p:grpSpPr>
        <p:grpSp>
          <p:nvGrpSpPr>
            <p:cNvPr id="986" name="Google Shape;986;p37"/>
            <p:cNvGrpSpPr/>
            <p:nvPr/>
          </p:nvGrpSpPr>
          <p:grpSpPr>
            <a:xfrm>
              <a:off x="6705287" y="2960591"/>
              <a:ext cx="2028900" cy="947049"/>
              <a:chOff x="6410435" y="2592404"/>
              <a:chExt cx="2028900" cy="947049"/>
            </a:xfrm>
          </p:grpSpPr>
          <p:sp>
            <p:nvSpPr>
              <p:cNvPr id="987" name="Google Shape;987;p37"/>
              <p:cNvSpPr txBox="1"/>
              <p:nvPr/>
            </p:nvSpPr>
            <p:spPr>
              <a:xfrm>
                <a:off x="6410435" y="2592404"/>
                <a:ext cx="2028900" cy="4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88" name="Google Shape;988;p37"/>
              <p:cNvSpPr txBox="1"/>
              <p:nvPr/>
            </p:nvSpPr>
            <p:spPr>
              <a:xfrm>
                <a:off x="6410435" y="2965853"/>
                <a:ext cx="2028900" cy="5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89" name="Google Shape;989;p37"/>
            <p:cNvSpPr/>
            <p:nvPr/>
          </p:nvSpPr>
          <p:spPr>
            <a:xfrm>
              <a:off x="5811133" y="3282485"/>
              <a:ext cx="607307" cy="303262"/>
            </a:xfrm>
            <a:custGeom>
              <a:rect b="b" l="l" r="r" t="t"/>
              <a:pathLst>
                <a:path extrusionOk="0" h="8515" w="17052">
                  <a:moveTo>
                    <a:pt x="4269" y="1"/>
                  </a:moveTo>
                  <a:cubicBezTo>
                    <a:pt x="1895" y="1"/>
                    <a:pt x="1" y="1895"/>
                    <a:pt x="1" y="4246"/>
                  </a:cubicBezTo>
                  <a:cubicBezTo>
                    <a:pt x="1" y="6597"/>
                    <a:pt x="1895" y="8515"/>
                    <a:pt x="4269" y="8515"/>
                  </a:cubicBezTo>
                  <a:lnTo>
                    <a:pt x="12783" y="8515"/>
                  </a:lnTo>
                  <a:cubicBezTo>
                    <a:pt x="15134" y="8515"/>
                    <a:pt x="17051" y="6597"/>
                    <a:pt x="17051" y="4246"/>
                  </a:cubicBezTo>
                  <a:cubicBezTo>
                    <a:pt x="17051" y="1895"/>
                    <a:pt x="15134" y="1"/>
                    <a:pt x="1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/>
            </a:p>
          </p:txBody>
        </p:sp>
      </p:grpSp>
      <p:grpSp>
        <p:nvGrpSpPr>
          <p:cNvPr id="990" name="Google Shape;990;p37"/>
          <p:cNvGrpSpPr/>
          <p:nvPr/>
        </p:nvGrpSpPr>
        <p:grpSpPr>
          <a:xfrm>
            <a:off x="5811154" y="1655833"/>
            <a:ext cx="2923033" cy="947049"/>
            <a:chOff x="5811154" y="1663696"/>
            <a:chExt cx="2923033" cy="947049"/>
          </a:xfrm>
        </p:grpSpPr>
        <p:grpSp>
          <p:nvGrpSpPr>
            <p:cNvPr id="991" name="Google Shape;991;p37"/>
            <p:cNvGrpSpPr/>
            <p:nvPr/>
          </p:nvGrpSpPr>
          <p:grpSpPr>
            <a:xfrm>
              <a:off x="6705287" y="1663696"/>
              <a:ext cx="2028900" cy="947049"/>
              <a:chOff x="6410435" y="1398033"/>
              <a:chExt cx="2028900" cy="947049"/>
            </a:xfrm>
          </p:grpSpPr>
          <p:sp>
            <p:nvSpPr>
              <p:cNvPr id="992" name="Google Shape;992;p37"/>
              <p:cNvSpPr txBox="1"/>
              <p:nvPr/>
            </p:nvSpPr>
            <p:spPr>
              <a:xfrm>
                <a:off x="6410435" y="1398033"/>
                <a:ext cx="2028900" cy="4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3" name="Google Shape;993;p37"/>
              <p:cNvSpPr txBox="1"/>
              <p:nvPr/>
            </p:nvSpPr>
            <p:spPr>
              <a:xfrm>
                <a:off x="6410435" y="1771482"/>
                <a:ext cx="2028900" cy="5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composed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94" name="Google Shape;994;p37"/>
            <p:cNvSpPr/>
            <p:nvPr/>
          </p:nvSpPr>
          <p:spPr>
            <a:xfrm>
              <a:off x="5811154" y="1985589"/>
              <a:ext cx="607271" cy="303262"/>
            </a:xfrm>
            <a:custGeom>
              <a:rect b="b" l="l" r="r" t="t"/>
              <a:pathLst>
                <a:path extrusionOk="0" h="8515" w="17051">
                  <a:moveTo>
                    <a:pt x="4268" y="1"/>
                  </a:moveTo>
                  <a:cubicBezTo>
                    <a:pt x="1917" y="1"/>
                    <a:pt x="0" y="1895"/>
                    <a:pt x="0" y="4246"/>
                  </a:cubicBezTo>
                  <a:cubicBezTo>
                    <a:pt x="0" y="6597"/>
                    <a:pt x="1917" y="8515"/>
                    <a:pt x="4268" y="8515"/>
                  </a:cubicBezTo>
                  <a:lnTo>
                    <a:pt x="12805" y="8515"/>
                  </a:lnTo>
                  <a:cubicBezTo>
                    <a:pt x="15156" y="8515"/>
                    <a:pt x="17051" y="6597"/>
                    <a:pt x="17051" y="4246"/>
                  </a:cubicBezTo>
                  <a:cubicBezTo>
                    <a:pt x="17051" y="1895"/>
                    <a:pt x="15156" y="1"/>
                    <a:pt x="12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/>
            </a:p>
          </p:txBody>
        </p:sp>
      </p:grpSp>
      <p:grpSp>
        <p:nvGrpSpPr>
          <p:cNvPr id="995" name="Google Shape;995;p37"/>
          <p:cNvGrpSpPr/>
          <p:nvPr/>
        </p:nvGrpSpPr>
        <p:grpSpPr>
          <a:xfrm>
            <a:off x="445492" y="2303079"/>
            <a:ext cx="2887375" cy="947049"/>
            <a:chOff x="445492" y="2303087"/>
            <a:chExt cx="2887375" cy="947049"/>
          </a:xfrm>
        </p:grpSpPr>
        <p:grpSp>
          <p:nvGrpSpPr>
            <p:cNvPr id="996" name="Google Shape;996;p37"/>
            <p:cNvGrpSpPr/>
            <p:nvPr/>
          </p:nvGrpSpPr>
          <p:grpSpPr>
            <a:xfrm>
              <a:off x="445492" y="2303087"/>
              <a:ext cx="2028900" cy="947049"/>
              <a:chOff x="704665" y="2134812"/>
              <a:chExt cx="2028900" cy="947049"/>
            </a:xfrm>
          </p:grpSpPr>
          <p:sp>
            <p:nvSpPr>
              <p:cNvPr id="997" name="Google Shape;997;p37"/>
              <p:cNvSpPr txBox="1"/>
              <p:nvPr/>
            </p:nvSpPr>
            <p:spPr>
              <a:xfrm>
                <a:off x="704665" y="2134812"/>
                <a:ext cx="2028900" cy="4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8" name="Google Shape;998;p37"/>
              <p:cNvSpPr txBox="1"/>
              <p:nvPr/>
            </p:nvSpPr>
            <p:spPr>
              <a:xfrm>
                <a:off x="704665" y="2508261"/>
                <a:ext cx="2028900" cy="5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99" name="Google Shape;999;p37"/>
            <p:cNvSpPr/>
            <p:nvPr/>
          </p:nvSpPr>
          <p:spPr>
            <a:xfrm>
              <a:off x="2725560" y="2624980"/>
              <a:ext cx="607307" cy="303262"/>
            </a:xfrm>
            <a:custGeom>
              <a:rect b="b" l="l" r="r" t="t"/>
              <a:pathLst>
                <a:path extrusionOk="0" h="8515" w="17052">
                  <a:moveTo>
                    <a:pt x="4269" y="0"/>
                  </a:moveTo>
                  <a:cubicBezTo>
                    <a:pt x="1918" y="0"/>
                    <a:pt x="1" y="1918"/>
                    <a:pt x="1" y="4269"/>
                  </a:cubicBezTo>
                  <a:cubicBezTo>
                    <a:pt x="1" y="6620"/>
                    <a:pt x="1918" y="8514"/>
                    <a:pt x="4269" y="8514"/>
                  </a:cubicBezTo>
                  <a:lnTo>
                    <a:pt x="12806" y="8514"/>
                  </a:lnTo>
                  <a:cubicBezTo>
                    <a:pt x="15157" y="8514"/>
                    <a:pt x="17051" y="6620"/>
                    <a:pt x="17051" y="4269"/>
                  </a:cubicBezTo>
                  <a:cubicBezTo>
                    <a:pt x="17051" y="1918"/>
                    <a:pt x="15157" y="0"/>
                    <a:pt x="12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/>
            </a:p>
          </p:txBody>
        </p:sp>
      </p:grpSp>
      <p:grpSp>
        <p:nvGrpSpPr>
          <p:cNvPr id="1000" name="Google Shape;1000;p37"/>
          <p:cNvGrpSpPr/>
          <p:nvPr/>
        </p:nvGrpSpPr>
        <p:grpSpPr>
          <a:xfrm>
            <a:off x="445503" y="3597570"/>
            <a:ext cx="2887348" cy="947049"/>
            <a:chOff x="445503" y="3597570"/>
            <a:chExt cx="2887348" cy="947049"/>
          </a:xfrm>
        </p:grpSpPr>
        <p:grpSp>
          <p:nvGrpSpPr>
            <p:cNvPr id="1001" name="Google Shape;1001;p37"/>
            <p:cNvGrpSpPr/>
            <p:nvPr/>
          </p:nvGrpSpPr>
          <p:grpSpPr>
            <a:xfrm>
              <a:off x="445503" y="3597570"/>
              <a:ext cx="2028900" cy="947049"/>
              <a:chOff x="720101" y="1057275"/>
              <a:chExt cx="2028900" cy="947049"/>
            </a:xfrm>
          </p:grpSpPr>
          <p:sp>
            <p:nvSpPr>
              <p:cNvPr id="1002" name="Google Shape;1002;p37"/>
              <p:cNvSpPr txBox="1"/>
              <p:nvPr/>
            </p:nvSpPr>
            <p:spPr>
              <a:xfrm>
                <a:off x="720101" y="1057275"/>
                <a:ext cx="2028900" cy="4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3" name="Google Shape;1003;p37"/>
              <p:cNvSpPr txBox="1"/>
              <p:nvPr/>
            </p:nvSpPr>
            <p:spPr>
              <a:xfrm>
                <a:off x="720101" y="1430724"/>
                <a:ext cx="2028900" cy="5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04" name="Google Shape;1004;p37"/>
            <p:cNvSpPr/>
            <p:nvPr/>
          </p:nvSpPr>
          <p:spPr>
            <a:xfrm>
              <a:off x="2725580" y="3919464"/>
              <a:ext cx="607271" cy="303262"/>
            </a:xfrm>
            <a:custGeom>
              <a:rect b="b" l="l" r="r" t="t"/>
              <a:pathLst>
                <a:path extrusionOk="0" h="8515" w="17051">
                  <a:moveTo>
                    <a:pt x="4246" y="0"/>
                  </a:moveTo>
                  <a:cubicBezTo>
                    <a:pt x="1895" y="0"/>
                    <a:pt x="0" y="1918"/>
                    <a:pt x="0" y="4269"/>
                  </a:cubicBezTo>
                  <a:cubicBezTo>
                    <a:pt x="0" y="6620"/>
                    <a:pt x="1895" y="8514"/>
                    <a:pt x="4246" y="8514"/>
                  </a:cubicBezTo>
                  <a:lnTo>
                    <a:pt x="12782" y="8514"/>
                  </a:lnTo>
                  <a:cubicBezTo>
                    <a:pt x="15133" y="8514"/>
                    <a:pt x="17051" y="6620"/>
                    <a:pt x="17051" y="4269"/>
                  </a:cubicBezTo>
                  <a:cubicBezTo>
                    <a:pt x="17051" y="1918"/>
                    <a:pt x="15133" y="0"/>
                    <a:pt x="12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sp>
        <p:nvSpPr>
          <p:cNvPr id="82" name="Google Shape;82;p20"/>
          <p:cNvSpPr/>
          <p:nvPr/>
        </p:nvSpPr>
        <p:spPr>
          <a:xfrm>
            <a:off x="2275979" y="1369263"/>
            <a:ext cx="2016" cy="88"/>
          </a:xfrm>
          <a:custGeom>
            <a:rect b="b" l="l" r="r" t="t"/>
            <a:pathLst>
              <a:path extrusionOk="0" h="1" w="23">
                <a:moveTo>
                  <a:pt x="1" y="1"/>
                </a:moveTo>
                <a:lnTo>
                  <a:pt x="23" y="1"/>
                </a:lnTo>
                <a:lnTo>
                  <a:pt x="23" y="1"/>
                </a:lnTo>
                <a:close/>
              </a:path>
            </a:pathLst>
          </a:custGeom>
          <a:solidFill>
            <a:srgbClr val="111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0"/>
          <p:cNvSpPr/>
          <p:nvPr/>
        </p:nvSpPr>
        <p:spPr>
          <a:xfrm>
            <a:off x="4030035" y="1369263"/>
            <a:ext cx="1928" cy="1052"/>
          </a:xfrm>
          <a:custGeom>
            <a:rect b="b" l="l" r="r" t="t"/>
            <a:pathLst>
              <a:path extrusionOk="0" h="12" w="22">
                <a:moveTo>
                  <a:pt x="0" y="11"/>
                </a:moveTo>
                <a:cubicBezTo>
                  <a:pt x="0" y="11"/>
                  <a:pt x="0" y="1"/>
                  <a:pt x="0" y="11"/>
                </a:cubicBezTo>
                <a:lnTo>
                  <a:pt x="22" y="11"/>
                </a:lnTo>
                <a:close/>
              </a:path>
            </a:pathLst>
          </a:custGeom>
          <a:solidFill>
            <a:srgbClr val="FFA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20"/>
          <p:cNvGrpSpPr/>
          <p:nvPr/>
        </p:nvGrpSpPr>
        <p:grpSpPr>
          <a:xfrm>
            <a:off x="255309" y="1186399"/>
            <a:ext cx="1790100" cy="3001637"/>
            <a:chOff x="255309" y="1186399"/>
            <a:chExt cx="1790100" cy="3001637"/>
          </a:xfrm>
        </p:grpSpPr>
        <p:sp>
          <p:nvSpPr>
            <p:cNvPr id="85" name="Google Shape;85;p20"/>
            <p:cNvSpPr/>
            <p:nvPr/>
          </p:nvSpPr>
          <p:spPr>
            <a:xfrm>
              <a:off x="334501" y="3052775"/>
              <a:ext cx="88" cy="1052"/>
            </a:xfrm>
            <a:custGeom>
              <a:rect b="b" l="l" r="r" t="t"/>
              <a:pathLst>
                <a:path extrusionOk="0" h="12" w="1">
                  <a:moveTo>
                    <a:pt x="1" y="11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1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0"/>
            <p:cNvSpPr/>
            <p:nvPr/>
          </p:nvSpPr>
          <p:spPr>
            <a:xfrm>
              <a:off x="590820" y="1186399"/>
              <a:ext cx="1119078" cy="1409628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0"/>
            <p:cNvSpPr txBox="1"/>
            <p:nvPr/>
          </p:nvSpPr>
          <p:spPr>
            <a:xfrm>
              <a:off x="255309" y="2723988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20"/>
            <p:cNvSpPr txBox="1"/>
            <p:nvPr/>
          </p:nvSpPr>
          <p:spPr>
            <a:xfrm>
              <a:off x="361059" y="3072600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846709" y="3884773"/>
              <a:ext cx="607307" cy="303262"/>
            </a:xfrm>
            <a:custGeom>
              <a:rect b="b" l="l" r="r" t="t"/>
              <a:pathLst>
                <a:path extrusionOk="0" h="8515" w="17052">
                  <a:moveTo>
                    <a:pt x="4269" y="0"/>
                  </a:moveTo>
                  <a:cubicBezTo>
                    <a:pt x="1918" y="0"/>
                    <a:pt x="1" y="1918"/>
                    <a:pt x="1" y="4269"/>
                  </a:cubicBezTo>
                  <a:cubicBezTo>
                    <a:pt x="1" y="6620"/>
                    <a:pt x="1918" y="8514"/>
                    <a:pt x="4269" y="8514"/>
                  </a:cubicBezTo>
                  <a:lnTo>
                    <a:pt x="12783" y="8514"/>
                  </a:lnTo>
                  <a:cubicBezTo>
                    <a:pt x="15134" y="8514"/>
                    <a:pt x="17051" y="6620"/>
                    <a:pt x="17051" y="4269"/>
                  </a:cubicBezTo>
                  <a:cubicBezTo>
                    <a:pt x="17051" y="1918"/>
                    <a:pt x="15134" y="0"/>
                    <a:pt x="12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0" name="Google Shape;90;p20"/>
          <p:cNvGrpSpPr/>
          <p:nvPr/>
        </p:nvGrpSpPr>
        <p:grpSpPr>
          <a:xfrm>
            <a:off x="5387771" y="1186399"/>
            <a:ext cx="1790100" cy="3001637"/>
            <a:chOff x="5387771" y="1186399"/>
            <a:chExt cx="1790100" cy="3001637"/>
          </a:xfrm>
        </p:grpSpPr>
        <p:sp>
          <p:nvSpPr>
            <p:cNvPr id="91" name="Google Shape;91;p20"/>
            <p:cNvSpPr/>
            <p:nvPr/>
          </p:nvSpPr>
          <p:spPr>
            <a:xfrm>
              <a:off x="5850460" y="1186399"/>
              <a:ext cx="864721" cy="1132129"/>
            </a:xfrm>
            <a:custGeom>
              <a:rect b="b" l="l" r="r" t="t"/>
              <a:pathLst>
                <a:path extrusionOk="0" h="16829" w="12854">
                  <a:moveTo>
                    <a:pt x="6254" y="1"/>
                  </a:moveTo>
                  <a:cubicBezTo>
                    <a:pt x="5109" y="1"/>
                    <a:pt x="4094" y="930"/>
                    <a:pt x="4094" y="2085"/>
                  </a:cubicBezTo>
                  <a:cubicBezTo>
                    <a:pt x="4094" y="2582"/>
                    <a:pt x="4159" y="3025"/>
                    <a:pt x="4483" y="3392"/>
                  </a:cubicBezTo>
                  <a:cubicBezTo>
                    <a:pt x="4807" y="3760"/>
                    <a:pt x="5109" y="4148"/>
                    <a:pt x="4980" y="4440"/>
                  </a:cubicBezTo>
                  <a:cubicBezTo>
                    <a:pt x="4958" y="4516"/>
                    <a:pt x="4926" y="4591"/>
                    <a:pt x="4850" y="4634"/>
                  </a:cubicBezTo>
                  <a:cubicBezTo>
                    <a:pt x="2279" y="4537"/>
                    <a:pt x="378" y="4300"/>
                    <a:pt x="378" y="4300"/>
                  </a:cubicBezTo>
                  <a:lnTo>
                    <a:pt x="368" y="4300"/>
                  </a:lnTo>
                  <a:cubicBezTo>
                    <a:pt x="368" y="4300"/>
                    <a:pt x="87" y="6276"/>
                    <a:pt x="0" y="8901"/>
                  </a:cubicBezTo>
                  <a:cubicBezTo>
                    <a:pt x="54" y="8998"/>
                    <a:pt x="108" y="9106"/>
                    <a:pt x="195" y="9128"/>
                  </a:cubicBezTo>
                  <a:cubicBezTo>
                    <a:pt x="270" y="9158"/>
                    <a:pt x="351" y="9173"/>
                    <a:pt x="436" y="9173"/>
                  </a:cubicBezTo>
                  <a:cubicBezTo>
                    <a:pt x="680" y="9173"/>
                    <a:pt x="959" y="9050"/>
                    <a:pt x="1232" y="8825"/>
                  </a:cubicBezTo>
                  <a:cubicBezTo>
                    <a:pt x="1599" y="8501"/>
                    <a:pt x="2053" y="8296"/>
                    <a:pt x="2571" y="8296"/>
                  </a:cubicBezTo>
                  <a:cubicBezTo>
                    <a:pt x="3716" y="8296"/>
                    <a:pt x="4645" y="9214"/>
                    <a:pt x="4645" y="10359"/>
                  </a:cubicBezTo>
                  <a:cubicBezTo>
                    <a:pt x="4645" y="11504"/>
                    <a:pt x="3716" y="12314"/>
                    <a:pt x="2571" y="12314"/>
                  </a:cubicBezTo>
                  <a:cubicBezTo>
                    <a:pt x="2512" y="12314"/>
                    <a:pt x="2453" y="12315"/>
                    <a:pt x="2395" y="12315"/>
                  </a:cubicBezTo>
                  <a:cubicBezTo>
                    <a:pt x="1967" y="12315"/>
                    <a:pt x="1578" y="12281"/>
                    <a:pt x="1264" y="11720"/>
                  </a:cubicBezTo>
                  <a:cubicBezTo>
                    <a:pt x="943" y="11720"/>
                    <a:pt x="606" y="11407"/>
                    <a:pt x="324" y="11407"/>
                  </a:cubicBezTo>
                  <a:cubicBezTo>
                    <a:pt x="283" y="11407"/>
                    <a:pt x="244" y="11413"/>
                    <a:pt x="206" y="11428"/>
                  </a:cubicBezTo>
                  <a:cubicBezTo>
                    <a:pt x="130" y="11450"/>
                    <a:pt x="54" y="11666"/>
                    <a:pt x="22" y="11774"/>
                  </a:cubicBezTo>
                  <a:cubicBezTo>
                    <a:pt x="98" y="14409"/>
                    <a:pt x="378" y="16559"/>
                    <a:pt x="378" y="16559"/>
                  </a:cubicBezTo>
                  <a:lnTo>
                    <a:pt x="400" y="16559"/>
                  </a:lnTo>
                  <a:cubicBezTo>
                    <a:pt x="400" y="16559"/>
                    <a:pt x="2128" y="16721"/>
                    <a:pt x="4483" y="16829"/>
                  </a:cubicBezTo>
                  <a:cubicBezTo>
                    <a:pt x="4796" y="16785"/>
                    <a:pt x="5131" y="16656"/>
                    <a:pt x="5217" y="16461"/>
                  </a:cubicBezTo>
                  <a:cubicBezTo>
                    <a:pt x="5336" y="16159"/>
                    <a:pt x="5152" y="15781"/>
                    <a:pt x="4861" y="15425"/>
                  </a:cubicBezTo>
                  <a:lnTo>
                    <a:pt x="4861" y="15403"/>
                  </a:lnTo>
                  <a:cubicBezTo>
                    <a:pt x="4569" y="15047"/>
                    <a:pt x="4375" y="14571"/>
                    <a:pt x="4375" y="14074"/>
                  </a:cubicBezTo>
                  <a:cubicBezTo>
                    <a:pt x="4375" y="12919"/>
                    <a:pt x="5314" y="11979"/>
                    <a:pt x="6459" y="11979"/>
                  </a:cubicBezTo>
                  <a:cubicBezTo>
                    <a:pt x="7604" y="11979"/>
                    <a:pt x="8533" y="12908"/>
                    <a:pt x="8533" y="14053"/>
                  </a:cubicBezTo>
                  <a:cubicBezTo>
                    <a:pt x="8533" y="14560"/>
                    <a:pt x="8047" y="15003"/>
                    <a:pt x="8047" y="15371"/>
                  </a:cubicBezTo>
                  <a:cubicBezTo>
                    <a:pt x="7723" y="15727"/>
                    <a:pt x="7529" y="16094"/>
                    <a:pt x="7647" y="16407"/>
                  </a:cubicBezTo>
                  <a:cubicBezTo>
                    <a:pt x="7723" y="16591"/>
                    <a:pt x="8090" y="16688"/>
                    <a:pt x="8414" y="16742"/>
                  </a:cubicBezTo>
                  <a:cubicBezTo>
                    <a:pt x="10780" y="16645"/>
                    <a:pt x="12519" y="16397"/>
                    <a:pt x="12519" y="16397"/>
                  </a:cubicBezTo>
                  <a:cubicBezTo>
                    <a:pt x="12519" y="16397"/>
                    <a:pt x="12767" y="14560"/>
                    <a:pt x="12853" y="12098"/>
                  </a:cubicBezTo>
                  <a:cubicBezTo>
                    <a:pt x="12778" y="11774"/>
                    <a:pt x="12691" y="11471"/>
                    <a:pt x="12508" y="11385"/>
                  </a:cubicBezTo>
                  <a:cubicBezTo>
                    <a:pt x="12444" y="11360"/>
                    <a:pt x="12378" y="11348"/>
                    <a:pt x="12309" y="11348"/>
                  </a:cubicBezTo>
                  <a:cubicBezTo>
                    <a:pt x="12052" y="11348"/>
                    <a:pt x="11765" y="11511"/>
                    <a:pt x="11493" y="11741"/>
                  </a:cubicBezTo>
                  <a:cubicBezTo>
                    <a:pt x="11125" y="12033"/>
                    <a:pt x="10672" y="12227"/>
                    <a:pt x="10153" y="12227"/>
                  </a:cubicBezTo>
                  <a:cubicBezTo>
                    <a:pt x="9008" y="12227"/>
                    <a:pt x="8079" y="11288"/>
                    <a:pt x="8079" y="10143"/>
                  </a:cubicBezTo>
                  <a:cubicBezTo>
                    <a:pt x="8079" y="8998"/>
                    <a:pt x="9008" y="8037"/>
                    <a:pt x="10153" y="8037"/>
                  </a:cubicBezTo>
                  <a:cubicBezTo>
                    <a:pt x="10650" y="8037"/>
                    <a:pt x="11104" y="8156"/>
                    <a:pt x="11460" y="8480"/>
                  </a:cubicBezTo>
                  <a:cubicBezTo>
                    <a:pt x="11759" y="8744"/>
                    <a:pt x="12059" y="8957"/>
                    <a:pt x="12317" y="8957"/>
                  </a:cubicBezTo>
                  <a:cubicBezTo>
                    <a:pt x="12376" y="8957"/>
                    <a:pt x="12432" y="8946"/>
                    <a:pt x="12486" y="8922"/>
                  </a:cubicBezTo>
                  <a:cubicBezTo>
                    <a:pt x="12670" y="8847"/>
                    <a:pt x="12756" y="8588"/>
                    <a:pt x="12810" y="8296"/>
                  </a:cubicBezTo>
                  <a:cubicBezTo>
                    <a:pt x="12724" y="5974"/>
                    <a:pt x="12508" y="4300"/>
                    <a:pt x="12508" y="4300"/>
                  </a:cubicBezTo>
                  <a:lnTo>
                    <a:pt x="12475" y="4300"/>
                  </a:lnTo>
                  <a:cubicBezTo>
                    <a:pt x="12475" y="4300"/>
                    <a:pt x="10380" y="4570"/>
                    <a:pt x="7669" y="4645"/>
                  </a:cubicBezTo>
                  <a:cubicBezTo>
                    <a:pt x="7593" y="4602"/>
                    <a:pt x="7529" y="4537"/>
                    <a:pt x="7496" y="4462"/>
                  </a:cubicBezTo>
                  <a:cubicBezTo>
                    <a:pt x="7377" y="4159"/>
                    <a:pt x="7561" y="3781"/>
                    <a:pt x="7842" y="3414"/>
                  </a:cubicBezTo>
                  <a:cubicBezTo>
                    <a:pt x="8144" y="3058"/>
                    <a:pt x="8328" y="2593"/>
                    <a:pt x="8328" y="2085"/>
                  </a:cubicBezTo>
                  <a:cubicBezTo>
                    <a:pt x="8328" y="930"/>
                    <a:pt x="7399" y="1"/>
                    <a:pt x="6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0"/>
            <p:cNvSpPr txBox="1"/>
            <p:nvPr/>
          </p:nvSpPr>
          <p:spPr>
            <a:xfrm>
              <a:off x="5387771" y="2721231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" name="Google Shape;93;p20"/>
            <p:cNvSpPr txBox="1"/>
            <p:nvPr/>
          </p:nvSpPr>
          <p:spPr>
            <a:xfrm>
              <a:off x="5493521" y="3075406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5979167" y="3884773"/>
              <a:ext cx="607307" cy="303262"/>
            </a:xfrm>
            <a:custGeom>
              <a:rect b="b" l="l" r="r" t="t"/>
              <a:pathLst>
                <a:path extrusionOk="0" h="8515" w="17052">
                  <a:moveTo>
                    <a:pt x="4269" y="1"/>
                  </a:moveTo>
                  <a:cubicBezTo>
                    <a:pt x="1895" y="1"/>
                    <a:pt x="1" y="1895"/>
                    <a:pt x="1" y="4246"/>
                  </a:cubicBezTo>
                  <a:cubicBezTo>
                    <a:pt x="1" y="6597"/>
                    <a:pt x="1895" y="8515"/>
                    <a:pt x="4269" y="8515"/>
                  </a:cubicBezTo>
                  <a:lnTo>
                    <a:pt x="12783" y="8515"/>
                  </a:lnTo>
                  <a:cubicBezTo>
                    <a:pt x="15134" y="8515"/>
                    <a:pt x="17051" y="6597"/>
                    <a:pt x="17051" y="4246"/>
                  </a:cubicBezTo>
                  <a:cubicBezTo>
                    <a:pt x="17051" y="1895"/>
                    <a:pt x="15134" y="1"/>
                    <a:pt x="1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/>
            </a:p>
          </p:txBody>
        </p:sp>
      </p:grpSp>
      <p:grpSp>
        <p:nvGrpSpPr>
          <p:cNvPr id="95" name="Google Shape;95;p20"/>
          <p:cNvGrpSpPr/>
          <p:nvPr/>
        </p:nvGrpSpPr>
        <p:grpSpPr>
          <a:xfrm>
            <a:off x="1966129" y="1186399"/>
            <a:ext cx="1790100" cy="3001637"/>
            <a:chOff x="1966129" y="1186399"/>
            <a:chExt cx="1790100" cy="3001637"/>
          </a:xfrm>
        </p:grpSpPr>
        <p:sp>
          <p:nvSpPr>
            <p:cNvPr id="96" name="Google Shape;96;p20"/>
            <p:cNvSpPr/>
            <p:nvPr/>
          </p:nvSpPr>
          <p:spPr>
            <a:xfrm>
              <a:off x="2163227" y="1186399"/>
              <a:ext cx="1395904" cy="1409628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0"/>
            <p:cNvSpPr txBox="1"/>
            <p:nvPr/>
          </p:nvSpPr>
          <p:spPr>
            <a:xfrm>
              <a:off x="1966129" y="2720769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20"/>
            <p:cNvSpPr txBox="1"/>
            <p:nvPr/>
          </p:nvSpPr>
          <p:spPr>
            <a:xfrm>
              <a:off x="2071879" y="3075818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2557551" y="3884773"/>
              <a:ext cx="607271" cy="303262"/>
            </a:xfrm>
            <a:custGeom>
              <a:rect b="b" l="l" r="r" t="t"/>
              <a:pathLst>
                <a:path extrusionOk="0" h="8515" w="17051">
                  <a:moveTo>
                    <a:pt x="4268" y="1"/>
                  </a:moveTo>
                  <a:cubicBezTo>
                    <a:pt x="1917" y="1"/>
                    <a:pt x="0" y="1895"/>
                    <a:pt x="0" y="4246"/>
                  </a:cubicBezTo>
                  <a:cubicBezTo>
                    <a:pt x="0" y="6597"/>
                    <a:pt x="1917" y="8515"/>
                    <a:pt x="4268" y="8515"/>
                  </a:cubicBezTo>
                  <a:lnTo>
                    <a:pt x="12805" y="8515"/>
                  </a:lnTo>
                  <a:cubicBezTo>
                    <a:pt x="15156" y="8515"/>
                    <a:pt x="17051" y="6597"/>
                    <a:pt x="17051" y="4246"/>
                  </a:cubicBezTo>
                  <a:cubicBezTo>
                    <a:pt x="17051" y="1895"/>
                    <a:pt x="15156" y="1"/>
                    <a:pt x="12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/>
            </a:p>
          </p:txBody>
        </p:sp>
      </p:grpSp>
      <p:grpSp>
        <p:nvGrpSpPr>
          <p:cNvPr id="100" name="Google Shape;100;p20"/>
          <p:cNvGrpSpPr/>
          <p:nvPr/>
        </p:nvGrpSpPr>
        <p:grpSpPr>
          <a:xfrm>
            <a:off x="3676950" y="1186399"/>
            <a:ext cx="1790100" cy="3001637"/>
            <a:chOff x="3676950" y="1186399"/>
            <a:chExt cx="1790100" cy="3001637"/>
          </a:xfrm>
        </p:grpSpPr>
        <p:sp>
          <p:nvSpPr>
            <p:cNvPr id="101" name="Google Shape;101;p20"/>
            <p:cNvSpPr/>
            <p:nvPr/>
          </p:nvSpPr>
          <p:spPr>
            <a:xfrm>
              <a:off x="4012495" y="1186399"/>
              <a:ext cx="1119011" cy="1409628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 txBox="1"/>
            <p:nvPr/>
          </p:nvSpPr>
          <p:spPr>
            <a:xfrm>
              <a:off x="3676950" y="2721395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" name="Google Shape;103;p20"/>
            <p:cNvSpPr txBox="1"/>
            <p:nvPr/>
          </p:nvSpPr>
          <p:spPr>
            <a:xfrm>
              <a:off x="3782700" y="3075217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4268332" y="3884773"/>
              <a:ext cx="607307" cy="303262"/>
            </a:xfrm>
            <a:custGeom>
              <a:rect b="b" l="l" r="r" t="t"/>
              <a:pathLst>
                <a:path extrusionOk="0" h="8515" w="17052">
                  <a:moveTo>
                    <a:pt x="4269" y="0"/>
                  </a:moveTo>
                  <a:cubicBezTo>
                    <a:pt x="1918" y="0"/>
                    <a:pt x="1" y="1918"/>
                    <a:pt x="1" y="4269"/>
                  </a:cubicBezTo>
                  <a:cubicBezTo>
                    <a:pt x="1" y="6620"/>
                    <a:pt x="1918" y="8514"/>
                    <a:pt x="4269" y="8514"/>
                  </a:cubicBezTo>
                  <a:lnTo>
                    <a:pt x="12806" y="8514"/>
                  </a:lnTo>
                  <a:cubicBezTo>
                    <a:pt x="15157" y="8514"/>
                    <a:pt x="17051" y="6620"/>
                    <a:pt x="17051" y="4269"/>
                  </a:cubicBezTo>
                  <a:cubicBezTo>
                    <a:pt x="17051" y="1918"/>
                    <a:pt x="15157" y="0"/>
                    <a:pt x="12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/>
            </a:p>
          </p:txBody>
        </p:sp>
      </p:grpSp>
      <p:grpSp>
        <p:nvGrpSpPr>
          <p:cNvPr id="105" name="Google Shape;105;p20"/>
          <p:cNvGrpSpPr/>
          <p:nvPr/>
        </p:nvGrpSpPr>
        <p:grpSpPr>
          <a:xfrm>
            <a:off x="7098591" y="1186399"/>
            <a:ext cx="1790100" cy="3001637"/>
            <a:chOff x="7098591" y="1186399"/>
            <a:chExt cx="1790100" cy="3001637"/>
          </a:xfrm>
        </p:grpSpPr>
        <p:sp>
          <p:nvSpPr>
            <p:cNvPr id="106" name="Google Shape;106;p20"/>
            <p:cNvSpPr/>
            <p:nvPr/>
          </p:nvSpPr>
          <p:spPr>
            <a:xfrm flipH="1">
              <a:off x="7434136" y="1186399"/>
              <a:ext cx="1119011" cy="1409628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 txBox="1"/>
            <p:nvPr/>
          </p:nvSpPr>
          <p:spPr>
            <a:xfrm>
              <a:off x="7098591" y="2724026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108;p20"/>
            <p:cNvSpPr txBox="1"/>
            <p:nvPr/>
          </p:nvSpPr>
          <p:spPr>
            <a:xfrm>
              <a:off x="7204341" y="3072611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7689989" y="3884773"/>
              <a:ext cx="607271" cy="303262"/>
            </a:xfrm>
            <a:custGeom>
              <a:rect b="b" l="l" r="r" t="t"/>
              <a:pathLst>
                <a:path extrusionOk="0" h="8515" w="17051">
                  <a:moveTo>
                    <a:pt x="4246" y="0"/>
                  </a:moveTo>
                  <a:cubicBezTo>
                    <a:pt x="1895" y="0"/>
                    <a:pt x="0" y="1918"/>
                    <a:pt x="0" y="4269"/>
                  </a:cubicBezTo>
                  <a:cubicBezTo>
                    <a:pt x="0" y="6620"/>
                    <a:pt x="1895" y="8514"/>
                    <a:pt x="4246" y="8514"/>
                  </a:cubicBezTo>
                  <a:lnTo>
                    <a:pt x="12782" y="8514"/>
                  </a:lnTo>
                  <a:cubicBezTo>
                    <a:pt x="15133" y="8514"/>
                    <a:pt x="17051" y="6620"/>
                    <a:pt x="17051" y="4269"/>
                  </a:cubicBezTo>
                  <a:cubicBezTo>
                    <a:pt x="17051" y="1918"/>
                    <a:pt x="15133" y="0"/>
                    <a:pt x="12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38"/>
          <p:cNvGrpSpPr/>
          <p:nvPr/>
        </p:nvGrpSpPr>
        <p:grpSpPr>
          <a:xfrm>
            <a:off x="6660599" y="1095375"/>
            <a:ext cx="2118401" cy="3333673"/>
            <a:chOff x="6660599" y="1095375"/>
            <a:chExt cx="2118401" cy="3333673"/>
          </a:xfrm>
        </p:grpSpPr>
        <p:sp>
          <p:nvSpPr>
            <p:cNvPr id="1010" name="Google Shape;1010;p38"/>
            <p:cNvSpPr/>
            <p:nvPr/>
          </p:nvSpPr>
          <p:spPr>
            <a:xfrm>
              <a:off x="6770797" y="1095375"/>
              <a:ext cx="2008203" cy="3333673"/>
            </a:xfrm>
            <a:custGeom>
              <a:rect b="b" l="l" r="r" t="t"/>
              <a:pathLst>
                <a:path extrusionOk="0" h="68128" w="40018">
                  <a:moveTo>
                    <a:pt x="1" y="1"/>
                  </a:moveTo>
                  <a:lnTo>
                    <a:pt x="1" y="68128"/>
                  </a:lnTo>
                  <a:lnTo>
                    <a:pt x="31397" y="68128"/>
                  </a:lnTo>
                  <a:lnTo>
                    <a:pt x="31397" y="13359"/>
                  </a:lnTo>
                  <a:cubicBezTo>
                    <a:pt x="31397" y="12832"/>
                    <a:pt x="31828" y="12443"/>
                    <a:pt x="32303" y="12443"/>
                  </a:cubicBezTo>
                  <a:cubicBezTo>
                    <a:pt x="32449" y="12443"/>
                    <a:pt x="32600" y="12480"/>
                    <a:pt x="32743" y="12562"/>
                  </a:cubicBezTo>
                  <a:cubicBezTo>
                    <a:pt x="32993" y="12704"/>
                    <a:pt x="33231" y="12847"/>
                    <a:pt x="33469" y="13002"/>
                  </a:cubicBezTo>
                  <a:cubicBezTo>
                    <a:pt x="34112" y="13407"/>
                    <a:pt x="34862" y="13645"/>
                    <a:pt x="35672" y="13645"/>
                  </a:cubicBezTo>
                  <a:cubicBezTo>
                    <a:pt x="38089" y="13645"/>
                    <a:pt x="40018" y="11550"/>
                    <a:pt x="39744" y="9085"/>
                  </a:cubicBezTo>
                  <a:cubicBezTo>
                    <a:pt x="39529" y="7180"/>
                    <a:pt x="37994" y="5668"/>
                    <a:pt x="36089" y="5477"/>
                  </a:cubicBezTo>
                  <a:cubicBezTo>
                    <a:pt x="35949" y="5464"/>
                    <a:pt x="35811" y="5457"/>
                    <a:pt x="35675" y="5457"/>
                  </a:cubicBezTo>
                  <a:cubicBezTo>
                    <a:pt x="34612" y="5457"/>
                    <a:pt x="33650" y="5860"/>
                    <a:pt x="32921" y="6525"/>
                  </a:cubicBezTo>
                  <a:cubicBezTo>
                    <a:pt x="32910" y="6525"/>
                    <a:pt x="32910" y="6525"/>
                    <a:pt x="32910" y="6537"/>
                  </a:cubicBezTo>
                  <a:cubicBezTo>
                    <a:pt x="32732" y="6697"/>
                    <a:pt x="32522" y="6768"/>
                    <a:pt x="32316" y="6768"/>
                  </a:cubicBezTo>
                  <a:cubicBezTo>
                    <a:pt x="31847" y="6768"/>
                    <a:pt x="31397" y="6397"/>
                    <a:pt x="31397" y="5858"/>
                  </a:cubicBezTo>
                  <a:lnTo>
                    <a:pt x="3139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 txBox="1"/>
            <p:nvPr/>
          </p:nvSpPr>
          <p:spPr>
            <a:xfrm>
              <a:off x="6868199" y="1393219"/>
              <a:ext cx="1374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12" name="Google Shape;1012;p38"/>
            <p:cNvGrpSpPr/>
            <p:nvPr/>
          </p:nvGrpSpPr>
          <p:grpSpPr>
            <a:xfrm>
              <a:off x="6660599" y="2924051"/>
              <a:ext cx="1790100" cy="954885"/>
              <a:chOff x="6608054" y="2800226"/>
              <a:chExt cx="1790100" cy="954885"/>
            </a:xfrm>
          </p:grpSpPr>
          <p:sp>
            <p:nvSpPr>
              <p:cNvPr id="1013" name="Google Shape;1013;p38"/>
              <p:cNvSpPr txBox="1"/>
              <p:nvPr/>
            </p:nvSpPr>
            <p:spPr>
              <a:xfrm>
                <a:off x="6608054" y="2800226"/>
                <a:ext cx="1790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4" name="Google Shape;1014;p38"/>
              <p:cNvSpPr txBox="1"/>
              <p:nvPr/>
            </p:nvSpPr>
            <p:spPr>
              <a:xfrm>
                <a:off x="6713804" y="3148811"/>
                <a:ext cx="15786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15" name="Google Shape;1015;p38"/>
          <p:cNvGrpSpPr/>
          <p:nvPr/>
        </p:nvGrpSpPr>
        <p:grpSpPr>
          <a:xfrm>
            <a:off x="5084778" y="1095375"/>
            <a:ext cx="2117119" cy="3333673"/>
            <a:chOff x="5086701" y="1095375"/>
            <a:chExt cx="2117119" cy="3333673"/>
          </a:xfrm>
        </p:grpSpPr>
        <p:sp>
          <p:nvSpPr>
            <p:cNvPr id="1016" name="Google Shape;1016;p38"/>
            <p:cNvSpPr/>
            <p:nvPr/>
          </p:nvSpPr>
          <p:spPr>
            <a:xfrm>
              <a:off x="5195616" y="1095375"/>
              <a:ext cx="2008203" cy="3333673"/>
            </a:xfrm>
            <a:custGeom>
              <a:rect b="b" l="l" r="r" t="t"/>
              <a:pathLst>
                <a:path extrusionOk="0" h="68128" w="40018">
                  <a:moveTo>
                    <a:pt x="1" y="1"/>
                  </a:moveTo>
                  <a:lnTo>
                    <a:pt x="1" y="68128"/>
                  </a:lnTo>
                  <a:lnTo>
                    <a:pt x="31397" y="68128"/>
                  </a:lnTo>
                  <a:lnTo>
                    <a:pt x="31397" y="13359"/>
                  </a:lnTo>
                  <a:cubicBezTo>
                    <a:pt x="31397" y="12832"/>
                    <a:pt x="31828" y="12443"/>
                    <a:pt x="32303" y="12443"/>
                  </a:cubicBezTo>
                  <a:cubicBezTo>
                    <a:pt x="32449" y="12443"/>
                    <a:pt x="32600" y="12480"/>
                    <a:pt x="32743" y="12562"/>
                  </a:cubicBezTo>
                  <a:cubicBezTo>
                    <a:pt x="32993" y="12704"/>
                    <a:pt x="33231" y="12847"/>
                    <a:pt x="33469" y="13002"/>
                  </a:cubicBezTo>
                  <a:cubicBezTo>
                    <a:pt x="34112" y="13407"/>
                    <a:pt x="34862" y="13645"/>
                    <a:pt x="35672" y="13645"/>
                  </a:cubicBezTo>
                  <a:cubicBezTo>
                    <a:pt x="38089" y="13645"/>
                    <a:pt x="40018" y="11550"/>
                    <a:pt x="39744" y="9085"/>
                  </a:cubicBezTo>
                  <a:cubicBezTo>
                    <a:pt x="39529" y="7180"/>
                    <a:pt x="37994" y="5668"/>
                    <a:pt x="36089" y="5477"/>
                  </a:cubicBezTo>
                  <a:cubicBezTo>
                    <a:pt x="35949" y="5464"/>
                    <a:pt x="35811" y="5457"/>
                    <a:pt x="35675" y="5457"/>
                  </a:cubicBezTo>
                  <a:cubicBezTo>
                    <a:pt x="34612" y="5457"/>
                    <a:pt x="33650" y="5860"/>
                    <a:pt x="32921" y="6525"/>
                  </a:cubicBezTo>
                  <a:cubicBezTo>
                    <a:pt x="32910" y="6525"/>
                    <a:pt x="32910" y="6525"/>
                    <a:pt x="32910" y="6537"/>
                  </a:cubicBezTo>
                  <a:cubicBezTo>
                    <a:pt x="32732" y="6697"/>
                    <a:pt x="32522" y="6768"/>
                    <a:pt x="32316" y="6768"/>
                  </a:cubicBezTo>
                  <a:cubicBezTo>
                    <a:pt x="31847" y="6768"/>
                    <a:pt x="31397" y="6397"/>
                    <a:pt x="31397" y="5858"/>
                  </a:cubicBezTo>
                  <a:lnTo>
                    <a:pt x="3139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8"/>
            <p:cNvSpPr txBox="1"/>
            <p:nvPr/>
          </p:nvSpPr>
          <p:spPr>
            <a:xfrm>
              <a:off x="5294301" y="1393219"/>
              <a:ext cx="1374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18" name="Google Shape;1018;p38"/>
            <p:cNvGrpSpPr/>
            <p:nvPr/>
          </p:nvGrpSpPr>
          <p:grpSpPr>
            <a:xfrm>
              <a:off x="5086701" y="2921256"/>
              <a:ext cx="1790100" cy="960475"/>
              <a:chOff x="5030583" y="2797431"/>
              <a:chExt cx="1790100" cy="960475"/>
            </a:xfrm>
          </p:grpSpPr>
          <p:sp>
            <p:nvSpPr>
              <p:cNvPr id="1019" name="Google Shape;1019;p38"/>
              <p:cNvSpPr txBox="1"/>
              <p:nvPr/>
            </p:nvSpPr>
            <p:spPr>
              <a:xfrm>
                <a:off x="5030583" y="2797431"/>
                <a:ext cx="1790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20" name="Google Shape;1020;p38"/>
              <p:cNvSpPr txBox="1"/>
              <p:nvPr/>
            </p:nvSpPr>
            <p:spPr>
              <a:xfrm>
                <a:off x="5136333" y="3151606"/>
                <a:ext cx="15786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high temperatures,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even higher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21" name="Google Shape;1021;p38"/>
          <p:cNvGrpSpPr/>
          <p:nvPr/>
        </p:nvGrpSpPr>
        <p:grpSpPr>
          <a:xfrm>
            <a:off x="3510239" y="1095375"/>
            <a:ext cx="2115837" cy="3333673"/>
            <a:chOff x="3512802" y="1095375"/>
            <a:chExt cx="2115837" cy="3333673"/>
          </a:xfrm>
        </p:grpSpPr>
        <p:sp>
          <p:nvSpPr>
            <p:cNvPr id="1022" name="Google Shape;1022;p38"/>
            <p:cNvSpPr/>
            <p:nvPr/>
          </p:nvSpPr>
          <p:spPr>
            <a:xfrm>
              <a:off x="3620436" y="1095375"/>
              <a:ext cx="2008203" cy="3333673"/>
            </a:xfrm>
            <a:custGeom>
              <a:rect b="b" l="l" r="r" t="t"/>
              <a:pathLst>
                <a:path extrusionOk="0" h="68128" w="40018">
                  <a:moveTo>
                    <a:pt x="1" y="1"/>
                  </a:moveTo>
                  <a:lnTo>
                    <a:pt x="1" y="68128"/>
                  </a:lnTo>
                  <a:lnTo>
                    <a:pt x="31397" y="68128"/>
                  </a:lnTo>
                  <a:lnTo>
                    <a:pt x="31397" y="13359"/>
                  </a:lnTo>
                  <a:cubicBezTo>
                    <a:pt x="31397" y="12832"/>
                    <a:pt x="31828" y="12443"/>
                    <a:pt x="32303" y="12443"/>
                  </a:cubicBezTo>
                  <a:cubicBezTo>
                    <a:pt x="32449" y="12443"/>
                    <a:pt x="32600" y="12480"/>
                    <a:pt x="32743" y="12562"/>
                  </a:cubicBezTo>
                  <a:cubicBezTo>
                    <a:pt x="32993" y="12704"/>
                    <a:pt x="33231" y="12847"/>
                    <a:pt x="33469" y="13002"/>
                  </a:cubicBezTo>
                  <a:cubicBezTo>
                    <a:pt x="34112" y="13407"/>
                    <a:pt x="34862" y="13645"/>
                    <a:pt x="35672" y="13645"/>
                  </a:cubicBezTo>
                  <a:cubicBezTo>
                    <a:pt x="38089" y="13645"/>
                    <a:pt x="40018" y="11550"/>
                    <a:pt x="39744" y="9085"/>
                  </a:cubicBezTo>
                  <a:cubicBezTo>
                    <a:pt x="39529" y="7180"/>
                    <a:pt x="37994" y="5668"/>
                    <a:pt x="36089" y="5477"/>
                  </a:cubicBezTo>
                  <a:cubicBezTo>
                    <a:pt x="35949" y="5464"/>
                    <a:pt x="35811" y="5457"/>
                    <a:pt x="35675" y="5457"/>
                  </a:cubicBezTo>
                  <a:cubicBezTo>
                    <a:pt x="34612" y="5457"/>
                    <a:pt x="33650" y="5860"/>
                    <a:pt x="32921" y="6525"/>
                  </a:cubicBezTo>
                  <a:cubicBezTo>
                    <a:pt x="32910" y="6525"/>
                    <a:pt x="32910" y="6525"/>
                    <a:pt x="32910" y="6537"/>
                  </a:cubicBezTo>
                  <a:cubicBezTo>
                    <a:pt x="32732" y="6697"/>
                    <a:pt x="32522" y="6768"/>
                    <a:pt x="32316" y="6768"/>
                  </a:cubicBezTo>
                  <a:cubicBezTo>
                    <a:pt x="31847" y="6768"/>
                    <a:pt x="31397" y="6397"/>
                    <a:pt x="31397" y="5858"/>
                  </a:cubicBez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8"/>
            <p:cNvSpPr txBox="1"/>
            <p:nvPr/>
          </p:nvSpPr>
          <p:spPr>
            <a:xfrm>
              <a:off x="3720402" y="1393219"/>
              <a:ext cx="1374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24" name="Google Shape;1024;p38"/>
            <p:cNvGrpSpPr/>
            <p:nvPr/>
          </p:nvGrpSpPr>
          <p:grpSpPr>
            <a:xfrm>
              <a:off x="3512802" y="2921420"/>
              <a:ext cx="1790100" cy="960122"/>
              <a:chOff x="3453113" y="2797595"/>
              <a:chExt cx="1790100" cy="960122"/>
            </a:xfrm>
          </p:grpSpPr>
          <p:sp>
            <p:nvSpPr>
              <p:cNvPr id="1025" name="Google Shape;1025;p38"/>
              <p:cNvSpPr txBox="1"/>
              <p:nvPr/>
            </p:nvSpPr>
            <p:spPr>
              <a:xfrm>
                <a:off x="3453113" y="2797595"/>
                <a:ext cx="1790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26" name="Google Shape;1026;p38"/>
              <p:cNvSpPr txBox="1"/>
              <p:nvPr/>
            </p:nvSpPr>
            <p:spPr>
              <a:xfrm>
                <a:off x="3558863" y="3151417"/>
                <a:ext cx="15786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27" name="Google Shape;1027;p38"/>
          <p:cNvGrpSpPr/>
          <p:nvPr/>
        </p:nvGrpSpPr>
        <p:grpSpPr>
          <a:xfrm>
            <a:off x="1936981" y="1095375"/>
            <a:ext cx="2114556" cy="3333673"/>
            <a:chOff x="1938903" y="1095375"/>
            <a:chExt cx="2114556" cy="3333673"/>
          </a:xfrm>
        </p:grpSpPr>
        <p:sp>
          <p:nvSpPr>
            <p:cNvPr id="1028" name="Google Shape;1028;p38"/>
            <p:cNvSpPr/>
            <p:nvPr/>
          </p:nvSpPr>
          <p:spPr>
            <a:xfrm>
              <a:off x="2045255" y="1095375"/>
              <a:ext cx="2008203" cy="3333673"/>
            </a:xfrm>
            <a:custGeom>
              <a:rect b="b" l="l" r="r" t="t"/>
              <a:pathLst>
                <a:path extrusionOk="0" h="68128" w="40018">
                  <a:moveTo>
                    <a:pt x="1" y="1"/>
                  </a:moveTo>
                  <a:lnTo>
                    <a:pt x="1" y="68128"/>
                  </a:lnTo>
                  <a:lnTo>
                    <a:pt x="31397" y="68128"/>
                  </a:lnTo>
                  <a:lnTo>
                    <a:pt x="31397" y="13359"/>
                  </a:lnTo>
                  <a:cubicBezTo>
                    <a:pt x="31397" y="12832"/>
                    <a:pt x="31828" y="12443"/>
                    <a:pt x="32303" y="12443"/>
                  </a:cubicBezTo>
                  <a:cubicBezTo>
                    <a:pt x="32449" y="12443"/>
                    <a:pt x="32600" y="12480"/>
                    <a:pt x="32743" y="12562"/>
                  </a:cubicBezTo>
                  <a:cubicBezTo>
                    <a:pt x="32993" y="12704"/>
                    <a:pt x="33231" y="12847"/>
                    <a:pt x="33469" y="13002"/>
                  </a:cubicBezTo>
                  <a:cubicBezTo>
                    <a:pt x="34112" y="13407"/>
                    <a:pt x="34862" y="13645"/>
                    <a:pt x="35672" y="13645"/>
                  </a:cubicBezTo>
                  <a:cubicBezTo>
                    <a:pt x="38089" y="13645"/>
                    <a:pt x="40018" y="11550"/>
                    <a:pt x="39744" y="9085"/>
                  </a:cubicBezTo>
                  <a:cubicBezTo>
                    <a:pt x="39529" y="7180"/>
                    <a:pt x="37994" y="5668"/>
                    <a:pt x="36089" y="5477"/>
                  </a:cubicBezTo>
                  <a:cubicBezTo>
                    <a:pt x="35949" y="5464"/>
                    <a:pt x="35811" y="5457"/>
                    <a:pt x="35675" y="5457"/>
                  </a:cubicBezTo>
                  <a:cubicBezTo>
                    <a:pt x="34612" y="5457"/>
                    <a:pt x="33650" y="5860"/>
                    <a:pt x="32921" y="6525"/>
                  </a:cubicBezTo>
                  <a:cubicBezTo>
                    <a:pt x="32910" y="6525"/>
                    <a:pt x="32910" y="6525"/>
                    <a:pt x="32910" y="6537"/>
                  </a:cubicBezTo>
                  <a:cubicBezTo>
                    <a:pt x="32732" y="6697"/>
                    <a:pt x="32522" y="6768"/>
                    <a:pt x="32316" y="6768"/>
                  </a:cubicBezTo>
                  <a:cubicBezTo>
                    <a:pt x="31847" y="6768"/>
                    <a:pt x="31397" y="6397"/>
                    <a:pt x="31397" y="5858"/>
                  </a:cubicBezTo>
                  <a:lnTo>
                    <a:pt x="31397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8"/>
            <p:cNvSpPr txBox="1"/>
            <p:nvPr/>
          </p:nvSpPr>
          <p:spPr>
            <a:xfrm>
              <a:off x="2146503" y="1393219"/>
              <a:ext cx="1374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30" name="Google Shape;1030;p38"/>
            <p:cNvGrpSpPr/>
            <p:nvPr/>
          </p:nvGrpSpPr>
          <p:grpSpPr>
            <a:xfrm>
              <a:off x="1938903" y="2920794"/>
              <a:ext cx="1790100" cy="961349"/>
              <a:chOff x="1885167" y="2796969"/>
              <a:chExt cx="1790100" cy="961349"/>
            </a:xfrm>
          </p:grpSpPr>
          <p:sp>
            <p:nvSpPr>
              <p:cNvPr id="1031" name="Google Shape;1031;p38"/>
              <p:cNvSpPr txBox="1"/>
              <p:nvPr/>
            </p:nvSpPr>
            <p:spPr>
              <a:xfrm>
                <a:off x="1885167" y="2796969"/>
                <a:ext cx="1790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32" name="Google Shape;1032;p38"/>
              <p:cNvSpPr txBox="1"/>
              <p:nvPr/>
            </p:nvSpPr>
            <p:spPr>
              <a:xfrm>
                <a:off x="1990917" y="3152018"/>
                <a:ext cx="15786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mostly of hydrogen and helium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33" name="Google Shape;1033;p38"/>
          <p:cNvGrpSpPr/>
          <p:nvPr/>
        </p:nvGrpSpPr>
        <p:grpSpPr>
          <a:xfrm>
            <a:off x="365004" y="1095375"/>
            <a:ext cx="2113274" cy="3333673"/>
            <a:chOff x="365004" y="1095375"/>
            <a:chExt cx="2113274" cy="3333673"/>
          </a:xfrm>
        </p:grpSpPr>
        <p:sp>
          <p:nvSpPr>
            <p:cNvPr id="1034" name="Google Shape;1034;p38"/>
            <p:cNvSpPr/>
            <p:nvPr/>
          </p:nvSpPr>
          <p:spPr>
            <a:xfrm>
              <a:off x="470075" y="1095375"/>
              <a:ext cx="2008203" cy="3333673"/>
            </a:xfrm>
            <a:custGeom>
              <a:rect b="b" l="l" r="r" t="t"/>
              <a:pathLst>
                <a:path extrusionOk="0" h="68128" w="40018">
                  <a:moveTo>
                    <a:pt x="1" y="1"/>
                  </a:moveTo>
                  <a:lnTo>
                    <a:pt x="1" y="68128"/>
                  </a:lnTo>
                  <a:lnTo>
                    <a:pt x="31397" y="68128"/>
                  </a:lnTo>
                  <a:lnTo>
                    <a:pt x="31397" y="13359"/>
                  </a:lnTo>
                  <a:cubicBezTo>
                    <a:pt x="31397" y="12832"/>
                    <a:pt x="31828" y="12443"/>
                    <a:pt x="32303" y="12443"/>
                  </a:cubicBezTo>
                  <a:cubicBezTo>
                    <a:pt x="32449" y="12443"/>
                    <a:pt x="32600" y="12480"/>
                    <a:pt x="32743" y="12562"/>
                  </a:cubicBezTo>
                  <a:cubicBezTo>
                    <a:pt x="32993" y="12704"/>
                    <a:pt x="33231" y="12847"/>
                    <a:pt x="33469" y="13002"/>
                  </a:cubicBezTo>
                  <a:cubicBezTo>
                    <a:pt x="34112" y="13407"/>
                    <a:pt x="34862" y="13645"/>
                    <a:pt x="35672" y="13645"/>
                  </a:cubicBezTo>
                  <a:cubicBezTo>
                    <a:pt x="38089" y="13645"/>
                    <a:pt x="40018" y="11550"/>
                    <a:pt x="39744" y="9085"/>
                  </a:cubicBezTo>
                  <a:cubicBezTo>
                    <a:pt x="39529" y="7180"/>
                    <a:pt x="37994" y="5668"/>
                    <a:pt x="36089" y="5477"/>
                  </a:cubicBezTo>
                  <a:cubicBezTo>
                    <a:pt x="35949" y="5464"/>
                    <a:pt x="35811" y="5457"/>
                    <a:pt x="35675" y="5457"/>
                  </a:cubicBezTo>
                  <a:cubicBezTo>
                    <a:pt x="34612" y="5457"/>
                    <a:pt x="33650" y="5860"/>
                    <a:pt x="32921" y="6525"/>
                  </a:cubicBezTo>
                  <a:cubicBezTo>
                    <a:pt x="32910" y="6525"/>
                    <a:pt x="32910" y="6525"/>
                    <a:pt x="32910" y="6537"/>
                  </a:cubicBezTo>
                  <a:cubicBezTo>
                    <a:pt x="32732" y="6697"/>
                    <a:pt x="32522" y="6768"/>
                    <a:pt x="32316" y="6768"/>
                  </a:cubicBezTo>
                  <a:cubicBezTo>
                    <a:pt x="31847" y="6768"/>
                    <a:pt x="31397" y="6397"/>
                    <a:pt x="31397" y="5858"/>
                  </a:cubicBezTo>
                  <a:lnTo>
                    <a:pt x="3139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8"/>
            <p:cNvSpPr txBox="1"/>
            <p:nvPr/>
          </p:nvSpPr>
          <p:spPr>
            <a:xfrm>
              <a:off x="572604" y="1393219"/>
              <a:ext cx="13749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36" name="Google Shape;1036;p38"/>
            <p:cNvGrpSpPr/>
            <p:nvPr/>
          </p:nvGrpSpPr>
          <p:grpSpPr>
            <a:xfrm>
              <a:off x="365004" y="2924013"/>
              <a:ext cx="1790100" cy="954913"/>
              <a:chOff x="312459" y="2800188"/>
              <a:chExt cx="1790100" cy="954913"/>
            </a:xfrm>
          </p:grpSpPr>
          <p:sp>
            <p:nvSpPr>
              <p:cNvPr id="1037" name="Google Shape;1037;p38"/>
              <p:cNvSpPr txBox="1"/>
              <p:nvPr/>
            </p:nvSpPr>
            <p:spPr>
              <a:xfrm>
                <a:off x="312459" y="2800188"/>
                <a:ext cx="1790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38" name="Google Shape;1038;p38"/>
              <p:cNvSpPr txBox="1"/>
              <p:nvPr/>
            </p:nvSpPr>
            <p:spPr>
              <a:xfrm>
                <a:off x="418209" y="3148800"/>
                <a:ext cx="1578600" cy="60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was named after the Roman messenger god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39" name="Google Shape;1039;p38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sp>
        <p:nvSpPr>
          <p:cNvPr id="1040" name="Google Shape;1040;p38"/>
          <p:cNvSpPr/>
          <p:nvPr/>
        </p:nvSpPr>
        <p:spPr>
          <a:xfrm>
            <a:off x="2587246" y="2167923"/>
            <a:ext cx="491043" cy="485117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38"/>
          <p:cNvGrpSpPr/>
          <p:nvPr/>
        </p:nvGrpSpPr>
        <p:grpSpPr>
          <a:xfrm>
            <a:off x="4144883" y="2171021"/>
            <a:ext cx="487388" cy="478922"/>
            <a:chOff x="-60988625" y="2310475"/>
            <a:chExt cx="316650" cy="311150"/>
          </a:xfrm>
        </p:grpSpPr>
        <p:sp>
          <p:nvSpPr>
            <p:cNvPr id="1042" name="Google Shape;1042;p38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38"/>
          <p:cNvGrpSpPr/>
          <p:nvPr/>
        </p:nvGrpSpPr>
        <p:grpSpPr>
          <a:xfrm>
            <a:off x="5738665" y="2165114"/>
            <a:ext cx="486156" cy="490735"/>
            <a:chOff x="-60987050" y="2671400"/>
            <a:chExt cx="315850" cy="318825"/>
          </a:xfrm>
        </p:grpSpPr>
        <p:sp>
          <p:nvSpPr>
            <p:cNvPr id="1049" name="Google Shape;1049;p38"/>
            <p:cNvSpPr/>
            <p:nvPr/>
          </p:nvSpPr>
          <p:spPr>
            <a:xfrm>
              <a:off x="-60987050" y="2671400"/>
              <a:ext cx="315850" cy="318825"/>
            </a:xfrm>
            <a:custGeom>
              <a:rect b="b" l="l" r="r" t="t"/>
              <a:pathLst>
                <a:path extrusionOk="0" h="12753" w="12634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-60839775" y="27310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38"/>
          <p:cNvGrpSpPr/>
          <p:nvPr/>
        </p:nvGrpSpPr>
        <p:grpSpPr>
          <a:xfrm>
            <a:off x="1084866" y="2166192"/>
            <a:ext cx="350360" cy="488581"/>
            <a:chOff x="-63987100" y="2646800"/>
            <a:chExt cx="227625" cy="317425"/>
          </a:xfrm>
        </p:grpSpPr>
        <p:sp>
          <p:nvSpPr>
            <p:cNvPr id="1052" name="Google Shape;1052;p38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38"/>
          <p:cNvGrpSpPr/>
          <p:nvPr/>
        </p:nvGrpSpPr>
        <p:grpSpPr>
          <a:xfrm>
            <a:off x="7331214" y="2164979"/>
            <a:ext cx="486195" cy="491005"/>
            <a:chOff x="-59100700" y="1911950"/>
            <a:chExt cx="315875" cy="319000"/>
          </a:xfrm>
        </p:grpSpPr>
        <p:sp>
          <p:nvSpPr>
            <p:cNvPr id="1055" name="Google Shape;1055;p38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39"/>
          <p:cNvGrpSpPr/>
          <p:nvPr/>
        </p:nvGrpSpPr>
        <p:grpSpPr>
          <a:xfrm>
            <a:off x="7340500" y="1218990"/>
            <a:ext cx="1245300" cy="2172079"/>
            <a:chOff x="7340500" y="990390"/>
            <a:chExt cx="1245300" cy="2172079"/>
          </a:xfrm>
        </p:grpSpPr>
        <p:sp>
          <p:nvSpPr>
            <p:cNvPr id="1070" name="Google Shape;1070;p39"/>
            <p:cNvSpPr/>
            <p:nvPr/>
          </p:nvSpPr>
          <p:spPr>
            <a:xfrm>
              <a:off x="7340500" y="1465670"/>
              <a:ext cx="1245300" cy="1696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1" name="Google Shape;1071;p39"/>
            <p:cNvGrpSpPr/>
            <p:nvPr/>
          </p:nvGrpSpPr>
          <p:grpSpPr>
            <a:xfrm>
              <a:off x="7340500" y="1694270"/>
              <a:ext cx="1245300" cy="953913"/>
              <a:chOff x="7308450" y="2589383"/>
              <a:chExt cx="1245300" cy="953913"/>
            </a:xfrm>
          </p:grpSpPr>
          <p:sp>
            <p:nvSpPr>
              <p:cNvPr id="1072" name="Google Shape;1072;p39"/>
              <p:cNvSpPr txBox="1"/>
              <p:nvPr/>
            </p:nvSpPr>
            <p:spPr>
              <a:xfrm>
                <a:off x="7308450" y="2589383"/>
                <a:ext cx="1245300" cy="27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73" name="Google Shape;1073;p39"/>
              <p:cNvSpPr txBox="1"/>
              <p:nvPr/>
            </p:nvSpPr>
            <p:spPr>
              <a:xfrm>
                <a:off x="7308450" y="2861997"/>
                <a:ext cx="12453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4" name="Google Shape;1074;p39"/>
            <p:cNvSpPr/>
            <p:nvPr/>
          </p:nvSpPr>
          <p:spPr>
            <a:xfrm>
              <a:off x="7695400" y="990390"/>
              <a:ext cx="535500" cy="531900"/>
            </a:xfrm>
            <a:prstGeom prst="ellipse">
              <a:avLst/>
            </a:prstGeom>
            <a:solidFill>
              <a:schemeClr val="accent4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5964815" y="1218990"/>
            <a:ext cx="1245300" cy="2172079"/>
            <a:chOff x="5964815" y="990390"/>
            <a:chExt cx="1245300" cy="2172079"/>
          </a:xfrm>
        </p:grpSpPr>
        <p:sp>
          <p:nvSpPr>
            <p:cNvPr id="1076" name="Google Shape;1076;p39"/>
            <p:cNvSpPr/>
            <p:nvPr/>
          </p:nvSpPr>
          <p:spPr>
            <a:xfrm>
              <a:off x="5964815" y="1465670"/>
              <a:ext cx="1245300" cy="1696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7" name="Google Shape;1077;p39"/>
            <p:cNvGrpSpPr/>
            <p:nvPr/>
          </p:nvGrpSpPr>
          <p:grpSpPr>
            <a:xfrm>
              <a:off x="5964815" y="1694270"/>
              <a:ext cx="1245300" cy="953913"/>
              <a:chOff x="5964815" y="2589383"/>
              <a:chExt cx="1245300" cy="953913"/>
            </a:xfrm>
          </p:grpSpPr>
          <p:sp>
            <p:nvSpPr>
              <p:cNvPr id="1078" name="Google Shape;1078;p39"/>
              <p:cNvSpPr txBox="1"/>
              <p:nvPr/>
            </p:nvSpPr>
            <p:spPr>
              <a:xfrm>
                <a:off x="5964815" y="2589383"/>
                <a:ext cx="1245300" cy="27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79" name="Google Shape;1079;p39"/>
              <p:cNvSpPr txBox="1"/>
              <p:nvPr/>
            </p:nvSpPr>
            <p:spPr>
              <a:xfrm>
                <a:off x="5964815" y="2861997"/>
                <a:ext cx="12453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80" name="Google Shape;1080;p39"/>
            <p:cNvSpPr/>
            <p:nvPr/>
          </p:nvSpPr>
          <p:spPr>
            <a:xfrm>
              <a:off x="6319715" y="990390"/>
              <a:ext cx="535500" cy="531900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81" name="Google Shape;1081;p39"/>
          <p:cNvGrpSpPr/>
          <p:nvPr/>
        </p:nvGrpSpPr>
        <p:grpSpPr>
          <a:xfrm>
            <a:off x="4621194" y="1218990"/>
            <a:ext cx="1245300" cy="2172079"/>
            <a:chOff x="4621194" y="990390"/>
            <a:chExt cx="1245300" cy="2172079"/>
          </a:xfrm>
        </p:grpSpPr>
        <p:sp>
          <p:nvSpPr>
            <p:cNvPr id="1082" name="Google Shape;1082;p39"/>
            <p:cNvSpPr/>
            <p:nvPr/>
          </p:nvSpPr>
          <p:spPr>
            <a:xfrm>
              <a:off x="4621194" y="1465670"/>
              <a:ext cx="1245300" cy="1696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3" name="Google Shape;1083;p39"/>
            <p:cNvGrpSpPr/>
            <p:nvPr/>
          </p:nvGrpSpPr>
          <p:grpSpPr>
            <a:xfrm>
              <a:off x="4621194" y="1694270"/>
              <a:ext cx="1245300" cy="952746"/>
              <a:chOff x="4621180" y="2589862"/>
              <a:chExt cx="1245300" cy="952746"/>
            </a:xfrm>
          </p:grpSpPr>
          <p:sp>
            <p:nvSpPr>
              <p:cNvPr id="1084" name="Google Shape;1084;p39"/>
              <p:cNvSpPr txBox="1"/>
              <p:nvPr/>
            </p:nvSpPr>
            <p:spPr>
              <a:xfrm>
                <a:off x="4621180" y="2589862"/>
                <a:ext cx="1245300" cy="27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5" name="Google Shape;1085;p39"/>
              <p:cNvSpPr txBox="1"/>
              <p:nvPr/>
            </p:nvSpPr>
            <p:spPr>
              <a:xfrm>
                <a:off x="4621180" y="2861308"/>
                <a:ext cx="12453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where we all live 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86" name="Google Shape;1086;p39"/>
            <p:cNvSpPr/>
            <p:nvPr/>
          </p:nvSpPr>
          <p:spPr>
            <a:xfrm>
              <a:off x="4976094" y="990390"/>
              <a:ext cx="535500" cy="531900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87" name="Google Shape;1087;p39"/>
          <p:cNvGrpSpPr/>
          <p:nvPr/>
        </p:nvGrpSpPr>
        <p:grpSpPr>
          <a:xfrm>
            <a:off x="3266501" y="1218990"/>
            <a:ext cx="1245300" cy="2172079"/>
            <a:chOff x="3266501" y="990390"/>
            <a:chExt cx="1245300" cy="2172079"/>
          </a:xfrm>
        </p:grpSpPr>
        <p:sp>
          <p:nvSpPr>
            <p:cNvPr id="1088" name="Google Shape;1088;p39"/>
            <p:cNvSpPr/>
            <p:nvPr/>
          </p:nvSpPr>
          <p:spPr>
            <a:xfrm>
              <a:off x="3266501" y="1465670"/>
              <a:ext cx="1245300" cy="1696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9" name="Google Shape;1089;p39"/>
            <p:cNvGrpSpPr/>
            <p:nvPr/>
          </p:nvGrpSpPr>
          <p:grpSpPr>
            <a:xfrm>
              <a:off x="3266501" y="1694270"/>
              <a:ext cx="1245300" cy="953913"/>
              <a:chOff x="3277545" y="2589383"/>
              <a:chExt cx="1245300" cy="953913"/>
            </a:xfrm>
          </p:grpSpPr>
          <p:sp>
            <p:nvSpPr>
              <p:cNvPr id="1090" name="Google Shape;1090;p39"/>
              <p:cNvSpPr txBox="1"/>
              <p:nvPr/>
            </p:nvSpPr>
            <p:spPr>
              <a:xfrm>
                <a:off x="3277545" y="2589383"/>
                <a:ext cx="1245300" cy="27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1" name="Google Shape;1091;p39"/>
              <p:cNvSpPr txBox="1"/>
              <p:nvPr/>
            </p:nvSpPr>
            <p:spPr>
              <a:xfrm>
                <a:off x="3277545" y="2861997"/>
                <a:ext cx="12453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92" name="Google Shape;1092;p39"/>
            <p:cNvSpPr/>
            <p:nvPr/>
          </p:nvSpPr>
          <p:spPr>
            <a:xfrm>
              <a:off x="3621401" y="990390"/>
              <a:ext cx="535500" cy="531900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1933910" y="1218990"/>
            <a:ext cx="1245300" cy="2172079"/>
            <a:chOff x="1933910" y="990390"/>
            <a:chExt cx="1245300" cy="2172079"/>
          </a:xfrm>
        </p:grpSpPr>
        <p:sp>
          <p:nvSpPr>
            <p:cNvPr id="1094" name="Google Shape;1094;p39"/>
            <p:cNvSpPr/>
            <p:nvPr/>
          </p:nvSpPr>
          <p:spPr>
            <a:xfrm>
              <a:off x="2539929" y="1433270"/>
              <a:ext cx="33263" cy="32390"/>
            </a:xfrm>
            <a:custGeom>
              <a:rect b="b" l="l" r="r" t="t"/>
              <a:pathLst>
                <a:path extrusionOk="0" h="1167" w="1195">
                  <a:moveTo>
                    <a:pt x="583" y="1"/>
                  </a:moveTo>
                  <a:cubicBezTo>
                    <a:pt x="271" y="1"/>
                    <a:pt x="20" y="254"/>
                    <a:pt x="10" y="560"/>
                  </a:cubicBezTo>
                  <a:cubicBezTo>
                    <a:pt x="1" y="916"/>
                    <a:pt x="241" y="1157"/>
                    <a:pt x="578" y="1166"/>
                  </a:cubicBezTo>
                  <a:cubicBezTo>
                    <a:pt x="585" y="1166"/>
                    <a:pt x="591" y="1166"/>
                    <a:pt x="598" y="1166"/>
                  </a:cubicBezTo>
                  <a:cubicBezTo>
                    <a:pt x="925" y="1166"/>
                    <a:pt x="1175" y="929"/>
                    <a:pt x="1175" y="598"/>
                  </a:cubicBezTo>
                  <a:cubicBezTo>
                    <a:pt x="1194" y="291"/>
                    <a:pt x="934" y="12"/>
                    <a:pt x="617" y="2"/>
                  </a:cubicBezTo>
                  <a:cubicBezTo>
                    <a:pt x="605" y="1"/>
                    <a:pt x="594" y="1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1933910" y="1465670"/>
              <a:ext cx="1245300" cy="169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6" name="Google Shape;1096;p39"/>
            <p:cNvGrpSpPr/>
            <p:nvPr/>
          </p:nvGrpSpPr>
          <p:grpSpPr>
            <a:xfrm>
              <a:off x="1933910" y="1694270"/>
              <a:ext cx="1245300" cy="952746"/>
              <a:chOff x="1933910" y="2589862"/>
              <a:chExt cx="1245300" cy="952746"/>
            </a:xfrm>
          </p:grpSpPr>
          <p:sp>
            <p:nvSpPr>
              <p:cNvPr id="1097" name="Google Shape;1097;p39"/>
              <p:cNvSpPr txBox="1"/>
              <p:nvPr/>
            </p:nvSpPr>
            <p:spPr>
              <a:xfrm>
                <a:off x="1933910" y="2589862"/>
                <a:ext cx="1245300" cy="27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9"/>
              <p:cNvSpPr txBox="1"/>
              <p:nvPr/>
            </p:nvSpPr>
            <p:spPr>
              <a:xfrm>
                <a:off x="1933910" y="2861308"/>
                <a:ext cx="12453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99" name="Google Shape;1099;p39"/>
            <p:cNvSpPr/>
            <p:nvPr/>
          </p:nvSpPr>
          <p:spPr>
            <a:xfrm>
              <a:off x="2288810" y="990390"/>
              <a:ext cx="535500" cy="531900"/>
            </a:xfrm>
            <a:prstGeom prst="ellipse">
              <a:avLst/>
            </a:prstGeom>
            <a:solidFill>
              <a:schemeClr val="l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00" name="Google Shape;1100;p39"/>
          <p:cNvGrpSpPr/>
          <p:nvPr/>
        </p:nvGrpSpPr>
        <p:grpSpPr>
          <a:xfrm>
            <a:off x="639450" y="1218990"/>
            <a:ext cx="1245300" cy="2172079"/>
            <a:chOff x="639450" y="990390"/>
            <a:chExt cx="1245300" cy="2172079"/>
          </a:xfrm>
        </p:grpSpPr>
        <p:sp>
          <p:nvSpPr>
            <p:cNvPr id="1101" name="Google Shape;1101;p39"/>
            <p:cNvSpPr/>
            <p:nvPr/>
          </p:nvSpPr>
          <p:spPr>
            <a:xfrm>
              <a:off x="639450" y="1465670"/>
              <a:ext cx="1245300" cy="1696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2" name="Google Shape;1102;p39"/>
            <p:cNvGrpSpPr/>
            <p:nvPr/>
          </p:nvGrpSpPr>
          <p:grpSpPr>
            <a:xfrm>
              <a:off x="639450" y="1694270"/>
              <a:ext cx="1245300" cy="953913"/>
              <a:chOff x="590275" y="2589383"/>
              <a:chExt cx="1245300" cy="953913"/>
            </a:xfrm>
          </p:grpSpPr>
          <p:sp>
            <p:nvSpPr>
              <p:cNvPr id="1103" name="Google Shape;1103;p39"/>
              <p:cNvSpPr txBox="1"/>
              <p:nvPr/>
            </p:nvSpPr>
            <p:spPr>
              <a:xfrm>
                <a:off x="590275" y="2589383"/>
                <a:ext cx="1245300" cy="27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4" name="Google Shape;1104;p39"/>
              <p:cNvSpPr txBox="1"/>
              <p:nvPr/>
            </p:nvSpPr>
            <p:spPr>
              <a:xfrm>
                <a:off x="590275" y="2861997"/>
                <a:ext cx="12453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05" name="Google Shape;1105;p39"/>
            <p:cNvSpPr/>
            <p:nvPr/>
          </p:nvSpPr>
          <p:spPr>
            <a:xfrm>
              <a:off x="994350" y="990390"/>
              <a:ext cx="535500" cy="531900"/>
            </a:xfrm>
            <a:prstGeom prst="ellipse">
              <a:avLst/>
            </a:prstGeom>
            <a:solidFill>
              <a:schemeClr val="dk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06" name="Google Shape;1106;p39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2343344" y="1662175"/>
            <a:ext cx="33513" cy="32085"/>
          </a:xfrm>
          <a:custGeom>
            <a:rect b="b" l="l" r="r" t="t"/>
            <a:pathLst>
              <a:path extrusionOk="0" h="1156" w="1204">
                <a:moveTo>
                  <a:pt x="606" y="0"/>
                </a:moveTo>
                <a:cubicBezTo>
                  <a:pt x="600" y="0"/>
                  <a:pt x="594" y="0"/>
                  <a:pt x="588" y="1"/>
                </a:cubicBezTo>
                <a:cubicBezTo>
                  <a:pt x="270" y="1"/>
                  <a:pt x="1" y="289"/>
                  <a:pt x="10" y="597"/>
                </a:cubicBezTo>
                <a:cubicBezTo>
                  <a:pt x="29" y="909"/>
                  <a:pt x="280" y="1155"/>
                  <a:pt x="607" y="1155"/>
                </a:cubicBezTo>
                <a:cubicBezTo>
                  <a:pt x="613" y="1155"/>
                  <a:pt x="620" y="1155"/>
                  <a:pt x="626" y="1155"/>
                </a:cubicBezTo>
                <a:cubicBezTo>
                  <a:pt x="963" y="1146"/>
                  <a:pt x="1203" y="886"/>
                  <a:pt x="1194" y="568"/>
                </a:cubicBezTo>
                <a:cubicBezTo>
                  <a:pt x="1175" y="247"/>
                  <a:pt x="924" y="0"/>
                  <a:pt x="6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9"/>
          <p:cNvSpPr/>
          <p:nvPr/>
        </p:nvSpPr>
        <p:spPr>
          <a:xfrm>
            <a:off x="840845" y="3152311"/>
            <a:ext cx="1119011" cy="1409628"/>
          </a:xfrm>
          <a:custGeom>
            <a:rect b="b" l="l" r="r" t="t"/>
            <a:pathLst>
              <a:path extrusionOk="0" h="20954" w="16634">
                <a:moveTo>
                  <a:pt x="6265" y="0"/>
                </a:moveTo>
                <a:cubicBezTo>
                  <a:pt x="5120" y="0"/>
                  <a:pt x="4169" y="929"/>
                  <a:pt x="4169" y="2074"/>
                </a:cubicBezTo>
                <a:cubicBezTo>
                  <a:pt x="4169" y="2592"/>
                  <a:pt x="4342" y="3046"/>
                  <a:pt x="4645" y="3413"/>
                </a:cubicBezTo>
                <a:lnTo>
                  <a:pt x="4634" y="3413"/>
                </a:lnTo>
                <a:cubicBezTo>
                  <a:pt x="4915" y="3780"/>
                  <a:pt x="5098" y="4158"/>
                  <a:pt x="4980" y="4450"/>
                </a:cubicBezTo>
                <a:cubicBezTo>
                  <a:pt x="4904" y="4644"/>
                  <a:pt x="4580" y="4742"/>
                  <a:pt x="4267" y="4796"/>
                </a:cubicBezTo>
                <a:cubicBezTo>
                  <a:pt x="2323" y="4709"/>
                  <a:pt x="800" y="4547"/>
                  <a:pt x="314" y="4493"/>
                </a:cubicBezTo>
                <a:cubicBezTo>
                  <a:pt x="281" y="4763"/>
                  <a:pt x="65" y="6589"/>
                  <a:pt x="0" y="8932"/>
                </a:cubicBezTo>
                <a:cubicBezTo>
                  <a:pt x="54" y="9116"/>
                  <a:pt x="130" y="9246"/>
                  <a:pt x="260" y="9300"/>
                </a:cubicBezTo>
                <a:cubicBezTo>
                  <a:pt x="321" y="9325"/>
                  <a:pt x="387" y="9336"/>
                  <a:pt x="455" y="9336"/>
                </a:cubicBezTo>
                <a:cubicBezTo>
                  <a:pt x="711" y="9336"/>
                  <a:pt x="1007" y="9175"/>
                  <a:pt x="1296" y="8954"/>
                </a:cubicBezTo>
                <a:lnTo>
                  <a:pt x="1296" y="8965"/>
                </a:lnTo>
                <a:cubicBezTo>
                  <a:pt x="1664" y="8662"/>
                  <a:pt x="2117" y="8490"/>
                  <a:pt x="2636" y="8490"/>
                </a:cubicBezTo>
                <a:cubicBezTo>
                  <a:pt x="3781" y="8490"/>
                  <a:pt x="4710" y="9451"/>
                  <a:pt x="4710" y="10596"/>
                </a:cubicBezTo>
                <a:cubicBezTo>
                  <a:pt x="4710" y="11741"/>
                  <a:pt x="3781" y="12745"/>
                  <a:pt x="2636" y="12745"/>
                </a:cubicBezTo>
                <a:cubicBezTo>
                  <a:pt x="2139" y="12745"/>
                  <a:pt x="1685" y="12378"/>
                  <a:pt x="1329" y="12378"/>
                </a:cubicBezTo>
                <a:cubicBezTo>
                  <a:pt x="1015" y="12101"/>
                  <a:pt x="685" y="11824"/>
                  <a:pt x="407" y="11824"/>
                </a:cubicBezTo>
                <a:cubicBezTo>
                  <a:pt x="360" y="11824"/>
                  <a:pt x="314" y="11831"/>
                  <a:pt x="270" y="11849"/>
                </a:cubicBezTo>
                <a:cubicBezTo>
                  <a:pt x="152" y="11892"/>
                  <a:pt x="65" y="11978"/>
                  <a:pt x="11" y="12151"/>
                </a:cubicBezTo>
                <a:cubicBezTo>
                  <a:pt x="98" y="14462"/>
                  <a:pt x="314" y="16245"/>
                  <a:pt x="357" y="16536"/>
                </a:cubicBezTo>
                <a:cubicBezTo>
                  <a:pt x="897" y="16471"/>
                  <a:pt x="2495" y="16299"/>
                  <a:pt x="4515" y="16212"/>
                </a:cubicBezTo>
                <a:cubicBezTo>
                  <a:pt x="4720" y="16266"/>
                  <a:pt x="4926" y="16363"/>
                  <a:pt x="4980" y="16493"/>
                </a:cubicBezTo>
                <a:cubicBezTo>
                  <a:pt x="5098" y="16795"/>
                  <a:pt x="4872" y="17184"/>
                  <a:pt x="4548" y="17551"/>
                </a:cubicBezTo>
                <a:cubicBezTo>
                  <a:pt x="4223" y="17930"/>
                  <a:pt x="4094" y="18372"/>
                  <a:pt x="4072" y="18869"/>
                </a:cubicBezTo>
                <a:cubicBezTo>
                  <a:pt x="4072" y="20025"/>
                  <a:pt x="5012" y="20954"/>
                  <a:pt x="6157" y="20954"/>
                </a:cubicBezTo>
                <a:cubicBezTo>
                  <a:pt x="7302" y="20954"/>
                  <a:pt x="8252" y="20025"/>
                  <a:pt x="8252" y="18869"/>
                </a:cubicBezTo>
                <a:cubicBezTo>
                  <a:pt x="8252" y="18362"/>
                  <a:pt x="8069" y="17897"/>
                  <a:pt x="7777" y="17541"/>
                </a:cubicBezTo>
                <a:lnTo>
                  <a:pt x="7788" y="17541"/>
                </a:lnTo>
                <a:cubicBezTo>
                  <a:pt x="7507" y="17173"/>
                  <a:pt x="7313" y="16795"/>
                  <a:pt x="7442" y="16493"/>
                </a:cubicBezTo>
                <a:cubicBezTo>
                  <a:pt x="7507" y="16363"/>
                  <a:pt x="7680" y="16277"/>
                  <a:pt x="7896" y="16223"/>
                </a:cubicBezTo>
                <a:cubicBezTo>
                  <a:pt x="10369" y="16320"/>
                  <a:pt x="12238" y="16590"/>
                  <a:pt x="12270" y="16590"/>
                </a:cubicBezTo>
                <a:cubicBezTo>
                  <a:pt x="12259" y="16407"/>
                  <a:pt x="12011" y="14581"/>
                  <a:pt x="11935" y="12173"/>
                </a:cubicBezTo>
                <a:cubicBezTo>
                  <a:pt x="11989" y="12000"/>
                  <a:pt x="12076" y="11903"/>
                  <a:pt x="12195" y="11849"/>
                </a:cubicBezTo>
                <a:cubicBezTo>
                  <a:pt x="12237" y="11831"/>
                  <a:pt x="12281" y="11824"/>
                  <a:pt x="12327" y="11824"/>
                </a:cubicBezTo>
                <a:cubicBezTo>
                  <a:pt x="12601" y="11824"/>
                  <a:pt x="12937" y="12101"/>
                  <a:pt x="13242" y="12378"/>
                </a:cubicBezTo>
                <a:cubicBezTo>
                  <a:pt x="13610" y="12378"/>
                  <a:pt x="14052" y="12745"/>
                  <a:pt x="14560" y="12745"/>
                </a:cubicBezTo>
                <a:cubicBezTo>
                  <a:pt x="15705" y="12745"/>
                  <a:pt x="16634" y="11719"/>
                  <a:pt x="16634" y="10574"/>
                </a:cubicBezTo>
                <a:cubicBezTo>
                  <a:pt x="16634" y="9418"/>
                  <a:pt x="15705" y="8479"/>
                  <a:pt x="14560" y="8479"/>
                </a:cubicBezTo>
                <a:cubicBezTo>
                  <a:pt x="14042" y="8479"/>
                  <a:pt x="13588" y="8652"/>
                  <a:pt x="13221" y="8954"/>
                </a:cubicBezTo>
                <a:lnTo>
                  <a:pt x="13221" y="8932"/>
                </a:lnTo>
                <a:cubicBezTo>
                  <a:pt x="12939" y="9163"/>
                  <a:pt x="12638" y="9325"/>
                  <a:pt x="12375" y="9325"/>
                </a:cubicBezTo>
                <a:cubicBezTo>
                  <a:pt x="12304" y="9325"/>
                  <a:pt x="12237" y="9314"/>
                  <a:pt x="12173" y="9289"/>
                </a:cubicBezTo>
                <a:cubicBezTo>
                  <a:pt x="12065" y="9246"/>
                  <a:pt x="11979" y="9094"/>
                  <a:pt x="11925" y="8922"/>
                </a:cubicBezTo>
                <a:cubicBezTo>
                  <a:pt x="12000" y="6416"/>
                  <a:pt x="12216" y="4504"/>
                  <a:pt x="12227" y="4450"/>
                </a:cubicBezTo>
                <a:lnTo>
                  <a:pt x="12227" y="4450"/>
                </a:lnTo>
                <a:cubicBezTo>
                  <a:pt x="12033" y="4482"/>
                  <a:pt x="10337" y="4688"/>
                  <a:pt x="8144" y="4774"/>
                </a:cubicBezTo>
                <a:cubicBezTo>
                  <a:pt x="7831" y="4720"/>
                  <a:pt x="7475" y="4634"/>
                  <a:pt x="7399" y="4439"/>
                </a:cubicBezTo>
                <a:cubicBezTo>
                  <a:pt x="7280" y="4148"/>
                  <a:pt x="7777" y="3748"/>
                  <a:pt x="7777" y="3392"/>
                </a:cubicBezTo>
                <a:cubicBezTo>
                  <a:pt x="8101" y="3024"/>
                  <a:pt x="8285" y="2581"/>
                  <a:pt x="8285" y="2074"/>
                </a:cubicBezTo>
                <a:cubicBezTo>
                  <a:pt x="8285" y="929"/>
                  <a:pt x="7410" y="0"/>
                  <a:pt x="6265" y="0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9"/>
          <p:cNvSpPr/>
          <p:nvPr/>
        </p:nvSpPr>
        <p:spPr>
          <a:xfrm flipH="1">
            <a:off x="2124200" y="3152311"/>
            <a:ext cx="864721" cy="1132129"/>
          </a:xfrm>
          <a:custGeom>
            <a:rect b="b" l="l" r="r" t="t"/>
            <a:pathLst>
              <a:path extrusionOk="0" h="16829" w="12854">
                <a:moveTo>
                  <a:pt x="6254" y="1"/>
                </a:moveTo>
                <a:cubicBezTo>
                  <a:pt x="5109" y="1"/>
                  <a:pt x="4094" y="930"/>
                  <a:pt x="4094" y="2085"/>
                </a:cubicBezTo>
                <a:cubicBezTo>
                  <a:pt x="4094" y="2582"/>
                  <a:pt x="4159" y="3025"/>
                  <a:pt x="4483" y="3392"/>
                </a:cubicBezTo>
                <a:cubicBezTo>
                  <a:pt x="4807" y="3760"/>
                  <a:pt x="5109" y="4148"/>
                  <a:pt x="4980" y="4440"/>
                </a:cubicBezTo>
                <a:cubicBezTo>
                  <a:pt x="4958" y="4516"/>
                  <a:pt x="4926" y="4591"/>
                  <a:pt x="4850" y="4634"/>
                </a:cubicBezTo>
                <a:cubicBezTo>
                  <a:pt x="2279" y="4537"/>
                  <a:pt x="378" y="4300"/>
                  <a:pt x="378" y="4300"/>
                </a:cubicBezTo>
                <a:lnTo>
                  <a:pt x="368" y="4300"/>
                </a:lnTo>
                <a:cubicBezTo>
                  <a:pt x="368" y="4300"/>
                  <a:pt x="87" y="6276"/>
                  <a:pt x="0" y="8901"/>
                </a:cubicBezTo>
                <a:cubicBezTo>
                  <a:pt x="54" y="8998"/>
                  <a:pt x="108" y="9106"/>
                  <a:pt x="195" y="9128"/>
                </a:cubicBezTo>
                <a:cubicBezTo>
                  <a:pt x="270" y="9158"/>
                  <a:pt x="351" y="9173"/>
                  <a:pt x="436" y="9173"/>
                </a:cubicBezTo>
                <a:cubicBezTo>
                  <a:pt x="680" y="9173"/>
                  <a:pt x="959" y="9050"/>
                  <a:pt x="1232" y="8825"/>
                </a:cubicBezTo>
                <a:cubicBezTo>
                  <a:pt x="1599" y="8501"/>
                  <a:pt x="2053" y="8296"/>
                  <a:pt x="2571" y="8296"/>
                </a:cubicBezTo>
                <a:cubicBezTo>
                  <a:pt x="3716" y="8296"/>
                  <a:pt x="4645" y="9214"/>
                  <a:pt x="4645" y="10359"/>
                </a:cubicBezTo>
                <a:cubicBezTo>
                  <a:pt x="4645" y="11504"/>
                  <a:pt x="3716" y="12314"/>
                  <a:pt x="2571" y="12314"/>
                </a:cubicBezTo>
                <a:cubicBezTo>
                  <a:pt x="2512" y="12314"/>
                  <a:pt x="2453" y="12315"/>
                  <a:pt x="2395" y="12315"/>
                </a:cubicBezTo>
                <a:cubicBezTo>
                  <a:pt x="1967" y="12315"/>
                  <a:pt x="1578" y="12281"/>
                  <a:pt x="1264" y="11720"/>
                </a:cubicBezTo>
                <a:cubicBezTo>
                  <a:pt x="943" y="11720"/>
                  <a:pt x="606" y="11407"/>
                  <a:pt x="324" y="11407"/>
                </a:cubicBezTo>
                <a:cubicBezTo>
                  <a:pt x="283" y="11407"/>
                  <a:pt x="244" y="11413"/>
                  <a:pt x="206" y="11428"/>
                </a:cubicBezTo>
                <a:cubicBezTo>
                  <a:pt x="130" y="11450"/>
                  <a:pt x="54" y="11666"/>
                  <a:pt x="22" y="11774"/>
                </a:cubicBezTo>
                <a:cubicBezTo>
                  <a:pt x="98" y="14409"/>
                  <a:pt x="378" y="16559"/>
                  <a:pt x="378" y="16559"/>
                </a:cubicBezTo>
                <a:lnTo>
                  <a:pt x="400" y="16559"/>
                </a:lnTo>
                <a:cubicBezTo>
                  <a:pt x="400" y="16559"/>
                  <a:pt x="2128" y="16721"/>
                  <a:pt x="4483" y="16829"/>
                </a:cubicBezTo>
                <a:cubicBezTo>
                  <a:pt x="4796" y="16785"/>
                  <a:pt x="5131" y="16656"/>
                  <a:pt x="5217" y="16461"/>
                </a:cubicBezTo>
                <a:cubicBezTo>
                  <a:pt x="5336" y="16159"/>
                  <a:pt x="5152" y="15781"/>
                  <a:pt x="4861" y="15425"/>
                </a:cubicBezTo>
                <a:lnTo>
                  <a:pt x="4861" y="15403"/>
                </a:lnTo>
                <a:cubicBezTo>
                  <a:pt x="4569" y="15047"/>
                  <a:pt x="4375" y="14571"/>
                  <a:pt x="4375" y="14074"/>
                </a:cubicBezTo>
                <a:cubicBezTo>
                  <a:pt x="4375" y="12919"/>
                  <a:pt x="5314" y="11979"/>
                  <a:pt x="6459" y="11979"/>
                </a:cubicBezTo>
                <a:cubicBezTo>
                  <a:pt x="7604" y="11979"/>
                  <a:pt x="8533" y="12908"/>
                  <a:pt x="8533" y="14053"/>
                </a:cubicBezTo>
                <a:cubicBezTo>
                  <a:pt x="8533" y="14560"/>
                  <a:pt x="8047" y="15003"/>
                  <a:pt x="8047" y="15371"/>
                </a:cubicBezTo>
                <a:cubicBezTo>
                  <a:pt x="7723" y="15727"/>
                  <a:pt x="7529" y="16094"/>
                  <a:pt x="7647" y="16407"/>
                </a:cubicBezTo>
                <a:cubicBezTo>
                  <a:pt x="7723" y="16591"/>
                  <a:pt x="8090" y="16688"/>
                  <a:pt x="8414" y="16742"/>
                </a:cubicBezTo>
                <a:cubicBezTo>
                  <a:pt x="10780" y="16645"/>
                  <a:pt x="12519" y="16397"/>
                  <a:pt x="12519" y="16397"/>
                </a:cubicBezTo>
                <a:cubicBezTo>
                  <a:pt x="12519" y="16397"/>
                  <a:pt x="12767" y="14560"/>
                  <a:pt x="12853" y="12098"/>
                </a:cubicBezTo>
                <a:cubicBezTo>
                  <a:pt x="12778" y="11774"/>
                  <a:pt x="12691" y="11471"/>
                  <a:pt x="12508" y="11385"/>
                </a:cubicBezTo>
                <a:cubicBezTo>
                  <a:pt x="12444" y="11360"/>
                  <a:pt x="12378" y="11348"/>
                  <a:pt x="12309" y="11348"/>
                </a:cubicBezTo>
                <a:cubicBezTo>
                  <a:pt x="12052" y="11348"/>
                  <a:pt x="11765" y="11511"/>
                  <a:pt x="11493" y="11741"/>
                </a:cubicBezTo>
                <a:cubicBezTo>
                  <a:pt x="11125" y="12033"/>
                  <a:pt x="10672" y="12227"/>
                  <a:pt x="10153" y="12227"/>
                </a:cubicBezTo>
                <a:cubicBezTo>
                  <a:pt x="9008" y="12227"/>
                  <a:pt x="8079" y="11288"/>
                  <a:pt x="8079" y="10143"/>
                </a:cubicBezTo>
                <a:cubicBezTo>
                  <a:pt x="8079" y="8998"/>
                  <a:pt x="9008" y="8037"/>
                  <a:pt x="10153" y="8037"/>
                </a:cubicBezTo>
                <a:cubicBezTo>
                  <a:pt x="10650" y="8037"/>
                  <a:pt x="11104" y="8156"/>
                  <a:pt x="11460" y="8480"/>
                </a:cubicBezTo>
                <a:cubicBezTo>
                  <a:pt x="11759" y="8744"/>
                  <a:pt x="12059" y="8957"/>
                  <a:pt x="12317" y="8957"/>
                </a:cubicBezTo>
                <a:cubicBezTo>
                  <a:pt x="12376" y="8957"/>
                  <a:pt x="12432" y="8946"/>
                  <a:pt x="12486" y="8922"/>
                </a:cubicBezTo>
                <a:cubicBezTo>
                  <a:pt x="12670" y="8847"/>
                  <a:pt x="12756" y="8588"/>
                  <a:pt x="12810" y="8296"/>
                </a:cubicBezTo>
                <a:cubicBezTo>
                  <a:pt x="12724" y="5974"/>
                  <a:pt x="12508" y="4300"/>
                  <a:pt x="12508" y="4300"/>
                </a:cubicBezTo>
                <a:lnTo>
                  <a:pt x="12475" y="4300"/>
                </a:lnTo>
                <a:cubicBezTo>
                  <a:pt x="12475" y="4300"/>
                  <a:pt x="10380" y="4570"/>
                  <a:pt x="7669" y="4645"/>
                </a:cubicBezTo>
                <a:cubicBezTo>
                  <a:pt x="7593" y="4602"/>
                  <a:pt x="7529" y="4537"/>
                  <a:pt x="7496" y="4462"/>
                </a:cubicBezTo>
                <a:cubicBezTo>
                  <a:pt x="7377" y="4159"/>
                  <a:pt x="7561" y="3781"/>
                  <a:pt x="7842" y="3414"/>
                </a:cubicBezTo>
                <a:cubicBezTo>
                  <a:pt x="8144" y="3058"/>
                  <a:pt x="8328" y="2593"/>
                  <a:pt x="8328" y="2085"/>
                </a:cubicBezTo>
                <a:cubicBezTo>
                  <a:pt x="8328" y="930"/>
                  <a:pt x="7399" y="1"/>
                  <a:pt x="6254" y="1"/>
                </a:cubicBezTo>
                <a:close/>
              </a:path>
            </a:pathLst>
          </a:custGeom>
          <a:solidFill>
            <a:schemeClr val="l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9"/>
          <p:cNvSpPr/>
          <p:nvPr/>
        </p:nvSpPr>
        <p:spPr>
          <a:xfrm flipH="1">
            <a:off x="3198470" y="3152311"/>
            <a:ext cx="1119011" cy="1409628"/>
          </a:xfrm>
          <a:custGeom>
            <a:rect b="b" l="l" r="r" t="t"/>
            <a:pathLst>
              <a:path extrusionOk="0" h="20954" w="16634">
                <a:moveTo>
                  <a:pt x="6265" y="0"/>
                </a:moveTo>
                <a:cubicBezTo>
                  <a:pt x="5120" y="0"/>
                  <a:pt x="4169" y="929"/>
                  <a:pt x="4169" y="2074"/>
                </a:cubicBezTo>
                <a:cubicBezTo>
                  <a:pt x="4169" y="2592"/>
                  <a:pt x="4342" y="3046"/>
                  <a:pt x="4645" y="3413"/>
                </a:cubicBezTo>
                <a:lnTo>
                  <a:pt x="4634" y="3413"/>
                </a:lnTo>
                <a:cubicBezTo>
                  <a:pt x="4915" y="3780"/>
                  <a:pt x="5098" y="4158"/>
                  <a:pt x="4980" y="4450"/>
                </a:cubicBezTo>
                <a:cubicBezTo>
                  <a:pt x="4904" y="4644"/>
                  <a:pt x="4580" y="4742"/>
                  <a:pt x="4267" y="4796"/>
                </a:cubicBezTo>
                <a:cubicBezTo>
                  <a:pt x="2323" y="4709"/>
                  <a:pt x="800" y="4547"/>
                  <a:pt x="314" y="4493"/>
                </a:cubicBezTo>
                <a:cubicBezTo>
                  <a:pt x="281" y="4763"/>
                  <a:pt x="65" y="6589"/>
                  <a:pt x="0" y="8932"/>
                </a:cubicBezTo>
                <a:cubicBezTo>
                  <a:pt x="54" y="9116"/>
                  <a:pt x="130" y="9246"/>
                  <a:pt x="260" y="9300"/>
                </a:cubicBezTo>
                <a:cubicBezTo>
                  <a:pt x="321" y="9325"/>
                  <a:pt x="387" y="9336"/>
                  <a:pt x="455" y="9336"/>
                </a:cubicBezTo>
                <a:cubicBezTo>
                  <a:pt x="711" y="9336"/>
                  <a:pt x="1007" y="9175"/>
                  <a:pt x="1296" y="8954"/>
                </a:cubicBezTo>
                <a:lnTo>
                  <a:pt x="1296" y="8965"/>
                </a:lnTo>
                <a:cubicBezTo>
                  <a:pt x="1664" y="8662"/>
                  <a:pt x="2117" y="8490"/>
                  <a:pt x="2636" y="8490"/>
                </a:cubicBezTo>
                <a:cubicBezTo>
                  <a:pt x="3781" y="8490"/>
                  <a:pt x="4710" y="9451"/>
                  <a:pt x="4710" y="10596"/>
                </a:cubicBezTo>
                <a:cubicBezTo>
                  <a:pt x="4710" y="11741"/>
                  <a:pt x="3781" y="12745"/>
                  <a:pt x="2636" y="12745"/>
                </a:cubicBezTo>
                <a:cubicBezTo>
                  <a:pt x="2139" y="12745"/>
                  <a:pt x="1685" y="12378"/>
                  <a:pt x="1329" y="12378"/>
                </a:cubicBezTo>
                <a:cubicBezTo>
                  <a:pt x="1015" y="12101"/>
                  <a:pt x="685" y="11824"/>
                  <a:pt x="407" y="11824"/>
                </a:cubicBezTo>
                <a:cubicBezTo>
                  <a:pt x="360" y="11824"/>
                  <a:pt x="314" y="11831"/>
                  <a:pt x="270" y="11849"/>
                </a:cubicBezTo>
                <a:cubicBezTo>
                  <a:pt x="152" y="11892"/>
                  <a:pt x="65" y="11978"/>
                  <a:pt x="11" y="12151"/>
                </a:cubicBezTo>
                <a:cubicBezTo>
                  <a:pt x="98" y="14462"/>
                  <a:pt x="314" y="16245"/>
                  <a:pt x="357" y="16536"/>
                </a:cubicBezTo>
                <a:cubicBezTo>
                  <a:pt x="897" y="16471"/>
                  <a:pt x="2495" y="16299"/>
                  <a:pt x="4515" y="16212"/>
                </a:cubicBezTo>
                <a:cubicBezTo>
                  <a:pt x="4720" y="16266"/>
                  <a:pt x="4926" y="16363"/>
                  <a:pt x="4980" y="16493"/>
                </a:cubicBezTo>
                <a:cubicBezTo>
                  <a:pt x="5098" y="16795"/>
                  <a:pt x="4872" y="17184"/>
                  <a:pt x="4548" y="17551"/>
                </a:cubicBezTo>
                <a:cubicBezTo>
                  <a:pt x="4223" y="17930"/>
                  <a:pt x="4094" y="18372"/>
                  <a:pt x="4072" y="18869"/>
                </a:cubicBezTo>
                <a:cubicBezTo>
                  <a:pt x="4072" y="20025"/>
                  <a:pt x="5012" y="20954"/>
                  <a:pt x="6157" y="20954"/>
                </a:cubicBezTo>
                <a:cubicBezTo>
                  <a:pt x="7302" y="20954"/>
                  <a:pt x="8252" y="20025"/>
                  <a:pt x="8252" y="18869"/>
                </a:cubicBezTo>
                <a:cubicBezTo>
                  <a:pt x="8252" y="18362"/>
                  <a:pt x="8069" y="17897"/>
                  <a:pt x="7777" y="17541"/>
                </a:cubicBezTo>
                <a:lnTo>
                  <a:pt x="7788" y="17541"/>
                </a:lnTo>
                <a:cubicBezTo>
                  <a:pt x="7507" y="17173"/>
                  <a:pt x="7313" y="16795"/>
                  <a:pt x="7442" y="16493"/>
                </a:cubicBezTo>
                <a:cubicBezTo>
                  <a:pt x="7507" y="16363"/>
                  <a:pt x="7680" y="16277"/>
                  <a:pt x="7896" y="16223"/>
                </a:cubicBezTo>
                <a:cubicBezTo>
                  <a:pt x="10369" y="16320"/>
                  <a:pt x="12238" y="16590"/>
                  <a:pt x="12270" y="16590"/>
                </a:cubicBezTo>
                <a:cubicBezTo>
                  <a:pt x="12259" y="16407"/>
                  <a:pt x="12011" y="14581"/>
                  <a:pt x="11935" y="12173"/>
                </a:cubicBezTo>
                <a:cubicBezTo>
                  <a:pt x="11989" y="12000"/>
                  <a:pt x="12076" y="11903"/>
                  <a:pt x="12195" y="11849"/>
                </a:cubicBezTo>
                <a:cubicBezTo>
                  <a:pt x="12237" y="11831"/>
                  <a:pt x="12281" y="11824"/>
                  <a:pt x="12327" y="11824"/>
                </a:cubicBezTo>
                <a:cubicBezTo>
                  <a:pt x="12601" y="11824"/>
                  <a:pt x="12937" y="12101"/>
                  <a:pt x="13242" y="12378"/>
                </a:cubicBezTo>
                <a:cubicBezTo>
                  <a:pt x="13610" y="12378"/>
                  <a:pt x="14052" y="12745"/>
                  <a:pt x="14560" y="12745"/>
                </a:cubicBezTo>
                <a:cubicBezTo>
                  <a:pt x="15705" y="12745"/>
                  <a:pt x="16634" y="11719"/>
                  <a:pt x="16634" y="10574"/>
                </a:cubicBezTo>
                <a:cubicBezTo>
                  <a:pt x="16634" y="9418"/>
                  <a:pt x="15705" y="8479"/>
                  <a:pt x="14560" y="8479"/>
                </a:cubicBezTo>
                <a:cubicBezTo>
                  <a:pt x="14042" y="8479"/>
                  <a:pt x="13588" y="8652"/>
                  <a:pt x="13221" y="8954"/>
                </a:cubicBezTo>
                <a:lnTo>
                  <a:pt x="13221" y="8932"/>
                </a:lnTo>
                <a:cubicBezTo>
                  <a:pt x="12939" y="9163"/>
                  <a:pt x="12638" y="9325"/>
                  <a:pt x="12375" y="9325"/>
                </a:cubicBezTo>
                <a:cubicBezTo>
                  <a:pt x="12304" y="9325"/>
                  <a:pt x="12237" y="9314"/>
                  <a:pt x="12173" y="9289"/>
                </a:cubicBezTo>
                <a:cubicBezTo>
                  <a:pt x="12065" y="9246"/>
                  <a:pt x="11979" y="9094"/>
                  <a:pt x="11925" y="8922"/>
                </a:cubicBezTo>
                <a:cubicBezTo>
                  <a:pt x="12000" y="6416"/>
                  <a:pt x="12216" y="4504"/>
                  <a:pt x="12227" y="4450"/>
                </a:cubicBezTo>
                <a:lnTo>
                  <a:pt x="12227" y="4450"/>
                </a:lnTo>
                <a:cubicBezTo>
                  <a:pt x="12033" y="4482"/>
                  <a:pt x="10337" y="4688"/>
                  <a:pt x="8144" y="4774"/>
                </a:cubicBezTo>
                <a:cubicBezTo>
                  <a:pt x="7831" y="4720"/>
                  <a:pt x="7475" y="4634"/>
                  <a:pt x="7399" y="4439"/>
                </a:cubicBezTo>
                <a:cubicBezTo>
                  <a:pt x="7280" y="4148"/>
                  <a:pt x="7777" y="3748"/>
                  <a:pt x="7777" y="3392"/>
                </a:cubicBezTo>
                <a:cubicBezTo>
                  <a:pt x="8101" y="3024"/>
                  <a:pt x="8285" y="2581"/>
                  <a:pt x="8285" y="2074"/>
                </a:cubicBezTo>
                <a:cubicBezTo>
                  <a:pt x="8285" y="929"/>
                  <a:pt x="7410" y="0"/>
                  <a:pt x="6265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9"/>
          <p:cNvSpPr/>
          <p:nvPr/>
        </p:nvSpPr>
        <p:spPr>
          <a:xfrm flipH="1">
            <a:off x="4545892" y="3152311"/>
            <a:ext cx="1395904" cy="1409628"/>
          </a:xfrm>
          <a:custGeom>
            <a:rect b="b" l="l" r="r" t="t"/>
            <a:pathLst>
              <a:path extrusionOk="0" h="20954" w="20750">
                <a:moveTo>
                  <a:pt x="10380" y="0"/>
                </a:moveTo>
                <a:cubicBezTo>
                  <a:pt x="9235" y="0"/>
                  <a:pt x="8296" y="929"/>
                  <a:pt x="8296" y="2074"/>
                </a:cubicBezTo>
                <a:cubicBezTo>
                  <a:pt x="8296" y="2581"/>
                  <a:pt x="8447" y="3024"/>
                  <a:pt x="8760" y="3391"/>
                </a:cubicBezTo>
                <a:cubicBezTo>
                  <a:pt x="8760" y="3748"/>
                  <a:pt x="9311" y="4148"/>
                  <a:pt x="9181" y="4439"/>
                </a:cubicBezTo>
                <a:cubicBezTo>
                  <a:pt x="9095" y="4634"/>
                  <a:pt x="8771" y="4720"/>
                  <a:pt x="8468" y="4774"/>
                </a:cubicBezTo>
                <a:cubicBezTo>
                  <a:pt x="6265" y="4688"/>
                  <a:pt x="4591" y="4482"/>
                  <a:pt x="4386" y="4450"/>
                </a:cubicBezTo>
                <a:lnTo>
                  <a:pt x="4386" y="4450"/>
                </a:lnTo>
                <a:cubicBezTo>
                  <a:pt x="4396" y="4504"/>
                  <a:pt x="4623" y="6416"/>
                  <a:pt x="4710" y="8922"/>
                </a:cubicBezTo>
                <a:cubicBezTo>
                  <a:pt x="4656" y="9094"/>
                  <a:pt x="4580" y="9246"/>
                  <a:pt x="4450" y="9289"/>
                </a:cubicBezTo>
                <a:cubicBezTo>
                  <a:pt x="4389" y="9314"/>
                  <a:pt x="4324" y="9325"/>
                  <a:pt x="4255" y="9325"/>
                </a:cubicBezTo>
                <a:cubicBezTo>
                  <a:pt x="4000" y="9325"/>
                  <a:pt x="3703" y="9163"/>
                  <a:pt x="3413" y="8932"/>
                </a:cubicBezTo>
                <a:lnTo>
                  <a:pt x="3413" y="8954"/>
                </a:lnTo>
                <a:cubicBezTo>
                  <a:pt x="3046" y="8652"/>
                  <a:pt x="2593" y="8479"/>
                  <a:pt x="2074" y="8479"/>
                </a:cubicBezTo>
                <a:cubicBezTo>
                  <a:pt x="929" y="8479"/>
                  <a:pt x="0" y="9418"/>
                  <a:pt x="0" y="10574"/>
                </a:cubicBezTo>
                <a:cubicBezTo>
                  <a:pt x="0" y="11719"/>
                  <a:pt x="929" y="12691"/>
                  <a:pt x="2074" y="12691"/>
                </a:cubicBezTo>
                <a:cubicBezTo>
                  <a:pt x="2571" y="12691"/>
                  <a:pt x="3025" y="12594"/>
                  <a:pt x="3381" y="12270"/>
                </a:cubicBezTo>
                <a:cubicBezTo>
                  <a:pt x="3688" y="11999"/>
                  <a:pt x="4010" y="11766"/>
                  <a:pt x="4284" y="11766"/>
                </a:cubicBezTo>
                <a:cubicBezTo>
                  <a:pt x="4338" y="11766"/>
                  <a:pt x="4390" y="11775"/>
                  <a:pt x="4440" y="11795"/>
                </a:cubicBezTo>
                <a:cubicBezTo>
                  <a:pt x="4558" y="11849"/>
                  <a:pt x="4645" y="11978"/>
                  <a:pt x="4699" y="12151"/>
                </a:cubicBezTo>
                <a:cubicBezTo>
                  <a:pt x="4612" y="14549"/>
                  <a:pt x="4375" y="16385"/>
                  <a:pt x="4353" y="16579"/>
                </a:cubicBezTo>
                <a:cubicBezTo>
                  <a:pt x="4396" y="16579"/>
                  <a:pt x="6265" y="16309"/>
                  <a:pt x="8738" y="16212"/>
                </a:cubicBezTo>
                <a:cubicBezTo>
                  <a:pt x="8944" y="16266"/>
                  <a:pt x="9127" y="16363"/>
                  <a:pt x="9181" y="16493"/>
                </a:cubicBezTo>
                <a:cubicBezTo>
                  <a:pt x="9300" y="16795"/>
                  <a:pt x="9106" y="17173"/>
                  <a:pt x="8825" y="17541"/>
                </a:cubicBezTo>
                <a:lnTo>
                  <a:pt x="8836" y="17541"/>
                </a:lnTo>
                <a:cubicBezTo>
                  <a:pt x="8544" y="17897"/>
                  <a:pt x="8371" y="18362"/>
                  <a:pt x="8371" y="18869"/>
                </a:cubicBezTo>
                <a:cubicBezTo>
                  <a:pt x="8371" y="20025"/>
                  <a:pt x="9311" y="20954"/>
                  <a:pt x="10456" y="20954"/>
                </a:cubicBezTo>
                <a:cubicBezTo>
                  <a:pt x="11611" y="20954"/>
                  <a:pt x="12486" y="20025"/>
                  <a:pt x="12486" y="18869"/>
                </a:cubicBezTo>
                <a:cubicBezTo>
                  <a:pt x="12486" y="18372"/>
                  <a:pt x="12292" y="17929"/>
                  <a:pt x="11979" y="17562"/>
                </a:cubicBezTo>
                <a:cubicBezTo>
                  <a:pt x="11644" y="17195"/>
                  <a:pt x="11460" y="16806"/>
                  <a:pt x="11601" y="16515"/>
                </a:cubicBezTo>
                <a:cubicBezTo>
                  <a:pt x="11655" y="16374"/>
                  <a:pt x="11881" y="16277"/>
                  <a:pt x="12097" y="16223"/>
                </a:cubicBezTo>
                <a:cubicBezTo>
                  <a:pt x="14463" y="16320"/>
                  <a:pt x="16267" y="16547"/>
                  <a:pt x="16461" y="16579"/>
                </a:cubicBezTo>
                <a:cubicBezTo>
                  <a:pt x="16429" y="16374"/>
                  <a:pt x="16191" y="14441"/>
                  <a:pt x="16105" y="11957"/>
                </a:cubicBezTo>
                <a:cubicBezTo>
                  <a:pt x="16159" y="11870"/>
                  <a:pt x="16213" y="11784"/>
                  <a:pt x="16299" y="11762"/>
                </a:cubicBezTo>
                <a:cubicBezTo>
                  <a:pt x="16362" y="11734"/>
                  <a:pt x="16430" y="11721"/>
                  <a:pt x="16500" y="11721"/>
                </a:cubicBezTo>
                <a:cubicBezTo>
                  <a:pt x="16754" y="11721"/>
                  <a:pt x="17048" y="11888"/>
                  <a:pt x="17336" y="12108"/>
                </a:cubicBezTo>
                <a:lnTo>
                  <a:pt x="17336" y="12097"/>
                </a:lnTo>
                <a:cubicBezTo>
                  <a:pt x="17703" y="12389"/>
                  <a:pt x="18157" y="12572"/>
                  <a:pt x="18675" y="12572"/>
                </a:cubicBezTo>
                <a:cubicBezTo>
                  <a:pt x="19820" y="12572"/>
                  <a:pt x="20749" y="11600"/>
                  <a:pt x="20749" y="10444"/>
                </a:cubicBezTo>
                <a:cubicBezTo>
                  <a:pt x="20749" y="9300"/>
                  <a:pt x="19820" y="8327"/>
                  <a:pt x="18675" y="8327"/>
                </a:cubicBezTo>
                <a:cubicBezTo>
                  <a:pt x="18168" y="8327"/>
                  <a:pt x="17725" y="8716"/>
                  <a:pt x="17358" y="8716"/>
                </a:cubicBezTo>
                <a:cubicBezTo>
                  <a:pt x="17055" y="8991"/>
                  <a:pt x="16722" y="9250"/>
                  <a:pt x="16450" y="9250"/>
                </a:cubicBezTo>
                <a:cubicBezTo>
                  <a:pt x="16401" y="9250"/>
                  <a:pt x="16354" y="9242"/>
                  <a:pt x="16310" y="9224"/>
                </a:cubicBezTo>
                <a:cubicBezTo>
                  <a:pt x="16223" y="9192"/>
                  <a:pt x="16159" y="9138"/>
                  <a:pt x="16115" y="9030"/>
                </a:cubicBezTo>
                <a:cubicBezTo>
                  <a:pt x="16202" y="6589"/>
                  <a:pt x="16439" y="4709"/>
                  <a:pt x="16483" y="4472"/>
                </a:cubicBezTo>
                <a:lnTo>
                  <a:pt x="16483" y="4472"/>
                </a:lnTo>
                <a:cubicBezTo>
                  <a:pt x="16299" y="4493"/>
                  <a:pt x="14603" y="4698"/>
                  <a:pt x="12367" y="4774"/>
                </a:cubicBezTo>
                <a:cubicBezTo>
                  <a:pt x="12054" y="4720"/>
                  <a:pt x="11730" y="4634"/>
                  <a:pt x="11655" y="4450"/>
                </a:cubicBezTo>
                <a:cubicBezTo>
                  <a:pt x="11525" y="4158"/>
                  <a:pt x="11719" y="3780"/>
                  <a:pt x="12000" y="3413"/>
                </a:cubicBezTo>
                <a:lnTo>
                  <a:pt x="11989" y="3413"/>
                </a:lnTo>
                <a:cubicBezTo>
                  <a:pt x="12281" y="3046"/>
                  <a:pt x="12475" y="2592"/>
                  <a:pt x="12475" y="2074"/>
                </a:cubicBezTo>
                <a:cubicBezTo>
                  <a:pt x="12475" y="929"/>
                  <a:pt x="11525" y="0"/>
                  <a:pt x="10380" y="0"/>
                </a:cubicBezTo>
                <a:close/>
              </a:path>
            </a:pathLst>
          </a:cu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9"/>
          <p:cNvSpPr/>
          <p:nvPr/>
        </p:nvSpPr>
        <p:spPr>
          <a:xfrm rot="5400000">
            <a:off x="6286280" y="3291061"/>
            <a:ext cx="864721" cy="1132129"/>
          </a:xfrm>
          <a:custGeom>
            <a:rect b="b" l="l" r="r" t="t"/>
            <a:pathLst>
              <a:path extrusionOk="0" h="16829" w="12854">
                <a:moveTo>
                  <a:pt x="6254" y="1"/>
                </a:moveTo>
                <a:cubicBezTo>
                  <a:pt x="5109" y="1"/>
                  <a:pt x="4094" y="930"/>
                  <a:pt x="4094" y="2085"/>
                </a:cubicBezTo>
                <a:cubicBezTo>
                  <a:pt x="4094" y="2582"/>
                  <a:pt x="4159" y="3025"/>
                  <a:pt x="4483" y="3392"/>
                </a:cubicBezTo>
                <a:cubicBezTo>
                  <a:pt x="4807" y="3760"/>
                  <a:pt x="5109" y="4148"/>
                  <a:pt x="4980" y="4440"/>
                </a:cubicBezTo>
                <a:cubicBezTo>
                  <a:pt x="4958" y="4516"/>
                  <a:pt x="4926" y="4591"/>
                  <a:pt x="4850" y="4634"/>
                </a:cubicBezTo>
                <a:cubicBezTo>
                  <a:pt x="2279" y="4537"/>
                  <a:pt x="378" y="4300"/>
                  <a:pt x="378" y="4300"/>
                </a:cubicBezTo>
                <a:lnTo>
                  <a:pt x="368" y="4300"/>
                </a:lnTo>
                <a:cubicBezTo>
                  <a:pt x="368" y="4300"/>
                  <a:pt x="87" y="6276"/>
                  <a:pt x="0" y="8901"/>
                </a:cubicBezTo>
                <a:cubicBezTo>
                  <a:pt x="54" y="8998"/>
                  <a:pt x="108" y="9106"/>
                  <a:pt x="195" y="9128"/>
                </a:cubicBezTo>
                <a:cubicBezTo>
                  <a:pt x="270" y="9158"/>
                  <a:pt x="351" y="9173"/>
                  <a:pt x="436" y="9173"/>
                </a:cubicBezTo>
                <a:cubicBezTo>
                  <a:pt x="680" y="9173"/>
                  <a:pt x="959" y="9050"/>
                  <a:pt x="1232" y="8825"/>
                </a:cubicBezTo>
                <a:cubicBezTo>
                  <a:pt x="1599" y="8501"/>
                  <a:pt x="2053" y="8296"/>
                  <a:pt x="2571" y="8296"/>
                </a:cubicBezTo>
                <a:cubicBezTo>
                  <a:pt x="3716" y="8296"/>
                  <a:pt x="4645" y="9214"/>
                  <a:pt x="4645" y="10359"/>
                </a:cubicBezTo>
                <a:cubicBezTo>
                  <a:pt x="4645" y="11504"/>
                  <a:pt x="3716" y="12314"/>
                  <a:pt x="2571" y="12314"/>
                </a:cubicBezTo>
                <a:cubicBezTo>
                  <a:pt x="2512" y="12314"/>
                  <a:pt x="2453" y="12315"/>
                  <a:pt x="2395" y="12315"/>
                </a:cubicBezTo>
                <a:cubicBezTo>
                  <a:pt x="1967" y="12315"/>
                  <a:pt x="1578" y="12281"/>
                  <a:pt x="1264" y="11720"/>
                </a:cubicBezTo>
                <a:cubicBezTo>
                  <a:pt x="943" y="11720"/>
                  <a:pt x="606" y="11407"/>
                  <a:pt x="324" y="11407"/>
                </a:cubicBezTo>
                <a:cubicBezTo>
                  <a:pt x="283" y="11407"/>
                  <a:pt x="244" y="11413"/>
                  <a:pt x="206" y="11428"/>
                </a:cubicBezTo>
                <a:cubicBezTo>
                  <a:pt x="130" y="11450"/>
                  <a:pt x="54" y="11666"/>
                  <a:pt x="22" y="11774"/>
                </a:cubicBezTo>
                <a:cubicBezTo>
                  <a:pt x="98" y="14409"/>
                  <a:pt x="378" y="16559"/>
                  <a:pt x="378" y="16559"/>
                </a:cubicBezTo>
                <a:lnTo>
                  <a:pt x="400" y="16559"/>
                </a:lnTo>
                <a:cubicBezTo>
                  <a:pt x="400" y="16559"/>
                  <a:pt x="2128" y="16721"/>
                  <a:pt x="4483" y="16829"/>
                </a:cubicBezTo>
                <a:cubicBezTo>
                  <a:pt x="4796" y="16785"/>
                  <a:pt x="5131" y="16656"/>
                  <a:pt x="5217" y="16461"/>
                </a:cubicBezTo>
                <a:cubicBezTo>
                  <a:pt x="5336" y="16159"/>
                  <a:pt x="5152" y="15781"/>
                  <a:pt x="4861" y="15425"/>
                </a:cubicBezTo>
                <a:lnTo>
                  <a:pt x="4861" y="15403"/>
                </a:lnTo>
                <a:cubicBezTo>
                  <a:pt x="4569" y="15047"/>
                  <a:pt x="4375" y="14571"/>
                  <a:pt x="4375" y="14074"/>
                </a:cubicBezTo>
                <a:cubicBezTo>
                  <a:pt x="4375" y="12919"/>
                  <a:pt x="5314" y="11979"/>
                  <a:pt x="6459" y="11979"/>
                </a:cubicBezTo>
                <a:cubicBezTo>
                  <a:pt x="7604" y="11979"/>
                  <a:pt x="8533" y="12908"/>
                  <a:pt x="8533" y="14053"/>
                </a:cubicBezTo>
                <a:cubicBezTo>
                  <a:pt x="8533" y="14560"/>
                  <a:pt x="8047" y="15003"/>
                  <a:pt x="8047" y="15371"/>
                </a:cubicBezTo>
                <a:cubicBezTo>
                  <a:pt x="7723" y="15727"/>
                  <a:pt x="7529" y="16094"/>
                  <a:pt x="7647" y="16407"/>
                </a:cubicBezTo>
                <a:cubicBezTo>
                  <a:pt x="7723" y="16591"/>
                  <a:pt x="8090" y="16688"/>
                  <a:pt x="8414" y="16742"/>
                </a:cubicBezTo>
                <a:cubicBezTo>
                  <a:pt x="10780" y="16645"/>
                  <a:pt x="12519" y="16397"/>
                  <a:pt x="12519" y="16397"/>
                </a:cubicBezTo>
                <a:cubicBezTo>
                  <a:pt x="12519" y="16397"/>
                  <a:pt x="12767" y="14560"/>
                  <a:pt x="12853" y="12098"/>
                </a:cubicBezTo>
                <a:cubicBezTo>
                  <a:pt x="12778" y="11774"/>
                  <a:pt x="12691" y="11471"/>
                  <a:pt x="12508" y="11385"/>
                </a:cubicBezTo>
                <a:cubicBezTo>
                  <a:pt x="12444" y="11360"/>
                  <a:pt x="12378" y="11348"/>
                  <a:pt x="12309" y="11348"/>
                </a:cubicBezTo>
                <a:cubicBezTo>
                  <a:pt x="12052" y="11348"/>
                  <a:pt x="11765" y="11511"/>
                  <a:pt x="11493" y="11741"/>
                </a:cubicBezTo>
                <a:cubicBezTo>
                  <a:pt x="11125" y="12033"/>
                  <a:pt x="10672" y="12227"/>
                  <a:pt x="10153" y="12227"/>
                </a:cubicBezTo>
                <a:cubicBezTo>
                  <a:pt x="9008" y="12227"/>
                  <a:pt x="8079" y="11288"/>
                  <a:pt x="8079" y="10143"/>
                </a:cubicBezTo>
                <a:cubicBezTo>
                  <a:pt x="8079" y="8998"/>
                  <a:pt x="9008" y="8037"/>
                  <a:pt x="10153" y="8037"/>
                </a:cubicBezTo>
                <a:cubicBezTo>
                  <a:pt x="10650" y="8037"/>
                  <a:pt x="11104" y="8156"/>
                  <a:pt x="11460" y="8480"/>
                </a:cubicBezTo>
                <a:cubicBezTo>
                  <a:pt x="11759" y="8744"/>
                  <a:pt x="12059" y="8957"/>
                  <a:pt x="12317" y="8957"/>
                </a:cubicBezTo>
                <a:cubicBezTo>
                  <a:pt x="12376" y="8957"/>
                  <a:pt x="12432" y="8946"/>
                  <a:pt x="12486" y="8922"/>
                </a:cubicBezTo>
                <a:cubicBezTo>
                  <a:pt x="12670" y="8847"/>
                  <a:pt x="12756" y="8588"/>
                  <a:pt x="12810" y="8296"/>
                </a:cubicBezTo>
                <a:cubicBezTo>
                  <a:pt x="12724" y="5974"/>
                  <a:pt x="12508" y="4300"/>
                  <a:pt x="12508" y="4300"/>
                </a:cubicBezTo>
                <a:lnTo>
                  <a:pt x="12475" y="4300"/>
                </a:lnTo>
                <a:cubicBezTo>
                  <a:pt x="12475" y="4300"/>
                  <a:pt x="10380" y="4570"/>
                  <a:pt x="7669" y="4645"/>
                </a:cubicBezTo>
                <a:cubicBezTo>
                  <a:pt x="7593" y="4602"/>
                  <a:pt x="7529" y="4537"/>
                  <a:pt x="7496" y="4462"/>
                </a:cubicBezTo>
                <a:cubicBezTo>
                  <a:pt x="7377" y="4159"/>
                  <a:pt x="7561" y="3781"/>
                  <a:pt x="7842" y="3414"/>
                </a:cubicBezTo>
                <a:cubicBezTo>
                  <a:pt x="8144" y="3058"/>
                  <a:pt x="8328" y="2593"/>
                  <a:pt x="8328" y="2085"/>
                </a:cubicBezTo>
                <a:cubicBezTo>
                  <a:pt x="8328" y="930"/>
                  <a:pt x="7399" y="1"/>
                  <a:pt x="6254" y="1"/>
                </a:cubicBezTo>
                <a:close/>
              </a:path>
            </a:pathLst>
          </a:cu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9"/>
          <p:cNvSpPr/>
          <p:nvPr/>
        </p:nvSpPr>
        <p:spPr>
          <a:xfrm flipH="1">
            <a:off x="7548936" y="3152311"/>
            <a:ext cx="1119078" cy="1409628"/>
          </a:xfrm>
          <a:custGeom>
            <a:rect b="b" l="l" r="r" t="t"/>
            <a:pathLst>
              <a:path extrusionOk="0" h="20954" w="16635">
                <a:moveTo>
                  <a:pt x="10369" y="0"/>
                </a:moveTo>
                <a:cubicBezTo>
                  <a:pt x="9225" y="0"/>
                  <a:pt x="8339" y="929"/>
                  <a:pt x="8339" y="2074"/>
                </a:cubicBezTo>
                <a:cubicBezTo>
                  <a:pt x="8339" y="2581"/>
                  <a:pt x="8533" y="3024"/>
                  <a:pt x="8857" y="3392"/>
                </a:cubicBezTo>
                <a:cubicBezTo>
                  <a:pt x="8857" y="3748"/>
                  <a:pt x="9354" y="4148"/>
                  <a:pt x="9235" y="4439"/>
                </a:cubicBezTo>
                <a:cubicBezTo>
                  <a:pt x="9149" y="4634"/>
                  <a:pt x="8803" y="4720"/>
                  <a:pt x="8490" y="4774"/>
                </a:cubicBezTo>
                <a:cubicBezTo>
                  <a:pt x="6287" y="4688"/>
                  <a:pt x="4602" y="4482"/>
                  <a:pt x="4397" y="4450"/>
                </a:cubicBezTo>
                <a:lnTo>
                  <a:pt x="4397" y="4450"/>
                </a:lnTo>
                <a:cubicBezTo>
                  <a:pt x="4418" y="4504"/>
                  <a:pt x="4634" y="6416"/>
                  <a:pt x="4710" y="8922"/>
                </a:cubicBezTo>
                <a:cubicBezTo>
                  <a:pt x="4656" y="9094"/>
                  <a:pt x="4559" y="9246"/>
                  <a:pt x="4451" y="9289"/>
                </a:cubicBezTo>
                <a:cubicBezTo>
                  <a:pt x="4389" y="9314"/>
                  <a:pt x="4323" y="9325"/>
                  <a:pt x="4254" y="9325"/>
                </a:cubicBezTo>
                <a:cubicBezTo>
                  <a:pt x="3997" y="9325"/>
                  <a:pt x="3695" y="9163"/>
                  <a:pt x="3414" y="8932"/>
                </a:cubicBezTo>
                <a:lnTo>
                  <a:pt x="3414" y="8954"/>
                </a:lnTo>
                <a:cubicBezTo>
                  <a:pt x="3046" y="8652"/>
                  <a:pt x="2593" y="8479"/>
                  <a:pt x="2074" y="8479"/>
                </a:cubicBezTo>
                <a:cubicBezTo>
                  <a:pt x="929" y="8479"/>
                  <a:pt x="1" y="9418"/>
                  <a:pt x="1" y="10574"/>
                </a:cubicBezTo>
                <a:cubicBezTo>
                  <a:pt x="1" y="11719"/>
                  <a:pt x="929" y="12745"/>
                  <a:pt x="2074" y="12745"/>
                </a:cubicBezTo>
                <a:cubicBezTo>
                  <a:pt x="2582" y="12745"/>
                  <a:pt x="3025" y="12378"/>
                  <a:pt x="3392" y="12378"/>
                </a:cubicBezTo>
                <a:cubicBezTo>
                  <a:pt x="3697" y="12101"/>
                  <a:pt x="4033" y="11824"/>
                  <a:pt x="4307" y="11824"/>
                </a:cubicBezTo>
                <a:cubicBezTo>
                  <a:pt x="4353" y="11824"/>
                  <a:pt x="4398" y="11831"/>
                  <a:pt x="4440" y="11849"/>
                </a:cubicBezTo>
                <a:cubicBezTo>
                  <a:pt x="4559" y="11903"/>
                  <a:pt x="4645" y="12000"/>
                  <a:pt x="4699" y="12173"/>
                </a:cubicBezTo>
                <a:cubicBezTo>
                  <a:pt x="4613" y="14581"/>
                  <a:pt x="4375" y="16407"/>
                  <a:pt x="4364" y="16590"/>
                </a:cubicBezTo>
                <a:cubicBezTo>
                  <a:pt x="4397" y="16590"/>
                  <a:pt x="6265" y="16320"/>
                  <a:pt x="8739" y="16223"/>
                </a:cubicBezTo>
                <a:cubicBezTo>
                  <a:pt x="8955" y="16277"/>
                  <a:pt x="9127" y="16363"/>
                  <a:pt x="9192" y="16493"/>
                </a:cubicBezTo>
                <a:cubicBezTo>
                  <a:pt x="9311" y="16795"/>
                  <a:pt x="9127" y="17173"/>
                  <a:pt x="8836" y="17541"/>
                </a:cubicBezTo>
                <a:lnTo>
                  <a:pt x="8857" y="17541"/>
                </a:lnTo>
                <a:cubicBezTo>
                  <a:pt x="8555" y="17897"/>
                  <a:pt x="8382" y="18362"/>
                  <a:pt x="8382" y="18869"/>
                </a:cubicBezTo>
                <a:cubicBezTo>
                  <a:pt x="8382" y="20025"/>
                  <a:pt x="9322" y="20954"/>
                  <a:pt x="10477" y="20954"/>
                </a:cubicBezTo>
                <a:cubicBezTo>
                  <a:pt x="11622" y="20954"/>
                  <a:pt x="12551" y="20025"/>
                  <a:pt x="12551" y="18869"/>
                </a:cubicBezTo>
                <a:cubicBezTo>
                  <a:pt x="12530" y="18372"/>
                  <a:pt x="12389" y="17930"/>
                  <a:pt x="12087" y="17551"/>
                </a:cubicBezTo>
                <a:cubicBezTo>
                  <a:pt x="11763" y="17184"/>
                  <a:pt x="11525" y="16795"/>
                  <a:pt x="11655" y="16493"/>
                </a:cubicBezTo>
                <a:cubicBezTo>
                  <a:pt x="11709" y="16363"/>
                  <a:pt x="11903" y="16266"/>
                  <a:pt x="12119" y="16212"/>
                </a:cubicBezTo>
                <a:cubicBezTo>
                  <a:pt x="14139" y="16299"/>
                  <a:pt x="15738" y="16471"/>
                  <a:pt x="16278" y="16536"/>
                </a:cubicBezTo>
                <a:cubicBezTo>
                  <a:pt x="16321" y="16245"/>
                  <a:pt x="16537" y="14462"/>
                  <a:pt x="16612" y="12151"/>
                </a:cubicBezTo>
                <a:cubicBezTo>
                  <a:pt x="16569" y="11978"/>
                  <a:pt x="16483" y="11892"/>
                  <a:pt x="16364" y="11849"/>
                </a:cubicBezTo>
                <a:cubicBezTo>
                  <a:pt x="16320" y="11831"/>
                  <a:pt x="16275" y="11824"/>
                  <a:pt x="16228" y="11824"/>
                </a:cubicBezTo>
                <a:cubicBezTo>
                  <a:pt x="15950" y="11824"/>
                  <a:pt x="15620" y="12101"/>
                  <a:pt x="15306" y="12378"/>
                </a:cubicBezTo>
                <a:cubicBezTo>
                  <a:pt x="14949" y="12378"/>
                  <a:pt x="14495" y="12745"/>
                  <a:pt x="13999" y="12745"/>
                </a:cubicBezTo>
                <a:cubicBezTo>
                  <a:pt x="12854" y="12745"/>
                  <a:pt x="11925" y="11741"/>
                  <a:pt x="11925" y="10596"/>
                </a:cubicBezTo>
                <a:cubicBezTo>
                  <a:pt x="11925" y="9451"/>
                  <a:pt x="12854" y="8490"/>
                  <a:pt x="13999" y="8490"/>
                </a:cubicBezTo>
                <a:cubicBezTo>
                  <a:pt x="14506" y="8490"/>
                  <a:pt x="14971" y="8662"/>
                  <a:pt x="15338" y="8965"/>
                </a:cubicBezTo>
                <a:lnTo>
                  <a:pt x="15338" y="8954"/>
                </a:lnTo>
                <a:cubicBezTo>
                  <a:pt x="15627" y="9175"/>
                  <a:pt x="15917" y="9336"/>
                  <a:pt x="16175" y="9336"/>
                </a:cubicBezTo>
                <a:cubicBezTo>
                  <a:pt x="16244" y="9336"/>
                  <a:pt x="16311" y="9325"/>
                  <a:pt x="16375" y="9300"/>
                </a:cubicBezTo>
                <a:cubicBezTo>
                  <a:pt x="16494" y="9246"/>
                  <a:pt x="16580" y="9116"/>
                  <a:pt x="16634" y="8932"/>
                </a:cubicBezTo>
                <a:cubicBezTo>
                  <a:pt x="16569" y="6589"/>
                  <a:pt x="16342" y="4763"/>
                  <a:pt x="16321" y="4493"/>
                </a:cubicBezTo>
                <a:cubicBezTo>
                  <a:pt x="15835" y="4547"/>
                  <a:pt x="14312" y="4709"/>
                  <a:pt x="12368" y="4796"/>
                </a:cubicBezTo>
                <a:cubicBezTo>
                  <a:pt x="12054" y="4742"/>
                  <a:pt x="11730" y="4644"/>
                  <a:pt x="11655" y="4450"/>
                </a:cubicBezTo>
                <a:cubicBezTo>
                  <a:pt x="11525" y="4158"/>
                  <a:pt x="11720" y="3780"/>
                  <a:pt x="12000" y="3413"/>
                </a:cubicBezTo>
                <a:lnTo>
                  <a:pt x="11990" y="3413"/>
                </a:lnTo>
                <a:cubicBezTo>
                  <a:pt x="12281" y="3046"/>
                  <a:pt x="12465" y="2592"/>
                  <a:pt x="12465" y="2074"/>
                </a:cubicBezTo>
                <a:cubicBezTo>
                  <a:pt x="12465" y="929"/>
                  <a:pt x="11514" y="0"/>
                  <a:pt x="10369" y="0"/>
                </a:cubicBez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0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sp>
        <p:nvSpPr>
          <p:cNvPr id="1119" name="Google Shape;1119;p40"/>
          <p:cNvSpPr/>
          <p:nvPr/>
        </p:nvSpPr>
        <p:spPr>
          <a:xfrm>
            <a:off x="2511405" y="4932922"/>
            <a:ext cx="0" cy="49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40"/>
          <p:cNvGrpSpPr/>
          <p:nvPr/>
        </p:nvGrpSpPr>
        <p:grpSpPr>
          <a:xfrm>
            <a:off x="2819357" y="942436"/>
            <a:ext cx="3505228" cy="2305709"/>
            <a:chOff x="2819386" y="942408"/>
            <a:chExt cx="3505228" cy="2199475"/>
          </a:xfrm>
        </p:grpSpPr>
        <p:sp>
          <p:nvSpPr>
            <p:cNvPr id="1121" name="Google Shape;1121;p40"/>
            <p:cNvSpPr/>
            <p:nvPr/>
          </p:nvSpPr>
          <p:spPr>
            <a:xfrm>
              <a:off x="3562844" y="2232224"/>
              <a:ext cx="1373019" cy="909658"/>
            </a:xfrm>
            <a:custGeom>
              <a:rect b="b" l="l" r="r" t="t"/>
              <a:pathLst>
                <a:path extrusionOk="0" h="24529" w="33043">
                  <a:moveTo>
                    <a:pt x="299" y="1"/>
                  </a:moveTo>
                  <a:cubicBezTo>
                    <a:pt x="120" y="1"/>
                    <a:pt x="1" y="160"/>
                    <a:pt x="1" y="299"/>
                  </a:cubicBezTo>
                  <a:lnTo>
                    <a:pt x="1" y="24230"/>
                  </a:lnTo>
                  <a:cubicBezTo>
                    <a:pt x="1" y="24389"/>
                    <a:pt x="140" y="24529"/>
                    <a:pt x="299" y="24529"/>
                  </a:cubicBezTo>
                  <a:lnTo>
                    <a:pt x="24210" y="24529"/>
                  </a:lnTo>
                  <a:cubicBezTo>
                    <a:pt x="24389" y="24529"/>
                    <a:pt x="24508" y="24370"/>
                    <a:pt x="24508" y="24230"/>
                  </a:cubicBezTo>
                  <a:lnTo>
                    <a:pt x="24508" y="16134"/>
                  </a:lnTo>
                  <a:cubicBezTo>
                    <a:pt x="24508" y="15959"/>
                    <a:pt x="24647" y="15848"/>
                    <a:pt x="24799" y="15848"/>
                  </a:cubicBezTo>
                  <a:cubicBezTo>
                    <a:pt x="24855" y="15848"/>
                    <a:pt x="24913" y="15863"/>
                    <a:pt x="24966" y="15895"/>
                  </a:cubicBezTo>
                  <a:cubicBezTo>
                    <a:pt x="25611" y="16304"/>
                    <a:pt x="26382" y="16543"/>
                    <a:pt x="27210" y="16543"/>
                  </a:cubicBezTo>
                  <a:cubicBezTo>
                    <a:pt x="28194" y="16543"/>
                    <a:pt x="29260" y="16206"/>
                    <a:pt x="30297" y="15418"/>
                  </a:cubicBezTo>
                  <a:cubicBezTo>
                    <a:pt x="30317" y="15398"/>
                    <a:pt x="30357" y="15378"/>
                    <a:pt x="30397" y="15378"/>
                  </a:cubicBezTo>
                  <a:cubicBezTo>
                    <a:pt x="33042" y="11857"/>
                    <a:pt x="30596" y="8018"/>
                    <a:pt x="27254" y="8018"/>
                  </a:cubicBezTo>
                  <a:cubicBezTo>
                    <a:pt x="26418" y="8018"/>
                    <a:pt x="25622" y="8236"/>
                    <a:pt x="24986" y="8654"/>
                  </a:cubicBezTo>
                  <a:cubicBezTo>
                    <a:pt x="24935" y="8684"/>
                    <a:pt x="24881" y="8698"/>
                    <a:pt x="24829" y="8698"/>
                  </a:cubicBezTo>
                  <a:cubicBezTo>
                    <a:pt x="24673" y="8698"/>
                    <a:pt x="24528" y="8579"/>
                    <a:pt x="24528" y="8416"/>
                  </a:cubicBezTo>
                  <a:lnTo>
                    <a:pt x="24528" y="299"/>
                  </a:lnTo>
                  <a:cubicBezTo>
                    <a:pt x="24528" y="120"/>
                    <a:pt x="24389" y="1"/>
                    <a:pt x="24230" y="1"/>
                  </a:cubicBezTo>
                  <a:lnTo>
                    <a:pt x="15974" y="1"/>
                  </a:lnTo>
                  <a:cubicBezTo>
                    <a:pt x="15736" y="1"/>
                    <a:pt x="15577" y="260"/>
                    <a:pt x="15736" y="458"/>
                  </a:cubicBezTo>
                  <a:cubicBezTo>
                    <a:pt x="16233" y="1155"/>
                    <a:pt x="16531" y="2010"/>
                    <a:pt x="16531" y="2945"/>
                  </a:cubicBezTo>
                  <a:cubicBezTo>
                    <a:pt x="16531" y="5287"/>
                    <a:pt x="14613" y="7204"/>
                    <a:pt x="12255" y="7204"/>
                  </a:cubicBezTo>
                  <a:cubicBezTo>
                    <a:pt x="11268" y="7204"/>
                    <a:pt x="10204" y="6869"/>
                    <a:pt x="9171" y="6088"/>
                  </a:cubicBezTo>
                  <a:lnTo>
                    <a:pt x="9092" y="6028"/>
                  </a:lnTo>
                  <a:cubicBezTo>
                    <a:pt x="7580" y="3999"/>
                    <a:pt x="7719" y="1891"/>
                    <a:pt x="8773" y="458"/>
                  </a:cubicBezTo>
                  <a:cubicBezTo>
                    <a:pt x="8912" y="279"/>
                    <a:pt x="8793" y="1"/>
                    <a:pt x="85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4808325" y="1954750"/>
              <a:ext cx="1036124" cy="1169513"/>
            </a:xfrm>
            <a:custGeom>
              <a:rect b="b" l="l" r="r" t="t"/>
              <a:pathLst>
                <a:path extrusionOk="0" h="31536" w="24528">
                  <a:moveTo>
                    <a:pt x="12255" y="0"/>
                  </a:moveTo>
                  <a:cubicBezTo>
                    <a:pt x="9892" y="0"/>
                    <a:pt x="7977" y="1915"/>
                    <a:pt x="7977" y="4283"/>
                  </a:cubicBezTo>
                  <a:cubicBezTo>
                    <a:pt x="7977" y="5098"/>
                    <a:pt x="8216" y="5894"/>
                    <a:pt x="8634" y="6530"/>
                  </a:cubicBezTo>
                  <a:cubicBezTo>
                    <a:pt x="8753" y="6729"/>
                    <a:pt x="8614" y="6988"/>
                    <a:pt x="8395" y="6988"/>
                  </a:cubicBezTo>
                  <a:lnTo>
                    <a:pt x="299" y="6988"/>
                  </a:lnTo>
                  <a:cubicBezTo>
                    <a:pt x="140" y="6988"/>
                    <a:pt x="0" y="7127"/>
                    <a:pt x="0" y="7286"/>
                  </a:cubicBezTo>
                  <a:lnTo>
                    <a:pt x="0" y="15542"/>
                  </a:lnTo>
                  <a:cubicBezTo>
                    <a:pt x="0" y="15714"/>
                    <a:pt x="135" y="15845"/>
                    <a:pt x="284" y="15845"/>
                  </a:cubicBezTo>
                  <a:cubicBezTo>
                    <a:pt x="342" y="15845"/>
                    <a:pt x="402" y="15825"/>
                    <a:pt x="458" y="15781"/>
                  </a:cubicBezTo>
                  <a:cubicBezTo>
                    <a:pt x="1154" y="15283"/>
                    <a:pt x="2029" y="14985"/>
                    <a:pt x="2944" y="14985"/>
                  </a:cubicBezTo>
                  <a:cubicBezTo>
                    <a:pt x="6267" y="14985"/>
                    <a:pt x="8733" y="18844"/>
                    <a:pt x="6107" y="22345"/>
                  </a:cubicBezTo>
                  <a:lnTo>
                    <a:pt x="6028" y="22425"/>
                  </a:lnTo>
                  <a:cubicBezTo>
                    <a:pt x="4988" y="23207"/>
                    <a:pt x="3916" y="23547"/>
                    <a:pt x="2926" y="23547"/>
                  </a:cubicBezTo>
                  <a:cubicBezTo>
                    <a:pt x="2002" y="23547"/>
                    <a:pt x="1149" y="23252"/>
                    <a:pt x="458" y="22743"/>
                  </a:cubicBezTo>
                  <a:cubicBezTo>
                    <a:pt x="406" y="22703"/>
                    <a:pt x="346" y="22684"/>
                    <a:pt x="287" y="22684"/>
                  </a:cubicBezTo>
                  <a:cubicBezTo>
                    <a:pt x="141" y="22684"/>
                    <a:pt x="0" y="22798"/>
                    <a:pt x="0" y="22982"/>
                  </a:cubicBezTo>
                  <a:lnTo>
                    <a:pt x="0" y="31237"/>
                  </a:lnTo>
                  <a:cubicBezTo>
                    <a:pt x="0" y="31396"/>
                    <a:pt x="159" y="31536"/>
                    <a:pt x="299" y="31536"/>
                  </a:cubicBezTo>
                  <a:lnTo>
                    <a:pt x="24230" y="31536"/>
                  </a:lnTo>
                  <a:cubicBezTo>
                    <a:pt x="24409" y="31536"/>
                    <a:pt x="24528" y="31377"/>
                    <a:pt x="24528" y="31237"/>
                  </a:cubicBezTo>
                  <a:lnTo>
                    <a:pt x="24528" y="7306"/>
                  </a:lnTo>
                  <a:cubicBezTo>
                    <a:pt x="24528" y="7127"/>
                    <a:pt x="24369" y="7008"/>
                    <a:pt x="24230" y="7008"/>
                  </a:cubicBezTo>
                  <a:lnTo>
                    <a:pt x="16113" y="7008"/>
                  </a:lnTo>
                  <a:cubicBezTo>
                    <a:pt x="15875" y="7008"/>
                    <a:pt x="15755" y="6769"/>
                    <a:pt x="15875" y="6570"/>
                  </a:cubicBezTo>
                  <a:cubicBezTo>
                    <a:pt x="16770" y="5138"/>
                    <a:pt x="16849" y="3129"/>
                    <a:pt x="15397" y="1219"/>
                  </a:cubicBezTo>
                  <a:cubicBezTo>
                    <a:pt x="15377" y="1199"/>
                    <a:pt x="15357" y="1159"/>
                    <a:pt x="15357" y="1120"/>
                  </a:cubicBezTo>
                  <a:cubicBezTo>
                    <a:pt x="14317" y="338"/>
                    <a:pt x="13246" y="0"/>
                    <a:pt x="12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384421" y="1649250"/>
              <a:ext cx="98457" cy="348111"/>
            </a:xfrm>
            <a:custGeom>
              <a:rect b="b" l="l" r="r" t="t"/>
              <a:pathLst>
                <a:path extrusionOk="0" h="9387" w="2468">
                  <a:moveTo>
                    <a:pt x="1670" y="1"/>
                  </a:moveTo>
                  <a:cubicBezTo>
                    <a:pt x="1023" y="1"/>
                    <a:pt x="950" y="1451"/>
                    <a:pt x="876" y="1838"/>
                  </a:cubicBezTo>
                  <a:cubicBezTo>
                    <a:pt x="637" y="3310"/>
                    <a:pt x="378" y="4782"/>
                    <a:pt x="199" y="6215"/>
                  </a:cubicBezTo>
                  <a:cubicBezTo>
                    <a:pt x="140" y="6612"/>
                    <a:pt x="80" y="7010"/>
                    <a:pt x="60" y="7408"/>
                  </a:cubicBezTo>
                  <a:cubicBezTo>
                    <a:pt x="40" y="7806"/>
                    <a:pt x="0" y="8224"/>
                    <a:pt x="140" y="8602"/>
                  </a:cubicBezTo>
                  <a:cubicBezTo>
                    <a:pt x="279" y="8980"/>
                    <a:pt x="577" y="9318"/>
                    <a:pt x="975" y="9378"/>
                  </a:cubicBezTo>
                  <a:cubicBezTo>
                    <a:pt x="1017" y="9383"/>
                    <a:pt x="1059" y="9386"/>
                    <a:pt x="1100" y="9386"/>
                  </a:cubicBezTo>
                  <a:cubicBezTo>
                    <a:pt x="1484" y="9386"/>
                    <a:pt x="1810" y="9140"/>
                    <a:pt x="1990" y="8781"/>
                  </a:cubicBezTo>
                  <a:cubicBezTo>
                    <a:pt x="2149" y="8482"/>
                    <a:pt x="2189" y="8164"/>
                    <a:pt x="2248" y="7806"/>
                  </a:cubicBezTo>
                  <a:cubicBezTo>
                    <a:pt x="2388" y="6652"/>
                    <a:pt x="2427" y="5459"/>
                    <a:pt x="2447" y="4285"/>
                  </a:cubicBezTo>
                  <a:cubicBezTo>
                    <a:pt x="2467" y="3052"/>
                    <a:pt x="2388" y="1818"/>
                    <a:pt x="2169" y="605"/>
                  </a:cubicBezTo>
                  <a:cubicBezTo>
                    <a:pt x="2129" y="346"/>
                    <a:pt x="2049" y="108"/>
                    <a:pt x="1831" y="28"/>
                  </a:cubicBezTo>
                  <a:cubicBezTo>
                    <a:pt x="1773" y="9"/>
                    <a:pt x="1720" y="1"/>
                    <a:pt x="1670" y="1"/>
                  </a:cubicBezTo>
                  <a:close/>
                </a:path>
              </a:pathLst>
            </a:custGeom>
            <a:solidFill>
              <a:srgbClr val="D9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3116983" y="1861628"/>
              <a:ext cx="350822" cy="145742"/>
            </a:xfrm>
            <a:custGeom>
              <a:rect b="b" l="l" r="r" t="t"/>
              <a:pathLst>
                <a:path extrusionOk="0" h="3930" w="8794">
                  <a:moveTo>
                    <a:pt x="1270" y="1"/>
                  </a:moveTo>
                  <a:cubicBezTo>
                    <a:pt x="669" y="1"/>
                    <a:pt x="56" y="248"/>
                    <a:pt x="20" y="945"/>
                  </a:cubicBezTo>
                  <a:cubicBezTo>
                    <a:pt x="1" y="1283"/>
                    <a:pt x="219" y="1621"/>
                    <a:pt x="498" y="1840"/>
                  </a:cubicBezTo>
                  <a:cubicBezTo>
                    <a:pt x="936" y="2218"/>
                    <a:pt x="1473" y="2457"/>
                    <a:pt x="1990" y="2656"/>
                  </a:cubicBezTo>
                  <a:cubicBezTo>
                    <a:pt x="2905" y="3034"/>
                    <a:pt x="3840" y="3312"/>
                    <a:pt x="4815" y="3531"/>
                  </a:cubicBezTo>
                  <a:cubicBezTo>
                    <a:pt x="5372" y="3651"/>
                    <a:pt x="5909" y="3790"/>
                    <a:pt x="6486" y="3869"/>
                  </a:cubicBezTo>
                  <a:cubicBezTo>
                    <a:pt x="6717" y="3908"/>
                    <a:pt x="6948" y="3930"/>
                    <a:pt x="7179" y="3930"/>
                  </a:cubicBezTo>
                  <a:cubicBezTo>
                    <a:pt x="7306" y="3930"/>
                    <a:pt x="7433" y="3923"/>
                    <a:pt x="7560" y="3909"/>
                  </a:cubicBezTo>
                  <a:cubicBezTo>
                    <a:pt x="7679" y="3869"/>
                    <a:pt x="7838" y="3849"/>
                    <a:pt x="7958" y="3830"/>
                  </a:cubicBezTo>
                  <a:cubicBezTo>
                    <a:pt x="8375" y="3690"/>
                    <a:pt x="8574" y="3352"/>
                    <a:pt x="8773" y="2974"/>
                  </a:cubicBezTo>
                  <a:cubicBezTo>
                    <a:pt x="8773" y="2954"/>
                    <a:pt x="8793" y="2895"/>
                    <a:pt x="8793" y="2875"/>
                  </a:cubicBezTo>
                  <a:cubicBezTo>
                    <a:pt x="8793" y="2835"/>
                    <a:pt x="8694" y="2775"/>
                    <a:pt x="8674" y="2755"/>
                  </a:cubicBezTo>
                  <a:cubicBezTo>
                    <a:pt x="8355" y="2497"/>
                    <a:pt x="7997" y="2258"/>
                    <a:pt x="7659" y="1999"/>
                  </a:cubicBezTo>
                  <a:cubicBezTo>
                    <a:pt x="7480" y="1860"/>
                    <a:pt x="7301" y="1741"/>
                    <a:pt x="7162" y="1582"/>
                  </a:cubicBezTo>
                  <a:cubicBezTo>
                    <a:pt x="7003" y="1442"/>
                    <a:pt x="6943" y="1283"/>
                    <a:pt x="6844" y="1104"/>
                  </a:cubicBezTo>
                  <a:cubicBezTo>
                    <a:pt x="6844" y="1104"/>
                    <a:pt x="6844" y="1084"/>
                    <a:pt x="6804" y="1084"/>
                  </a:cubicBezTo>
                  <a:cubicBezTo>
                    <a:pt x="6797" y="1078"/>
                    <a:pt x="6791" y="1076"/>
                    <a:pt x="6784" y="1076"/>
                  </a:cubicBezTo>
                  <a:cubicBezTo>
                    <a:pt x="6771" y="1076"/>
                    <a:pt x="6757" y="1084"/>
                    <a:pt x="6744" y="1084"/>
                  </a:cubicBezTo>
                  <a:cubicBezTo>
                    <a:pt x="6585" y="1164"/>
                    <a:pt x="6406" y="1244"/>
                    <a:pt x="6247" y="1244"/>
                  </a:cubicBezTo>
                  <a:cubicBezTo>
                    <a:pt x="6068" y="1244"/>
                    <a:pt x="5948" y="1164"/>
                    <a:pt x="5769" y="1104"/>
                  </a:cubicBezTo>
                  <a:cubicBezTo>
                    <a:pt x="5471" y="1045"/>
                    <a:pt x="5193" y="945"/>
                    <a:pt x="4914" y="866"/>
                  </a:cubicBezTo>
                  <a:cubicBezTo>
                    <a:pt x="3800" y="547"/>
                    <a:pt x="2626" y="189"/>
                    <a:pt x="1473" y="10"/>
                  </a:cubicBezTo>
                  <a:cubicBezTo>
                    <a:pt x="1406" y="4"/>
                    <a:pt x="1338" y="1"/>
                    <a:pt x="1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3407439" y="1501694"/>
              <a:ext cx="71449" cy="193914"/>
            </a:xfrm>
            <a:custGeom>
              <a:rect b="b" l="l" r="r" t="t"/>
              <a:pathLst>
                <a:path extrusionOk="0" h="5229" w="1791">
                  <a:moveTo>
                    <a:pt x="698" y="1"/>
                  </a:moveTo>
                  <a:cubicBezTo>
                    <a:pt x="658" y="1"/>
                    <a:pt x="612" y="19"/>
                    <a:pt x="597" y="48"/>
                  </a:cubicBezTo>
                  <a:cubicBezTo>
                    <a:pt x="577" y="108"/>
                    <a:pt x="557" y="148"/>
                    <a:pt x="557" y="207"/>
                  </a:cubicBezTo>
                  <a:cubicBezTo>
                    <a:pt x="458" y="983"/>
                    <a:pt x="319" y="1719"/>
                    <a:pt x="120" y="2475"/>
                  </a:cubicBezTo>
                  <a:cubicBezTo>
                    <a:pt x="0" y="2933"/>
                    <a:pt x="199" y="3032"/>
                    <a:pt x="418" y="3430"/>
                  </a:cubicBezTo>
                  <a:cubicBezTo>
                    <a:pt x="657" y="3828"/>
                    <a:pt x="577" y="4385"/>
                    <a:pt x="736" y="4882"/>
                  </a:cubicBezTo>
                  <a:cubicBezTo>
                    <a:pt x="736" y="4922"/>
                    <a:pt x="776" y="4982"/>
                    <a:pt x="796" y="5002"/>
                  </a:cubicBezTo>
                  <a:cubicBezTo>
                    <a:pt x="816" y="5022"/>
                    <a:pt x="876" y="5022"/>
                    <a:pt x="895" y="5041"/>
                  </a:cubicBezTo>
                  <a:lnTo>
                    <a:pt x="1273" y="5201"/>
                  </a:lnTo>
                  <a:cubicBezTo>
                    <a:pt x="1287" y="5215"/>
                    <a:pt x="1311" y="5229"/>
                    <a:pt x="1345" y="5229"/>
                  </a:cubicBezTo>
                  <a:cubicBezTo>
                    <a:pt x="1360" y="5229"/>
                    <a:pt x="1375" y="5226"/>
                    <a:pt x="1393" y="5220"/>
                  </a:cubicBezTo>
                  <a:cubicBezTo>
                    <a:pt x="1452" y="5201"/>
                    <a:pt x="1472" y="5121"/>
                    <a:pt x="1492" y="5041"/>
                  </a:cubicBezTo>
                  <a:cubicBezTo>
                    <a:pt x="1572" y="4783"/>
                    <a:pt x="1612" y="4524"/>
                    <a:pt x="1691" y="4246"/>
                  </a:cubicBezTo>
                  <a:cubicBezTo>
                    <a:pt x="1751" y="4047"/>
                    <a:pt x="1791" y="3828"/>
                    <a:pt x="1791" y="3609"/>
                  </a:cubicBezTo>
                  <a:cubicBezTo>
                    <a:pt x="1771" y="3132"/>
                    <a:pt x="1492" y="2893"/>
                    <a:pt x="1214" y="2555"/>
                  </a:cubicBezTo>
                  <a:cubicBezTo>
                    <a:pt x="955" y="2237"/>
                    <a:pt x="1134" y="1839"/>
                    <a:pt x="1114" y="1481"/>
                  </a:cubicBezTo>
                  <a:cubicBezTo>
                    <a:pt x="1094" y="1003"/>
                    <a:pt x="995" y="526"/>
                    <a:pt x="816" y="108"/>
                  </a:cubicBezTo>
                  <a:cubicBezTo>
                    <a:pt x="796" y="48"/>
                    <a:pt x="776" y="28"/>
                    <a:pt x="736" y="9"/>
                  </a:cubicBezTo>
                  <a:cubicBezTo>
                    <a:pt x="726" y="3"/>
                    <a:pt x="712" y="1"/>
                    <a:pt x="698" y="1"/>
                  </a:cubicBezTo>
                  <a:close/>
                </a:path>
              </a:pathLst>
            </a:custGeom>
            <a:solidFill>
              <a:srgbClr val="D9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3150333" y="3030246"/>
              <a:ext cx="161927" cy="99349"/>
            </a:xfrm>
            <a:custGeom>
              <a:rect b="b" l="l" r="r" t="t"/>
              <a:pathLst>
                <a:path extrusionOk="0" h="2679" w="4059">
                  <a:moveTo>
                    <a:pt x="1238" y="0"/>
                  </a:moveTo>
                  <a:cubicBezTo>
                    <a:pt x="1005" y="0"/>
                    <a:pt x="765" y="26"/>
                    <a:pt x="537" y="87"/>
                  </a:cubicBezTo>
                  <a:cubicBezTo>
                    <a:pt x="477" y="87"/>
                    <a:pt x="438" y="107"/>
                    <a:pt x="378" y="147"/>
                  </a:cubicBezTo>
                  <a:cubicBezTo>
                    <a:pt x="279" y="206"/>
                    <a:pt x="298" y="365"/>
                    <a:pt x="298" y="485"/>
                  </a:cubicBezTo>
                  <a:cubicBezTo>
                    <a:pt x="298" y="803"/>
                    <a:pt x="179" y="1161"/>
                    <a:pt x="100" y="1479"/>
                  </a:cubicBezTo>
                  <a:cubicBezTo>
                    <a:pt x="40" y="1798"/>
                    <a:pt x="0" y="2195"/>
                    <a:pt x="199" y="2474"/>
                  </a:cubicBezTo>
                  <a:cubicBezTo>
                    <a:pt x="239" y="2534"/>
                    <a:pt x="259" y="2554"/>
                    <a:pt x="298" y="2573"/>
                  </a:cubicBezTo>
                  <a:cubicBezTo>
                    <a:pt x="338" y="2593"/>
                    <a:pt x="378" y="2593"/>
                    <a:pt x="438" y="2593"/>
                  </a:cubicBezTo>
                  <a:cubicBezTo>
                    <a:pt x="1373" y="2633"/>
                    <a:pt x="2347" y="2653"/>
                    <a:pt x="3282" y="2673"/>
                  </a:cubicBezTo>
                  <a:cubicBezTo>
                    <a:pt x="3335" y="2677"/>
                    <a:pt x="3388" y="2679"/>
                    <a:pt x="3441" y="2679"/>
                  </a:cubicBezTo>
                  <a:cubicBezTo>
                    <a:pt x="3668" y="2679"/>
                    <a:pt x="3889" y="2635"/>
                    <a:pt x="4018" y="2474"/>
                  </a:cubicBezTo>
                  <a:cubicBezTo>
                    <a:pt x="4038" y="2454"/>
                    <a:pt x="4058" y="2394"/>
                    <a:pt x="4058" y="2355"/>
                  </a:cubicBezTo>
                  <a:cubicBezTo>
                    <a:pt x="4058" y="2275"/>
                    <a:pt x="3979" y="2176"/>
                    <a:pt x="3919" y="2156"/>
                  </a:cubicBezTo>
                  <a:cubicBezTo>
                    <a:pt x="3839" y="2096"/>
                    <a:pt x="3740" y="2096"/>
                    <a:pt x="3660" y="2096"/>
                  </a:cubicBezTo>
                  <a:cubicBezTo>
                    <a:pt x="2924" y="2036"/>
                    <a:pt x="1731" y="1937"/>
                    <a:pt x="1452" y="1081"/>
                  </a:cubicBezTo>
                  <a:cubicBezTo>
                    <a:pt x="1432" y="982"/>
                    <a:pt x="1432" y="7"/>
                    <a:pt x="1452" y="7"/>
                  </a:cubicBezTo>
                  <a:cubicBezTo>
                    <a:pt x="1382" y="3"/>
                    <a:pt x="131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2859079" y="3015746"/>
              <a:ext cx="166674" cy="110178"/>
            </a:xfrm>
            <a:custGeom>
              <a:rect b="b" l="l" r="r" t="t"/>
              <a:pathLst>
                <a:path extrusionOk="0" h="2971" w="4178">
                  <a:moveTo>
                    <a:pt x="813" y="0"/>
                  </a:moveTo>
                  <a:cubicBezTo>
                    <a:pt x="712" y="0"/>
                    <a:pt x="477" y="1055"/>
                    <a:pt x="438" y="1134"/>
                  </a:cubicBezTo>
                  <a:cubicBezTo>
                    <a:pt x="319" y="1632"/>
                    <a:pt x="0" y="2328"/>
                    <a:pt x="319" y="2766"/>
                  </a:cubicBezTo>
                  <a:cubicBezTo>
                    <a:pt x="339" y="2825"/>
                    <a:pt x="378" y="2845"/>
                    <a:pt x="418" y="2865"/>
                  </a:cubicBezTo>
                  <a:cubicBezTo>
                    <a:pt x="438" y="2885"/>
                    <a:pt x="498" y="2885"/>
                    <a:pt x="538" y="2885"/>
                  </a:cubicBezTo>
                  <a:cubicBezTo>
                    <a:pt x="1492" y="2925"/>
                    <a:pt x="2467" y="2945"/>
                    <a:pt x="3402" y="2964"/>
                  </a:cubicBezTo>
                  <a:cubicBezTo>
                    <a:pt x="3454" y="2968"/>
                    <a:pt x="3508" y="2971"/>
                    <a:pt x="3560" y="2971"/>
                  </a:cubicBezTo>
                  <a:cubicBezTo>
                    <a:pt x="3787" y="2971"/>
                    <a:pt x="4005" y="2927"/>
                    <a:pt x="4118" y="2766"/>
                  </a:cubicBezTo>
                  <a:cubicBezTo>
                    <a:pt x="4158" y="2746"/>
                    <a:pt x="4178" y="2686"/>
                    <a:pt x="4178" y="2646"/>
                  </a:cubicBezTo>
                  <a:cubicBezTo>
                    <a:pt x="4178" y="2567"/>
                    <a:pt x="4098" y="2467"/>
                    <a:pt x="4019" y="2447"/>
                  </a:cubicBezTo>
                  <a:cubicBezTo>
                    <a:pt x="3959" y="2388"/>
                    <a:pt x="3860" y="2388"/>
                    <a:pt x="3780" y="2388"/>
                  </a:cubicBezTo>
                  <a:cubicBezTo>
                    <a:pt x="3104" y="2348"/>
                    <a:pt x="1592" y="2268"/>
                    <a:pt x="1771" y="1194"/>
                  </a:cubicBezTo>
                  <a:cubicBezTo>
                    <a:pt x="1791" y="975"/>
                    <a:pt x="1910" y="776"/>
                    <a:pt x="2010" y="557"/>
                  </a:cubicBezTo>
                  <a:cubicBezTo>
                    <a:pt x="2029" y="498"/>
                    <a:pt x="2069" y="438"/>
                    <a:pt x="2010" y="378"/>
                  </a:cubicBezTo>
                  <a:cubicBezTo>
                    <a:pt x="2010" y="358"/>
                    <a:pt x="1970" y="339"/>
                    <a:pt x="1930" y="339"/>
                  </a:cubicBezTo>
                  <a:cubicBezTo>
                    <a:pt x="1572" y="239"/>
                    <a:pt x="1194" y="100"/>
                    <a:pt x="816" y="0"/>
                  </a:cubicBezTo>
                  <a:cubicBezTo>
                    <a:pt x="815" y="0"/>
                    <a:pt x="814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3102701" y="1716075"/>
              <a:ext cx="84175" cy="115703"/>
            </a:xfrm>
            <a:custGeom>
              <a:rect b="b" l="l" r="r" t="t"/>
              <a:pathLst>
                <a:path extrusionOk="0" h="3120" w="2110">
                  <a:moveTo>
                    <a:pt x="866" y="1"/>
                  </a:moveTo>
                  <a:cubicBezTo>
                    <a:pt x="640" y="1"/>
                    <a:pt x="414" y="16"/>
                    <a:pt x="219" y="16"/>
                  </a:cubicBezTo>
                  <a:cubicBezTo>
                    <a:pt x="0" y="792"/>
                    <a:pt x="40" y="1628"/>
                    <a:pt x="60" y="2463"/>
                  </a:cubicBezTo>
                  <a:cubicBezTo>
                    <a:pt x="60" y="2503"/>
                    <a:pt x="60" y="2563"/>
                    <a:pt x="80" y="2582"/>
                  </a:cubicBezTo>
                  <a:cubicBezTo>
                    <a:pt x="100" y="2602"/>
                    <a:pt x="140" y="2622"/>
                    <a:pt x="180" y="2622"/>
                  </a:cubicBezTo>
                  <a:cubicBezTo>
                    <a:pt x="458" y="2722"/>
                    <a:pt x="677" y="2801"/>
                    <a:pt x="935" y="2921"/>
                  </a:cubicBezTo>
                  <a:cubicBezTo>
                    <a:pt x="1174" y="3060"/>
                    <a:pt x="1532" y="3120"/>
                    <a:pt x="1791" y="3120"/>
                  </a:cubicBezTo>
                  <a:cubicBezTo>
                    <a:pt x="1870" y="3120"/>
                    <a:pt x="1950" y="3120"/>
                    <a:pt x="1990" y="3080"/>
                  </a:cubicBezTo>
                  <a:cubicBezTo>
                    <a:pt x="2049" y="3020"/>
                    <a:pt x="2049" y="2980"/>
                    <a:pt x="2049" y="2921"/>
                  </a:cubicBezTo>
                  <a:cubicBezTo>
                    <a:pt x="2069" y="2384"/>
                    <a:pt x="2030" y="1807"/>
                    <a:pt x="1990" y="1270"/>
                  </a:cubicBezTo>
                  <a:cubicBezTo>
                    <a:pt x="2010" y="832"/>
                    <a:pt x="2109" y="374"/>
                    <a:pt x="1652" y="136"/>
                  </a:cubicBezTo>
                  <a:cubicBezTo>
                    <a:pt x="1431" y="25"/>
                    <a:pt x="1148" y="1"/>
                    <a:pt x="866" y="1"/>
                  </a:cubicBezTo>
                  <a:close/>
                </a:path>
              </a:pathLst>
            </a:custGeom>
            <a:solidFill>
              <a:srgbClr val="D9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2874956" y="2167643"/>
              <a:ext cx="373800" cy="894178"/>
            </a:xfrm>
            <a:custGeom>
              <a:rect b="b" l="l" r="r" t="t"/>
              <a:pathLst>
                <a:path extrusionOk="0" h="24112" w="9370">
                  <a:moveTo>
                    <a:pt x="7063" y="0"/>
                  </a:moveTo>
                  <a:cubicBezTo>
                    <a:pt x="5369" y="0"/>
                    <a:pt x="3971" y="1636"/>
                    <a:pt x="3800" y="3316"/>
                  </a:cubicBezTo>
                  <a:cubicBezTo>
                    <a:pt x="3780" y="3555"/>
                    <a:pt x="3780" y="3813"/>
                    <a:pt x="3780" y="4052"/>
                  </a:cubicBezTo>
                  <a:lnTo>
                    <a:pt x="3780" y="4728"/>
                  </a:lnTo>
                  <a:cubicBezTo>
                    <a:pt x="3800" y="5862"/>
                    <a:pt x="3820" y="7036"/>
                    <a:pt x="3760" y="8190"/>
                  </a:cubicBezTo>
                  <a:cubicBezTo>
                    <a:pt x="3521" y="11432"/>
                    <a:pt x="2487" y="14496"/>
                    <a:pt x="1512" y="17579"/>
                  </a:cubicBezTo>
                  <a:lnTo>
                    <a:pt x="915" y="19449"/>
                  </a:lnTo>
                  <a:cubicBezTo>
                    <a:pt x="537" y="20583"/>
                    <a:pt x="199" y="21756"/>
                    <a:pt x="0" y="22950"/>
                  </a:cubicBezTo>
                  <a:cubicBezTo>
                    <a:pt x="597" y="23348"/>
                    <a:pt x="1194" y="23726"/>
                    <a:pt x="1811" y="24064"/>
                  </a:cubicBezTo>
                  <a:cubicBezTo>
                    <a:pt x="1854" y="24093"/>
                    <a:pt x="1877" y="24112"/>
                    <a:pt x="1901" y="24112"/>
                  </a:cubicBezTo>
                  <a:cubicBezTo>
                    <a:pt x="1910" y="24112"/>
                    <a:pt x="1919" y="24109"/>
                    <a:pt x="1930" y="24104"/>
                  </a:cubicBezTo>
                  <a:cubicBezTo>
                    <a:pt x="1990" y="24064"/>
                    <a:pt x="2009" y="24044"/>
                    <a:pt x="2029" y="24004"/>
                  </a:cubicBezTo>
                  <a:cubicBezTo>
                    <a:pt x="2447" y="23169"/>
                    <a:pt x="2905" y="22353"/>
                    <a:pt x="3223" y="21518"/>
                  </a:cubicBezTo>
                  <a:cubicBezTo>
                    <a:pt x="3422" y="20961"/>
                    <a:pt x="3581" y="20424"/>
                    <a:pt x="3760" y="19867"/>
                  </a:cubicBezTo>
                  <a:cubicBezTo>
                    <a:pt x="4198" y="18534"/>
                    <a:pt x="4794" y="17241"/>
                    <a:pt x="5312" y="15908"/>
                  </a:cubicBezTo>
                  <a:cubicBezTo>
                    <a:pt x="6266" y="13680"/>
                    <a:pt x="7082" y="11372"/>
                    <a:pt x="7798" y="9045"/>
                  </a:cubicBezTo>
                  <a:cubicBezTo>
                    <a:pt x="8335" y="7394"/>
                    <a:pt x="8773" y="5743"/>
                    <a:pt x="9091" y="4032"/>
                  </a:cubicBezTo>
                  <a:cubicBezTo>
                    <a:pt x="9230" y="3216"/>
                    <a:pt x="9370" y="2281"/>
                    <a:pt x="9191" y="1466"/>
                  </a:cubicBezTo>
                  <a:cubicBezTo>
                    <a:pt x="9171" y="1327"/>
                    <a:pt x="9131" y="1167"/>
                    <a:pt x="9051" y="1028"/>
                  </a:cubicBezTo>
                  <a:cubicBezTo>
                    <a:pt x="8833" y="571"/>
                    <a:pt x="8375" y="272"/>
                    <a:pt x="7898" y="133"/>
                  </a:cubicBezTo>
                  <a:cubicBezTo>
                    <a:pt x="7614" y="42"/>
                    <a:pt x="7335" y="0"/>
                    <a:pt x="7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3066200" y="2191006"/>
              <a:ext cx="203975" cy="860951"/>
            </a:xfrm>
            <a:custGeom>
              <a:rect b="b" l="l" r="r" t="t"/>
              <a:pathLst>
                <a:path extrusionOk="0" h="23216" w="5113">
                  <a:moveTo>
                    <a:pt x="3104" y="0"/>
                  </a:moveTo>
                  <a:cubicBezTo>
                    <a:pt x="2606" y="0"/>
                    <a:pt x="2089" y="0"/>
                    <a:pt x="1612" y="159"/>
                  </a:cubicBezTo>
                  <a:cubicBezTo>
                    <a:pt x="1095" y="358"/>
                    <a:pt x="637" y="756"/>
                    <a:pt x="418" y="1254"/>
                  </a:cubicBezTo>
                  <a:cubicBezTo>
                    <a:pt x="0" y="2208"/>
                    <a:pt x="259" y="3342"/>
                    <a:pt x="378" y="4337"/>
                  </a:cubicBezTo>
                  <a:cubicBezTo>
                    <a:pt x="478" y="5411"/>
                    <a:pt x="637" y="6485"/>
                    <a:pt x="776" y="7560"/>
                  </a:cubicBezTo>
                  <a:cubicBezTo>
                    <a:pt x="995" y="9350"/>
                    <a:pt x="1095" y="11160"/>
                    <a:pt x="1194" y="12970"/>
                  </a:cubicBezTo>
                  <a:cubicBezTo>
                    <a:pt x="1274" y="14482"/>
                    <a:pt x="1413" y="16034"/>
                    <a:pt x="1413" y="17546"/>
                  </a:cubicBezTo>
                  <a:cubicBezTo>
                    <a:pt x="1472" y="18501"/>
                    <a:pt x="1472" y="19455"/>
                    <a:pt x="1532" y="20410"/>
                  </a:cubicBezTo>
                  <a:cubicBezTo>
                    <a:pt x="1572" y="20649"/>
                    <a:pt x="1771" y="23215"/>
                    <a:pt x="1930" y="23215"/>
                  </a:cubicBezTo>
                  <a:cubicBezTo>
                    <a:pt x="2586" y="23215"/>
                    <a:pt x="3243" y="23195"/>
                    <a:pt x="3879" y="23195"/>
                  </a:cubicBezTo>
                  <a:cubicBezTo>
                    <a:pt x="4039" y="20410"/>
                    <a:pt x="4257" y="17605"/>
                    <a:pt x="4456" y="14820"/>
                  </a:cubicBezTo>
                  <a:cubicBezTo>
                    <a:pt x="4735" y="10882"/>
                    <a:pt x="5113" y="6963"/>
                    <a:pt x="4854" y="3004"/>
                  </a:cubicBezTo>
                  <a:cubicBezTo>
                    <a:pt x="4795" y="2586"/>
                    <a:pt x="4775" y="2149"/>
                    <a:pt x="4695" y="1731"/>
                  </a:cubicBezTo>
                  <a:cubicBezTo>
                    <a:pt x="4576" y="1154"/>
                    <a:pt x="4496" y="358"/>
                    <a:pt x="3899" y="100"/>
                  </a:cubicBezTo>
                  <a:cubicBezTo>
                    <a:pt x="3661" y="20"/>
                    <a:pt x="3382" y="0"/>
                    <a:pt x="3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056666" y="1529025"/>
              <a:ext cx="208762" cy="225510"/>
            </a:xfrm>
            <a:custGeom>
              <a:rect b="b" l="l" r="r" t="t"/>
              <a:pathLst>
                <a:path extrusionOk="0" h="6081" w="5233">
                  <a:moveTo>
                    <a:pt x="1957" y="1"/>
                  </a:moveTo>
                  <a:cubicBezTo>
                    <a:pt x="1502" y="1"/>
                    <a:pt x="1070" y="140"/>
                    <a:pt x="717" y="405"/>
                  </a:cubicBezTo>
                  <a:cubicBezTo>
                    <a:pt x="220" y="783"/>
                    <a:pt x="1" y="1460"/>
                    <a:pt x="21" y="2076"/>
                  </a:cubicBezTo>
                  <a:cubicBezTo>
                    <a:pt x="60" y="3230"/>
                    <a:pt x="757" y="4265"/>
                    <a:pt x="1612" y="5080"/>
                  </a:cubicBezTo>
                  <a:cubicBezTo>
                    <a:pt x="2167" y="5635"/>
                    <a:pt x="2956" y="6081"/>
                    <a:pt x="3618" y="6081"/>
                  </a:cubicBezTo>
                  <a:cubicBezTo>
                    <a:pt x="4190" y="6081"/>
                    <a:pt x="4667" y="5747"/>
                    <a:pt x="4815" y="4861"/>
                  </a:cubicBezTo>
                  <a:cubicBezTo>
                    <a:pt x="4835" y="4702"/>
                    <a:pt x="4815" y="4563"/>
                    <a:pt x="4954" y="4483"/>
                  </a:cubicBezTo>
                  <a:cubicBezTo>
                    <a:pt x="5034" y="4464"/>
                    <a:pt x="5113" y="4444"/>
                    <a:pt x="5153" y="4364"/>
                  </a:cubicBezTo>
                  <a:cubicBezTo>
                    <a:pt x="5232" y="4285"/>
                    <a:pt x="5213" y="4185"/>
                    <a:pt x="5153" y="4086"/>
                  </a:cubicBezTo>
                  <a:cubicBezTo>
                    <a:pt x="5113" y="3986"/>
                    <a:pt x="5034" y="3907"/>
                    <a:pt x="4994" y="3847"/>
                  </a:cubicBezTo>
                  <a:cubicBezTo>
                    <a:pt x="4795" y="3509"/>
                    <a:pt x="4855" y="3091"/>
                    <a:pt x="4855" y="2713"/>
                  </a:cubicBezTo>
                  <a:cubicBezTo>
                    <a:pt x="4894" y="1798"/>
                    <a:pt x="4317" y="903"/>
                    <a:pt x="3482" y="505"/>
                  </a:cubicBezTo>
                  <a:cubicBezTo>
                    <a:pt x="3044" y="306"/>
                    <a:pt x="2627" y="67"/>
                    <a:pt x="2129" y="8"/>
                  </a:cubicBezTo>
                  <a:cubicBezTo>
                    <a:pt x="2071" y="3"/>
                    <a:pt x="2014" y="1"/>
                    <a:pt x="1957" y="1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3380432" y="1504661"/>
              <a:ext cx="94507" cy="348816"/>
            </a:xfrm>
            <a:custGeom>
              <a:rect b="b" l="l" r="r" t="t"/>
              <a:pathLst>
                <a:path extrusionOk="0" h="9406" w="2369">
                  <a:moveTo>
                    <a:pt x="1473" y="1"/>
                  </a:moveTo>
                  <a:cubicBezTo>
                    <a:pt x="828" y="1"/>
                    <a:pt x="774" y="1470"/>
                    <a:pt x="737" y="1858"/>
                  </a:cubicBezTo>
                  <a:cubicBezTo>
                    <a:pt x="498" y="3330"/>
                    <a:pt x="299" y="4802"/>
                    <a:pt x="160" y="6274"/>
                  </a:cubicBezTo>
                  <a:cubicBezTo>
                    <a:pt x="100" y="6672"/>
                    <a:pt x="80" y="7070"/>
                    <a:pt x="61" y="7468"/>
                  </a:cubicBezTo>
                  <a:cubicBezTo>
                    <a:pt x="21" y="7866"/>
                    <a:pt x="1" y="8283"/>
                    <a:pt x="160" y="8661"/>
                  </a:cubicBezTo>
                  <a:cubicBezTo>
                    <a:pt x="279" y="9020"/>
                    <a:pt x="598" y="9358"/>
                    <a:pt x="996" y="9397"/>
                  </a:cubicBezTo>
                  <a:cubicBezTo>
                    <a:pt x="1039" y="9403"/>
                    <a:pt x="1081" y="9406"/>
                    <a:pt x="1122" y="9406"/>
                  </a:cubicBezTo>
                  <a:cubicBezTo>
                    <a:pt x="1533" y="9406"/>
                    <a:pt x="1829" y="9142"/>
                    <a:pt x="2010" y="8781"/>
                  </a:cubicBezTo>
                  <a:cubicBezTo>
                    <a:pt x="2169" y="8463"/>
                    <a:pt x="2229" y="8124"/>
                    <a:pt x="2249" y="7786"/>
                  </a:cubicBezTo>
                  <a:cubicBezTo>
                    <a:pt x="2368" y="6612"/>
                    <a:pt x="2348" y="5419"/>
                    <a:pt x="2348" y="4245"/>
                  </a:cubicBezTo>
                  <a:cubicBezTo>
                    <a:pt x="2348" y="3012"/>
                    <a:pt x="2249" y="1798"/>
                    <a:pt x="1970" y="565"/>
                  </a:cubicBezTo>
                  <a:cubicBezTo>
                    <a:pt x="1911" y="346"/>
                    <a:pt x="1851" y="108"/>
                    <a:pt x="1632" y="28"/>
                  </a:cubicBezTo>
                  <a:cubicBezTo>
                    <a:pt x="1575" y="10"/>
                    <a:pt x="1523" y="1"/>
                    <a:pt x="1473" y="1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3021760" y="1803073"/>
              <a:ext cx="273030" cy="474272"/>
            </a:xfrm>
            <a:custGeom>
              <a:rect b="b" l="l" r="r" t="t"/>
              <a:pathLst>
                <a:path extrusionOk="0" h="12789" w="6844">
                  <a:moveTo>
                    <a:pt x="3054" y="1"/>
                  </a:moveTo>
                  <a:cubicBezTo>
                    <a:pt x="2822" y="1"/>
                    <a:pt x="2573" y="37"/>
                    <a:pt x="2308" y="117"/>
                  </a:cubicBezTo>
                  <a:cubicBezTo>
                    <a:pt x="1492" y="356"/>
                    <a:pt x="896" y="1132"/>
                    <a:pt x="677" y="1967"/>
                  </a:cubicBezTo>
                  <a:cubicBezTo>
                    <a:pt x="418" y="2803"/>
                    <a:pt x="498" y="3698"/>
                    <a:pt x="538" y="4553"/>
                  </a:cubicBezTo>
                  <a:cubicBezTo>
                    <a:pt x="597" y="5210"/>
                    <a:pt x="677" y="5886"/>
                    <a:pt x="697" y="6523"/>
                  </a:cubicBezTo>
                  <a:cubicBezTo>
                    <a:pt x="736" y="7338"/>
                    <a:pt x="597" y="8134"/>
                    <a:pt x="478" y="8930"/>
                  </a:cubicBezTo>
                  <a:cubicBezTo>
                    <a:pt x="378" y="9566"/>
                    <a:pt x="259" y="10183"/>
                    <a:pt x="199" y="10800"/>
                  </a:cubicBezTo>
                  <a:cubicBezTo>
                    <a:pt x="140" y="11098"/>
                    <a:pt x="120" y="11416"/>
                    <a:pt x="100" y="11754"/>
                  </a:cubicBezTo>
                  <a:cubicBezTo>
                    <a:pt x="80" y="11993"/>
                    <a:pt x="0" y="12371"/>
                    <a:pt x="199" y="12570"/>
                  </a:cubicBezTo>
                  <a:cubicBezTo>
                    <a:pt x="299" y="12669"/>
                    <a:pt x="478" y="12709"/>
                    <a:pt x="617" y="12709"/>
                  </a:cubicBezTo>
                  <a:cubicBezTo>
                    <a:pt x="1234" y="12789"/>
                    <a:pt x="1890" y="12789"/>
                    <a:pt x="2507" y="12789"/>
                  </a:cubicBezTo>
                  <a:cubicBezTo>
                    <a:pt x="3720" y="12789"/>
                    <a:pt x="4993" y="12769"/>
                    <a:pt x="6088" y="12252"/>
                  </a:cubicBezTo>
                  <a:cubicBezTo>
                    <a:pt x="6346" y="12112"/>
                    <a:pt x="6406" y="11973"/>
                    <a:pt x="6386" y="11695"/>
                  </a:cubicBezTo>
                  <a:cubicBezTo>
                    <a:pt x="6306" y="10780"/>
                    <a:pt x="6088" y="9884"/>
                    <a:pt x="5869" y="8989"/>
                  </a:cubicBezTo>
                  <a:cubicBezTo>
                    <a:pt x="5670" y="8174"/>
                    <a:pt x="5451" y="7219"/>
                    <a:pt x="5809" y="6423"/>
                  </a:cubicBezTo>
                  <a:cubicBezTo>
                    <a:pt x="5968" y="6085"/>
                    <a:pt x="6287" y="5826"/>
                    <a:pt x="6485" y="5508"/>
                  </a:cubicBezTo>
                  <a:cubicBezTo>
                    <a:pt x="6844" y="4812"/>
                    <a:pt x="6585" y="3996"/>
                    <a:pt x="6267" y="3320"/>
                  </a:cubicBezTo>
                  <a:cubicBezTo>
                    <a:pt x="5602" y="1921"/>
                    <a:pt x="4739" y="1"/>
                    <a:pt x="3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3213802" y="1698942"/>
              <a:ext cx="38936" cy="28073"/>
            </a:xfrm>
            <a:custGeom>
              <a:rect b="b" l="l" r="r" t="t"/>
              <a:pathLst>
                <a:path extrusionOk="0" h="757" w="976">
                  <a:moveTo>
                    <a:pt x="40" y="1"/>
                  </a:moveTo>
                  <a:cubicBezTo>
                    <a:pt x="0" y="1"/>
                    <a:pt x="80" y="259"/>
                    <a:pt x="80" y="279"/>
                  </a:cubicBezTo>
                  <a:cubicBezTo>
                    <a:pt x="100" y="379"/>
                    <a:pt x="179" y="478"/>
                    <a:pt x="259" y="558"/>
                  </a:cubicBezTo>
                  <a:cubicBezTo>
                    <a:pt x="398" y="677"/>
                    <a:pt x="577" y="757"/>
                    <a:pt x="776" y="757"/>
                  </a:cubicBezTo>
                  <a:cubicBezTo>
                    <a:pt x="856" y="618"/>
                    <a:pt x="896" y="458"/>
                    <a:pt x="935" y="279"/>
                  </a:cubicBezTo>
                  <a:cubicBezTo>
                    <a:pt x="955" y="200"/>
                    <a:pt x="955" y="140"/>
                    <a:pt x="975" y="61"/>
                  </a:cubicBezTo>
                  <a:lnTo>
                    <a:pt x="896" y="61"/>
                  </a:lnTo>
                  <a:cubicBezTo>
                    <a:pt x="841" y="64"/>
                    <a:pt x="787" y="66"/>
                    <a:pt x="735" y="66"/>
                  </a:cubicBezTo>
                  <a:cubicBezTo>
                    <a:pt x="501" y="66"/>
                    <a:pt x="284" y="33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3213802" y="1633601"/>
              <a:ext cx="22260" cy="31522"/>
            </a:xfrm>
            <a:custGeom>
              <a:rect b="b" l="l" r="r" t="t"/>
              <a:pathLst>
                <a:path extrusionOk="0" h="850" w="558">
                  <a:moveTo>
                    <a:pt x="241" y="1"/>
                  </a:moveTo>
                  <a:cubicBezTo>
                    <a:pt x="227" y="1"/>
                    <a:pt x="212" y="4"/>
                    <a:pt x="199" y="12"/>
                  </a:cubicBezTo>
                  <a:cubicBezTo>
                    <a:pt x="80" y="32"/>
                    <a:pt x="0" y="251"/>
                    <a:pt x="60" y="470"/>
                  </a:cubicBezTo>
                  <a:cubicBezTo>
                    <a:pt x="98" y="678"/>
                    <a:pt x="225" y="849"/>
                    <a:pt x="340" y="849"/>
                  </a:cubicBezTo>
                  <a:cubicBezTo>
                    <a:pt x="346" y="849"/>
                    <a:pt x="352" y="849"/>
                    <a:pt x="359" y="848"/>
                  </a:cubicBezTo>
                  <a:cubicBezTo>
                    <a:pt x="478" y="828"/>
                    <a:pt x="557" y="609"/>
                    <a:pt x="498" y="370"/>
                  </a:cubicBezTo>
                  <a:cubicBezTo>
                    <a:pt x="463" y="163"/>
                    <a:pt x="339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187313" y="1612278"/>
              <a:ext cx="53577" cy="19581"/>
            </a:xfrm>
            <a:custGeom>
              <a:rect b="b" l="l" r="r" t="t"/>
              <a:pathLst>
                <a:path extrusionOk="0" h="528" w="1343">
                  <a:moveTo>
                    <a:pt x="821" y="1"/>
                  </a:moveTo>
                  <a:cubicBezTo>
                    <a:pt x="762" y="1"/>
                    <a:pt x="702" y="5"/>
                    <a:pt x="645" y="10"/>
                  </a:cubicBezTo>
                  <a:cubicBezTo>
                    <a:pt x="545" y="30"/>
                    <a:pt x="446" y="50"/>
                    <a:pt x="346" y="110"/>
                  </a:cubicBezTo>
                  <a:cubicBezTo>
                    <a:pt x="247" y="150"/>
                    <a:pt x="167" y="229"/>
                    <a:pt x="107" y="309"/>
                  </a:cubicBezTo>
                  <a:cubicBezTo>
                    <a:pt x="1" y="400"/>
                    <a:pt x="93" y="527"/>
                    <a:pt x="187" y="527"/>
                  </a:cubicBezTo>
                  <a:cubicBezTo>
                    <a:pt x="215" y="527"/>
                    <a:pt x="243" y="516"/>
                    <a:pt x="267" y="488"/>
                  </a:cubicBezTo>
                  <a:cubicBezTo>
                    <a:pt x="366" y="388"/>
                    <a:pt x="525" y="269"/>
                    <a:pt x="664" y="249"/>
                  </a:cubicBezTo>
                  <a:cubicBezTo>
                    <a:pt x="714" y="243"/>
                    <a:pt x="765" y="239"/>
                    <a:pt x="815" y="239"/>
                  </a:cubicBezTo>
                  <a:cubicBezTo>
                    <a:pt x="929" y="239"/>
                    <a:pt x="1040" y="260"/>
                    <a:pt x="1122" y="329"/>
                  </a:cubicBezTo>
                  <a:cubicBezTo>
                    <a:pt x="1140" y="341"/>
                    <a:pt x="1158" y="346"/>
                    <a:pt x="1175" y="346"/>
                  </a:cubicBezTo>
                  <a:cubicBezTo>
                    <a:pt x="1272" y="346"/>
                    <a:pt x="1343" y="178"/>
                    <a:pt x="1241" y="110"/>
                  </a:cubicBezTo>
                  <a:cubicBezTo>
                    <a:pt x="1114" y="25"/>
                    <a:pt x="96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116983" y="1760909"/>
              <a:ext cx="353973" cy="175224"/>
            </a:xfrm>
            <a:custGeom>
              <a:rect b="b" l="l" r="r" t="t"/>
              <a:pathLst>
                <a:path extrusionOk="0" h="4725" w="8873">
                  <a:moveTo>
                    <a:pt x="6684" y="1"/>
                  </a:moveTo>
                  <a:cubicBezTo>
                    <a:pt x="6665" y="1"/>
                    <a:pt x="6625" y="21"/>
                    <a:pt x="6625" y="61"/>
                  </a:cubicBezTo>
                  <a:cubicBezTo>
                    <a:pt x="6585" y="279"/>
                    <a:pt x="6505" y="498"/>
                    <a:pt x="6386" y="677"/>
                  </a:cubicBezTo>
                  <a:cubicBezTo>
                    <a:pt x="6287" y="816"/>
                    <a:pt x="6128" y="856"/>
                    <a:pt x="5968" y="896"/>
                  </a:cubicBezTo>
                  <a:cubicBezTo>
                    <a:pt x="5451" y="1055"/>
                    <a:pt x="4954" y="1254"/>
                    <a:pt x="4417" y="1413"/>
                  </a:cubicBezTo>
                  <a:cubicBezTo>
                    <a:pt x="3303" y="1791"/>
                    <a:pt x="2169" y="2149"/>
                    <a:pt x="1095" y="2667"/>
                  </a:cubicBezTo>
                  <a:cubicBezTo>
                    <a:pt x="498" y="2965"/>
                    <a:pt x="1" y="3562"/>
                    <a:pt x="398" y="4238"/>
                  </a:cubicBezTo>
                  <a:cubicBezTo>
                    <a:pt x="558" y="4536"/>
                    <a:pt x="936" y="4656"/>
                    <a:pt x="1294" y="4696"/>
                  </a:cubicBezTo>
                  <a:cubicBezTo>
                    <a:pt x="1433" y="4715"/>
                    <a:pt x="1573" y="4724"/>
                    <a:pt x="1714" y="4724"/>
                  </a:cubicBezTo>
                  <a:cubicBezTo>
                    <a:pt x="2138" y="4724"/>
                    <a:pt x="2567" y="4646"/>
                    <a:pt x="2984" y="4556"/>
                  </a:cubicBezTo>
                  <a:cubicBezTo>
                    <a:pt x="3959" y="4337"/>
                    <a:pt x="4894" y="4019"/>
                    <a:pt x="5809" y="3681"/>
                  </a:cubicBezTo>
                  <a:cubicBezTo>
                    <a:pt x="6267" y="3502"/>
                    <a:pt x="6744" y="3343"/>
                    <a:pt x="7182" y="3144"/>
                  </a:cubicBezTo>
                  <a:cubicBezTo>
                    <a:pt x="7600" y="2945"/>
                    <a:pt x="7958" y="2726"/>
                    <a:pt x="8276" y="2448"/>
                  </a:cubicBezTo>
                  <a:cubicBezTo>
                    <a:pt x="8375" y="2368"/>
                    <a:pt x="8455" y="2269"/>
                    <a:pt x="8574" y="2149"/>
                  </a:cubicBezTo>
                  <a:cubicBezTo>
                    <a:pt x="8753" y="1970"/>
                    <a:pt x="8793" y="1592"/>
                    <a:pt x="8873" y="1354"/>
                  </a:cubicBezTo>
                  <a:lnTo>
                    <a:pt x="8873" y="1254"/>
                  </a:lnTo>
                  <a:cubicBezTo>
                    <a:pt x="8873" y="1194"/>
                    <a:pt x="8813" y="1175"/>
                    <a:pt x="8793" y="1155"/>
                  </a:cubicBezTo>
                  <a:cubicBezTo>
                    <a:pt x="8594" y="1015"/>
                    <a:pt x="8355" y="916"/>
                    <a:pt x="8117" y="816"/>
                  </a:cubicBezTo>
                  <a:cubicBezTo>
                    <a:pt x="7858" y="717"/>
                    <a:pt x="7580" y="578"/>
                    <a:pt x="7321" y="419"/>
                  </a:cubicBezTo>
                  <a:cubicBezTo>
                    <a:pt x="7102" y="299"/>
                    <a:pt x="6923" y="160"/>
                    <a:pt x="6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3393956" y="1355659"/>
              <a:ext cx="71449" cy="192727"/>
            </a:xfrm>
            <a:custGeom>
              <a:rect b="b" l="l" r="r" t="t"/>
              <a:pathLst>
                <a:path extrusionOk="0" h="5197" w="1791">
                  <a:moveTo>
                    <a:pt x="601" y="0"/>
                  </a:moveTo>
                  <a:cubicBezTo>
                    <a:pt x="561" y="0"/>
                    <a:pt x="512" y="23"/>
                    <a:pt x="497" y="67"/>
                  </a:cubicBezTo>
                  <a:cubicBezTo>
                    <a:pt x="438" y="107"/>
                    <a:pt x="438" y="167"/>
                    <a:pt x="438" y="207"/>
                  </a:cubicBezTo>
                  <a:cubicBezTo>
                    <a:pt x="398" y="983"/>
                    <a:pt x="259" y="1758"/>
                    <a:pt x="100" y="2494"/>
                  </a:cubicBezTo>
                  <a:cubicBezTo>
                    <a:pt x="0" y="2992"/>
                    <a:pt x="199" y="3071"/>
                    <a:pt x="418" y="3469"/>
                  </a:cubicBezTo>
                  <a:cubicBezTo>
                    <a:pt x="657" y="3887"/>
                    <a:pt x="617" y="4444"/>
                    <a:pt x="736" y="4842"/>
                  </a:cubicBezTo>
                  <a:cubicBezTo>
                    <a:pt x="756" y="4881"/>
                    <a:pt x="796" y="4941"/>
                    <a:pt x="816" y="4961"/>
                  </a:cubicBezTo>
                  <a:cubicBezTo>
                    <a:pt x="836" y="4981"/>
                    <a:pt x="895" y="4981"/>
                    <a:pt x="915" y="5001"/>
                  </a:cubicBezTo>
                  <a:lnTo>
                    <a:pt x="1293" y="5160"/>
                  </a:lnTo>
                  <a:cubicBezTo>
                    <a:pt x="1307" y="5174"/>
                    <a:pt x="1330" y="5197"/>
                    <a:pt x="1363" y="5197"/>
                  </a:cubicBezTo>
                  <a:cubicBezTo>
                    <a:pt x="1377" y="5197"/>
                    <a:pt x="1394" y="5192"/>
                    <a:pt x="1412" y="5180"/>
                  </a:cubicBezTo>
                  <a:cubicBezTo>
                    <a:pt x="1452" y="5160"/>
                    <a:pt x="1492" y="5080"/>
                    <a:pt x="1512" y="5021"/>
                  </a:cubicBezTo>
                  <a:cubicBezTo>
                    <a:pt x="1552" y="4762"/>
                    <a:pt x="1631" y="4484"/>
                    <a:pt x="1691" y="4225"/>
                  </a:cubicBezTo>
                  <a:cubicBezTo>
                    <a:pt x="1731" y="4026"/>
                    <a:pt x="1790" y="3787"/>
                    <a:pt x="1751" y="3569"/>
                  </a:cubicBezTo>
                  <a:cubicBezTo>
                    <a:pt x="1731" y="3091"/>
                    <a:pt x="1432" y="2872"/>
                    <a:pt x="1154" y="2554"/>
                  </a:cubicBezTo>
                  <a:cubicBezTo>
                    <a:pt x="895" y="2236"/>
                    <a:pt x="1054" y="1838"/>
                    <a:pt x="1035" y="1460"/>
                  </a:cubicBezTo>
                  <a:cubicBezTo>
                    <a:pt x="1015" y="1002"/>
                    <a:pt x="895" y="545"/>
                    <a:pt x="716" y="107"/>
                  </a:cubicBezTo>
                  <a:cubicBezTo>
                    <a:pt x="676" y="67"/>
                    <a:pt x="657" y="48"/>
                    <a:pt x="637" y="8"/>
                  </a:cubicBezTo>
                  <a:cubicBezTo>
                    <a:pt x="627" y="3"/>
                    <a:pt x="614" y="0"/>
                    <a:pt x="601" y="0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2819386" y="1488047"/>
              <a:ext cx="436513" cy="581594"/>
            </a:xfrm>
            <a:custGeom>
              <a:rect b="b" l="l" r="r" t="t"/>
              <a:pathLst>
                <a:path extrusionOk="0" h="15683" w="10942">
                  <a:moveTo>
                    <a:pt x="7482" y="1"/>
                  </a:moveTo>
                  <a:cubicBezTo>
                    <a:pt x="6801" y="1"/>
                    <a:pt x="6128" y="123"/>
                    <a:pt x="5531" y="377"/>
                  </a:cubicBezTo>
                  <a:cubicBezTo>
                    <a:pt x="4835" y="675"/>
                    <a:pt x="4238" y="1252"/>
                    <a:pt x="4039" y="1968"/>
                  </a:cubicBezTo>
                  <a:cubicBezTo>
                    <a:pt x="3800" y="2943"/>
                    <a:pt x="4278" y="3997"/>
                    <a:pt x="3880" y="4892"/>
                  </a:cubicBezTo>
                  <a:cubicBezTo>
                    <a:pt x="3601" y="5449"/>
                    <a:pt x="3084" y="5827"/>
                    <a:pt x="2627" y="6225"/>
                  </a:cubicBezTo>
                  <a:cubicBezTo>
                    <a:pt x="1791" y="6981"/>
                    <a:pt x="1115" y="8075"/>
                    <a:pt x="1254" y="9229"/>
                  </a:cubicBezTo>
                  <a:cubicBezTo>
                    <a:pt x="1314" y="9746"/>
                    <a:pt x="1533" y="10243"/>
                    <a:pt x="1493" y="10741"/>
                  </a:cubicBezTo>
                  <a:cubicBezTo>
                    <a:pt x="1393" y="11894"/>
                    <a:pt x="1" y="12690"/>
                    <a:pt x="100" y="13844"/>
                  </a:cubicBezTo>
                  <a:cubicBezTo>
                    <a:pt x="140" y="14480"/>
                    <a:pt x="617" y="14978"/>
                    <a:pt x="1135" y="15276"/>
                  </a:cubicBezTo>
                  <a:cubicBezTo>
                    <a:pt x="1616" y="15551"/>
                    <a:pt x="2161" y="15682"/>
                    <a:pt x="2707" y="15682"/>
                  </a:cubicBezTo>
                  <a:cubicBezTo>
                    <a:pt x="3584" y="15682"/>
                    <a:pt x="4461" y="15344"/>
                    <a:pt x="5073" y="14719"/>
                  </a:cubicBezTo>
                  <a:cubicBezTo>
                    <a:pt x="5213" y="14540"/>
                    <a:pt x="5372" y="14381"/>
                    <a:pt x="5471" y="14142"/>
                  </a:cubicBezTo>
                  <a:cubicBezTo>
                    <a:pt x="5690" y="13585"/>
                    <a:pt x="5571" y="12829"/>
                    <a:pt x="5591" y="12213"/>
                  </a:cubicBezTo>
                  <a:cubicBezTo>
                    <a:pt x="5611" y="11556"/>
                    <a:pt x="5690" y="11019"/>
                    <a:pt x="6128" y="10502"/>
                  </a:cubicBezTo>
                  <a:cubicBezTo>
                    <a:pt x="6506" y="10064"/>
                    <a:pt x="7003" y="9806"/>
                    <a:pt x="7361" y="9368"/>
                  </a:cubicBezTo>
                  <a:cubicBezTo>
                    <a:pt x="7679" y="9010"/>
                    <a:pt x="7819" y="8552"/>
                    <a:pt x="7819" y="8055"/>
                  </a:cubicBezTo>
                  <a:cubicBezTo>
                    <a:pt x="7819" y="7419"/>
                    <a:pt x="7779" y="6762"/>
                    <a:pt x="7779" y="6126"/>
                  </a:cubicBezTo>
                  <a:cubicBezTo>
                    <a:pt x="7779" y="5469"/>
                    <a:pt x="7858" y="4833"/>
                    <a:pt x="8097" y="4236"/>
                  </a:cubicBezTo>
                  <a:cubicBezTo>
                    <a:pt x="8316" y="3679"/>
                    <a:pt x="8754" y="3122"/>
                    <a:pt x="9291" y="2843"/>
                  </a:cubicBezTo>
                  <a:cubicBezTo>
                    <a:pt x="9868" y="2565"/>
                    <a:pt x="10365" y="2187"/>
                    <a:pt x="10763" y="1689"/>
                  </a:cubicBezTo>
                  <a:cubicBezTo>
                    <a:pt x="10842" y="1610"/>
                    <a:pt x="10902" y="1510"/>
                    <a:pt x="10902" y="1391"/>
                  </a:cubicBezTo>
                  <a:cubicBezTo>
                    <a:pt x="10942" y="1212"/>
                    <a:pt x="10783" y="1073"/>
                    <a:pt x="10643" y="973"/>
                  </a:cubicBezTo>
                  <a:cubicBezTo>
                    <a:pt x="9773" y="339"/>
                    <a:pt x="8616" y="1"/>
                    <a:pt x="7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3102701" y="1639089"/>
              <a:ext cx="46875" cy="53401"/>
            </a:xfrm>
            <a:custGeom>
              <a:rect b="b" l="l" r="r" t="t"/>
              <a:pathLst>
                <a:path extrusionOk="0" h="1440" w="1175">
                  <a:moveTo>
                    <a:pt x="421" y="1"/>
                  </a:moveTo>
                  <a:cubicBezTo>
                    <a:pt x="380" y="1"/>
                    <a:pt x="339" y="8"/>
                    <a:pt x="299" y="23"/>
                  </a:cubicBezTo>
                  <a:cubicBezTo>
                    <a:pt x="60" y="123"/>
                    <a:pt x="0" y="521"/>
                    <a:pt x="160" y="899"/>
                  </a:cubicBezTo>
                  <a:cubicBezTo>
                    <a:pt x="276" y="1232"/>
                    <a:pt x="533" y="1440"/>
                    <a:pt x="753" y="1440"/>
                  </a:cubicBezTo>
                  <a:cubicBezTo>
                    <a:pt x="796" y="1440"/>
                    <a:pt x="837" y="1432"/>
                    <a:pt x="876" y="1416"/>
                  </a:cubicBezTo>
                  <a:cubicBezTo>
                    <a:pt x="1134" y="1317"/>
                    <a:pt x="1174" y="958"/>
                    <a:pt x="1035" y="561"/>
                  </a:cubicBezTo>
                  <a:cubicBezTo>
                    <a:pt x="900" y="224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4463" y="3021383"/>
              <a:ext cx="161927" cy="99386"/>
            </a:xfrm>
            <a:custGeom>
              <a:rect b="b" l="l" r="r" t="t"/>
              <a:pathLst>
                <a:path extrusionOk="0" h="2680" w="4059">
                  <a:moveTo>
                    <a:pt x="2824" y="0"/>
                  </a:moveTo>
                  <a:cubicBezTo>
                    <a:pt x="2750" y="0"/>
                    <a:pt x="2677" y="3"/>
                    <a:pt x="2607" y="8"/>
                  </a:cubicBezTo>
                  <a:cubicBezTo>
                    <a:pt x="2646" y="8"/>
                    <a:pt x="2646" y="982"/>
                    <a:pt x="2607" y="1082"/>
                  </a:cubicBezTo>
                  <a:cubicBezTo>
                    <a:pt x="2328" y="1917"/>
                    <a:pt x="1154" y="2017"/>
                    <a:pt x="399" y="2096"/>
                  </a:cubicBezTo>
                  <a:cubicBezTo>
                    <a:pt x="339" y="2096"/>
                    <a:pt x="239" y="2096"/>
                    <a:pt x="160" y="2136"/>
                  </a:cubicBezTo>
                  <a:cubicBezTo>
                    <a:pt x="80" y="2176"/>
                    <a:pt x="1" y="2275"/>
                    <a:pt x="1" y="2335"/>
                  </a:cubicBezTo>
                  <a:cubicBezTo>
                    <a:pt x="1" y="2395"/>
                    <a:pt x="41" y="2434"/>
                    <a:pt x="60" y="2474"/>
                  </a:cubicBezTo>
                  <a:cubicBezTo>
                    <a:pt x="173" y="2636"/>
                    <a:pt x="391" y="2679"/>
                    <a:pt x="618" y="2679"/>
                  </a:cubicBezTo>
                  <a:cubicBezTo>
                    <a:pt x="671" y="2679"/>
                    <a:pt x="724" y="2677"/>
                    <a:pt x="777" y="2673"/>
                  </a:cubicBezTo>
                  <a:cubicBezTo>
                    <a:pt x="1731" y="2633"/>
                    <a:pt x="2686" y="2614"/>
                    <a:pt x="3641" y="2594"/>
                  </a:cubicBezTo>
                  <a:cubicBezTo>
                    <a:pt x="3681" y="2594"/>
                    <a:pt x="3721" y="2594"/>
                    <a:pt x="3760" y="2574"/>
                  </a:cubicBezTo>
                  <a:cubicBezTo>
                    <a:pt x="3800" y="2534"/>
                    <a:pt x="3840" y="2514"/>
                    <a:pt x="3860" y="2474"/>
                  </a:cubicBezTo>
                  <a:cubicBezTo>
                    <a:pt x="4059" y="2196"/>
                    <a:pt x="4039" y="1798"/>
                    <a:pt x="3959" y="1480"/>
                  </a:cubicBezTo>
                  <a:cubicBezTo>
                    <a:pt x="3880" y="1141"/>
                    <a:pt x="3760" y="803"/>
                    <a:pt x="3760" y="485"/>
                  </a:cubicBezTo>
                  <a:cubicBezTo>
                    <a:pt x="3760" y="346"/>
                    <a:pt x="3780" y="206"/>
                    <a:pt x="3681" y="127"/>
                  </a:cubicBezTo>
                  <a:cubicBezTo>
                    <a:pt x="3641" y="107"/>
                    <a:pt x="3581" y="87"/>
                    <a:pt x="3542" y="87"/>
                  </a:cubicBezTo>
                  <a:cubicBezTo>
                    <a:pt x="3314" y="26"/>
                    <a:pt x="3062" y="0"/>
                    <a:pt x="2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5607981" y="1723084"/>
              <a:ext cx="351620" cy="303202"/>
            </a:xfrm>
            <a:custGeom>
              <a:rect b="b" l="l" r="r" t="t"/>
              <a:pathLst>
                <a:path extrusionOk="0" h="8176" w="8814">
                  <a:moveTo>
                    <a:pt x="773" y="1"/>
                  </a:moveTo>
                  <a:cubicBezTo>
                    <a:pt x="755" y="1"/>
                    <a:pt x="736" y="3"/>
                    <a:pt x="717" y="6"/>
                  </a:cubicBezTo>
                  <a:cubicBezTo>
                    <a:pt x="1" y="66"/>
                    <a:pt x="140" y="1638"/>
                    <a:pt x="200" y="2055"/>
                  </a:cubicBezTo>
                  <a:cubicBezTo>
                    <a:pt x="359" y="3726"/>
                    <a:pt x="458" y="5497"/>
                    <a:pt x="856" y="7108"/>
                  </a:cubicBezTo>
                  <a:cubicBezTo>
                    <a:pt x="1050" y="7913"/>
                    <a:pt x="1614" y="8175"/>
                    <a:pt x="2257" y="8175"/>
                  </a:cubicBezTo>
                  <a:cubicBezTo>
                    <a:pt x="2870" y="8175"/>
                    <a:pt x="3554" y="7938"/>
                    <a:pt x="4059" y="7705"/>
                  </a:cubicBezTo>
                  <a:cubicBezTo>
                    <a:pt x="5531" y="7068"/>
                    <a:pt x="7639" y="6571"/>
                    <a:pt x="8574" y="5119"/>
                  </a:cubicBezTo>
                  <a:cubicBezTo>
                    <a:pt x="8813" y="4741"/>
                    <a:pt x="8793" y="4124"/>
                    <a:pt x="8376" y="3965"/>
                  </a:cubicBezTo>
                  <a:cubicBezTo>
                    <a:pt x="8300" y="3931"/>
                    <a:pt x="8224" y="3919"/>
                    <a:pt x="8149" y="3919"/>
                  </a:cubicBezTo>
                  <a:cubicBezTo>
                    <a:pt x="8045" y="3919"/>
                    <a:pt x="7942" y="3942"/>
                    <a:pt x="7838" y="3965"/>
                  </a:cubicBezTo>
                  <a:cubicBezTo>
                    <a:pt x="6187" y="4303"/>
                    <a:pt x="4576" y="5019"/>
                    <a:pt x="3084" y="5735"/>
                  </a:cubicBezTo>
                  <a:cubicBezTo>
                    <a:pt x="3044" y="5775"/>
                    <a:pt x="3004" y="5775"/>
                    <a:pt x="2985" y="5795"/>
                  </a:cubicBezTo>
                  <a:cubicBezTo>
                    <a:pt x="2786" y="4920"/>
                    <a:pt x="2547" y="4025"/>
                    <a:pt x="2348" y="3149"/>
                  </a:cubicBezTo>
                  <a:cubicBezTo>
                    <a:pt x="2109" y="2135"/>
                    <a:pt x="1851" y="1100"/>
                    <a:pt x="1214" y="305"/>
                  </a:cubicBezTo>
                  <a:cubicBezTo>
                    <a:pt x="1106" y="161"/>
                    <a:pt x="950" y="1"/>
                    <a:pt x="773" y="1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6007144" y="3021383"/>
              <a:ext cx="161927" cy="99386"/>
            </a:xfrm>
            <a:custGeom>
              <a:rect b="b" l="l" r="r" t="t"/>
              <a:pathLst>
                <a:path extrusionOk="0" h="2680" w="4059">
                  <a:moveTo>
                    <a:pt x="2824" y="0"/>
                  </a:moveTo>
                  <a:cubicBezTo>
                    <a:pt x="2750" y="0"/>
                    <a:pt x="2677" y="3"/>
                    <a:pt x="2607" y="8"/>
                  </a:cubicBezTo>
                  <a:cubicBezTo>
                    <a:pt x="2646" y="8"/>
                    <a:pt x="2646" y="982"/>
                    <a:pt x="2607" y="1082"/>
                  </a:cubicBezTo>
                  <a:cubicBezTo>
                    <a:pt x="2348" y="1917"/>
                    <a:pt x="1154" y="2017"/>
                    <a:pt x="399" y="2096"/>
                  </a:cubicBezTo>
                  <a:cubicBezTo>
                    <a:pt x="339" y="2096"/>
                    <a:pt x="239" y="2096"/>
                    <a:pt x="160" y="2136"/>
                  </a:cubicBezTo>
                  <a:cubicBezTo>
                    <a:pt x="80" y="2176"/>
                    <a:pt x="1" y="2275"/>
                    <a:pt x="1" y="2335"/>
                  </a:cubicBezTo>
                  <a:cubicBezTo>
                    <a:pt x="1" y="2395"/>
                    <a:pt x="41" y="2434"/>
                    <a:pt x="60" y="2474"/>
                  </a:cubicBezTo>
                  <a:cubicBezTo>
                    <a:pt x="173" y="2636"/>
                    <a:pt x="391" y="2679"/>
                    <a:pt x="618" y="2679"/>
                  </a:cubicBezTo>
                  <a:cubicBezTo>
                    <a:pt x="671" y="2679"/>
                    <a:pt x="724" y="2677"/>
                    <a:pt x="777" y="2673"/>
                  </a:cubicBezTo>
                  <a:cubicBezTo>
                    <a:pt x="1711" y="2633"/>
                    <a:pt x="2686" y="2614"/>
                    <a:pt x="3641" y="2594"/>
                  </a:cubicBezTo>
                  <a:cubicBezTo>
                    <a:pt x="3681" y="2594"/>
                    <a:pt x="3701" y="2594"/>
                    <a:pt x="3760" y="2574"/>
                  </a:cubicBezTo>
                  <a:cubicBezTo>
                    <a:pt x="3800" y="2534"/>
                    <a:pt x="3840" y="2514"/>
                    <a:pt x="3860" y="2474"/>
                  </a:cubicBezTo>
                  <a:cubicBezTo>
                    <a:pt x="4059" y="2196"/>
                    <a:pt x="4039" y="1798"/>
                    <a:pt x="3959" y="1480"/>
                  </a:cubicBezTo>
                  <a:cubicBezTo>
                    <a:pt x="3880" y="1141"/>
                    <a:pt x="3760" y="803"/>
                    <a:pt x="3760" y="485"/>
                  </a:cubicBezTo>
                  <a:cubicBezTo>
                    <a:pt x="3760" y="346"/>
                    <a:pt x="3780" y="206"/>
                    <a:pt x="3681" y="127"/>
                  </a:cubicBezTo>
                  <a:cubicBezTo>
                    <a:pt x="3641" y="107"/>
                    <a:pt x="3581" y="87"/>
                    <a:pt x="3542" y="87"/>
                  </a:cubicBezTo>
                  <a:cubicBezTo>
                    <a:pt x="3314" y="26"/>
                    <a:pt x="3062" y="0"/>
                    <a:pt x="2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5907174" y="2240438"/>
              <a:ext cx="266687" cy="803396"/>
            </a:xfrm>
            <a:custGeom>
              <a:rect b="b" l="l" r="r" t="t"/>
              <a:pathLst>
                <a:path extrusionOk="0" h="21664" w="6685">
                  <a:moveTo>
                    <a:pt x="3223" y="0"/>
                  </a:moveTo>
                  <a:cubicBezTo>
                    <a:pt x="2765" y="0"/>
                    <a:pt x="2427" y="120"/>
                    <a:pt x="2009" y="279"/>
                  </a:cubicBezTo>
                  <a:cubicBezTo>
                    <a:pt x="1731" y="378"/>
                    <a:pt x="1234" y="418"/>
                    <a:pt x="1035" y="677"/>
                  </a:cubicBezTo>
                  <a:cubicBezTo>
                    <a:pt x="597" y="1253"/>
                    <a:pt x="478" y="2009"/>
                    <a:pt x="438" y="2745"/>
                  </a:cubicBezTo>
                  <a:cubicBezTo>
                    <a:pt x="279" y="7122"/>
                    <a:pt x="0" y="11618"/>
                    <a:pt x="279" y="15994"/>
                  </a:cubicBezTo>
                  <a:cubicBezTo>
                    <a:pt x="319" y="16929"/>
                    <a:pt x="319" y="17904"/>
                    <a:pt x="398" y="18858"/>
                  </a:cubicBezTo>
                  <a:cubicBezTo>
                    <a:pt x="418" y="19097"/>
                    <a:pt x="617" y="21663"/>
                    <a:pt x="796" y="21663"/>
                  </a:cubicBezTo>
                  <a:cubicBezTo>
                    <a:pt x="1452" y="21663"/>
                    <a:pt x="2089" y="21643"/>
                    <a:pt x="2745" y="21643"/>
                  </a:cubicBezTo>
                  <a:cubicBezTo>
                    <a:pt x="2785" y="21643"/>
                    <a:pt x="3064" y="16810"/>
                    <a:pt x="3084" y="16372"/>
                  </a:cubicBezTo>
                  <a:cubicBezTo>
                    <a:pt x="3263" y="14025"/>
                    <a:pt x="3581" y="11697"/>
                    <a:pt x="4198" y="9409"/>
                  </a:cubicBezTo>
                  <a:cubicBezTo>
                    <a:pt x="4576" y="8017"/>
                    <a:pt x="4973" y="6624"/>
                    <a:pt x="5351" y="5232"/>
                  </a:cubicBezTo>
                  <a:cubicBezTo>
                    <a:pt x="5670" y="4138"/>
                    <a:pt x="6684" y="1054"/>
                    <a:pt x="5272" y="458"/>
                  </a:cubicBezTo>
                  <a:cubicBezTo>
                    <a:pt x="4735" y="219"/>
                    <a:pt x="4158" y="80"/>
                    <a:pt x="3581" y="20"/>
                  </a:cubicBezTo>
                  <a:cubicBezTo>
                    <a:pt x="3462" y="20"/>
                    <a:pt x="3362" y="0"/>
                    <a:pt x="3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6025415" y="2182143"/>
              <a:ext cx="203975" cy="861692"/>
            </a:xfrm>
            <a:custGeom>
              <a:rect b="b" l="l" r="r" t="t"/>
              <a:pathLst>
                <a:path extrusionOk="0" h="23236" w="5113">
                  <a:moveTo>
                    <a:pt x="3104" y="1"/>
                  </a:moveTo>
                  <a:cubicBezTo>
                    <a:pt x="2606" y="1"/>
                    <a:pt x="2089" y="1"/>
                    <a:pt x="1612" y="180"/>
                  </a:cubicBezTo>
                  <a:cubicBezTo>
                    <a:pt x="1094" y="379"/>
                    <a:pt x="637" y="776"/>
                    <a:pt x="418" y="1274"/>
                  </a:cubicBezTo>
                  <a:cubicBezTo>
                    <a:pt x="0" y="2229"/>
                    <a:pt x="239" y="3362"/>
                    <a:pt x="378" y="4357"/>
                  </a:cubicBezTo>
                  <a:cubicBezTo>
                    <a:pt x="478" y="5431"/>
                    <a:pt x="637" y="6506"/>
                    <a:pt x="776" y="7560"/>
                  </a:cubicBezTo>
                  <a:cubicBezTo>
                    <a:pt x="995" y="9350"/>
                    <a:pt x="1094" y="11180"/>
                    <a:pt x="1194" y="12991"/>
                  </a:cubicBezTo>
                  <a:cubicBezTo>
                    <a:pt x="1253" y="14502"/>
                    <a:pt x="1413" y="16054"/>
                    <a:pt x="1413" y="17566"/>
                  </a:cubicBezTo>
                  <a:cubicBezTo>
                    <a:pt x="1452" y="18501"/>
                    <a:pt x="1452" y="19476"/>
                    <a:pt x="1532" y="20430"/>
                  </a:cubicBezTo>
                  <a:cubicBezTo>
                    <a:pt x="1572" y="20669"/>
                    <a:pt x="1771" y="23235"/>
                    <a:pt x="1930" y="23235"/>
                  </a:cubicBezTo>
                  <a:cubicBezTo>
                    <a:pt x="2586" y="23235"/>
                    <a:pt x="3223" y="23215"/>
                    <a:pt x="3879" y="23215"/>
                  </a:cubicBezTo>
                  <a:cubicBezTo>
                    <a:pt x="4019" y="20430"/>
                    <a:pt x="4257" y="17606"/>
                    <a:pt x="4456" y="14821"/>
                  </a:cubicBezTo>
                  <a:cubicBezTo>
                    <a:pt x="4715" y="10902"/>
                    <a:pt x="5113" y="6963"/>
                    <a:pt x="4854" y="3024"/>
                  </a:cubicBezTo>
                  <a:cubicBezTo>
                    <a:pt x="4794" y="2587"/>
                    <a:pt x="4774" y="2169"/>
                    <a:pt x="4695" y="1751"/>
                  </a:cubicBezTo>
                  <a:cubicBezTo>
                    <a:pt x="4595" y="1154"/>
                    <a:pt x="4496" y="359"/>
                    <a:pt x="3899" y="100"/>
                  </a:cubicBezTo>
                  <a:cubicBezTo>
                    <a:pt x="3661" y="40"/>
                    <a:pt x="3382" y="1"/>
                    <a:pt x="3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5800023" y="1818240"/>
              <a:ext cx="241315" cy="174704"/>
            </a:xfrm>
            <a:custGeom>
              <a:rect b="b" l="l" r="r" t="t"/>
              <a:pathLst>
                <a:path extrusionOk="0" h="4711" w="6049">
                  <a:moveTo>
                    <a:pt x="1" y="1618"/>
                  </a:moveTo>
                  <a:cubicBezTo>
                    <a:pt x="1" y="1618"/>
                    <a:pt x="1" y="1618"/>
                    <a:pt x="1" y="1618"/>
                  </a:cubicBezTo>
                  <a:lnTo>
                    <a:pt x="1" y="1618"/>
                  </a:lnTo>
                  <a:cubicBezTo>
                    <a:pt x="1" y="1618"/>
                    <a:pt x="1" y="1618"/>
                    <a:pt x="1" y="1618"/>
                  </a:cubicBezTo>
                  <a:close/>
                  <a:moveTo>
                    <a:pt x="4048" y="1"/>
                  </a:moveTo>
                  <a:cubicBezTo>
                    <a:pt x="3320" y="1"/>
                    <a:pt x="2454" y="387"/>
                    <a:pt x="1970" y="703"/>
                  </a:cubicBezTo>
                  <a:cubicBezTo>
                    <a:pt x="1774" y="821"/>
                    <a:pt x="43" y="1618"/>
                    <a:pt x="1" y="1618"/>
                  </a:cubicBezTo>
                  <a:cubicBezTo>
                    <a:pt x="1" y="1618"/>
                    <a:pt x="1" y="1618"/>
                    <a:pt x="1" y="1618"/>
                  </a:cubicBezTo>
                  <a:lnTo>
                    <a:pt x="1" y="1618"/>
                  </a:lnTo>
                  <a:cubicBezTo>
                    <a:pt x="379" y="2632"/>
                    <a:pt x="856" y="3627"/>
                    <a:pt x="1413" y="4582"/>
                  </a:cubicBezTo>
                  <a:cubicBezTo>
                    <a:pt x="1453" y="4622"/>
                    <a:pt x="1493" y="4661"/>
                    <a:pt x="1552" y="4701"/>
                  </a:cubicBezTo>
                  <a:cubicBezTo>
                    <a:pt x="1566" y="4708"/>
                    <a:pt x="1581" y="4710"/>
                    <a:pt x="1597" y="4710"/>
                  </a:cubicBezTo>
                  <a:cubicBezTo>
                    <a:pt x="1630" y="4710"/>
                    <a:pt x="1665" y="4701"/>
                    <a:pt x="1692" y="4701"/>
                  </a:cubicBezTo>
                  <a:cubicBezTo>
                    <a:pt x="2448" y="4522"/>
                    <a:pt x="3084" y="4025"/>
                    <a:pt x="3741" y="3667"/>
                  </a:cubicBezTo>
                  <a:cubicBezTo>
                    <a:pt x="4695" y="3130"/>
                    <a:pt x="6048" y="1479"/>
                    <a:pt x="5093" y="404"/>
                  </a:cubicBezTo>
                  <a:cubicBezTo>
                    <a:pt x="4874" y="146"/>
                    <a:pt x="4556" y="26"/>
                    <a:pt x="4198" y="7"/>
                  </a:cubicBezTo>
                  <a:cubicBezTo>
                    <a:pt x="4149" y="3"/>
                    <a:pt x="4099" y="1"/>
                    <a:pt x="4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5526242" y="1612649"/>
              <a:ext cx="153230" cy="185459"/>
            </a:xfrm>
            <a:custGeom>
              <a:rect b="b" l="l" r="r" t="t"/>
              <a:pathLst>
                <a:path extrusionOk="0" h="5001" w="3841">
                  <a:moveTo>
                    <a:pt x="2507" y="0"/>
                  </a:moveTo>
                  <a:cubicBezTo>
                    <a:pt x="2408" y="0"/>
                    <a:pt x="2368" y="120"/>
                    <a:pt x="2368" y="219"/>
                  </a:cubicBezTo>
                  <a:lnTo>
                    <a:pt x="2368" y="597"/>
                  </a:lnTo>
                  <a:cubicBezTo>
                    <a:pt x="2368" y="637"/>
                    <a:pt x="2368" y="677"/>
                    <a:pt x="2348" y="717"/>
                  </a:cubicBezTo>
                  <a:cubicBezTo>
                    <a:pt x="2308" y="776"/>
                    <a:pt x="2249" y="796"/>
                    <a:pt x="2169" y="796"/>
                  </a:cubicBezTo>
                  <a:cubicBezTo>
                    <a:pt x="2145" y="798"/>
                    <a:pt x="2121" y="799"/>
                    <a:pt x="2097" y="799"/>
                  </a:cubicBezTo>
                  <a:cubicBezTo>
                    <a:pt x="1899" y="799"/>
                    <a:pt x="1690" y="732"/>
                    <a:pt x="1513" y="697"/>
                  </a:cubicBezTo>
                  <a:cubicBezTo>
                    <a:pt x="1430" y="683"/>
                    <a:pt x="1357" y="660"/>
                    <a:pt x="1274" y="660"/>
                  </a:cubicBezTo>
                  <a:cubicBezTo>
                    <a:pt x="1237" y="660"/>
                    <a:pt x="1198" y="664"/>
                    <a:pt x="1155" y="677"/>
                  </a:cubicBezTo>
                  <a:cubicBezTo>
                    <a:pt x="796" y="697"/>
                    <a:pt x="478" y="836"/>
                    <a:pt x="279" y="1114"/>
                  </a:cubicBezTo>
                  <a:cubicBezTo>
                    <a:pt x="120" y="1313"/>
                    <a:pt x="60" y="1572"/>
                    <a:pt x="21" y="1791"/>
                  </a:cubicBezTo>
                  <a:cubicBezTo>
                    <a:pt x="1" y="2030"/>
                    <a:pt x="1" y="2288"/>
                    <a:pt x="160" y="2487"/>
                  </a:cubicBezTo>
                  <a:cubicBezTo>
                    <a:pt x="518" y="3004"/>
                    <a:pt x="1453" y="2666"/>
                    <a:pt x="1910" y="3084"/>
                  </a:cubicBezTo>
                  <a:cubicBezTo>
                    <a:pt x="2209" y="3323"/>
                    <a:pt x="2209" y="3780"/>
                    <a:pt x="2288" y="4158"/>
                  </a:cubicBezTo>
                  <a:cubicBezTo>
                    <a:pt x="2348" y="4456"/>
                    <a:pt x="2448" y="4854"/>
                    <a:pt x="2746" y="4974"/>
                  </a:cubicBezTo>
                  <a:cubicBezTo>
                    <a:pt x="2784" y="4993"/>
                    <a:pt x="2815" y="5001"/>
                    <a:pt x="2841" y="5001"/>
                  </a:cubicBezTo>
                  <a:cubicBezTo>
                    <a:pt x="2951" y="5001"/>
                    <a:pt x="2976" y="4859"/>
                    <a:pt x="3104" y="4795"/>
                  </a:cubicBezTo>
                  <a:cubicBezTo>
                    <a:pt x="3283" y="4695"/>
                    <a:pt x="3542" y="4616"/>
                    <a:pt x="3741" y="4616"/>
                  </a:cubicBezTo>
                  <a:cubicBezTo>
                    <a:pt x="3760" y="4616"/>
                    <a:pt x="3780" y="4616"/>
                    <a:pt x="3800" y="4596"/>
                  </a:cubicBezTo>
                  <a:cubicBezTo>
                    <a:pt x="3840" y="4576"/>
                    <a:pt x="3800" y="4556"/>
                    <a:pt x="3800" y="4496"/>
                  </a:cubicBezTo>
                  <a:cubicBezTo>
                    <a:pt x="3681" y="4019"/>
                    <a:pt x="3601" y="3521"/>
                    <a:pt x="3581" y="3024"/>
                  </a:cubicBezTo>
                  <a:cubicBezTo>
                    <a:pt x="3562" y="2805"/>
                    <a:pt x="3601" y="2567"/>
                    <a:pt x="3581" y="2328"/>
                  </a:cubicBezTo>
                  <a:cubicBezTo>
                    <a:pt x="3562" y="2089"/>
                    <a:pt x="3462" y="1831"/>
                    <a:pt x="3363" y="1612"/>
                  </a:cubicBezTo>
                  <a:cubicBezTo>
                    <a:pt x="3144" y="1114"/>
                    <a:pt x="2905" y="617"/>
                    <a:pt x="2646" y="120"/>
                  </a:cubicBezTo>
                  <a:cubicBezTo>
                    <a:pt x="2607" y="80"/>
                    <a:pt x="2567" y="20"/>
                    <a:pt x="2507" y="0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5927001" y="1795619"/>
              <a:ext cx="295250" cy="520219"/>
            </a:xfrm>
            <a:custGeom>
              <a:rect b="b" l="l" r="r" t="t"/>
              <a:pathLst>
                <a:path extrusionOk="0" h="14028" w="7401">
                  <a:moveTo>
                    <a:pt x="3285" y="1"/>
                  </a:moveTo>
                  <a:cubicBezTo>
                    <a:pt x="2859" y="1"/>
                    <a:pt x="2425" y="80"/>
                    <a:pt x="2010" y="239"/>
                  </a:cubicBezTo>
                  <a:cubicBezTo>
                    <a:pt x="1572" y="398"/>
                    <a:pt x="1134" y="676"/>
                    <a:pt x="896" y="1074"/>
                  </a:cubicBezTo>
                  <a:cubicBezTo>
                    <a:pt x="697" y="1333"/>
                    <a:pt x="577" y="1631"/>
                    <a:pt x="478" y="1949"/>
                  </a:cubicBezTo>
                  <a:cubicBezTo>
                    <a:pt x="180" y="2964"/>
                    <a:pt x="219" y="4157"/>
                    <a:pt x="199" y="5132"/>
                  </a:cubicBezTo>
                  <a:cubicBezTo>
                    <a:pt x="120" y="7738"/>
                    <a:pt x="80" y="10324"/>
                    <a:pt x="1" y="12950"/>
                  </a:cubicBezTo>
                  <a:cubicBezTo>
                    <a:pt x="1" y="13089"/>
                    <a:pt x="1" y="13268"/>
                    <a:pt x="80" y="13388"/>
                  </a:cubicBezTo>
                  <a:cubicBezTo>
                    <a:pt x="180" y="13547"/>
                    <a:pt x="379" y="13606"/>
                    <a:pt x="538" y="13666"/>
                  </a:cubicBezTo>
                  <a:cubicBezTo>
                    <a:pt x="1562" y="13961"/>
                    <a:pt x="2625" y="14028"/>
                    <a:pt x="3700" y="14028"/>
                  </a:cubicBezTo>
                  <a:cubicBezTo>
                    <a:pt x="4150" y="14028"/>
                    <a:pt x="4602" y="14016"/>
                    <a:pt x="5053" y="14004"/>
                  </a:cubicBezTo>
                  <a:cubicBezTo>
                    <a:pt x="5710" y="13984"/>
                    <a:pt x="6406" y="13965"/>
                    <a:pt x="7043" y="13706"/>
                  </a:cubicBezTo>
                  <a:cubicBezTo>
                    <a:pt x="7162" y="13666"/>
                    <a:pt x="7281" y="13606"/>
                    <a:pt x="7341" y="13487"/>
                  </a:cubicBezTo>
                  <a:cubicBezTo>
                    <a:pt x="7401" y="13368"/>
                    <a:pt x="7401" y="13209"/>
                    <a:pt x="7401" y="13089"/>
                  </a:cubicBezTo>
                  <a:cubicBezTo>
                    <a:pt x="7341" y="10961"/>
                    <a:pt x="7162" y="8812"/>
                    <a:pt x="6883" y="6684"/>
                  </a:cubicBezTo>
                  <a:cubicBezTo>
                    <a:pt x="6665" y="5013"/>
                    <a:pt x="6764" y="3163"/>
                    <a:pt x="5988" y="1631"/>
                  </a:cubicBezTo>
                  <a:cubicBezTo>
                    <a:pt x="5469" y="549"/>
                    <a:pt x="4406" y="1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6015083" y="1722824"/>
              <a:ext cx="86529" cy="109955"/>
            </a:xfrm>
            <a:custGeom>
              <a:rect b="b" l="l" r="r" t="t"/>
              <a:pathLst>
                <a:path extrusionOk="0" h="2965" w="2169">
                  <a:moveTo>
                    <a:pt x="1184" y="1"/>
                  </a:moveTo>
                  <a:cubicBezTo>
                    <a:pt x="716" y="1"/>
                    <a:pt x="240" y="286"/>
                    <a:pt x="80" y="729"/>
                  </a:cubicBezTo>
                  <a:cubicBezTo>
                    <a:pt x="1" y="948"/>
                    <a:pt x="1" y="1207"/>
                    <a:pt x="1" y="1446"/>
                  </a:cubicBezTo>
                  <a:cubicBezTo>
                    <a:pt x="1" y="1824"/>
                    <a:pt x="1" y="2440"/>
                    <a:pt x="299" y="2719"/>
                  </a:cubicBezTo>
                  <a:cubicBezTo>
                    <a:pt x="359" y="2739"/>
                    <a:pt x="379" y="2759"/>
                    <a:pt x="398" y="2798"/>
                  </a:cubicBezTo>
                  <a:cubicBezTo>
                    <a:pt x="593" y="2924"/>
                    <a:pt x="841" y="2965"/>
                    <a:pt x="1077" y="2965"/>
                  </a:cubicBezTo>
                  <a:cubicBezTo>
                    <a:pt x="1251" y="2965"/>
                    <a:pt x="1417" y="2943"/>
                    <a:pt x="1552" y="2918"/>
                  </a:cubicBezTo>
                  <a:cubicBezTo>
                    <a:pt x="2169" y="2798"/>
                    <a:pt x="2169" y="2102"/>
                    <a:pt x="2089" y="1605"/>
                  </a:cubicBezTo>
                  <a:cubicBezTo>
                    <a:pt x="2050" y="1207"/>
                    <a:pt x="1831" y="73"/>
                    <a:pt x="1353" y="13"/>
                  </a:cubicBezTo>
                  <a:cubicBezTo>
                    <a:pt x="1297" y="5"/>
                    <a:pt x="1241" y="1"/>
                    <a:pt x="1184" y="1"/>
                  </a:cubicBezTo>
                  <a:close/>
                </a:path>
              </a:pathLst>
            </a:custGeom>
            <a:solidFill>
              <a:srgbClr val="D99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6065866" y="1921185"/>
              <a:ext cx="258748" cy="365911"/>
            </a:xfrm>
            <a:custGeom>
              <a:rect b="b" l="l" r="r" t="t"/>
              <a:pathLst>
                <a:path extrusionOk="0" h="9867" w="6486">
                  <a:moveTo>
                    <a:pt x="3654" y="0"/>
                  </a:moveTo>
                  <a:cubicBezTo>
                    <a:pt x="3436" y="0"/>
                    <a:pt x="3212" y="102"/>
                    <a:pt x="2985" y="334"/>
                  </a:cubicBezTo>
                  <a:cubicBezTo>
                    <a:pt x="2766" y="572"/>
                    <a:pt x="2706" y="871"/>
                    <a:pt x="2726" y="1209"/>
                  </a:cubicBezTo>
                  <a:cubicBezTo>
                    <a:pt x="2766" y="1547"/>
                    <a:pt x="2905" y="1746"/>
                    <a:pt x="3064" y="2045"/>
                  </a:cubicBezTo>
                  <a:cubicBezTo>
                    <a:pt x="3402" y="2800"/>
                    <a:pt x="3741" y="3517"/>
                    <a:pt x="4079" y="4233"/>
                  </a:cubicBezTo>
                  <a:cubicBezTo>
                    <a:pt x="4238" y="4591"/>
                    <a:pt x="4556" y="5128"/>
                    <a:pt x="4238" y="5426"/>
                  </a:cubicBezTo>
                  <a:cubicBezTo>
                    <a:pt x="3800" y="5824"/>
                    <a:pt x="3343" y="6182"/>
                    <a:pt x="2905" y="6540"/>
                  </a:cubicBezTo>
                  <a:cubicBezTo>
                    <a:pt x="2368" y="7038"/>
                    <a:pt x="1851" y="7515"/>
                    <a:pt x="1353" y="8012"/>
                  </a:cubicBezTo>
                  <a:lnTo>
                    <a:pt x="598" y="8768"/>
                  </a:lnTo>
                  <a:cubicBezTo>
                    <a:pt x="419" y="8927"/>
                    <a:pt x="160" y="9087"/>
                    <a:pt x="60" y="9365"/>
                  </a:cubicBezTo>
                  <a:cubicBezTo>
                    <a:pt x="1" y="9564"/>
                    <a:pt x="100" y="9823"/>
                    <a:pt x="299" y="9862"/>
                  </a:cubicBezTo>
                  <a:cubicBezTo>
                    <a:pt x="313" y="9865"/>
                    <a:pt x="327" y="9866"/>
                    <a:pt x="341" y="9866"/>
                  </a:cubicBezTo>
                  <a:cubicBezTo>
                    <a:pt x="426" y="9866"/>
                    <a:pt x="509" y="9820"/>
                    <a:pt x="578" y="9803"/>
                  </a:cubicBezTo>
                  <a:cubicBezTo>
                    <a:pt x="1712" y="9365"/>
                    <a:pt x="2865" y="8868"/>
                    <a:pt x="3959" y="8311"/>
                  </a:cubicBezTo>
                  <a:cubicBezTo>
                    <a:pt x="4994" y="7794"/>
                    <a:pt x="5531" y="7177"/>
                    <a:pt x="6247" y="6282"/>
                  </a:cubicBezTo>
                  <a:cubicBezTo>
                    <a:pt x="6287" y="6182"/>
                    <a:pt x="6366" y="6083"/>
                    <a:pt x="6426" y="5983"/>
                  </a:cubicBezTo>
                  <a:cubicBezTo>
                    <a:pt x="6486" y="5824"/>
                    <a:pt x="6466" y="5645"/>
                    <a:pt x="6446" y="5486"/>
                  </a:cubicBezTo>
                  <a:cubicBezTo>
                    <a:pt x="6386" y="5188"/>
                    <a:pt x="6247" y="4491"/>
                    <a:pt x="5988" y="3696"/>
                  </a:cubicBezTo>
                  <a:cubicBezTo>
                    <a:pt x="5484" y="2068"/>
                    <a:pt x="4633" y="0"/>
                    <a:pt x="3654" y="0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6086490" y="1814050"/>
              <a:ext cx="188935" cy="201405"/>
            </a:xfrm>
            <a:custGeom>
              <a:rect b="b" l="l" r="r" t="t"/>
              <a:pathLst>
                <a:path extrusionOk="0" h="5431" w="4736">
                  <a:moveTo>
                    <a:pt x="1331" y="0"/>
                  </a:moveTo>
                  <a:cubicBezTo>
                    <a:pt x="1042" y="0"/>
                    <a:pt x="758" y="89"/>
                    <a:pt x="498" y="299"/>
                  </a:cubicBezTo>
                  <a:cubicBezTo>
                    <a:pt x="260" y="537"/>
                    <a:pt x="140" y="836"/>
                    <a:pt x="81" y="1174"/>
                  </a:cubicBezTo>
                  <a:cubicBezTo>
                    <a:pt x="1" y="1950"/>
                    <a:pt x="399" y="2924"/>
                    <a:pt x="737" y="3442"/>
                  </a:cubicBezTo>
                  <a:cubicBezTo>
                    <a:pt x="856" y="3639"/>
                    <a:pt x="1623" y="5409"/>
                    <a:pt x="1593" y="5431"/>
                  </a:cubicBezTo>
                  <a:lnTo>
                    <a:pt x="1593" y="5431"/>
                  </a:lnTo>
                  <a:cubicBezTo>
                    <a:pt x="2647" y="5093"/>
                    <a:pt x="3642" y="4635"/>
                    <a:pt x="4576" y="4118"/>
                  </a:cubicBezTo>
                  <a:cubicBezTo>
                    <a:pt x="4636" y="4078"/>
                    <a:pt x="4676" y="4038"/>
                    <a:pt x="4716" y="3999"/>
                  </a:cubicBezTo>
                  <a:cubicBezTo>
                    <a:pt x="4735" y="3939"/>
                    <a:pt x="4716" y="3899"/>
                    <a:pt x="4716" y="3839"/>
                  </a:cubicBezTo>
                  <a:cubicBezTo>
                    <a:pt x="4556" y="3084"/>
                    <a:pt x="4079" y="2447"/>
                    <a:pt x="3741" y="1771"/>
                  </a:cubicBezTo>
                  <a:cubicBezTo>
                    <a:pt x="3342" y="1004"/>
                    <a:pt x="2305" y="0"/>
                    <a:pt x="1331" y="0"/>
                  </a:cubicBezTo>
                  <a:close/>
                  <a:moveTo>
                    <a:pt x="1593" y="5431"/>
                  </a:moveTo>
                  <a:lnTo>
                    <a:pt x="1593" y="5431"/>
                  </a:lnTo>
                  <a:cubicBezTo>
                    <a:pt x="1593" y="5431"/>
                    <a:pt x="1593" y="5431"/>
                    <a:pt x="1592" y="5431"/>
                  </a:cubicBezTo>
                  <a:cubicBezTo>
                    <a:pt x="1593" y="5431"/>
                    <a:pt x="1593" y="5431"/>
                    <a:pt x="1593" y="54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5966694" y="2248522"/>
              <a:ext cx="146847" cy="116779"/>
            </a:xfrm>
            <a:custGeom>
              <a:rect b="b" l="l" r="r" t="t"/>
              <a:pathLst>
                <a:path extrusionOk="0" h="3149" w="3681">
                  <a:moveTo>
                    <a:pt x="3143" y="1"/>
                  </a:moveTo>
                  <a:cubicBezTo>
                    <a:pt x="3084" y="1"/>
                    <a:pt x="3064" y="1"/>
                    <a:pt x="3004" y="41"/>
                  </a:cubicBezTo>
                  <a:cubicBezTo>
                    <a:pt x="2805" y="160"/>
                    <a:pt x="2586" y="359"/>
                    <a:pt x="2367" y="439"/>
                  </a:cubicBezTo>
                  <a:cubicBezTo>
                    <a:pt x="2348" y="439"/>
                    <a:pt x="2288" y="459"/>
                    <a:pt x="2268" y="459"/>
                  </a:cubicBezTo>
                  <a:cubicBezTo>
                    <a:pt x="2191" y="470"/>
                    <a:pt x="2114" y="473"/>
                    <a:pt x="2037" y="473"/>
                  </a:cubicBezTo>
                  <a:cubicBezTo>
                    <a:pt x="1914" y="473"/>
                    <a:pt x="1791" y="464"/>
                    <a:pt x="1671" y="464"/>
                  </a:cubicBezTo>
                  <a:cubicBezTo>
                    <a:pt x="1597" y="464"/>
                    <a:pt x="1524" y="467"/>
                    <a:pt x="1452" y="478"/>
                  </a:cubicBezTo>
                  <a:cubicBezTo>
                    <a:pt x="1154" y="538"/>
                    <a:pt x="577" y="697"/>
                    <a:pt x="478" y="1035"/>
                  </a:cubicBezTo>
                  <a:cubicBezTo>
                    <a:pt x="458" y="1075"/>
                    <a:pt x="458" y="1155"/>
                    <a:pt x="478" y="1195"/>
                  </a:cubicBezTo>
                  <a:cubicBezTo>
                    <a:pt x="498" y="1254"/>
                    <a:pt x="557" y="1294"/>
                    <a:pt x="597" y="1294"/>
                  </a:cubicBezTo>
                  <a:cubicBezTo>
                    <a:pt x="657" y="1294"/>
                    <a:pt x="677" y="1274"/>
                    <a:pt x="696" y="1254"/>
                  </a:cubicBezTo>
                  <a:cubicBezTo>
                    <a:pt x="782" y="1254"/>
                    <a:pt x="1054" y="1069"/>
                    <a:pt x="1229" y="1069"/>
                  </a:cubicBezTo>
                  <a:cubicBezTo>
                    <a:pt x="1297" y="1069"/>
                    <a:pt x="1351" y="1097"/>
                    <a:pt x="1373" y="1175"/>
                  </a:cubicBezTo>
                  <a:cubicBezTo>
                    <a:pt x="1452" y="1433"/>
                    <a:pt x="776" y="2129"/>
                    <a:pt x="557" y="2169"/>
                  </a:cubicBezTo>
                  <a:cubicBezTo>
                    <a:pt x="458" y="2189"/>
                    <a:pt x="378" y="2189"/>
                    <a:pt x="279" y="2229"/>
                  </a:cubicBezTo>
                  <a:cubicBezTo>
                    <a:pt x="179" y="2249"/>
                    <a:pt x="100" y="2289"/>
                    <a:pt x="60" y="2368"/>
                  </a:cubicBezTo>
                  <a:cubicBezTo>
                    <a:pt x="0" y="2448"/>
                    <a:pt x="20" y="2567"/>
                    <a:pt x="100" y="2647"/>
                  </a:cubicBezTo>
                  <a:cubicBezTo>
                    <a:pt x="159" y="2726"/>
                    <a:pt x="259" y="2766"/>
                    <a:pt x="318" y="2826"/>
                  </a:cubicBezTo>
                  <a:cubicBezTo>
                    <a:pt x="537" y="2945"/>
                    <a:pt x="796" y="3064"/>
                    <a:pt x="1074" y="3124"/>
                  </a:cubicBezTo>
                  <a:cubicBezTo>
                    <a:pt x="1160" y="3140"/>
                    <a:pt x="1242" y="3148"/>
                    <a:pt x="1320" y="3148"/>
                  </a:cubicBezTo>
                  <a:cubicBezTo>
                    <a:pt x="1999" y="3148"/>
                    <a:pt x="2382" y="2559"/>
                    <a:pt x="2686" y="1970"/>
                  </a:cubicBezTo>
                  <a:cubicBezTo>
                    <a:pt x="2924" y="1533"/>
                    <a:pt x="3302" y="1155"/>
                    <a:pt x="3641" y="757"/>
                  </a:cubicBezTo>
                  <a:cubicBezTo>
                    <a:pt x="3660" y="737"/>
                    <a:pt x="3680" y="697"/>
                    <a:pt x="3680" y="677"/>
                  </a:cubicBezTo>
                  <a:cubicBezTo>
                    <a:pt x="3680" y="657"/>
                    <a:pt x="3680" y="638"/>
                    <a:pt x="3660" y="598"/>
                  </a:cubicBezTo>
                  <a:cubicBezTo>
                    <a:pt x="3561" y="379"/>
                    <a:pt x="3362" y="200"/>
                    <a:pt x="3183" y="41"/>
                  </a:cubicBezTo>
                  <a:cubicBezTo>
                    <a:pt x="3163" y="1"/>
                    <a:pt x="3163" y="1"/>
                    <a:pt x="3143" y="1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6092873" y="1648508"/>
              <a:ext cx="42885" cy="58334"/>
            </a:xfrm>
            <a:custGeom>
              <a:rect b="b" l="l" r="r" t="t"/>
              <a:pathLst>
                <a:path extrusionOk="0" h="1573" w="1075">
                  <a:moveTo>
                    <a:pt x="674" y="1"/>
                  </a:moveTo>
                  <a:cubicBezTo>
                    <a:pt x="448" y="1"/>
                    <a:pt x="191" y="283"/>
                    <a:pt x="100" y="665"/>
                  </a:cubicBezTo>
                  <a:cubicBezTo>
                    <a:pt x="0" y="1082"/>
                    <a:pt x="100" y="1500"/>
                    <a:pt x="318" y="1560"/>
                  </a:cubicBezTo>
                  <a:cubicBezTo>
                    <a:pt x="347" y="1568"/>
                    <a:pt x="375" y="1573"/>
                    <a:pt x="403" y="1573"/>
                  </a:cubicBezTo>
                  <a:cubicBezTo>
                    <a:pt x="632" y="1573"/>
                    <a:pt x="851" y="1293"/>
                    <a:pt x="975" y="903"/>
                  </a:cubicBezTo>
                  <a:cubicBezTo>
                    <a:pt x="1074" y="466"/>
                    <a:pt x="975" y="68"/>
                    <a:pt x="736" y="8"/>
                  </a:cubicBezTo>
                  <a:cubicBezTo>
                    <a:pt x="716" y="3"/>
                    <a:pt x="695" y="1"/>
                    <a:pt x="674" y="1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5888903" y="1470433"/>
              <a:ext cx="303987" cy="273868"/>
            </a:xfrm>
            <a:custGeom>
              <a:rect b="b" l="l" r="r" t="t"/>
              <a:pathLst>
                <a:path extrusionOk="0" h="7385" w="7620">
                  <a:moveTo>
                    <a:pt x="2133" y="1"/>
                  </a:moveTo>
                  <a:cubicBezTo>
                    <a:pt x="1804" y="1"/>
                    <a:pt x="1462" y="100"/>
                    <a:pt x="1174" y="255"/>
                  </a:cubicBezTo>
                  <a:cubicBezTo>
                    <a:pt x="697" y="474"/>
                    <a:pt x="279" y="812"/>
                    <a:pt x="100" y="1309"/>
                  </a:cubicBezTo>
                  <a:cubicBezTo>
                    <a:pt x="1" y="1607"/>
                    <a:pt x="40" y="1966"/>
                    <a:pt x="160" y="2244"/>
                  </a:cubicBezTo>
                  <a:cubicBezTo>
                    <a:pt x="299" y="2542"/>
                    <a:pt x="597" y="2682"/>
                    <a:pt x="777" y="2980"/>
                  </a:cubicBezTo>
                  <a:cubicBezTo>
                    <a:pt x="1055" y="3438"/>
                    <a:pt x="657" y="3995"/>
                    <a:pt x="975" y="4452"/>
                  </a:cubicBezTo>
                  <a:cubicBezTo>
                    <a:pt x="1055" y="4571"/>
                    <a:pt x="1174" y="4691"/>
                    <a:pt x="1254" y="4850"/>
                  </a:cubicBezTo>
                  <a:cubicBezTo>
                    <a:pt x="1353" y="5089"/>
                    <a:pt x="1294" y="5367"/>
                    <a:pt x="1373" y="5626"/>
                  </a:cubicBezTo>
                  <a:cubicBezTo>
                    <a:pt x="1433" y="5825"/>
                    <a:pt x="1572" y="5984"/>
                    <a:pt x="1692" y="6163"/>
                  </a:cubicBezTo>
                  <a:cubicBezTo>
                    <a:pt x="1871" y="6382"/>
                    <a:pt x="2050" y="6620"/>
                    <a:pt x="2268" y="6780"/>
                  </a:cubicBezTo>
                  <a:cubicBezTo>
                    <a:pt x="2467" y="6959"/>
                    <a:pt x="2686" y="7078"/>
                    <a:pt x="2945" y="7177"/>
                  </a:cubicBezTo>
                  <a:cubicBezTo>
                    <a:pt x="3134" y="7281"/>
                    <a:pt x="3324" y="7384"/>
                    <a:pt x="3526" y="7384"/>
                  </a:cubicBezTo>
                  <a:cubicBezTo>
                    <a:pt x="3558" y="7384"/>
                    <a:pt x="3589" y="7382"/>
                    <a:pt x="3621" y="7376"/>
                  </a:cubicBezTo>
                  <a:cubicBezTo>
                    <a:pt x="3860" y="7356"/>
                    <a:pt x="4118" y="7356"/>
                    <a:pt x="4357" y="7317"/>
                  </a:cubicBezTo>
                  <a:cubicBezTo>
                    <a:pt x="4855" y="7237"/>
                    <a:pt x="5352" y="7078"/>
                    <a:pt x="5829" y="6919"/>
                  </a:cubicBezTo>
                  <a:cubicBezTo>
                    <a:pt x="6008" y="6839"/>
                    <a:pt x="6207" y="6780"/>
                    <a:pt x="6346" y="6680"/>
                  </a:cubicBezTo>
                  <a:cubicBezTo>
                    <a:pt x="6466" y="6620"/>
                    <a:pt x="6585" y="6461"/>
                    <a:pt x="6665" y="6342"/>
                  </a:cubicBezTo>
                  <a:cubicBezTo>
                    <a:pt x="7122" y="5805"/>
                    <a:pt x="7520" y="5089"/>
                    <a:pt x="7600" y="4373"/>
                  </a:cubicBezTo>
                  <a:cubicBezTo>
                    <a:pt x="7620" y="4054"/>
                    <a:pt x="7580" y="3676"/>
                    <a:pt x="7361" y="3418"/>
                  </a:cubicBezTo>
                  <a:cubicBezTo>
                    <a:pt x="7122" y="3080"/>
                    <a:pt x="6824" y="2821"/>
                    <a:pt x="6705" y="2423"/>
                  </a:cubicBezTo>
                  <a:cubicBezTo>
                    <a:pt x="6685" y="2324"/>
                    <a:pt x="6645" y="2244"/>
                    <a:pt x="6645" y="2145"/>
                  </a:cubicBezTo>
                  <a:cubicBezTo>
                    <a:pt x="6625" y="1946"/>
                    <a:pt x="6625" y="1747"/>
                    <a:pt x="6506" y="1508"/>
                  </a:cubicBezTo>
                  <a:cubicBezTo>
                    <a:pt x="6366" y="1170"/>
                    <a:pt x="6048" y="911"/>
                    <a:pt x="5710" y="792"/>
                  </a:cubicBezTo>
                  <a:cubicBezTo>
                    <a:pt x="5522" y="732"/>
                    <a:pt x="5333" y="713"/>
                    <a:pt x="5143" y="713"/>
                  </a:cubicBezTo>
                  <a:cubicBezTo>
                    <a:pt x="4788" y="713"/>
                    <a:pt x="4433" y="781"/>
                    <a:pt x="4090" y="781"/>
                  </a:cubicBezTo>
                  <a:cubicBezTo>
                    <a:pt x="3761" y="781"/>
                    <a:pt x="3442" y="718"/>
                    <a:pt x="3144" y="474"/>
                  </a:cubicBezTo>
                  <a:cubicBezTo>
                    <a:pt x="3064" y="394"/>
                    <a:pt x="2965" y="295"/>
                    <a:pt x="2865" y="215"/>
                  </a:cubicBezTo>
                  <a:cubicBezTo>
                    <a:pt x="2653" y="65"/>
                    <a:pt x="2397" y="1"/>
                    <a:pt x="2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5946029" y="1560286"/>
              <a:ext cx="187339" cy="224138"/>
            </a:xfrm>
            <a:custGeom>
              <a:rect b="b" l="l" r="r" t="t"/>
              <a:pathLst>
                <a:path extrusionOk="0" h="6044" w="4696">
                  <a:moveTo>
                    <a:pt x="2585" y="1"/>
                  </a:moveTo>
                  <a:cubicBezTo>
                    <a:pt x="2161" y="1"/>
                    <a:pt x="1727" y="112"/>
                    <a:pt x="1393" y="279"/>
                  </a:cubicBezTo>
                  <a:cubicBezTo>
                    <a:pt x="359" y="836"/>
                    <a:pt x="1" y="2089"/>
                    <a:pt x="21" y="3163"/>
                  </a:cubicBezTo>
                  <a:cubicBezTo>
                    <a:pt x="21" y="4098"/>
                    <a:pt x="260" y="5371"/>
                    <a:pt x="1175" y="5868"/>
                  </a:cubicBezTo>
                  <a:cubicBezTo>
                    <a:pt x="1398" y="5990"/>
                    <a:pt x="1650" y="6043"/>
                    <a:pt x="1906" y="6043"/>
                  </a:cubicBezTo>
                  <a:cubicBezTo>
                    <a:pt x="2404" y="6043"/>
                    <a:pt x="2923" y="5845"/>
                    <a:pt x="3303" y="5570"/>
                  </a:cubicBezTo>
                  <a:cubicBezTo>
                    <a:pt x="4079" y="5013"/>
                    <a:pt x="4556" y="4118"/>
                    <a:pt x="4616" y="3203"/>
                  </a:cubicBezTo>
                  <a:cubicBezTo>
                    <a:pt x="4696" y="2248"/>
                    <a:pt x="4457" y="1233"/>
                    <a:pt x="3840" y="517"/>
                  </a:cubicBezTo>
                  <a:cubicBezTo>
                    <a:pt x="3543" y="146"/>
                    <a:pt x="3070" y="1"/>
                    <a:pt x="2585" y="1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5979379" y="1542301"/>
              <a:ext cx="177007" cy="178339"/>
            </a:xfrm>
            <a:custGeom>
              <a:rect b="b" l="l" r="r" t="t"/>
              <a:pathLst>
                <a:path extrusionOk="0" h="4809" w="4437">
                  <a:moveTo>
                    <a:pt x="1635" y="0"/>
                  </a:moveTo>
                  <a:cubicBezTo>
                    <a:pt x="1568" y="0"/>
                    <a:pt x="1500" y="3"/>
                    <a:pt x="1433" y="8"/>
                  </a:cubicBezTo>
                  <a:cubicBezTo>
                    <a:pt x="1154" y="8"/>
                    <a:pt x="876" y="47"/>
                    <a:pt x="637" y="147"/>
                  </a:cubicBezTo>
                  <a:cubicBezTo>
                    <a:pt x="478" y="207"/>
                    <a:pt x="378" y="286"/>
                    <a:pt x="259" y="386"/>
                  </a:cubicBezTo>
                  <a:cubicBezTo>
                    <a:pt x="180" y="445"/>
                    <a:pt x="140" y="465"/>
                    <a:pt x="80" y="585"/>
                  </a:cubicBezTo>
                  <a:cubicBezTo>
                    <a:pt x="80" y="604"/>
                    <a:pt x="0" y="783"/>
                    <a:pt x="0" y="783"/>
                  </a:cubicBezTo>
                  <a:cubicBezTo>
                    <a:pt x="140" y="744"/>
                    <a:pt x="199" y="744"/>
                    <a:pt x="279" y="744"/>
                  </a:cubicBezTo>
                  <a:cubicBezTo>
                    <a:pt x="498" y="783"/>
                    <a:pt x="737" y="823"/>
                    <a:pt x="935" y="943"/>
                  </a:cubicBezTo>
                  <a:cubicBezTo>
                    <a:pt x="1333" y="1201"/>
                    <a:pt x="1572" y="1599"/>
                    <a:pt x="1930" y="1897"/>
                  </a:cubicBezTo>
                  <a:cubicBezTo>
                    <a:pt x="2248" y="2176"/>
                    <a:pt x="2666" y="2315"/>
                    <a:pt x="3064" y="2494"/>
                  </a:cubicBezTo>
                  <a:cubicBezTo>
                    <a:pt x="3144" y="2514"/>
                    <a:pt x="3223" y="2574"/>
                    <a:pt x="3263" y="2614"/>
                  </a:cubicBezTo>
                  <a:cubicBezTo>
                    <a:pt x="3342" y="2693"/>
                    <a:pt x="3342" y="2813"/>
                    <a:pt x="3342" y="2912"/>
                  </a:cubicBezTo>
                  <a:cubicBezTo>
                    <a:pt x="3342" y="3509"/>
                    <a:pt x="2964" y="4026"/>
                    <a:pt x="3283" y="4603"/>
                  </a:cubicBezTo>
                  <a:cubicBezTo>
                    <a:pt x="3323" y="4643"/>
                    <a:pt x="3362" y="4722"/>
                    <a:pt x="3422" y="4762"/>
                  </a:cubicBezTo>
                  <a:cubicBezTo>
                    <a:pt x="3471" y="4794"/>
                    <a:pt x="3520" y="4808"/>
                    <a:pt x="3566" y="4808"/>
                  </a:cubicBezTo>
                  <a:cubicBezTo>
                    <a:pt x="3838" y="4808"/>
                    <a:pt x="4053" y="4326"/>
                    <a:pt x="4138" y="4106"/>
                  </a:cubicBezTo>
                  <a:cubicBezTo>
                    <a:pt x="4277" y="3767"/>
                    <a:pt x="4377" y="3370"/>
                    <a:pt x="4417" y="2992"/>
                  </a:cubicBezTo>
                  <a:cubicBezTo>
                    <a:pt x="4437" y="2216"/>
                    <a:pt x="4238" y="1221"/>
                    <a:pt x="3621" y="724"/>
                  </a:cubicBezTo>
                  <a:cubicBezTo>
                    <a:pt x="3039" y="287"/>
                    <a:pt x="2356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5967491" y="1710030"/>
              <a:ext cx="79388" cy="42350"/>
            </a:xfrm>
            <a:custGeom>
              <a:rect b="b" l="l" r="r" t="t"/>
              <a:pathLst>
                <a:path extrusionOk="0" h="1142" w="199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0" y="358"/>
                    <a:pt x="60" y="398"/>
                  </a:cubicBezTo>
                  <a:cubicBezTo>
                    <a:pt x="100" y="557"/>
                    <a:pt x="179" y="677"/>
                    <a:pt x="279" y="796"/>
                  </a:cubicBezTo>
                  <a:cubicBezTo>
                    <a:pt x="457" y="1022"/>
                    <a:pt x="770" y="1141"/>
                    <a:pt x="1074" y="1141"/>
                  </a:cubicBezTo>
                  <a:cubicBezTo>
                    <a:pt x="1279" y="1141"/>
                    <a:pt x="1479" y="1087"/>
                    <a:pt x="1631" y="975"/>
                  </a:cubicBezTo>
                  <a:cubicBezTo>
                    <a:pt x="1711" y="895"/>
                    <a:pt x="1830" y="796"/>
                    <a:pt x="1870" y="697"/>
                  </a:cubicBezTo>
                  <a:cubicBezTo>
                    <a:pt x="1890" y="657"/>
                    <a:pt x="1989" y="358"/>
                    <a:pt x="1969" y="358"/>
                  </a:cubicBezTo>
                  <a:cubicBezTo>
                    <a:pt x="1651" y="358"/>
                    <a:pt x="1333" y="358"/>
                    <a:pt x="975" y="299"/>
                  </a:cubicBezTo>
                  <a:cubicBezTo>
                    <a:pt x="637" y="259"/>
                    <a:pt x="298" y="15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5953210" y="1618211"/>
              <a:ext cx="48430" cy="17207"/>
            </a:xfrm>
            <a:custGeom>
              <a:rect b="b" l="l" r="r" t="t"/>
              <a:pathLst>
                <a:path extrusionOk="0" h="464" w="1214">
                  <a:moveTo>
                    <a:pt x="662" y="0"/>
                  </a:moveTo>
                  <a:cubicBezTo>
                    <a:pt x="423" y="0"/>
                    <a:pt x="195" y="77"/>
                    <a:pt x="40" y="268"/>
                  </a:cubicBezTo>
                  <a:cubicBezTo>
                    <a:pt x="0" y="328"/>
                    <a:pt x="40" y="427"/>
                    <a:pt x="99" y="447"/>
                  </a:cubicBezTo>
                  <a:cubicBezTo>
                    <a:pt x="116" y="458"/>
                    <a:pt x="133" y="463"/>
                    <a:pt x="149" y="463"/>
                  </a:cubicBezTo>
                  <a:cubicBezTo>
                    <a:pt x="191" y="463"/>
                    <a:pt x="230" y="431"/>
                    <a:pt x="259" y="388"/>
                  </a:cubicBezTo>
                  <a:lnTo>
                    <a:pt x="298" y="368"/>
                  </a:lnTo>
                  <a:lnTo>
                    <a:pt x="318" y="348"/>
                  </a:lnTo>
                  <a:lnTo>
                    <a:pt x="338" y="308"/>
                  </a:lnTo>
                  <a:lnTo>
                    <a:pt x="358" y="308"/>
                  </a:lnTo>
                  <a:cubicBezTo>
                    <a:pt x="358" y="308"/>
                    <a:pt x="398" y="308"/>
                    <a:pt x="398" y="288"/>
                  </a:cubicBezTo>
                  <a:cubicBezTo>
                    <a:pt x="418" y="288"/>
                    <a:pt x="418" y="268"/>
                    <a:pt x="438" y="268"/>
                  </a:cubicBezTo>
                  <a:cubicBezTo>
                    <a:pt x="438" y="268"/>
                    <a:pt x="446" y="259"/>
                    <a:pt x="452" y="259"/>
                  </a:cubicBezTo>
                  <a:cubicBezTo>
                    <a:pt x="455" y="259"/>
                    <a:pt x="458" y="262"/>
                    <a:pt x="458" y="268"/>
                  </a:cubicBezTo>
                  <a:lnTo>
                    <a:pt x="497" y="268"/>
                  </a:lnTo>
                  <a:cubicBezTo>
                    <a:pt x="517" y="268"/>
                    <a:pt x="537" y="268"/>
                    <a:pt x="537" y="248"/>
                  </a:cubicBezTo>
                  <a:lnTo>
                    <a:pt x="816" y="248"/>
                  </a:lnTo>
                  <a:cubicBezTo>
                    <a:pt x="855" y="248"/>
                    <a:pt x="895" y="268"/>
                    <a:pt x="935" y="268"/>
                  </a:cubicBezTo>
                  <a:cubicBezTo>
                    <a:pt x="955" y="268"/>
                    <a:pt x="995" y="268"/>
                    <a:pt x="995" y="288"/>
                  </a:cubicBezTo>
                  <a:lnTo>
                    <a:pt x="1015" y="288"/>
                  </a:lnTo>
                  <a:cubicBezTo>
                    <a:pt x="1015" y="288"/>
                    <a:pt x="1023" y="297"/>
                    <a:pt x="1029" y="297"/>
                  </a:cubicBezTo>
                  <a:cubicBezTo>
                    <a:pt x="1032" y="297"/>
                    <a:pt x="1034" y="295"/>
                    <a:pt x="1034" y="288"/>
                  </a:cubicBezTo>
                  <a:cubicBezTo>
                    <a:pt x="1056" y="295"/>
                    <a:pt x="1078" y="300"/>
                    <a:pt x="1100" y="300"/>
                  </a:cubicBezTo>
                  <a:cubicBezTo>
                    <a:pt x="1138" y="300"/>
                    <a:pt x="1176" y="286"/>
                    <a:pt x="1213" y="248"/>
                  </a:cubicBezTo>
                  <a:cubicBezTo>
                    <a:pt x="1213" y="228"/>
                    <a:pt x="1194" y="109"/>
                    <a:pt x="1134" y="89"/>
                  </a:cubicBezTo>
                  <a:cubicBezTo>
                    <a:pt x="983" y="34"/>
                    <a:pt x="82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6105559" y="1686890"/>
              <a:ext cx="48430" cy="51696"/>
            </a:xfrm>
            <a:custGeom>
              <a:rect b="b" l="l" r="r" t="t"/>
              <a:pathLst>
                <a:path extrusionOk="0" h="1394" w="1214">
                  <a:moveTo>
                    <a:pt x="817" y="0"/>
                  </a:moveTo>
                  <a:cubicBezTo>
                    <a:pt x="604" y="0"/>
                    <a:pt x="362" y="176"/>
                    <a:pt x="199" y="485"/>
                  </a:cubicBezTo>
                  <a:cubicBezTo>
                    <a:pt x="0" y="863"/>
                    <a:pt x="60" y="1261"/>
                    <a:pt x="279" y="1360"/>
                  </a:cubicBezTo>
                  <a:cubicBezTo>
                    <a:pt x="320" y="1383"/>
                    <a:pt x="365" y="1393"/>
                    <a:pt x="414" y="1393"/>
                  </a:cubicBezTo>
                  <a:cubicBezTo>
                    <a:pt x="625" y="1393"/>
                    <a:pt x="886" y="1194"/>
                    <a:pt x="1015" y="903"/>
                  </a:cubicBezTo>
                  <a:cubicBezTo>
                    <a:pt x="1214" y="525"/>
                    <a:pt x="1174" y="127"/>
                    <a:pt x="955" y="28"/>
                  </a:cubicBezTo>
                  <a:cubicBezTo>
                    <a:pt x="911" y="9"/>
                    <a:pt x="865" y="0"/>
                    <a:pt x="817" y="0"/>
                  </a:cubicBezTo>
                  <a:close/>
                </a:path>
              </a:pathLst>
            </a:custGeom>
            <a:solidFill>
              <a:srgbClr val="FAB5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048433" y="1655962"/>
              <a:ext cx="21463" cy="32189"/>
            </a:xfrm>
            <a:custGeom>
              <a:rect b="b" l="l" r="r" t="t"/>
              <a:pathLst>
                <a:path extrusionOk="0" h="868" w="538">
                  <a:moveTo>
                    <a:pt x="304" y="1"/>
                  </a:moveTo>
                  <a:cubicBezTo>
                    <a:pt x="190" y="1"/>
                    <a:pt x="58" y="170"/>
                    <a:pt x="40" y="404"/>
                  </a:cubicBezTo>
                  <a:cubicBezTo>
                    <a:pt x="0" y="643"/>
                    <a:pt x="60" y="842"/>
                    <a:pt x="199" y="862"/>
                  </a:cubicBezTo>
                  <a:cubicBezTo>
                    <a:pt x="210" y="865"/>
                    <a:pt x="221" y="867"/>
                    <a:pt x="233" y="867"/>
                  </a:cubicBezTo>
                  <a:cubicBezTo>
                    <a:pt x="340" y="867"/>
                    <a:pt x="443" y="698"/>
                    <a:pt x="497" y="464"/>
                  </a:cubicBezTo>
                  <a:cubicBezTo>
                    <a:pt x="537" y="225"/>
                    <a:pt x="458" y="26"/>
                    <a:pt x="338" y="6"/>
                  </a:cubicBezTo>
                  <a:cubicBezTo>
                    <a:pt x="327" y="2"/>
                    <a:pt x="316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5969845" y="1643576"/>
              <a:ext cx="19109" cy="32560"/>
            </a:xfrm>
            <a:custGeom>
              <a:rect b="b" l="l" r="r" t="t"/>
              <a:pathLst>
                <a:path extrusionOk="0" h="878" w="479">
                  <a:moveTo>
                    <a:pt x="223" y="1"/>
                  </a:moveTo>
                  <a:cubicBezTo>
                    <a:pt x="109" y="1"/>
                    <a:pt x="1" y="192"/>
                    <a:pt x="1" y="420"/>
                  </a:cubicBezTo>
                  <a:cubicBezTo>
                    <a:pt x="1" y="678"/>
                    <a:pt x="100" y="877"/>
                    <a:pt x="220" y="877"/>
                  </a:cubicBezTo>
                  <a:cubicBezTo>
                    <a:pt x="339" y="877"/>
                    <a:pt x="438" y="678"/>
                    <a:pt x="478" y="459"/>
                  </a:cubicBezTo>
                  <a:cubicBezTo>
                    <a:pt x="478" y="201"/>
                    <a:pt x="379" y="2"/>
                    <a:pt x="239" y="2"/>
                  </a:cubicBezTo>
                  <a:cubicBezTo>
                    <a:pt x="234" y="1"/>
                    <a:pt x="228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6049510" y="1630337"/>
              <a:ext cx="45758" cy="28703"/>
            </a:xfrm>
            <a:custGeom>
              <a:rect b="b" l="l" r="r" t="t"/>
              <a:pathLst>
                <a:path extrusionOk="0" h="774" w="1147">
                  <a:moveTo>
                    <a:pt x="269" y="0"/>
                  </a:moveTo>
                  <a:cubicBezTo>
                    <a:pt x="217" y="0"/>
                    <a:pt x="165" y="7"/>
                    <a:pt x="112" y="21"/>
                  </a:cubicBezTo>
                  <a:cubicBezTo>
                    <a:pt x="33" y="41"/>
                    <a:pt x="13" y="120"/>
                    <a:pt x="33" y="160"/>
                  </a:cubicBezTo>
                  <a:cubicBezTo>
                    <a:pt x="0" y="209"/>
                    <a:pt x="48" y="245"/>
                    <a:pt x="99" y="245"/>
                  </a:cubicBezTo>
                  <a:cubicBezTo>
                    <a:pt x="111" y="245"/>
                    <a:pt x="122" y="243"/>
                    <a:pt x="132" y="240"/>
                  </a:cubicBezTo>
                  <a:cubicBezTo>
                    <a:pt x="159" y="236"/>
                    <a:pt x="186" y="235"/>
                    <a:pt x="213" y="235"/>
                  </a:cubicBezTo>
                  <a:cubicBezTo>
                    <a:pt x="350" y="235"/>
                    <a:pt x="494" y="276"/>
                    <a:pt x="610" y="359"/>
                  </a:cubicBezTo>
                  <a:cubicBezTo>
                    <a:pt x="689" y="419"/>
                    <a:pt x="729" y="439"/>
                    <a:pt x="789" y="518"/>
                  </a:cubicBezTo>
                  <a:cubicBezTo>
                    <a:pt x="829" y="558"/>
                    <a:pt x="848" y="637"/>
                    <a:pt x="908" y="717"/>
                  </a:cubicBezTo>
                  <a:cubicBezTo>
                    <a:pt x="922" y="745"/>
                    <a:pt x="976" y="773"/>
                    <a:pt x="1027" y="773"/>
                  </a:cubicBezTo>
                  <a:cubicBezTo>
                    <a:pt x="1049" y="773"/>
                    <a:pt x="1070" y="768"/>
                    <a:pt x="1087" y="757"/>
                  </a:cubicBezTo>
                  <a:cubicBezTo>
                    <a:pt x="1147" y="737"/>
                    <a:pt x="1147" y="657"/>
                    <a:pt x="1127" y="598"/>
                  </a:cubicBezTo>
                  <a:cubicBezTo>
                    <a:pt x="1047" y="419"/>
                    <a:pt x="928" y="240"/>
                    <a:pt x="749" y="140"/>
                  </a:cubicBezTo>
                  <a:cubicBezTo>
                    <a:pt x="598" y="64"/>
                    <a:pt x="435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3413782" y="1181736"/>
              <a:ext cx="1111867" cy="1221299"/>
            </a:xfrm>
            <a:custGeom>
              <a:rect b="b" l="l" r="r" t="t"/>
              <a:pathLst>
                <a:path extrusionOk="0" h="32933" w="27871">
                  <a:moveTo>
                    <a:pt x="23952" y="1"/>
                  </a:moveTo>
                  <a:cubicBezTo>
                    <a:pt x="23938" y="1"/>
                    <a:pt x="23925" y="1"/>
                    <a:pt x="23911" y="3"/>
                  </a:cubicBezTo>
                  <a:lnTo>
                    <a:pt x="259" y="3584"/>
                  </a:lnTo>
                  <a:cubicBezTo>
                    <a:pt x="100" y="3604"/>
                    <a:pt x="0" y="3763"/>
                    <a:pt x="20" y="3902"/>
                  </a:cubicBezTo>
                  <a:lnTo>
                    <a:pt x="3601" y="27555"/>
                  </a:lnTo>
                  <a:cubicBezTo>
                    <a:pt x="3619" y="27718"/>
                    <a:pt x="3754" y="27816"/>
                    <a:pt x="3884" y="27816"/>
                  </a:cubicBezTo>
                  <a:cubicBezTo>
                    <a:pt x="3896" y="27816"/>
                    <a:pt x="3908" y="27815"/>
                    <a:pt x="3919" y="27813"/>
                  </a:cubicBezTo>
                  <a:lnTo>
                    <a:pt x="11936" y="26580"/>
                  </a:lnTo>
                  <a:cubicBezTo>
                    <a:pt x="11945" y="26579"/>
                    <a:pt x="11955" y="26579"/>
                    <a:pt x="11964" y="26579"/>
                  </a:cubicBezTo>
                  <a:cubicBezTo>
                    <a:pt x="12170" y="26579"/>
                    <a:pt x="12330" y="26789"/>
                    <a:pt x="12234" y="27017"/>
                  </a:cubicBezTo>
                  <a:cubicBezTo>
                    <a:pt x="11558" y="28549"/>
                    <a:pt x="11777" y="30558"/>
                    <a:pt x="13488" y="32229"/>
                  </a:cubicBezTo>
                  <a:cubicBezTo>
                    <a:pt x="13515" y="32243"/>
                    <a:pt x="13533" y="32266"/>
                    <a:pt x="13548" y="32266"/>
                  </a:cubicBezTo>
                  <a:cubicBezTo>
                    <a:pt x="13555" y="32266"/>
                    <a:pt x="13561" y="32262"/>
                    <a:pt x="13567" y="32249"/>
                  </a:cubicBezTo>
                  <a:cubicBezTo>
                    <a:pt x="14457" y="32724"/>
                    <a:pt x="15324" y="32932"/>
                    <a:pt x="16125" y="32932"/>
                  </a:cubicBezTo>
                  <a:cubicBezTo>
                    <a:pt x="18818" y="32932"/>
                    <a:pt x="20774" y="30577"/>
                    <a:pt x="20390" y="28032"/>
                  </a:cubicBezTo>
                  <a:cubicBezTo>
                    <a:pt x="20251" y="27216"/>
                    <a:pt x="19913" y="26480"/>
                    <a:pt x="19416" y="25884"/>
                  </a:cubicBezTo>
                  <a:cubicBezTo>
                    <a:pt x="19257" y="25724"/>
                    <a:pt x="19356" y="25446"/>
                    <a:pt x="19595" y="25426"/>
                  </a:cubicBezTo>
                  <a:lnTo>
                    <a:pt x="27592" y="24193"/>
                  </a:lnTo>
                  <a:cubicBezTo>
                    <a:pt x="27771" y="24173"/>
                    <a:pt x="27870" y="24034"/>
                    <a:pt x="27850" y="23874"/>
                  </a:cubicBezTo>
                  <a:lnTo>
                    <a:pt x="26597" y="15718"/>
                  </a:lnTo>
                  <a:cubicBezTo>
                    <a:pt x="26570" y="15559"/>
                    <a:pt x="26438" y="15462"/>
                    <a:pt x="26299" y="15462"/>
                  </a:cubicBezTo>
                  <a:cubicBezTo>
                    <a:pt x="26230" y="15462"/>
                    <a:pt x="26159" y="15486"/>
                    <a:pt x="26100" y="15539"/>
                  </a:cubicBezTo>
                  <a:cubicBezTo>
                    <a:pt x="25483" y="16136"/>
                    <a:pt x="24687" y="16574"/>
                    <a:pt x="23772" y="16713"/>
                  </a:cubicBezTo>
                  <a:cubicBezTo>
                    <a:pt x="23555" y="16745"/>
                    <a:pt x="23339" y="16761"/>
                    <a:pt x="23127" y="16761"/>
                  </a:cubicBezTo>
                  <a:cubicBezTo>
                    <a:pt x="20082" y="16761"/>
                    <a:pt x="17601" y="13537"/>
                    <a:pt x="19535" y="9930"/>
                  </a:cubicBezTo>
                  <a:cubicBezTo>
                    <a:pt x="19535" y="9890"/>
                    <a:pt x="19555" y="9870"/>
                    <a:pt x="19595" y="9850"/>
                  </a:cubicBezTo>
                  <a:cubicBezTo>
                    <a:pt x="20701" y="8719"/>
                    <a:pt x="21958" y="8231"/>
                    <a:pt x="23136" y="8231"/>
                  </a:cubicBezTo>
                  <a:cubicBezTo>
                    <a:pt x="23821" y="8231"/>
                    <a:pt x="24480" y="8396"/>
                    <a:pt x="25065" y="8696"/>
                  </a:cubicBezTo>
                  <a:cubicBezTo>
                    <a:pt x="25113" y="8722"/>
                    <a:pt x="25161" y="8734"/>
                    <a:pt x="25207" y="8734"/>
                  </a:cubicBezTo>
                  <a:cubicBezTo>
                    <a:pt x="25368" y="8734"/>
                    <a:pt x="25498" y="8584"/>
                    <a:pt x="25483" y="8398"/>
                  </a:cubicBezTo>
                  <a:lnTo>
                    <a:pt x="24230" y="242"/>
                  </a:lnTo>
                  <a:cubicBezTo>
                    <a:pt x="24212" y="96"/>
                    <a:pt x="24093" y="1"/>
                    <a:pt x="239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4273861" y="942408"/>
              <a:ext cx="1373088" cy="1052417"/>
            </a:xfrm>
            <a:custGeom>
              <a:rect b="b" l="l" r="r" t="t"/>
              <a:pathLst>
                <a:path extrusionOk="0" h="28379" w="34419">
                  <a:moveTo>
                    <a:pt x="29864" y="0"/>
                  </a:moveTo>
                  <a:cubicBezTo>
                    <a:pt x="29850" y="0"/>
                    <a:pt x="29837" y="1"/>
                    <a:pt x="29823" y="3"/>
                  </a:cubicBezTo>
                  <a:lnTo>
                    <a:pt x="6270" y="4240"/>
                  </a:lnTo>
                  <a:cubicBezTo>
                    <a:pt x="6131" y="4280"/>
                    <a:pt x="6032" y="4439"/>
                    <a:pt x="6051" y="4578"/>
                  </a:cubicBezTo>
                  <a:lnTo>
                    <a:pt x="7504" y="12535"/>
                  </a:lnTo>
                  <a:cubicBezTo>
                    <a:pt x="7538" y="12740"/>
                    <a:pt x="7382" y="12886"/>
                    <a:pt x="7199" y="12886"/>
                  </a:cubicBezTo>
                  <a:cubicBezTo>
                    <a:pt x="7168" y="12886"/>
                    <a:pt x="7137" y="12882"/>
                    <a:pt x="7106" y="12873"/>
                  </a:cubicBezTo>
                  <a:cubicBezTo>
                    <a:pt x="6607" y="12674"/>
                    <a:pt x="6070" y="12566"/>
                    <a:pt x="5517" y="12566"/>
                  </a:cubicBezTo>
                  <a:cubicBezTo>
                    <a:pt x="4305" y="12566"/>
                    <a:pt x="3020" y="13084"/>
                    <a:pt x="1914" y="14286"/>
                  </a:cubicBezTo>
                  <a:cubicBezTo>
                    <a:pt x="1874" y="14306"/>
                    <a:pt x="1874" y="14326"/>
                    <a:pt x="1834" y="14405"/>
                  </a:cubicBezTo>
                  <a:cubicBezTo>
                    <a:pt x="0" y="18018"/>
                    <a:pt x="2495" y="21158"/>
                    <a:pt x="5468" y="21158"/>
                  </a:cubicBezTo>
                  <a:cubicBezTo>
                    <a:pt x="5720" y="21158"/>
                    <a:pt x="5975" y="21136"/>
                    <a:pt x="6231" y="21089"/>
                  </a:cubicBezTo>
                  <a:cubicBezTo>
                    <a:pt x="7046" y="20950"/>
                    <a:pt x="7762" y="20572"/>
                    <a:pt x="8339" y="20055"/>
                  </a:cubicBezTo>
                  <a:cubicBezTo>
                    <a:pt x="8403" y="19991"/>
                    <a:pt x="8480" y="19962"/>
                    <a:pt x="8554" y="19962"/>
                  </a:cubicBezTo>
                  <a:cubicBezTo>
                    <a:pt x="8687" y="19962"/>
                    <a:pt x="8811" y="20053"/>
                    <a:pt x="8836" y="20194"/>
                  </a:cubicBezTo>
                  <a:lnTo>
                    <a:pt x="10289" y="28151"/>
                  </a:lnTo>
                  <a:cubicBezTo>
                    <a:pt x="10322" y="28286"/>
                    <a:pt x="10443" y="28379"/>
                    <a:pt x="10564" y="28379"/>
                  </a:cubicBezTo>
                  <a:cubicBezTo>
                    <a:pt x="10585" y="28379"/>
                    <a:pt x="10606" y="28376"/>
                    <a:pt x="10627" y="28370"/>
                  </a:cubicBezTo>
                  <a:lnTo>
                    <a:pt x="18763" y="26918"/>
                  </a:lnTo>
                  <a:cubicBezTo>
                    <a:pt x="18982" y="26858"/>
                    <a:pt x="19081" y="26580"/>
                    <a:pt x="18902" y="26420"/>
                  </a:cubicBezTo>
                  <a:cubicBezTo>
                    <a:pt x="18305" y="25824"/>
                    <a:pt x="17868" y="25028"/>
                    <a:pt x="17689" y="24093"/>
                  </a:cubicBezTo>
                  <a:cubicBezTo>
                    <a:pt x="17222" y="21525"/>
                    <a:pt x="19166" y="19079"/>
                    <a:pt x="21911" y="19079"/>
                  </a:cubicBezTo>
                  <a:cubicBezTo>
                    <a:pt x="22674" y="19079"/>
                    <a:pt x="23500" y="19268"/>
                    <a:pt x="24353" y="19697"/>
                  </a:cubicBezTo>
                  <a:cubicBezTo>
                    <a:pt x="24393" y="19697"/>
                    <a:pt x="24412" y="19717"/>
                    <a:pt x="24432" y="19756"/>
                  </a:cubicBezTo>
                  <a:cubicBezTo>
                    <a:pt x="26262" y="21487"/>
                    <a:pt x="26501" y="23576"/>
                    <a:pt x="25725" y="25187"/>
                  </a:cubicBezTo>
                  <a:cubicBezTo>
                    <a:pt x="25636" y="25366"/>
                    <a:pt x="25788" y="25594"/>
                    <a:pt x="25979" y="25594"/>
                  </a:cubicBezTo>
                  <a:cubicBezTo>
                    <a:pt x="26000" y="25594"/>
                    <a:pt x="26022" y="25591"/>
                    <a:pt x="26044" y="25585"/>
                  </a:cubicBezTo>
                  <a:lnTo>
                    <a:pt x="34180" y="24133"/>
                  </a:lnTo>
                  <a:cubicBezTo>
                    <a:pt x="34319" y="24073"/>
                    <a:pt x="34418" y="23934"/>
                    <a:pt x="34399" y="23775"/>
                  </a:cubicBezTo>
                  <a:lnTo>
                    <a:pt x="30181" y="222"/>
                  </a:lnTo>
                  <a:cubicBezTo>
                    <a:pt x="30127" y="94"/>
                    <a:pt x="30006" y="0"/>
                    <a:pt x="29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40"/>
          <p:cNvGrpSpPr/>
          <p:nvPr/>
        </p:nvGrpSpPr>
        <p:grpSpPr>
          <a:xfrm>
            <a:off x="450811" y="3399788"/>
            <a:ext cx="1790100" cy="1283638"/>
            <a:chOff x="527011" y="3399788"/>
            <a:chExt cx="1790100" cy="1283638"/>
          </a:xfrm>
        </p:grpSpPr>
        <p:sp>
          <p:nvSpPr>
            <p:cNvPr id="1166" name="Google Shape;1166;p40"/>
            <p:cNvSpPr txBox="1"/>
            <p:nvPr/>
          </p:nvSpPr>
          <p:spPr>
            <a:xfrm>
              <a:off x="527011" y="3804713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7" name="Google Shape;1167;p40"/>
            <p:cNvSpPr txBox="1"/>
            <p:nvPr/>
          </p:nvSpPr>
          <p:spPr>
            <a:xfrm>
              <a:off x="632761" y="4077125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1247770" y="3399788"/>
              <a:ext cx="348600" cy="348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69" name="Google Shape;1169;p40"/>
          <p:cNvGrpSpPr/>
          <p:nvPr/>
        </p:nvGrpSpPr>
        <p:grpSpPr>
          <a:xfrm>
            <a:off x="2781900" y="3399788"/>
            <a:ext cx="1790100" cy="1286856"/>
            <a:chOff x="2855570" y="3399788"/>
            <a:chExt cx="1790100" cy="1286856"/>
          </a:xfrm>
        </p:grpSpPr>
        <p:sp>
          <p:nvSpPr>
            <p:cNvPr id="1170" name="Google Shape;1170;p40"/>
            <p:cNvSpPr txBox="1"/>
            <p:nvPr/>
          </p:nvSpPr>
          <p:spPr>
            <a:xfrm>
              <a:off x="2855570" y="3801494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1" name="Google Shape;1171;p40"/>
            <p:cNvSpPr txBox="1"/>
            <p:nvPr/>
          </p:nvSpPr>
          <p:spPr>
            <a:xfrm>
              <a:off x="2961320" y="4080343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3576320" y="3399788"/>
              <a:ext cx="348600" cy="34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1173" name="Google Shape;1173;p40"/>
          <p:cNvGrpSpPr/>
          <p:nvPr/>
        </p:nvGrpSpPr>
        <p:grpSpPr>
          <a:xfrm>
            <a:off x="4842495" y="3399788"/>
            <a:ext cx="1790100" cy="1286242"/>
            <a:chOff x="4498330" y="3399788"/>
            <a:chExt cx="1790100" cy="1286242"/>
          </a:xfrm>
        </p:grpSpPr>
        <p:sp>
          <p:nvSpPr>
            <p:cNvPr id="1174" name="Google Shape;1174;p40"/>
            <p:cNvSpPr txBox="1"/>
            <p:nvPr/>
          </p:nvSpPr>
          <p:spPr>
            <a:xfrm>
              <a:off x="4498330" y="3802108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5" name="Google Shape;1175;p40"/>
            <p:cNvSpPr txBox="1"/>
            <p:nvPr/>
          </p:nvSpPr>
          <p:spPr>
            <a:xfrm>
              <a:off x="4604080" y="4079730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5220070" y="3399788"/>
              <a:ext cx="348600" cy="34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6903089" y="3399788"/>
            <a:ext cx="1790100" cy="1286419"/>
            <a:chOff x="6979289" y="3399788"/>
            <a:chExt cx="1790100" cy="1286419"/>
          </a:xfrm>
        </p:grpSpPr>
        <p:sp>
          <p:nvSpPr>
            <p:cNvPr id="1178" name="Google Shape;1178;p40"/>
            <p:cNvSpPr txBox="1"/>
            <p:nvPr/>
          </p:nvSpPr>
          <p:spPr>
            <a:xfrm>
              <a:off x="6979289" y="3801931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9" name="Google Shape;1179;p40"/>
            <p:cNvSpPr txBox="1"/>
            <p:nvPr/>
          </p:nvSpPr>
          <p:spPr>
            <a:xfrm>
              <a:off x="7085039" y="4079906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high temperatures, even higher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7699945" y="3399788"/>
              <a:ext cx="348600" cy="34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cxnSp>
        <p:nvCxnSpPr>
          <p:cNvPr id="1181" name="Google Shape;1181;p40"/>
          <p:cNvCxnSpPr>
            <a:stCxn id="1168" idx="6"/>
            <a:endCxn id="1172" idx="2"/>
          </p:cNvCxnSpPr>
          <p:nvPr/>
        </p:nvCxnSpPr>
        <p:spPr>
          <a:xfrm>
            <a:off x="1520170" y="3574088"/>
            <a:ext cx="198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40"/>
          <p:cNvCxnSpPr>
            <a:stCxn id="1172" idx="6"/>
            <a:endCxn id="1176" idx="2"/>
          </p:cNvCxnSpPr>
          <p:nvPr/>
        </p:nvCxnSpPr>
        <p:spPr>
          <a:xfrm>
            <a:off x="3851250" y="3574088"/>
            <a:ext cx="171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40"/>
          <p:cNvCxnSpPr>
            <a:stCxn id="1176" idx="6"/>
            <a:endCxn id="1180" idx="2"/>
          </p:cNvCxnSpPr>
          <p:nvPr/>
        </p:nvCxnSpPr>
        <p:spPr>
          <a:xfrm>
            <a:off x="5912835" y="3574088"/>
            <a:ext cx="171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40"/>
          <p:cNvCxnSpPr>
            <a:stCxn id="1168" idx="0"/>
          </p:cNvCxnSpPr>
          <p:nvPr/>
        </p:nvCxnSpPr>
        <p:spPr>
          <a:xfrm rot="-5400000">
            <a:off x="1616170" y="1148888"/>
            <a:ext cx="1980600" cy="2521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85" name="Google Shape;1185;p40"/>
          <p:cNvCxnSpPr>
            <a:stCxn id="1172" idx="0"/>
          </p:cNvCxnSpPr>
          <p:nvPr/>
        </p:nvCxnSpPr>
        <p:spPr>
          <a:xfrm rot="-5400000">
            <a:off x="3519900" y="2752538"/>
            <a:ext cx="804300" cy="4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86" name="Google Shape;1186;p40"/>
          <p:cNvCxnSpPr>
            <a:stCxn id="1176" idx="0"/>
          </p:cNvCxnSpPr>
          <p:nvPr/>
        </p:nvCxnSpPr>
        <p:spPr>
          <a:xfrm flipH="1" rot="5400000">
            <a:off x="5103135" y="2764388"/>
            <a:ext cx="771000" cy="49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87" name="Google Shape;1187;p40"/>
          <p:cNvCxnSpPr>
            <a:stCxn id="1180" idx="0"/>
          </p:cNvCxnSpPr>
          <p:nvPr/>
        </p:nvCxnSpPr>
        <p:spPr>
          <a:xfrm flipH="1" rot="5400000">
            <a:off x="5347195" y="948938"/>
            <a:ext cx="2171100" cy="2730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1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cxnSp>
        <p:nvCxnSpPr>
          <p:cNvPr id="1193" name="Google Shape;1193;p41"/>
          <p:cNvCxnSpPr>
            <a:stCxn id="1194" idx="6"/>
            <a:endCxn id="1195" idx="2"/>
          </p:cNvCxnSpPr>
          <p:nvPr/>
        </p:nvCxnSpPr>
        <p:spPr>
          <a:xfrm flipH="1" rot="10800000">
            <a:off x="2097999" y="2406584"/>
            <a:ext cx="363300" cy="51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41"/>
          <p:cNvCxnSpPr>
            <a:stCxn id="1195" idx="6"/>
            <a:endCxn id="1197" idx="2"/>
          </p:cNvCxnSpPr>
          <p:nvPr/>
        </p:nvCxnSpPr>
        <p:spPr>
          <a:xfrm>
            <a:off x="3543544" y="2406718"/>
            <a:ext cx="363300" cy="51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41"/>
          <p:cNvCxnSpPr>
            <a:stCxn id="1197" idx="6"/>
            <a:endCxn id="1199" idx="2"/>
          </p:cNvCxnSpPr>
          <p:nvPr/>
        </p:nvCxnSpPr>
        <p:spPr>
          <a:xfrm flipH="1" rot="10800000">
            <a:off x="4989097" y="2391177"/>
            <a:ext cx="6117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41"/>
          <p:cNvCxnSpPr>
            <a:stCxn id="1199" idx="6"/>
            <a:endCxn id="1201" idx="2"/>
          </p:cNvCxnSpPr>
          <p:nvPr/>
        </p:nvCxnSpPr>
        <p:spPr>
          <a:xfrm>
            <a:off x="6682851" y="2391162"/>
            <a:ext cx="577800" cy="41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2" name="Google Shape;1202;p41"/>
          <p:cNvGrpSpPr/>
          <p:nvPr/>
        </p:nvGrpSpPr>
        <p:grpSpPr>
          <a:xfrm>
            <a:off x="1981642" y="3090584"/>
            <a:ext cx="2041500" cy="1073743"/>
            <a:chOff x="1981642" y="3090584"/>
            <a:chExt cx="2041500" cy="1073743"/>
          </a:xfrm>
        </p:grpSpPr>
        <p:sp>
          <p:nvSpPr>
            <p:cNvPr id="1203" name="Google Shape;1203;p41"/>
            <p:cNvSpPr txBox="1"/>
            <p:nvPr/>
          </p:nvSpPr>
          <p:spPr>
            <a:xfrm>
              <a:off x="2453412" y="3437247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4" name="Google Shape;1204;p41"/>
            <p:cNvSpPr txBox="1"/>
            <p:nvPr/>
          </p:nvSpPr>
          <p:spPr>
            <a:xfrm>
              <a:off x="1981642" y="3777327"/>
              <a:ext cx="20415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5" name="Google Shape;1205;p41"/>
            <p:cNvSpPr txBox="1"/>
            <p:nvPr/>
          </p:nvSpPr>
          <p:spPr>
            <a:xfrm>
              <a:off x="2453412" y="3090584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06" name="Google Shape;1206;p41"/>
          <p:cNvGrpSpPr/>
          <p:nvPr/>
        </p:nvGrpSpPr>
        <p:grpSpPr>
          <a:xfrm>
            <a:off x="5120858" y="3090584"/>
            <a:ext cx="2041500" cy="1076968"/>
            <a:chOff x="5120858" y="3090584"/>
            <a:chExt cx="2041500" cy="1076968"/>
          </a:xfrm>
        </p:grpSpPr>
        <p:sp>
          <p:nvSpPr>
            <p:cNvPr id="1207" name="Google Shape;1207;p41"/>
            <p:cNvSpPr txBox="1"/>
            <p:nvPr/>
          </p:nvSpPr>
          <p:spPr>
            <a:xfrm>
              <a:off x="5592627" y="3437247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8" name="Google Shape;1208;p41"/>
            <p:cNvSpPr txBox="1"/>
            <p:nvPr/>
          </p:nvSpPr>
          <p:spPr>
            <a:xfrm>
              <a:off x="5120858" y="3780551"/>
              <a:ext cx="20415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41"/>
            <p:cNvSpPr txBox="1"/>
            <p:nvPr/>
          </p:nvSpPr>
          <p:spPr>
            <a:xfrm>
              <a:off x="5592627" y="3090584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10" name="Google Shape;1210;p41"/>
          <p:cNvGrpSpPr/>
          <p:nvPr/>
        </p:nvGrpSpPr>
        <p:grpSpPr>
          <a:xfrm>
            <a:off x="5600677" y="1850075"/>
            <a:ext cx="1082174" cy="1082174"/>
            <a:chOff x="5600677" y="1850075"/>
            <a:chExt cx="1082174" cy="1082174"/>
          </a:xfrm>
        </p:grpSpPr>
        <p:sp>
          <p:nvSpPr>
            <p:cNvPr id="1199" name="Google Shape;1199;p41"/>
            <p:cNvSpPr/>
            <p:nvPr/>
          </p:nvSpPr>
          <p:spPr>
            <a:xfrm>
              <a:off x="5600677" y="1850075"/>
              <a:ext cx="1082174" cy="10821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 flipH="1">
              <a:off x="5633303" y="1882711"/>
              <a:ext cx="1016921" cy="1016909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41"/>
          <p:cNvGrpSpPr/>
          <p:nvPr/>
        </p:nvGrpSpPr>
        <p:grpSpPr>
          <a:xfrm>
            <a:off x="3551250" y="1074508"/>
            <a:ext cx="2041500" cy="1082313"/>
            <a:chOff x="3551250" y="1074508"/>
            <a:chExt cx="2041500" cy="1082313"/>
          </a:xfrm>
        </p:grpSpPr>
        <p:sp>
          <p:nvSpPr>
            <p:cNvPr id="1213" name="Google Shape;1213;p41"/>
            <p:cNvSpPr txBox="1"/>
            <p:nvPr/>
          </p:nvSpPr>
          <p:spPr>
            <a:xfrm>
              <a:off x="4023019" y="1421172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14" name="Google Shape;1214;p41"/>
            <p:cNvSpPr txBox="1"/>
            <p:nvPr/>
          </p:nvSpPr>
          <p:spPr>
            <a:xfrm>
              <a:off x="3551250" y="1766521"/>
              <a:ext cx="20415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5" name="Google Shape;1215;p41"/>
            <p:cNvSpPr txBox="1"/>
            <p:nvPr/>
          </p:nvSpPr>
          <p:spPr>
            <a:xfrm>
              <a:off x="4023019" y="1074508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16" name="Google Shape;1216;p41"/>
          <p:cNvGrpSpPr/>
          <p:nvPr/>
        </p:nvGrpSpPr>
        <p:grpSpPr>
          <a:xfrm>
            <a:off x="3906923" y="2312201"/>
            <a:ext cx="1082174" cy="1210953"/>
            <a:chOff x="4031023" y="2312293"/>
            <a:chExt cx="1082174" cy="1082174"/>
          </a:xfrm>
        </p:grpSpPr>
        <p:sp>
          <p:nvSpPr>
            <p:cNvPr id="1197" name="Google Shape;1197;p41"/>
            <p:cNvSpPr/>
            <p:nvPr/>
          </p:nvSpPr>
          <p:spPr>
            <a:xfrm>
              <a:off x="4031023" y="2312293"/>
              <a:ext cx="1082174" cy="10821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 flipH="1">
              <a:off x="4063649" y="2323496"/>
              <a:ext cx="1016922" cy="1016909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41"/>
          <p:cNvGrpSpPr/>
          <p:nvPr/>
        </p:nvGrpSpPr>
        <p:grpSpPr>
          <a:xfrm>
            <a:off x="412034" y="1074508"/>
            <a:ext cx="2041500" cy="1082313"/>
            <a:chOff x="412034" y="1074508"/>
            <a:chExt cx="2041500" cy="1082313"/>
          </a:xfrm>
        </p:grpSpPr>
        <p:sp>
          <p:nvSpPr>
            <p:cNvPr id="1219" name="Google Shape;1219;p41"/>
            <p:cNvSpPr txBox="1"/>
            <p:nvPr/>
          </p:nvSpPr>
          <p:spPr>
            <a:xfrm>
              <a:off x="883804" y="1421172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0" name="Google Shape;1220;p41"/>
            <p:cNvSpPr txBox="1"/>
            <p:nvPr/>
          </p:nvSpPr>
          <p:spPr>
            <a:xfrm>
              <a:off x="412034" y="1766521"/>
              <a:ext cx="20415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1" name="Google Shape;1221;p41"/>
            <p:cNvSpPr txBox="1"/>
            <p:nvPr/>
          </p:nvSpPr>
          <p:spPr>
            <a:xfrm>
              <a:off x="883804" y="1074508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22" name="Google Shape;1222;p41"/>
          <p:cNvGrpSpPr/>
          <p:nvPr/>
        </p:nvGrpSpPr>
        <p:grpSpPr>
          <a:xfrm>
            <a:off x="1015825" y="2312307"/>
            <a:ext cx="1082174" cy="1210953"/>
            <a:chOff x="891717" y="2312293"/>
            <a:chExt cx="1082174" cy="1082174"/>
          </a:xfrm>
        </p:grpSpPr>
        <p:sp>
          <p:nvSpPr>
            <p:cNvPr id="1194" name="Google Shape;1194;p41"/>
            <p:cNvSpPr/>
            <p:nvPr/>
          </p:nvSpPr>
          <p:spPr>
            <a:xfrm>
              <a:off x="891717" y="2312293"/>
              <a:ext cx="1082174" cy="10821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924343" y="2344794"/>
              <a:ext cx="1016922" cy="1017173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41"/>
          <p:cNvGrpSpPr/>
          <p:nvPr/>
        </p:nvGrpSpPr>
        <p:grpSpPr>
          <a:xfrm>
            <a:off x="6690466" y="1074508"/>
            <a:ext cx="2041500" cy="1082313"/>
            <a:chOff x="6690466" y="1074508"/>
            <a:chExt cx="2041500" cy="1082313"/>
          </a:xfrm>
        </p:grpSpPr>
        <p:sp>
          <p:nvSpPr>
            <p:cNvPr id="1225" name="Google Shape;1225;p41"/>
            <p:cNvSpPr txBox="1"/>
            <p:nvPr/>
          </p:nvSpPr>
          <p:spPr>
            <a:xfrm>
              <a:off x="7162235" y="1421172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6" name="Google Shape;1226;p41"/>
            <p:cNvSpPr txBox="1"/>
            <p:nvPr/>
          </p:nvSpPr>
          <p:spPr>
            <a:xfrm>
              <a:off x="6690466" y="1766521"/>
              <a:ext cx="20415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7" name="Google Shape;1227;p41"/>
            <p:cNvSpPr txBox="1"/>
            <p:nvPr/>
          </p:nvSpPr>
          <p:spPr>
            <a:xfrm>
              <a:off x="7162235" y="1074508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28" name="Google Shape;1228;p41"/>
          <p:cNvGrpSpPr/>
          <p:nvPr/>
        </p:nvGrpSpPr>
        <p:grpSpPr>
          <a:xfrm>
            <a:off x="7260680" y="2262768"/>
            <a:ext cx="1089890" cy="1260534"/>
            <a:chOff x="7170330" y="2312293"/>
            <a:chExt cx="1089890" cy="1260534"/>
          </a:xfrm>
        </p:grpSpPr>
        <p:sp>
          <p:nvSpPr>
            <p:cNvPr id="1201" name="Google Shape;1201;p41"/>
            <p:cNvSpPr/>
            <p:nvPr/>
          </p:nvSpPr>
          <p:spPr>
            <a:xfrm>
              <a:off x="7170330" y="2312293"/>
              <a:ext cx="1082174" cy="108217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7243300" y="2344923"/>
              <a:ext cx="1016920" cy="1227904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1"/>
          <p:cNvGrpSpPr/>
          <p:nvPr/>
        </p:nvGrpSpPr>
        <p:grpSpPr>
          <a:xfrm>
            <a:off x="2461370" y="1881740"/>
            <a:ext cx="1082174" cy="1049955"/>
            <a:chOff x="2461370" y="1881740"/>
            <a:chExt cx="1082174" cy="1049955"/>
          </a:xfrm>
        </p:grpSpPr>
        <p:sp>
          <p:nvSpPr>
            <p:cNvPr id="1195" name="Google Shape;1195;p41"/>
            <p:cNvSpPr/>
            <p:nvPr/>
          </p:nvSpPr>
          <p:spPr>
            <a:xfrm>
              <a:off x="2461370" y="1881740"/>
              <a:ext cx="1082174" cy="104995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 flipH="1">
              <a:off x="2497869" y="1882723"/>
              <a:ext cx="1016906" cy="1016898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2"/>
          <p:cNvSpPr/>
          <p:nvPr/>
        </p:nvSpPr>
        <p:spPr>
          <a:xfrm>
            <a:off x="3237750" y="1426960"/>
            <a:ext cx="2668500" cy="2668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2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1238" name="Google Shape;1238;p42"/>
          <p:cNvGrpSpPr/>
          <p:nvPr/>
        </p:nvGrpSpPr>
        <p:grpSpPr>
          <a:xfrm>
            <a:off x="5732681" y="1333588"/>
            <a:ext cx="2715331" cy="881750"/>
            <a:chOff x="5732681" y="1333588"/>
            <a:chExt cx="2715331" cy="881750"/>
          </a:xfrm>
        </p:grpSpPr>
        <p:sp>
          <p:nvSpPr>
            <p:cNvPr id="1239" name="Google Shape;1239;p42"/>
            <p:cNvSpPr/>
            <p:nvPr/>
          </p:nvSpPr>
          <p:spPr>
            <a:xfrm>
              <a:off x="5732681" y="1511716"/>
              <a:ext cx="525924" cy="525495"/>
            </a:xfrm>
            <a:custGeom>
              <a:rect b="b" l="l" r="r" t="t"/>
              <a:pathLst>
                <a:path extrusionOk="0" h="14693" w="14705">
                  <a:moveTo>
                    <a:pt x="7347" y="0"/>
                  </a:moveTo>
                  <a:cubicBezTo>
                    <a:pt x="3298" y="0"/>
                    <a:pt x="0" y="3298"/>
                    <a:pt x="0" y="7346"/>
                  </a:cubicBezTo>
                  <a:cubicBezTo>
                    <a:pt x="0" y="11394"/>
                    <a:pt x="3298" y="14692"/>
                    <a:pt x="7347" y="14692"/>
                  </a:cubicBezTo>
                  <a:cubicBezTo>
                    <a:pt x="11407" y="14692"/>
                    <a:pt x="14705" y="11394"/>
                    <a:pt x="14705" y="7346"/>
                  </a:cubicBezTo>
                  <a:cubicBezTo>
                    <a:pt x="14705" y="3298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0" name="Google Shape;1240;p42"/>
            <p:cNvSpPr txBox="1"/>
            <p:nvPr/>
          </p:nvSpPr>
          <p:spPr>
            <a:xfrm>
              <a:off x="6563413" y="13335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1" name="Google Shape;1241;p42"/>
            <p:cNvSpPr txBox="1"/>
            <p:nvPr/>
          </p:nvSpPr>
          <p:spPr>
            <a:xfrm>
              <a:off x="6563413" y="16804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2" name="Google Shape;1242;p42"/>
          <p:cNvGrpSpPr/>
          <p:nvPr/>
        </p:nvGrpSpPr>
        <p:grpSpPr>
          <a:xfrm>
            <a:off x="5732681" y="3283288"/>
            <a:ext cx="2715331" cy="881750"/>
            <a:chOff x="5732681" y="3283288"/>
            <a:chExt cx="2715331" cy="881750"/>
          </a:xfrm>
        </p:grpSpPr>
        <p:sp>
          <p:nvSpPr>
            <p:cNvPr id="1243" name="Google Shape;1243;p42"/>
            <p:cNvSpPr/>
            <p:nvPr/>
          </p:nvSpPr>
          <p:spPr>
            <a:xfrm>
              <a:off x="5732681" y="3461195"/>
              <a:ext cx="525924" cy="525924"/>
            </a:xfrm>
            <a:custGeom>
              <a:rect b="b" l="l" r="r" t="t"/>
              <a:pathLst>
                <a:path extrusionOk="0" h="14705" w="14705">
                  <a:moveTo>
                    <a:pt x="7347" y="0"/>
                  </a:moveTo>
                  <a:cubicBezTo>
                    <a:pt x="3298" y="0"/>
                    <a:pt x="0" y="3298"/>
                    <a:pt x="0" y="7346"/>
                  </a:cubicBezTo>
                  <a:cubicBezTo>
                    <a:pt x="0" y="11406"/>
                    <a:pt x="3298" y="14704"/>
                    <a:pt x="7347" y="14704"/>
                  </a:cubicBezTo>
                  <a:cubicBezTo>
                    <a:pt x="11407" y="14704"/>
                    <a:pt x="14705" y="11406"/>
                    <a:pt x="14705" y="7346"/>
                  </a:cubicBezTo>
                  <a:cubicBezTo>
                    <a:pt x="14705" y="3298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4" name="Google Shape;1244;p42"/>
            <p:cNvSpPr txBox="1"/>
            <p:nvPr/>
          </p:nvSpPr>
          <p:spPr>
            <a:xfrm>
              <a:off x="6563413" y="32832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5" name="Google Shape;1245;p42"/>
            <p:cNvSpPr txBox="1"/>
            <p:nvPr/>
          </p:nvSpPr>
          <p:spPr>
            <a:xfrm>
              <a:off x="6563413" y="36301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6" name="Google Shape;1246;p42"/>
          <p:cNvGrpSpPr/>
          <p:nvPr/>
        </p:nvGrpSpPr>
        <p:grpSpPr>
          <a:xfrm>
            <a:off x="695988" y="1333588"/>
            <a:ext cx="2714897" cy="881750"/>
            <a:chOff x="695988" y="1333588"/>
            <a:chExt cx="2714897" cy="881750"/>
          </a:xfrm>
        </p:grpSpPr>
        <p:sp>
          <p:nvSpPr>
            <p:cNvPr id="1247" name="Google Shape;1247;p42"/>
            <p:cNvSpPr/>
            <p:nvPr/>
          </p:nvSpPr>
          <p:spPr>
            <a:xfrm>
              <a:off x="2885390" y="1511716"/>
              <a:ext cx="525495" cy="525495"/>
            </a:xfrm>
            <a:custGeom>
              <a:rect b="b" l="l" r="r" t="t"/>
              <a:pathLst>
                <a:path extrusionOk="0" h="14693" w="14693">
                  <a:moveTo>
                    <a:pt x="7347" y="0"/>
                  </a:moveTo>
                  <a:cubicBezTo>
                    <a:pt x="3299" y="0"/>
                    <a:pt x="1" y="3298"/>
                    <a:pt x="1" y="7346"/>
                  </a:cubicBezTo>
                  <a:cubicBezTo>
                    <a:pt x="1" y="11394"/>
                    <a:pt x="3299" y="14692"/>
                    <a:pt x="7347" y="14692"/>
                  </a:cubicBezTo>
                  <a:cubicBezTo>
                    <a:pt x="11395" y="14692"/>
                    <a:pt x="14693" y="11394"/>
                    <a:pt x="14693" y="7346"/>
                  </a:cubicBezTo>
                  <a:cubicBezTo>
                    <a:pt x="14693" y="3298"/>
                    <a:pt x="11395" y="0"/>
                    <a:pt x="7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8" name="Google Shape;1248;p42"/>
            <p:cNvSpPr txBox="1"/>
            <p:nvPr/>
          </p:nvSpPr>
          <p:spPr>
            <a:xfrm>
              <a:off x="695988" y="13335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9" name="Google Shape;1249;p42"/>
            <p:cNvSpPr txBox="1"/>
            <p:nvPr/>
          </p:nvSpPr>
          <p:spPr>
            <a:xfrm>
              <a:off x="695988" y="16804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0" name="Google Shape;1250;p42"/>
          <p:cNvGrpSpPr/>
          <p:nvPr/>
        </p:nvGrpSpPr>
        <p:grpSpPr>
          <a:xfrm>
            <a:off x="695988" y="3283288"/>
            <a:ext cx="2714897" cy="881750"/>
            <a:chOff x="695988" y="3283288"/>
            <a:chExt cx="2714897" cy="881750"/>
          </a:xfrm>
        </p:grpSpPr>
        <p:sp>
          <p:nvSpPr>
            <p:cNvPr id="1251" name="Google Shape;1251;p42"/>
            <p:cNvSpPr/>
            <p:nvPr/>
          </p:nvSpPr>
          <p:spPr>
            <a:xfrm>
              <a:off x="2885390" y="3461195"/>
              <a:ext cx="525495" cy="525924"/>
            </a:xfrm>
            <a:custGeom>
              <a:rect b="b" l="l" r="r" t="t"/>
              <a:pathLst>
                <a:path extrusionOk="0" h="14705" w="14693">
                  <a:moveTo>
                    <a:pt x="7347" y="0"/>
                  </a:moveTo>
                  <a:cubicBezTo>
                    <a:pt x="3299" y="0"/>
                    <a:pt x="1" y="3298"/>
                    <a:pt x="1" y="7346"/>
                  </a:cubicBezTo>
                  <a:cubicBezTo>
                    <a:pt x="1" y="11406"/>
                    <a:pt x="3299" y="14704"/>
                    <a:pt x="7347" y="14704"/>
                  </a:cubicBezTo>
                  <a:cubicBezTo>
                    <a:pt x="11395" y="14704"/>
                    <a:pt x="14693" y="11406"/>
                    <a:pt x="14693" y="7346"/>
                  </a:cubicBezTo>
                  <a:cubicBezTo>
                    <a:pt x="14693" y="3298"/>
                    <a:pt x="11395" y="0"/>
                    <a:pt x="7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2" name="Google Shape;1252;p42"/>
            <p:cNvSpPr txBox="1"/>
            <p:nvPr/>
          </p:nvSpPr>
          <p:spPr>
            <a:xfrm>
              <a:off x="695988" y="36301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42"/>
            <p:cNvSpPr txBox="1"/>
            <p:nvPr/>
          </p:nvSpPr>
          <p:spPr>
            <a:xfrm>
              <a:off x="695988" y="32832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4" name="Google Shape;1254;p42"/>
          <p:cNvGrpSpPr/>
          <p:nvPr/>
        </p:nvGrpSpPr>
        <p:grpSpPr>
          <a:xfrm>
            <a:off x="2957625" y="1131500"/>
            <a:ext cx="3222638" cy="3245563"/>
            <a:chOff x="2957625" y="1131500"/>
            <a:chExt cx="3222638" cy="3245563"/>
          </a:xfrm>
        </p:grpSpPr>
        <p:sp>
          <p:nvSpPr>
            <p:cNvPr id="1255" name="Google Shape;1255;p42"/>
            <p:cNvSpPr/>
            <p:nvPr/>
          </p:nvSpPr>
          <p:spPr>
            <a:xfrm>
              <a:off x="2957625" y="2203305"/>
              <a:ext cx="916007" cy="1153556"/>
            </a:xfrm>
            <a:custGeom>
              <a:rect b="b" l="l" r="r" t="t"/>
              <a:pathLst>
                <a:path extrusionOk="0" h="30064" w="23873">
                  <a:moveTo>
                    <a:pt x="14895" y="1"/>
                  </a:moveTo>
                  <a:cubicBezTo>
                    <a:pt x="13240" y="1"/>
                    <a:pt x="11990" y="1334"/>
                    <a:pt x="11990" y="2989"/>
                  </a:cubicBezTo>
                  <a:cubicBezTo>
                    <a:pt x="11990" y="3704"/>
                    <a:pt x="12276" y="4346"/>
                    <a:pt x="12728" y="4870"/>
                  </a:cubicBezTo>
                  <a:lnTo>
                    <a:pt x="12728" y="4882"/>
                  </a:lnTo>
                  <a:cubicBezTo>
                    <a:pt x="12728" y="5406"/>
                    <a:pt x="13443" y="5954"/>
                    <a:pt x="13264" y="6382"/>
                  </a:cubicBezTo>
                  <a:cubicBezTo>
                    <a:pt x="13145" y="6656"/>
                    <a:pt x="12633" y="6799"/>
                    <a:pt x="12204" y="6871"/>
                  </a:cubicBezTo>
                  <a:cubicBezTo>
                    <a:pt x="9037" y="6740"/>
                    <a:pt x="6632" y="6442"/>
                    <a:pt x="6323" y="6406"/>
                  </a:cubicBezTo>
                  <a:lnTo>
                    <a:pt x="6323" y="6406"/>
                  </a:lnTo>
                  <a:cubicBezTo>
                    <a:pt x="6335" y="6478"/>
                    <a:pt x="6668" y="9216"/>
                    <a:pt x="6775" y="12812"/>
                  </a:cubicBezTo>
                  <a:cubicBezTo>
                    <a:pt x="6692" y="13062"/>
                    <a:pt x="6573" y="13276"/>
                    <a:pt x="6406" y="13348"/>
                  </a:cubicBezTo>
                  <a:cubicBezTo>
                    <a:pt x="6317" y="13385"/>
                    <a:pt x="6222" y="13402"/>
                    <a:pt x="6124" y="13402"/>
                  </a:cubicBezTo>
                  <a:cubicBezTo>
                    <a:pt x="5751" y="13402"/>
                    <a:pt x="5323" y="13156"/>
                    <a:pt x="4918" y="12836"/>
                  </a:cubicBezTo>
                  <a:lnTo>
                    <a:pt x="4906" y="12848"/>
                  </a:lnTo>
                  <a:cubicBezTo>
                    <a:pt x="4394" y="12419"/>
                    <a:pt x="3715" y="12169"/>
                    <a:pt x="2989" y="12169"/>
                  </a:cubicBezTo>
                  <a:cubicBezTo>
                    <a:pt x="1346" y="12169"/>
                    <a:pt x="1" y="13514"/>
                    <a:pt x="1" y="15157"/>
                  </a:cubicBezTo>
                  <a:cubicBezTo>
                    <a:pt x="1" y="16812"/>
                    <a:pt x="1334" y="18289"/>
                    <a:pt x="2989" y="18289"/>
                  </a:cubicBezTo>
                  <a:cubicBezTo>
                    <a:pt x="3703" y="18289"/>
                    <a:pt x="4346" y="17765"/>
                    <a:pt x="4870" y="17765"/>
                  </a:cubicBezTo>
                  <a:lnTo>
                    <a:pt x="4882" y="17765"/>
                  </a:lnTo>
                  <a:cubicBezTo>
                    <a:pt x="5330" y="17388"/>
                    <a:pt x="5804" y="16977"/>
                    <a:pt x="6200" y="16977"/>
                  </a:cubicBezTo>
                  <a:cubicBezTo>
                    <a:pt x="6267" y="16977"/>
                    <a:pt x="6332" y="16989"/>
                    <a:pt x="6394" y="17015"/>
                  </a:cubicBezTo>
                  <a:cubicBezTo>
                    <a:pt x="6561" y="17086"/>
                    <a:pt x="6680" y="17229"/>
                    <a:pt x="6763" y="17479"/>
                  </a:cubicBezTo>
                  <a:cubicBezTo>
                    <a:pt x="6644" y="20932"/>
                    <a:pt x="6299" y="23551"/>
                    <a:pt x="6275" y="23801"/>
                  </a:cubicBezTo>
                  <a:cubicBezTo>
                    <a:pt x="6323" y="23801"/>
                    <a:pt x="9002" y="23408"/>
                    <a:pt x="12550" y="23277"/>
                  </a:cubicBezTo>
                  <a:cubicBezTo>
                    <a:pt x="12859" y="23361"/>
                    <a:pt x="13121" y="23480"/>
                    <a:pt x="13205" y="23670"/>
                  </a:cubicBezTo>
                  <a:cubicBezTo>
                    <a:pt x="13383" y="24099"/>
                    <a:pt x="13109" y="24647"/>
                    <a:pt x="12693" y="25159"/>
                  </a:cubicBezTo>
                  <a:lnTo>
                    <a:pt x="12705" y="25170"/>
                  </a:lnTo>
                  <a:cubicBezTo>
                    <a:pt x="12276" y="25682"/>
                    <a:pt x="12026" y="26349"/>
                    <a:pt x="12026" y="27075"/>
                  </a:cubicBezTo>
                  <a:cubicBezTo>
                    <a:pt x="12026" y="28730"/>
                    <a:pt x="13371" y="30064"/>
                    <a:pt x="15026" y="30064"/>
                  </a:cubicBezTo>
                  <a:cubicBezTo>
                    <a:pt x="16681" y="30064"/>
                    <a:pt x="18003" y="28730"/>
                    <a:pt x="18003" y="27087"/>
                  </a:cubicBezTo>
                  <a:cubicBezTo>
                    <a:pt x="18003" y="26361"/>
                    <a:pt x="17788" y="25718"/>
                    <a:pt x="17336" y="25194"/>
                  </a:cubicBezTo>
                  <a:lnTo>
                    <a:pt x="17348" y="25194"/>
                  </a:lnTo>
                  <a:cubicBezTo>
                    <a:pt x="16896" y="24658"/>
                    <a:pt x="16550" y="24111"/>
                    <a:pt x="16729" y="23682"/>
                  </a:cubicBezTo>
                  <a:cubicBezTo>
                    <a:pt x="16812" y="23480"/>
                    <a:pt x="17098" y="23349"/>
                    <a:pt x="17407" y="23265"/>
                  </a:cubicBezTo>
                  <a:cubicBezTo>
                    <a:pt x="20301" y="23373"/>
                    <a:pt x="22599" y="23646"/>
                    <a:pt x="23373" y="23742"/>
                  </a:cubicBezTo>
                  <a:cubicBezTo>
                    <a:pt x="23432" y="23325"/>
                    <a:pt x="23754" y="20765"/>
                    <a:pt x="23861" y="17443"/>
                  </a:cubicBezTo>
                  <a:cubicBezTo>
                    <a:pt x="23777" y="17193"/>
                    <a:pt x="23670" y="17086"/>
                    <a:pt x="23492" y="17015"/>
                  </a:cubicBezTo>
                  <a:cubicBezTo>
                    <a:pt x="23431" y="16989"/>
                    <a:pt x="23368" y="16977"/>
                    <a:pt x="23302" y="16977"/>
                  </a:cubicBezTo>
                  <a:cubicBezTo>
                    <a:pt x="22913" y="16977"/>
                    <a:pt x="22439" y="17388"/>
                    <a:pt x="21991" y="17765"/>
                  </a:cubicBezTo>
                  <a:lnTo>
                    <a:pt x="21979" y="17765"/>
                  </a:lnTo>
                  <a:cubicBezTo>
                    <a:pt x="21456" y="17765"/>
                    <a:pt x="20813" y="18289"/>
                    <a:pt x="20098" y="18289"/>
                  </a:cubicBezTo>
                  <a:cubicBezTo>
                    <a:pt x="18443" y="18289"/>
                    <a:pt x="17110" y="16848"/>
                    <a:pt x="17110" y="15205"/>
                  </a:cubicBezTo>
                  <a:cubicBezTo>
                    <a:pt x="17110" y="13550"/>
                    <a:pt x="18455" y="12181"/>
                    <a:pt x="20098" y="12181"/>
                  </a:cubicBezTo>
                  <a:cubicBezTo>
                    <a:pt x="20825" y="12181"/>
                    <a:pt x="21491" y="12431"/>
                    <a:pt x="22015" y="12859"/>
                  </a:cubicBezTo>
                  <a:lnTo>
                    <a:pt x="22015" y="12848"/>
                  </a:lnTo>
                  <a:cubicBezTo>
                    <a:pt x="22427" y="13166"/>
                    <a:pt x="22854" y="13403"/>
                    <a:pt x="23226" y="13403"/>
                  </a:cubicBezTo>
                  <a:cubicBezTo>
                    <a:pt x="23327" y="13403"/>
                    <a:pt x="23424" y="13386"/>
                    <a:pt x="23515" y="13348"/>
                  </a:cubicBezTo>
                  <a:cubicBezTo>
                    <a:pt x="23682" y="13276"/>
                    <a:pt x="23801" y="13074"/>
                    <a:pt x="23873" y="12824"/>
                  </a:cubicBezTo>
                  <a:cubicBezTo>
                    <a:pt x="23777" y="9442"/>
                    <a:pt x="23480" y="6835"/>
                    <a:pt x="23432" y="6454"/>
                  </a:cubicBezTo>
                  <a:cubicBezTo>
                    <a:pt x="22718" y="6537"/>
                    <a:pt x="20539" y="6763"/>
                    <a:pt x="17741" y="6871"/>
                  </a:cubicBezTo>
                  <a:cubicBezTo>
                    <a:pt x="17300" y="6799"/>
                    <a:pt x="16824" y="6668"/>
                    <a:pt x="16717" y="6394"/>
                  </a:cubicBezTo>
                  <a:cubicBezTo>
                    <a:pt x="16538" y="5966"/>
                    <a:pt x="16812" y="5430"/>
                    <a:pt x="17217" y="4906"/>
                  </a:cubicBezTo>
                  <a:lnTo>
                    <a:pt x="17205" y="4906"/>
                  </a:lnTo>
                  <a:cubicBezTo>
                    <a:pt x="17634" y="4394"/>
                    <a:pt x="17896" y="3727"/>
                    <a:pt x="17896" y="2989"/>
                  </a:cubicBezTo>
                  <a:cubicBezTo>
                    <a:pt x="17896" y="1346"/>
                    <a:pt x="16550" y="1"/>
                    <a:pt x="1489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4212434" y="3448279"/>
              <a:ext cx="707696" cy="928784"/>
            </a:xfrm>
            <a:custGeom>
              <a:rect b="b" l="l" r="r" t="t"/>
              <a:pathLst>
                <a:path extrusionOk="0" h="24206" w="18444">
                  <a:moveTo>
                    <a:pt x="12026" y="0"/>
                  </a:moveTo>
                  <a:cubicBezTo>
                    <a:pt x="11574" y="72"/>
                    <a:pt x="11086" y="298"/>
                    <a:pt x="10978" y="572"/>
                  </a:cubicBezTo>
                  <a:cubicBezTo>
                    <a:pt x="10800" y="1000"/>
                    <a:pt x="11074" y="1572"/>
                    <a:pt x="11479" y="2084"/>
                  </a:cubicBezTo>
                  <a:lnTo>
                    <a:pt x="11479" y="2108"/>
                  </a:lnTo>
                  <a:cubicBezTo>
                    <a:pt x="11907" y="2632"/>
                    <a:pt x="12169" y="3310"/>
                    <a:pt x="12169" y="4037"/>
                  </a:cubicBezTo>
                  <a:cubicBezTo>
                    <a:pt x="12169" y="5692"/>
                    <a:pt x="10836" y="7037"/>
                    <a:pt x="9181" y="7037"/>
                  </a:cubicBezTo>
                  <a:cubicBezTo>
                    <a:pt x="7526" y="7037"/>
                    <a:pt x="6133" y="5703"/>
                    <a:pt x="6133" y="4048"/>
                  </a:cubicBezTo>
                  <a:cubicBezTo>
                    <a:pt x="6133" y="3334"/>
                    <a:pt x="6764" y="2691"/>
                    <a:pt x="6764" y="2167"/>
                  </a:cubicBezTo>
                  <a:cubicBezTo>
                    <a:pt x="7204" y="1632"/>
                    <a:pt x="7597" y="1108"/>
                    <a:pt x="7407" y="679"/>
                  </a:cubicBezTo>
                  <a:cubicBezTo>
                    <a:pt x="7288" y="405"/>
                    <a:pt x="6811" y="262"/>
                    <a:pt x="6347" y="203"/>
                  </a:cubicBezTo>
                  <a:cubicBezTo>
                    <a:pt x="2954" y="346"/>
                    <a:pt x="477" y="691"/>
                    <a:pt x="477" y="691"/>
                  </a:cubicBezTo>
                  <a:cubicBezTo>
                    <a:pt x="477" y="691"/>
                    <a:pt x="132" y="3322"/>
                    <a:pt x="1" y="6858"/>
                  </a:cubicBezTo>
                  <a:cubicBezTo>
                    <a:pt x="72" y="7287"/>
                    <a:pt x="203" y="7739"/>
                    <a:pt x="465" y="7847"/>
                  </a:cubicBezTo>
                  <a:cubicBezTo>
                    <a:pt x="557" y="7885"/>
                    <a:pt x="653" y="7902"/>
                    <a:pt x="752" y="7902"/>
                  </a:cubicBezTo>
                  <a:cubicBezTo>
                    <a:pt x="1117" y="7902"/>
                    <a:pt x="1527" y="7665"/>
                    <a:pt x="1930" y="7347"/>
                  </a:cubicBezTo>
                  <a:cubicBezTo>
                    <a:pt x="2454" y="6918"/>
                    <a:pt x="3120" y="6656"/>
                    <a:pt x="3847" y="6656"/>
                  </a:cubicBezTo>
                  <a:cubicBezTo>
                    <a:pt x="5502" y="6656"/>
                    <a:pt x="6835" y="8001"/>
                    <a:pt x="6835" y="9656"/>
                  </a:cubicBezTo>
                  <a:cubicBezTo>
                    <a:pt x="6835" y="11299"/>
                    <a:pt x="5502" y="12609"/>
                    <a:pt x="3847" y="12609"/>
                  </a:cubicBezTo>
                  <a:cubicBezTo>
                    <a:pt x="3132" y="12609"/>
                    <a:pt x="2489" y="12359"/>
                    <a:pt x="1965" y="11907"/>
                  </a:cubicBezTo>
                  <a:cubicBezTo>
                    <a:pt x="1535" y="11553"/>
                    <a:pt x="1113" y="11284"/>
                    <a:pt x="741" y="11284"/>
                  </a:cubicBezTo>
                  <a:cubicBezTo>
                    <a:pt x="650" y="11284"/>
                    <a:pt x="562" y="11300"/>
                    <a:pt x="477" y="11335"/>
                  </a:cubicBezTo>
                  <a:cubicBezTo>
                    <a:pt x="227" y="11442"/>
                    <a:pt x="96" y="11764"/>
                    <a:pt x="13" y="12192"/>
                  </a:cubicBezTo>
                  <a:cubicBezTo>
                    <a:pt x="156" y="15526"/>
                    <a:pt x="453" y="17860"/>
                    <a:pt x="453" y="17860"/>
                  </a:cubicBezTo>
                  <a:lnTo>
                    <a:pt x="489" y="17860"/>
                  </a:lnTo>
                  <a:cubicBezTo>
                    <a:pt x="489" y="17860"/>
                    <a:pt x="3489" y="17562"/>
                    <a:pt x="7383" y="17455"/>
                  </a:cubicBezTo>
                  <a:cubicBezTo>
                    <a:pt x="7514" y="17514"/>
                    <a:pt x="7609" y="17657"/>
                    <a:pt x="7645" y="17764"/>
                  </a:cubicBezTo>
                  <a:cubicBezTo>
                    <a:pt x="7823" y="18193"/>
                    <a:pt x="7549" y="18765"/>
                    <a:pt x="7145" y="19277"/>
                  </a:cubicBezTo>
                  <a:lnTo>
                    <a:pt x="7145" y="19288"/>
                  </a:lnTo>
                  <a:cubicBezTo>
                    <a:pt x="6716" y="19812"/>
                    <a:pt x="6454" y="20491"/>
                    <a:pt x="6454" y="21217"/>
                  </a:cubicBezTo>
                  <a:cubicBezTo>
                    <a:pt x="6454" y="22860"/>
                    <a:pt x="7799" y="24206"/>
                    <a:pt x="9454" y="24206"/>
                  </a:cubicBezTo>
                  <a:cubicBezTo>
                    <a:pt x="11098" y="24206"/>
                    <a:pt x="12467" y="22872"/>
                    <a:pt x="12467" y="21229"/>
                  </a:cubicBezTo>
                  <a:cubicBezTo>
                    <a:pt x="12467" y="20503"/>
                    <a:pt x="12264" y="19872"/>
                    <a:pt x="11824" y="19336"/>
                  </a:cubicBezTo>
                  <a:cubicBezTo>
                    <a:pt x="11371" y="18812"/>
                    <a:pt x="11014" y="18253"/>
                    <a:pt x="11193" y="17836"/>
                  </a:cubicBezTo>
                  <a:cubicBezTo>
                    <a:pt x="11228" y="17729"/>
                    <a:pt x="11312" y="17538"/>
                    <a:pt x="11431" y="17467"/>
                  </a:cubicBezTo>
                  <a:cubicBezTo>
                    <a:pt x="15122" y="17586"/>
                    <a:pt x="17896" y="17860"/>
                    <a:pt x="17896" y="17860"/>
                  </a:cubicBezTo>
                  <a:lnTo>
                    <a:pt x="17920" y="17860"/>
                  </a:lnTo>
                  <a:cubicBezTo>
                    <a:pt x="17920" y="17860"/>
                    <a:pt x="18325" y="15121"/>
                    <a:pt x="18444" y="11347"/>
                  </a:cubicBezTo>
                  <a:cubicBezTo>
                    <a:pt x="18372" y="11216"/>
                    <a:pt x="18289" y="11061"/>
                    <a:pt x="18182" y="11014"/>
                  </a:cubicBezTo>
                  <a:cubicBezTo>
                    <a:pt x="18071" y="10968"/>
                    <a:pt x="17953" y="10945"/>
                    <a:pt x="17829" y="10945"/>
                  </a:cubicBezTo>
                  <a:cubicBezTo>
                    <a:pt x="17473" y="10945"/>
                    <a:pt x="17073" y="11130"/>
                    <a:pt x="16693" y="11466"/>
                  </a:cubicBezTo>
                  <a:cubicBezTo>
                    <a:pt x="16170" y="11907"/>
                    <a:pt x="15503" y="12264"/>
                    <a:pt x="14777" y="12264"/>
                  </a:cubicBezTo>
                  <a:cubicBezTo>
                    <a:pt x="13122" y="12264"/>
                    <a:pt x="11788" y="10978"/>
                    <a:pt x="11788" y="9335"/>
                  </a:cubicBezTo>
                  <a:cubicBezTo>
                    <a:pt x="11788" y="7680"/>
                    <a:pt x="13122" y="6477"/>
                    <a:pt x="14765" y="6477"/>
                  </a:cubicBezTo>
                  <a:cubicBezTo>
                    <a:pt x="14984" y="6477"/>
                    <a:pt x="15195" y="6457"/>
                    <a:pt x="15398" y="6457"/>
                  </a:cubicBezTo>
                  <a:cubicBezTo>
                    <a:pt x="15868" y="6457"/>
                    <a:pt x="16292" y="6567"/>
                    <a:pt x="16658" y="7299"/>
                  </a:cubicBezTo>
                  <a:cubicBezTo>
                    <a:pt x="17116" y="7299"/>
                    <a:pt x="17602" y="7809"/>
                    <a:pt x="18003" y="7809"/>
                  </a:cubicBezTo>
                  <a:cubicBezTo>
                    <a:pt x="18061" y="7809"/>
                    <a:pt x="18116" y="7799"/>
                    <a:pt x="18170" y="7775"/>
                  </a:cubicBezTo>
                  <a:cubicBezTo>
                    <a:pt x="18277" y="7728"/>
                    <a:pt x="18372" y="7370"/>
                    <a:pt x="18444" y="7227"/>
                  </a:cubicBezTo>
                  <a:cubicBezTo>
                    <a:pt x="18325" y="3441"/>
                    <a:pt x="17920" y="298"/>
                    <a:pt x="17920" y="298"/>
                  </a:cubicBezTo>
                  <a:lnTo>
                    <a:pt x="17896" y="298"/>
                  </a:lnTo>
                  <a:cubicBezTo>
                    <a:pt x="17896" y="298"/>
                    <a:pt x="15408" y="155"/>
                    <a:pt x="1202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4224330" y="1131500"/>
              <a:ext cx="707236" cy="925139"/>
            </a:xfrm>
            <a:custGeom>
              <a:rect b="b" l="l" r="r" t="t"/>
              <a:pathLst>
                <a:path extrusionOk="0" h="24111" w="18432">
                  <a:moveTo>
                    <a:pt x="8990" y="0"/>
                  </a:moveTo>
                  <a:cubicBezTo>
                    <a:pt x="7347" y="0"/>
                    <a:pt x="5894" y="1334"/>
                    <a:pt x="5894" y="2989"/>
                  </a:cubicBezTo>
                  <a:cubicBezTo>
                    <a:pt x="5894" y="3703"/>
                    <a:pt x="6013" y="4346"/>
                    <a:pt x="6454" y="4882"/>
                  </a:cubicBezTo>
                  <a:cubicBezTo>
                    <a:pt x="6906" y="5406"/>
                    <a:pt x="7347" y="5965"/>
                    <a:pt x="7168" y="6382"/>
                  </a:cubicBezTo>
                  <a:cubicBezTo>
                    <a:pt x="7120" y="6489"/>
                    <a:pt x="7085" y="6585"/>
                    <a:pt x="6966" y="6656"/>
                  </a:cubicBezTo>
                  <a:cubicBezTo>
                    <a:pt x="3275" y="6525"/>
                    <a:pt x="548" y="6156"/>
                    <a:pt x="548" y="6156"/>
                  </a:cubicBezTo>
                  <a:lnTo>
                    <a:pt x="524" y="6156"/>
                  </a:lnTo>
                  <a:cubicBezTo>
                    <a:pt x="524" y="6156"/>
                    <a:pt x="120" y="9002"/>
                    <a:pt x="0" y="12764"/>
                  </a:cubicBezTo>
                  <a:cubicBezTo>
                    <a:pt x="72" y="12907"/>
                    <a:pt x="155" y="13085"/>
                    <a:pt x="262" y="13133"/>
                  </a:cubicBezTo>
                  <a:cubicBezTo>
                    <a:pt x="376" y="13181"/>
                    <a:pt x="499" y="13204"/>
                    <a:pt x="627" y="13204"/>
                  </a:cubicBezTo>
                  <a:cubicBezTo>
                    <a:pt x="980" y="13204"/>
                    <a:pt x="1375" y="13028"/>
                    <a:pt x="1751" y="12704"/>
                  </a:cubicBezTo>
                  <a:cubicBezTo>
                    <a:pt x="2275" y="12252"/>
                    <a:pt x="2941" y="11931"/>
                    <a:pt x="3668" y="11931"/>
                  </a:cubicBezTo>
                  <a:cubicBezTo>
                    <a:pt x="5323" y="11931"/>
                    <a:pt x="6656" y="13228"/>
                    <a:pt x="6656" y="14871"/>
                  </a:cubicBezTo>
                  <a:cubicBezTo>
                    <a:pt x="6656" y="16526"/>
                    <a:pt x="5323" y="17705"/>
                    <a:pt x="3668" y="17705"/>
                  </a:cubicBezTo>
                  <a:cubicBezTo>
                    <a:pt x="3584" y="17705"/>
                    <a:pt x="3500" y="17706"/>
                    <a:pt x="3418" y="17706"/>
                  </a:cubicBezTo>
                  <a:cubicBezTo>
                    <a:pt x="2804" y="17706"/>
                    <a:pt x="2249" y="17660"/>
                    <a:pt x="1786" y="16872"/>
                  </a:cubicBezTo>
                  <a:lnTo>
                    <a:pt x="1774" y="16872"/>
                  </a:lnTo>
                  <a:cubicBezTo>
                    <a:pt x="1318" y="16872"/>
                    <a:pt x="844" y="16384"/>
                    <a:pt x="446" y="16384"/>
                  </a:cubicBezTo>
                  <a:cubicBezTo>
                    <a:pt x="387" y="16384"/>
                    <a:pt x="330" y="16395"/>
                    <a:pt x="274" y="16419"/>
                  </a:cubicBezTo>
                  <a:cubicBezTo>
                    <a:pt x="155" y="16467"/>
                    <a:pt x="72" y="16741"/>
                    <a:pt x="0" y="16884"/>
                  </a:cubicBezTo>
                  <a:cubicBezTo>
                    <a:pt x="120" y="20670"/>
                    <a:pt x="524" y="23718"/>
                    <a:pt x="524" y="23718"/>
                  </a:cubicBezTo>
                  <a:lnTo>
                    <a:pt x="548" y="23718"/>
                  </a:lnTo>
                  <a:cubicBezTo>
                    <a:pt x="548" y="23718"/>
                    <a:pt x="3037" y="23968"/>
                    <a:pt x="6418" y="24111"/>
                  </a:cubicBezTo>
                  <a:cubicBezTo>
                    <a:pt x="6870" y="24051"/>
                    <a:pt x="7347" y="23872"/>
                    <a:pt x="7466" y="23599"/>
                  </a:cubicBezTo>
                  <a:cubicBezTo>
                    <a:pt x="7644" y="23170"/>
                    <a:pt x="7370" y="22622"/>
                    <a:pt x="6966" y="22110"/>
                  </a:cubicBezTo>
                  <a:lnTo>
                    <a:pt x="6966" y="22098"/>
                  </a:lnTo>
                  <a:cubicBezTo>
                    <a:pt x="6537" y="21575"/>
                    <a:pt x="6275" y="20908"/>
                    <a:pt x="6275" y="20182"/>
                  </a:cubicBezTo>
                  <a:cubicBezTo>
                    <a:pt x="6275" y="18527"/>
                    <a:pt x="7609" y="17181"/>
                    <a:pt x="9264" y="17181"/>
                  </a:cubicBezTo>
                  <a:cubicBezTo>
                    <a:pt x="10907" y="17181"/>
                    <a:pt x="12228" y="18515"/>
                    <a:pt x="12228" y="20170"/>
                  </a:cubicBezTo>
                  <a:cubicBezTo>
                    <a:pt x="12228" y="20884"/>
                    <a:pt x="11514" y="21527"/>
                    <a:pt x="11514" y="22051"/>
                  </a:cubicBezTo>
                  <a:lnTo>
                    <a:pt x="11514" y="22063"/>
                  </a:lnTo>
                  <a:cubicBezTo>
                    <a:pt x="11073" y="22587"/>
                    <a:pt x="10764" y="23110"/>
                    <a:pt x="10954" y="23539"/>
                  </a:cubicBezTo>
                  <a:cubicBezTo>
                    <a:pt x="11061" y="23813"/>
                    <a:pt x="11585" y="23956"/>
                    <a:pt x="12050" y="24015"/>
                  </a:cubicBezTo>
                  <a:cubicBezTo>
                    <a:pt x="15443" y="23872"/>
                    <a:pt x="17943" y="23527"/>
                    <a:pt x="17943" y="23527"/>
                  </a:cubicBezTo>
                  <a:cubicBezTo>
                    <a:pt x="17943" y="23527"/>
                    <a:pt x="18300" y="20896"/>
                    <a:pt x="18431" y="17360"/>
                  </a:cubicBezTo>
                  <a:cubicBezTo>
                    <a:pt x="18360" y="16931"/>
                    <a:pt x="18229" y="16479"/>
                    <a:pt x="17979" y="16372"/>
                  </a:cubicBezTo>
                  <a:cubicBezTo>
                    <a:pt x="17887" y="16333"/>
                    <a:pt x="17791" y="16316"/>
                    <a:pt x="17692" y="16316"/>
                  </a:cubicBezTo>
                  <a:cubicBezTo>
                    <a:pt x="17327" y="16316"/>
                    <a:pt x="16917" y="16553"/>
                    <a:pt x="16514" y="16872"/>
                  </a:cubicBezTo>
                  <a:cubicBezTo>
                    <a:pt x="15991" y="17300"/>
                    <a:pt x="15324" y="17562"/>
                    <a:pt x="14598" y="17562"/>
                  </a:cubicBezTo>
                  <a:cubicBezTo>
                    <a:pt x="12943" y="17562"/>
                    <a:pt x="11609" y="16217"/>
                    <a:pt x="11609" y="14562"/>
                  </a:cubicBezTo>
                  <a:cubicBezTo>
                    <a:pt x="11609" y="12919"/>
                    <a:pt x="12943" y="11585"/>
                    <a:pt x="14586" y="11585"/>
                  </a:cubicBezTo>
                  <a:cubicBezTo>
                    <a:pt x="15312" y="11585"/>
                    <a:pt x="15955" y="11669"/>
                    <a:pt x="16479" y="12264"/>
                  </a:cubicBezTo>
                  <a:cubicBezTo>
                    <a:pt x="16914" y="12621"/>
                    <a:pt x="17340" y="12908"/>
                    <a:pt x="17715" y="12908"/>
                  </a:cubicBezTo>
                  <a:cubicBezTo>
                    <a:pt x="17802" y="12908"/>
                    <a:pt x="17886" y="12893"/>
                    <a:pt x="17967" y="12859"/>
                  </a:cubicBezTo>
                  <a:cubicBezTo>
                    <a:pt x="18217" y="12752"/>
                    <a:pt x="18348" y="12335"/>
                    <a:pt x="18419" y="11919"/>
                  </a:cubicBezTo>
                  <a:cubicBezTo>
                    <a:pt x="18288" y="8585"/>
                    <a:pt x="17979" y="6156"/>
                    <a:pt x="17979" y="6156"/>
                  </a:cubicBezTo>
                  <a:lnTo>
                    <a:pt x="17955" y="6156"/>
                  </a:lnTo>
                  <a:cubicBezTo>
                    <a:pt x="17955" y="6156"/>
                    <a:pt x="14955" y="6561"/>
                    <a:pt x="11061" y="6668"/>
                  </a:cubicBezTo>
                  <a:cubicBezTo>
                    <a:pt x="10930" y="6597"/>
                    <a:pt x="10835" y="6513"/>
                    <a:pt x="10799" y="6406"/>
                  </a:cubicBezTo>
                  <a:cubicBezTo>
                    <a:pt x="10621" y="5977"/>
                    <a:pt x="10895" y="5430"/>
                    <a:pt x="11299" y="4918"/>
                  </a:cubicBezTo>
                  <a:lnTo>
                    <a:pt x="11288" y="4918"/>
                  </a:lnTo>
                  <a:cubicBezTo>
                    <a:pt x="11728" y="4394"/>
                    <a:pt x="11978" y="3727"/>
                    <a:pt x="11978" y="3001"/>
                  </a:cubicBezTo>
                  <a:cubicBezTo>
                    <a:pt x="11978" y="1346"/>
                    <a:pt x="10645" y="0"/>
                    <a:pt x="89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5037681" y="2191908"/>
              <a:ext cx="1142582" cy="1153556"/>
            </a:xfrm>
            <a:custGeom>
              <a:rect b="b" l="l" r="r" t="t"/>
              <a:pathLst>
                <a:path extrusionOk="0" h="30064" w="29778">
                  <a:moveTo>
                    <a:pt x="14895" y="0"/>
                  </a:moveTo>
                  <a:cubicBezTo>
                    <a:pt x="13240" y="0"/>
                    <a:pt x="11906" y="1334"/>
                    <a:pt x="11906" y="2977"/>
                  </a:cubicBezTo>
                  <a:cubicBezTo>
                    <a:pt x="11906" y="3703"/>
                    <a:pt x="12121" y="4346"/>
                    <a:pt x="12573" y="4870"/>
                  </a:cubicBezTo>
                  <a:cubicBezTo>
                    <a:pt x="12573" y="5394"/>
                    <a:pt x="13359" y="5953"/>
                    <a:pt x="13180" y="6382"/>
                  </a:cubicBezTo>
                  <a:cubicBezTo>
                    <a:pt x="13061" y="6644"/>
                    <a:pt x="12597" y="6787"/>
                    <a:pt x="12156" y="6858"/>
                  </a:cubicBezTo>
                  <a:cubicBezTo>
                    <a:pt x="8989" y="6727"/>
                    <a:pt x="6608" y="6429"/>
                    <a:pt x="6298" y="6394"/>
                  </a:cubicBezTo>
                  <a:lnTo>
                    <a:pt x="6298" y="6394"/>
                  </a:lnTo>
                  <a:cubicBezTo>
                    <a:pt x="6310" y="6477"/>
                    <a:pt x="6644" y="9204"/>
                    <a:pt x="6763" y="12811"/>
                  </a:cubicBezTo>
                  <a:cubicBezTo>
                    <a:pt x="6679" y="13061"/>
                    <a:pt x="6560" y="13264"/>
                    <a:pt x="6394" y="13335"/>
                  </a:cubicBezTo>
                  <a:cubicBezTo>
                    <a:pt x="6302" y="13373"/>
                    <a:pt x="6206" y="13391"/>
                    <a:pt x="6105" y="13391"/>
                  </a:cubicBezTo>
                  <a:cubicBezTo>
                    <a:pt x="5734" y="13391"/>
                    <a:pt x="5308" y="13151"/>
                    <a:pt x="4905" y="12823"/>
                  </a:cubicBezTo>
                  <a:lnTo>
                    <a:pt x="4894" y="12835"/>
                  </a:lnTo>
                  <a:cubicBezTo>
                    <a:pt x="4382" y="12406"/>
                    <a:pt x="3715" y="12156"/>
                    <a:pt x="2989" y="12156"/>
                  </a:cubicBezTo>
                  <a:cubicBezTo>
                    <a:pt x="1334" y="12156"/>
                    <a:pt x="0" y="13502"/>
                    <a:pt x="0" y="15157"/>
                  </a:cubicBezTo>
                  <a:cubicBezTo>
                    <a:pt x="0" y="16800"/>
                    <a:pt x="1334" y="18205"/>
                    <a:pt x="2977" y="18205"/>
                  </a:cubicBezTo>
                  <a:cubicBezTo>
                    <a:pt x="3703" y="18205"/>
                    <a:pt x="4346" y="18062"/>
                    <a:pt x="4870" y="17609"/>
                  </a:cubicBezTo>
                  <a:cubicBezTo>
                    <a:pt x="5308" y="17240"/>
                    <a:pt x="5772" y="16888"/>
                    <a:pt x="6163" y="16888"/>
                  </a:cubicBezTo>
                  <a:cubicBezTo>
                    <a:pt x="6239" y="16888"/>
                    <a:pt x="6312" y="16902"/>
                    <a:pt x="6382" y="16931"/>
                  </a:cubicBezTo>
                  <a:cubicBezTo>
                    <a:pt x="6549" y="17002"/>
                    <a:pt x="6668" y="17181"/>
                    <a:pt x="6751" y="17431"/>
                  </a:cubicBezTo>
                  <a:cubicBezTo>
                    <a:pt x="6632" y="20895"/>
                    <a:pt x="6298" y="23515"/>
                    <a:pt x="6263" y="23777"/>
                  </a:cubicBezTo>
                  <a:cubicBezTo>
                    <a:pt x="6322" y="23777"/>
                    <a:pt x="8989" y="23396"/>
                    <a:pt x="12549" y="23265"/>
                  </a:cubicBezTo>
                  <a:cubicBezTo>
                    <a:pt x="12847" y="23348"/>
                    <a:pt x="13109" y="23467"/>
                    <a:pt x="13192" y="23658"/>
                  </a:cubicBezTo>
                  <a:cubicBezTo>
                    <a:pt x="13371" y="24086"/>
                    <a:pt x="13097" y="24634"/>
                    <a:pt x="12692" y="25158"/>
                  </a:cubicBezTo>
                  <a:lnTo>
                    <a:pt x="12704" y="25158"/>
                  </a:lnTo>
                  <a:cubicBezTo>
                    <a:pt x="12275" y="25670"/>
                    <a:pt x="12013" y="26337"/>
                    <a:pt x="12013" y="27063"/>
                  </a:cubicBezTo>
                  <a:cubicBezTo>
                    <a:pt x="12013" y="28718"/>
                    <a:pt x="13371" y="30063"/>
                    <a:pt x="15014" y="30063"/>
                  </a:cubicBezTo>
                  <a:cubicBezTo>
                    <a:pt x="16669" y="30063"/>
                    <a:pt x="17919" y="28730"/>
                    <a:pt x="17919" y="27075"/>
                  </a:cubicBezTo>
                  <a:cubicBezTo>
                    <a:pt x="17919" y="26349"/>
                    <a:pt x="17633" y="25717"/>
                    <a:pt x="17181" y="25182"/>
                  </a:cubicBezTo>
                  <a:cubicBezTo>
                    <a:pt x="16740" y="24658"/>
                    <a:pt x="16466" y="24098"/>
                    <a:pt x="16645" y="23670"/>
                  </a:cubicBezTo>
                  <a:cubicBezTo>
                    <a:pt x="16728" y="23479"/>
                    <a:pt x="17050" y="23348"/>
                    <a:pt x="17359" y="23265"/>
                  </a:cubicBezTo>
                  <a:cubicBezTo>
                    <a:pt x="20741" y="23384"/>
                    <a:pt x="23336" y="23729"/>
                    <a:pt x="23610" y="23765"/>
                  </a:cubicBezTo>
                  <a:cubicBezTo>
                    <a:pt x="23574" y="23479"/>
                    <a:pt x="23217" y="20717"/>
                    <a:pt x="23110" y="17133"/>
                  </a:cubicBezTo>
                  <a:cubicBezTo>
                    <a:pt x="23182" y="17002"/>
                    <a:pt x="23265" y="16895"/>
                    <a:pt x="23384" y="16847"/>
                  </a:cubicBezTo>
                  <a:cubicBezTo>
                    <a:pt x="23475" y="16809"/>
                    <a:pt x="23572" y="16792"/>
                    <a:pt x="23672" y="16792"/>
                  </a:cubicBezTo>
                  <a:cubicBezTo>
                    <a:pt x="24041" y="16792"/>
                    <a:pt x="24460" y="17029"/>
                    <a:pt x="24872" y="17347"/>
                  </a:cubicBezTo>
                  <a:lnTo>
                    <a:pt x="24872" y="17336"/>
                  </a:lnTo>
                  <a:cubicBezTo>
                    <a:pt x="25396" y="17776"/>
                    <a:pt x="26063" y="18026"/>
                    <a:pt x="26789" y="18026"/>
                  </a:cubicBezTo>
                  <a:cubicBezTo>
                    <a:pt x="28444" y="18026"/>
                    <a:pt x="29778" y="16657"/>
                    <a:pt x="29778" y="15002"/>
                  </a:cubicBezTo>
                  <a:cubicBezTo>
                    <a:pt x="29778" y="13347"/>
                    <a:pt x="28444" y="11966"/>
                    <a:pt x="26789" y="11966"/>
                  </a:cubicBezTo>
                  <a:cubicBezTo>
                    <a:pt x="26075" y="11966"/>
                    <a:pt x="25432" y="12561"/>
                    <a:pt x="24908" y="12561"/>
                  </a:cubicBezTo>
                  <a:cubicBezTo>
                    <a:pt x="24459" y="12930"/>
                    <a:pt x="24002" y="13282"/>
                    <a:pt x="23614" y="13282"/>
                  </a:cubicBezTo>
                  <a:cubicBezTo>
                    <a:pt x="23538" y="13282"/>
                    <a:pt x="23466" y="13269"/>
                    <a:pt x="23396" y="13240"/>
                  </a:cubicBezTo>
                  <a:cubicBezTo>
                    <a:pt x="23289" y="13192"/>
                    <a:pt x="23193" y="13109"/>
                    <a:pt x="23122" y="12966"/>
                  </a:cubicBezTo>
                  <a:cubicBezTo>
                    <a:pt x="23241" y="9465"/>
                    <a:pt x="23586" y="6751"/>
                    <a:pt x="23634" y="6417"/>
                  </a:cubicBezTo>
                  <a:lnTo>
                    <a:pt x="23634" y="6417"/>
                  </a:lnTo>
                  <a:cubicBezTo>
                    <a:pt x="23372" y="6441"/>
                    <a:pt x="20955" y="6739"/>
                    <a:pt x="17740" y="6858"/>
                  </a:cubicBezTo>
                  <a:cubicBezTo>
                    <a:pt x="17288" y="6787"/>
                    <a:pt x="16824" y="6656"/>
                    <a:pt x="16705" y="6382"/>
                  </a:cubicBezTo>
                  <a:cubicBezTo>
                    <a:pt x="16526" y="5953"/>
                    <a:pt x="16800" y="5417"/>
                    <a:pt x="17217" y="4905"/>
                  </a:cubicBezTo>
                  <a:lnTo>
                    <a:pt x="17205" y="4893"/>
                  </a:lnTo>
                  <a:cubicBezTo>
                    <a:pt x="17633" y="4382"/>
                    <a:pt x="17883" y="3715"/>
                    <a:pt x="17883" y="2988"/>
                  </a:cubicBezTo>
                  <a:cubicBezTo>
                    <a:pt x="17883" y="1334"/>
                    <a:pt x="16538" y="0"/>
                    <a:pt x="1489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3" name="Google Shape;1263;p43"/>
          <p:cNvCxnSpPr>
            <a:stCxn id="1264" idx="6"/>
            <a:endCxn id="1265" idx="2"/>
          </p:cNvCxnSpPr>
          <p:nvPr/>
        </p:nvCxnSpPr>
        <p:spPr>
          <a:xfrm>
            <a:off x="1676581" y="2115069"/>
            <a:ext cx="564000" cy="799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3"/>
          <p:cNvCxnSpPr>
            <a:stCxn id="1265" idx="6"/>
            <a:endCxn id="1267" idx="2"/>
          </p:cNvCxnSpPr>
          <p:nvPr/>
        </p:nvCxnSpPr>
        <p:spPr>
          <a:xfrm flipH="1" rot="10800000">
            <a:off x="3418816" y="2115063"/>
            <a:ext cx="564000" cy="799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43"/>
          <p:cNvCxnSpPr>
            <a:stCxn id="1267" idx="6"/>
            <a:endCxn id="1269" idx="2"/>
          </p:cNvCxnSpPr>
          <p:nvPr/>
        </p:nvCxnSpPr>
        <p:spPr>
          <a:xfrm>
            <a:off x="5161050" y="2115069"/>
            <a:ext cx="564000" cy="799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43"/>
          <p:cNvCxnSpPr>
            <a:stCxn id="1269" idx="6"/>
            <a:endCxn id="1271" idx="2"/>
          </p:cNvCxnSpPr>
          <p:nvPr/>
        </p:nvCxnSpPr>
        <p:spPr>
          <a:xfrm flipH="1" rot="10800000">
            <a:off x="6903284" y="2115063"/>
            <a:ext cx="564000" cy="799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43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1273" name="Google Shape;1273;p43"/>
          <p:cNvGrpSpPr/>
          <p:nvPr/>
        </p:nvGrpSpPr>
        <p:grpSpPr>
          <a:xfrm>
            <a:off x="2077516" y="1809640"/>
            <a:ext cx="1504500" cy="2915860"/>
            <a:chOff x="2077516" y="1809640"/>
            <a:chExt cx="1504500" cy="2915860"/>
          </a:xfrm>
        </p:grpSpPr>
        <p:sp>
          <p:nvSpPr>
            <p:cNvPr id="1274" name="Google Shape;1274;p43"/>
            <p:cNvSpPr/>
            <p:nvPr/>
          </p:nvSpPr>
          <p:spPr>
            <a:xfrm>
              <a:off x="2206066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5" name="Google Shape;1275;p43"/>
            <p:cNvSpPr txBox="1"/>
            <p:nvPr/>
          </p:nvSpPr>
          <p:spPr>
            <a:xfrm>
              <a:off x="2077516" y="4260800"/>
              <a:ext cx="1504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2399192" y="1809640"/>
              <a:ext cx="861147" cy="286447"/>
            </a:xfrm>
            <a:custGeom>
              <a:rect b="b" l="l" r="r" t="t"/>
              <a:pathLst>
                <a:path extrusionOk="0" h="6484" w="19494">
                  <a:moveTo>
                    <a:pt x="3264" y="1"/>
                  </a:moveTo>
                  <a:cubicBezTo>
                    <a:pt x="1461" y="1"/>
                    <a:pt x="0" y="1462"/>
                    <a:pt x="0" y="3242"/>
                  </a:cubicBezTo>
                  <a:cubicBezTo>
                    <a:pt x="0" y="5023"/>
                    <a:pt x="1461" y="6483"/>
                    <a:pt x="3264" y="6483"/>
                  </a:cubicBezTo>
                  <a:lnTo>
                    <a:pt x="16252" y="6483"/>
                  </a:lnTo>
                  <a:cubicBezTo>
                    <a:pt x="18032" y="6483"/>
                    <a:pt x="19493" y="5023"/>
                    <a:pt x="19493" y="3242"/>
                  </a:cubicBezTo>
                  <a:cubicBezTo>
                    <a:pt x="19493" y="1462"/>
                    <a:pt x="18032" y="1"/>
                    <a:pt x="1625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2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2240716" y="2325813"/>
              <a:ext cx="1178100" cy="1178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 flipH="1">
              <a:off x="2553914" y="2562947"/>
              <a:ext cx="537554" cy="703831"/>
            </a:xfrm>
            <a:custGeom>
              <a:rect b="b" l="l" r="r" t="t"/>
              <a:pathLst>
                <a:path extrusionOk="0" h="16829" w="12854">
                  <a:moveTo>
                    <a:pt x="6254" y="1"/>
                  </a:moveTo>
                  <a:cubicBezTo>
                    <a:pt x="5109" y="1"/>
                    <a:pt x="4094" y="930"/>
                    <a:pt x="4094" y="2085"/>
                  </a:cubicBezTo>
                  <a:cubicBezTo>
                    <a:pt x="4094" y="2582"/>
                    <a:pt x="4159" y="3025"/>
                    <a:pt x="4483" y="3392"/>
                  </a:cubicBezTo>
                  <a:cubicBezTo>
                    <a:pt x="4807" y="3760"/>
                    <a:pt x="5109" y="4148"/>
                    <a:pt x="4980" y="4440"/>
                  </a:cubicBezTo>
                  <a:cubicBezTo>
                    <a:pt x="4958" y="4516"/>
                    <a:pt x="4926" y="4591"/>
                    <a:pt x="4850" y="4634"/>
                  </a:cubicBezTo>
                  <a:cubicBezTo>
                    <a:pt x="2279" y="4537"/>
                    <a:pt x="378" y="4300"/>
                    <a:pt x="378" y="4300"/>
                  </a:cubicBezTo>
                  <a:lnTo>
                    <a:pt x="368" y="4300"/>
                  </a:lnTo>
                  <a:cubicBezTo>
                    <a:pt x="368" y="4300"/>
                    <a:pt x="87" y="6276"/>
                    <a:pt x="0" y="8901"/>
                  </a:cubicBezTo>
                  <a:cubicBezTo>
                    <a:pt x="54" y="8998"/>
                    <a:pt x="108" y="9106"/>
                    <a:pt x="195" y="9128"/>
                  </a:cubicBezTo>
                  <a:cubicBezTo>
                    <a:pt x="270" y="9158"/>
                    <a:pt x="351" y="9173"/>
                    <a:pt x="436" y="9173"/>
                  </a:cubicBezTo>
                  <a:cubicBezTo>
                    <a:pt x="680" y="9173"/>
                    <a:pt x="959" y="9050"/>
                    <a:pt x="1232" y="8825"/>
                  </a:cubicBezTo>
                  <a:cubicBezTo>
                    <a:pt x="1599" y="8501"/>
                    <a:pt x="2053" y="8296"/>
                    <a:pt x="2571" y="8296"/>
                  </a:cubicBezTo>
                  <a:cubicBezTo>
                    <a:pt x="3716" y="8296"/>
                    <a:pt x="4645" y="9214"/>
                    <a:pt x="4645" y="10359"/>
                  </a:cubicBezTo>
                  <a:cubicBezTo>
                    <a:pt x="4645" y="11504"/>
                    <a:pt x="3716" y="12314"/>
                    <a:pt x="2571" y="12314"/>
                  </a:cubicBezTo>
                  <a:cubicBezTo>
                    <a:pt x="2512" y="12314"/>
                    <a:pt x="2453" y="12315"/>
                    <a:pt x="2395" y="12315"/>
                  </a:cubicBezTo>
                  <a:cubicBezTo>
                    <a:pt x="1967" y="12315"/>
                    <a:pt x="1578" y="12281"/>
                    <a:pt x="1264" y="11720"/>
                  </a:cubicBezTo>
                  <a:cubicBezTo>
                    <a:pt x="943" y="11720"/>
                    <a:pt x="606" y="11407"/>
                    <a:pt x="324" y="11407"/>
                  </a:cubicBezTo>
                  <a:cubicBezTo>
                    <a:pt x="283" y="11407"/>
                    <a:pt x="244" y="11413"/>
                    <a:pt x="206" y="11428"/>
                  </a:cubicBezTo>
                  <a:cubicBezTo>
                    <a:pt x="130" y="11450"/>
                    <a:pt x="54" y="11666"/>
                    <a:pt x="22" y="11774"/>
                  </a:cubicBezTo>
                  <a:cubicBezTo>
                    <a:pt x="98" y="14409"/>
                    <a:pt x="378" y="16559"/>
                    <a:pt x="378" y="16559"/>
                  </a:cubicBezTo>
                  <a:lnTo>
                    <a:pt x="400" y="16559"/>
                  </a:lnTo>
                  <a:cubicBezTo>
                    <a:pt x="400" y="16559"/>
                    <a:pt x="2128" y="16721"/>
                    <a:pt x="4483" y="16829"/>
                  </a:cubicBezTo>
                  <a:cubicBezTo>
                    <a:pt x="4796" y="16785"/>
                    <a:pt x="5131" y="16656"/>
                    <a:pt x="5217" y="16461"/>
                  </a:cubicBezTo>
                  <a:cubicBezTo>
                    <a:pt x="5336" y="16159"/>
                    <a:pt x="5152" y="15781"/>
                    <a:pt x="4861" y="15425"/>
                  </a:cubicBezTo>
                  <a:lnTo>
                    <a:pt x="4861" y="15403"/>
                  </a:lnTo>
                  <a:cubicBezTo>
                    <a:pt x="4569" y="15047"/>
                    <a:pt x="4375" y="14571"/>
                    <a:pt x="4375" y="14074"/>
                  </a:cubicBezTo>
                  <a:cubicBezTo>
                    <a:pt x="4375" y="12919"/>
                    <a:pt x="5314" y="11979"/>
                    <a:pt x="6459" y="11979"/>
                  </a:cubicBezTo>
                  <a:cubicBezTo>
                    <a:pt x="7604" y="11979"/>
                    <a:pt x="8533" y="12908"/>
                    <a:pt x="8533" y="14053"/>
                  </a:cubicBezTo>
                  <a:cubicBezTo>
                    <a:pt x="8533" y="14560"/>
                    <a:pt x="8047" y="15003"/>
                    <a:pt x="8047" y="15371"/>
                  </a:cubicBezTo>
                  <a:cubicBezTo>
                    <a:pt x="7723" y="15727"/>
                    <a:pt x="7529" y="16094"/>
                    <a:pt x="7647" y="16407"/>
                  </a:cubicBezTo>
                  <a:cubicBezTo>
                    <a:pt x="7723" y="16591"/>
                    <a:pt x="8090" y="16688"/>
                    <a:pt x="8414" y="16742"/>
                  </a:cubicBezTo>
                  <a:cubicBezTo>
                    <a:pt x="10780" y="16645"/>
                    <a:pt x="12519" y="16397"/>
                    <a:pt x="12519" y="16397"/>
                  </a:cubicBezTo>
                  <a:cubicBezTo>
                    <a:pt x="12519" y="16397"/>
                    <a:pt x="12767" y="14560"/>
                    <a:pt x="12853" y="12098"/>
                  </a:cubicBezTo>
                  <a:cubicBezTo>
                    <a:pt x="12778" y="11774"/>
                    <a:pt x="12691" y="11471"/>
                    <a:pt x="12508" y="11385"/>
                  </a:cubicBezTo>
                  <a:cubicBezTo>
                    <a:pt x="12444" y="11360"/>
                    <a:pt x="12378" y="11348"/>
                    <a:pt x="12309" y="11348"/>
                  </a:cubicBezTo>
                  <a:cubicBezTo>
                    <a:pt x="12052" y="11348"/>
                    <a:pt x="11765" y="11511"/>
                    <a:pt x="11493" y="11741"/>
                  </a:cubicBezTo>
                  <a:cubicBezTo>
                    <a:pt x="11125" y="12033"/>
                    <a:pt x="10672" y="12227"/>
                    <a:pt x="10153" y="12227"/>
                  </a:cubicBezTo>
                  <a:cubicBezTo>
                    <a:pt x="9008" y="12227"/>
                    <a:pt x="8079" y="11288"/>
                    <a:pt x="8079" y="10143"/>
                  </a:cubicBezTo>
                  <a:cubicBezTo>
                    <a:pt x="8079" y="8998"/>
                    <a:pt x="9008" y="8037"/>
                    <a:pt x="10153" y="8037"/>
                  </a:cubicBezTo>
                  <a:cubicBezTo>
                    <a:pt x="10650" y="8037"/>
                    <a:pt x="11104" y="8156"/>
                    <a:pt x="11460" y="8480"/>
                  </a:cubicBezTo>
                  <a:cubicBezTo>
                    <a:pt x="11759" y="8744"/>
                    <a:pt x="12059" y="8957"/>
                    <a:pt x="12317" y="8957"/>
                  </a:cubicBezTo>
                  <a:cubicBezTo>
                    <a:pt x="12376" y="8957"/>
                    <a:pt x="12432" y="8946"/>
                    <a:pt x="12486" y="8922"/>
                  </a:cubicBezTo>
                  <a:cubicBezTo>
                    <a:pt x="12670" y="8847"/>
                    <a:pt x="12756" y="8588"/>
                    <a:pt x="12810" y="8296"/>
                  </a:cubicBezTo>
                  <a:cubicBezTo>
                    <a:pt x="12724" y="5974"/>
                    <a:pt x="12508" y="4300"/>
                    <a:pt x="12508" y="4300"/>
                  </a:cubicBezTo>
                  <a:lnTo>
                    <a:pt x="12475" y="4300"/>
                  </a:lnTo>
                  <a:cubicBezTo>
                    <a:pt x="12475" y="4300"/>
                    <a:pt x="10380" y="4570"/>
                    <a:pt x="7669" y="4645"/>
                  </a:cubicBezTo>
                  <a:cubicBezTo>
                    <a:pt x="7593" y="4602"/>
                    <a:pt x="7529" y="4537"/>
                    <a:pt x="7496" y="4462"/>
                  </a:cubicBezTo>
                  <a:cubicBezTo>
                    <a:pt x="7377" y="4159"/>
                    <a:pt x="7561" y="3781"/>
                    <a:pt x="7842" y="3414"/>
                  </a:cubicBezTo>
                  <a:cubicBezTo>
                    <a:pt x="8144" y="3058"/>
                    <a:pt x="8328" y="2593"/>
                    <a:pt x="8328" y="2085"/>
                  </a:cubicBezTo>
                  <a:cubicBezTo>
                    <a:pt x="8328" y="930"/>
                    <a:pt x="7399" y="1"/>
                    <a:pt x="6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43"/>
          <p:cNvGrpSpPr/>
          <p:nvPr/>
        </p:nvGrpSpPr>
        <p:grpSpPr>
          <a:xfrm>
            <a:off x="5561984" y="1809640"/>
            <a:ext cx="1504500" cy="2915860"/>
            <a:chOff x="5561984" y="1809640"/>
            <a:chExt cx="1504500" cy="2915860"/>
          </a:xfrm>
        </p:grpSpPr>
        <p:sp>
          <p:nvSpPr>
            <p:cNvPr id="1279" name="Google Shape;1279;p43"/>
            <p:cNvSpPr/>
            <p:nvPr/>
          </p:nvSpPr>
          <p:spPr>
            <a:xfrm>
              <a:off x="5690534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0" name="Google Shape;1280;p43"/>
            <p:cNvSpPr txBox="1"/>
            <p:nvPr/>
          </p:nvSpPr>
          <p:spPr>
            <a:xfrm>
              <a:off x="5561984" y="4260800"/>
              <a:ext cx="1504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5883661" y="1809640"/>
              <a:ext cx="861147" cy="286447"/>
            </a:xfrm>
            <a:custGeom>
              <a:rect b="b" l="l" r="r" t="t"/>
              <a:pathLst>
                <a:path extrusionOk="0" h="6484" w="19494">
                  <a:moveTo>
                    <a:pt x="3264" y="1"/>
                  </a:moveTo>
                  <a:cubicBezTo>
                    <a:pt x="1461" y="1"/>
                    <a:pt x="0" y="1462"/>
                    <a:pt x="0" y="3242"/>
                  </a:cubicBezTo>
                  <a:cubicBezTo>
                    <a:pt x="0" y="5023"/>
                    <a:pt x="1461" y="6483"/>
                    <a:pt x="3264" y="6483"/>
                  </a:cubicBezTo>
                  <a:lnTo>
                    <a:pt x="16252" y="6483"/>
                  </a:lnTo>
                  <a:cubicBezTo>
                    <a:pt x="18032" y="6483"/>
                    <a:pt x="19493" y="5023"/>
                    <a:pt x="19493" y="3242"/>
                  </a:cubicBezTo>
                  <a:cubicBezTo>
                    <a:pt x="19493" y="1462"/>
                    <a:pt x="18032" y="1"/>
                    <a:pt x="1625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4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5725184" y="2325813"/>
              <a:ext cx="1178100" cy="11781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 flipH="1">
              <a:off x="5880352" y="2476688"/>
              <a:ext cx="867765" cy="876349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43"/>
          <p:cNvGrpSpPr/>
          <p:nvPr/>
        </p:nvGrpSpPr>
        <p:grpSpPr>
          <a:xfrm>
            <a:off x="3819750" y="1006015"/>
            <a:ext cx="1504500" cy="3719485"/>
            <a:chOff x="3819750" y="1006015"/>
            <a:chExt cx="1504500" cy="3719485"/>
          </a:xfrm>
        </p:grpSpPr>
        <p:sp>
          <p:nvSpPr>
            <p:cNvPr id="1284" name="Google Shape;1284;p43"/>
            <p:cNvSpPr/>
            <p:nvPr/>
          </p:nvSpPr>
          <p:spPr>
            <a:xfrm>
              <a:off x="3948300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5" name="Google Shape;1285;p43"/>
            <p:cNvSpPr txBox="1"/>
            <p:nvPr/>
          </p:nvSpPr>
          <p:spPr>
            <a:xfrm>
              <a:off x="3819750" y="4260800"/>
              <a:ext cx="1504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It’s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4141426" y="1006015"/>
              <a:ext cx="861147" cy="286447"/>
            </a:xfrm>
            <a:custGeom>
              <a:rect b="b" l="l" r="r" t="t"/>
              <a:pathLst>
                <a:path extrusionOk="0" h="6484" w="19494">
                  <a:moveTo>
                    <a:pt x="3264" y="1"/>
                  </a:moveTo>
                  <a:cubicBezTo>
                    <a:pt x="1461" y="1"/>
                    <a:pt x="0" y="1462"/>
                    <a:pt x="0" y="3242"/>
                  </a:cubicBezTo>
                  <a:cubicBezTo>
                    <a:pt x="0" y="5023"/>
                    <a:pt x="1461" y="6483"/>
                    <a:pt x="3264" y="6483"/>
                  </a:cubicBezTo>
                  <a:lnTo>
                    <a:pt x="16252" y="6483"/>
                  </a:lnTo>
                  <a:cubicBezTo>
                    <a:pt x="18032" y="6483"/>
                    <a:pt x="19493" y="5023"/>
                    <a:pt x="19493" y="3242"/>
                  </a:cubicBezTo>
                  <a:cubicBezTo>
                    <a:pt x="19493" y="1462"/>
                    <a:pt x="18032" y="1"/>
                    <a:pt x="162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3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3982950" y="1526019"/>
              <a:ext cx="1178100" cy="1178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 flipH="1">
              <a:off x="4140908" y="1676894"/>
              <a:ext cx="695634" cy="876349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43"/>
          <p:cNvGrpSpPr/>
          <p:nvPr/>
        </p:nvGrpSpPr>
        <p:grpSpPr>
          <a:xfrm>
            <a:off x="335281" y="1006015"/>
            <a:ext cx="1504500" cy="3719485"/>
            <a:chOff x="335281" y="1006015"/>
            <a:chExt cx="1504500" cy="3719485"/>
          </a:xfrm>
        </p:grpSpPr>
        <p:sp>
          <p:nvSpPr>
            <p:cNvPr id="1289" name="Google Shape;1289;p43"/>
            <p:cNvSpPr/>
            <p:nvPr/>
          </p:nvSpPr>
          <p:spPr>
            <a:xfrm>
              <a:off x="656958" y="1006015"/>
              <a:ext cx="861147" cy="286447"/>
            </a:xfrm>
            <a:custGeom>
              <a:rect b="b" l="l" r="r" t="t"/>
              <a:pathLst>
                <a:path extrusionOk="0" h="6484" w="19494">
                  <a:moveTo>
                    <a:pt x="3264" y="1"/>
                  </a:moveTo>
                  <a:cubicBezTo>
                    <a:pt x="1461" y="1"/>
                    <a:pt x="0" y="1462"/>
                    <a:pt x="0" y="3242"/>
                  </a:cubicBezTo>
                  <a:cubicBezTo>
                    <a:pt x="0" y="5023"/>
                    <a:pt x="1461" y="6483"/>
                    <a:pt x="3264" y="6483"/>
                  </a:cubicBezTo>
                  <a:lnTo>
                    <a:pt x="16252" y="6483"/>
                  </a:lnTo>
                  <a:cubicBezTo>
                    <a:pt x="18032" y="6483"/>
                    <a:pt x="19493" y="5023"/>
                    <a:pt x="19493" y="3242"/>
                  </a:cubicBezTo>
                  <a:cubicBezTo>
                    <a:pt x="19493" y="1462"/>
                    <a:pt x="18032" y="1"/>
                    <a:pt x="1625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0" name="Google Shape;1290;p43"/>
            <p:cNvSpPr txBox="1"/>
            <p:nvPr/>
          </p:nvSpPr>
          <p:spPr>
            <a:xfrm>
              <a:off x="335281" y="4260800"/>
              <a:ext cx="1504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463831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498481" y="1526019"/>
              <a:ext cx="1178100" cy="1178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822989" y="1676894"/>
              <a:ext cx="695634" cy="876349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7304219" y="1006015"/>
            <a:ext cx="1504500" cy="3719485"/>
            <a:chOff x="7304219" y="1006015"/>
            <a:chExt cx="1504500" cy="3719485"/>
          </a:xfrm>
        </p:grpSpPr>
        <p:sp>
          <p:nvSpPr>
            <p:cNvPr id="1294" name="Google Shape;1294;p43"/>
            <p:cNvSpPr/>
            <p:nvPr/>
          </p:nvSpPr>
          <p:spPr>
            <a:xfrm>
              <a:off x="7432769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95" name="Google Shape;1295;p43"/>
            <p:cNvSpPr txBox="1"/>
            <p:nvPr/>
          </p:nvSpPr>
          <p:spPr>
            <a:xfrm>
              <a:off x="7304219" y="4260800"/>
              <a:ext cx="1504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planet that harbors life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7625895" y="1006015"/>
              <a:ext cx="861147" cy="286447"/>
            </a:xfrm>
            <a:custGeom>
              <a:rect b="b" l="l" r="r" t="t"/>
              <a:pathLst>
                <a:path extrusionOk="0" h="6484" w="19494">
                  <a:moveTo>
                    <a:pt x="3264" y="1"/>
                  </a:moveTo>
                  <a:cubicBezTo>
                    <a:pt x="1461" y="1"/>
                    <a:pt x="0" y="1462"/>
                    <a:pt x="0" y="3242"/>
                  </a:cubicBezTo>
                  <a:cubicBezTo>
                    <a:pt x="0" y="5023"/>
                    <a:pt x="1461" y="6483"/>
                    <a:pt x="3264" y="6483"/>
                  </a:cubicBezTo>
                  <a:lnTo>
                    <a:pt x="16252" y="6483"/>
                  </a:lnTo>
                  <a:cubicBezTo>
                    <a:pt x="18032" y="6483"/>
                    <a:pt x="19493" y="5023"/>
                    <a:pt x="19493" y="3242"/>
                  </a:cubicBezTo>
                  <a:cubicBezTo>
                    <a:pt x="19493" y="1462"/>
                    <a:pt x="18032" y="1"/>
                    <a:pt x="1625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5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7467419" y="1526019"/>
              <a:ext cx="1178100" cy="11781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 rot="5400000">
              <a:off x="7856801" y="1763174"/>
              <a:ext cx="537586" cy="703789"/>
            </a:xfrm>
            <a:custGeom>
              <a:rect b="b" l="l" r="r" t="t"/>
              <a:pathLst>
                <a:path extrusionOk="0" h="16829" w="12854">
                  <a:moveTo>
                    <a:pt x="6254" y="1"/>
                  </a:moveTo>
                  <a:cubicBezTo>
                    <a:pt x="5109" y="1"/>
                    <a:pt x="4094" y="930"/>
                    <a:pt x="4094" y="2085"/>
                  </a:cubicBezTo>
                  <a:cubicBezTo>
                    <a:pt x="4094" y="2582"/>
                    <a:pt x="4159" y="3025"/>
                    <a:pt x="4483" y="3392"/>
                  </a:cubicBezTo>
                  <a:cubicBezTo>
                    <a:pt x="4807" y="3760"/>
                    <a:pt x="5109" y="4148"/>
                    <a:pt x="4980" y="4440"/>
                  </a:cubicBezTo>
                  <a:cubicBezTo>
                    <a:pt x="4958" y="4516"/>
                    <a:pt x="4926" y="4591"/>
                    <a:pt x="4850" y="4634"/>
                  </a:cubicBezTo>
                  <a:cubicBezTo>
                    <a:pt x="2279" y="4537"/>
                    <a:pt x="378" y="4300"/>
                    <a:pt x="378" y="4300"/>
                  </a:cubicBezTo>
                  <a:lnTo>
                    <a:pt x="368" y="4300"/>
                  </a:lnTo>
                  <a:cubicBezTo>
                    <a:pt x="368" y="4300"/>
                    <a:pt x="87" y="6276"/>
                    <a:pt x="0" y="8901"/>
                  </a:cubicBezTo>
                  <a:cubicBezTo>
                    <a:pt x="54" y="8998"/>
                    <a:pt x="108" y="9106"/>
                    <a:pt x="195" y="9128"/>
                  </a:cubicBezTo>
                  <a:cubicBezTo>
                    <a:pt x="270" y="9158"/>
                    <a:pt x="351" y="9173"/>
                    <a:pt x="436" y="9173"/>
                  </a:cubicBezTo>
                  <a:cubicBezTo>
                    <a:pt x="680" y="9173"/>
                    <a:pt x="959" y="9050"/>
                    <a:pt x="1232" y="8825"/>
                  </a:cubicBezTo>
                  <a:cubicBezTo>
                    <a:pt x="1599" y="8501"/>
                    <a:pt x="2053" y="8296"/>
                    <a:pt x="2571" y="8296"/>
                  </a:cubicBezTo>
                  <a:cubicBezTo>
                    <a:pt x="3716" y="8296"/>
                    <a:pt x="4645" y="9214"/>
                    <a:pt x="4645" y="10359"/>
                  </a:cubicBezTo>
                  <a:cubicBezTo>
                    <a:pt x="4645" y="11504"/>
                    <a:pt x="3716" y="12314"/>
                    <a:pt x="2571" y="12314"/>
                  </a:cubicBezTo>
                  <a:cubicBezTo>
                    <a:pt x="2512" y="12314"/>
                    <a:pt x="2453" y="12315"/>
                    <a:pt x="2395" y="12315"/>
                  </a:cubicBezTo>
                  <a:cubicBezTo>
                    <a:pt x="1967" y="12315"/>
                    <a:pt x="1578" y="12281"/>
                    <a:pt x="1264" y="11720"/>
                  </a:cubicBezTo>
                  <a:cubicBezTo>
                    <a:pt x="943" y="11720"/>
                    <a:pt x="606" y="11407"/>
                    <a:pt x="324" y="11407"/>
                  </a:cubicBezTo>
                  <a:cubicBezTo>
                    <a:pt x="283" y="11407"/>
                    <a:pt x="244" y="11413"/>
                    <a:pt x="206" y="11428"/>
                  </a:cubicBezTo>
                  <a:cubicBezTo>
                    <a:pt x="130" y="11450"/>
                    <a:pt x="54" y="11666"/>
                    <a:pt x="22" y="11774"/>
                  </a:cubicBezTo>
                  <a:cubicBezTo>
                    <a:pt x="98" y="14409"/>
                    <a:pt x="378" y="16559"/>
                    <a:pt x="378" y="16559"/>
                  </a:cubicBezTo>
                  <a:lnTo>
                    <a:pt x="400" y="16559"/>
                  </a:lnTo>
                  <a:cubicBezTo>
                    <a:pt x="400" y="16559"/>
                    <a:pt x="2128" y="16721"/>
                    <a:pt x="4483" y="16829"/>
                  </a:cubicBezTo>
                  <a:cubicBezTo>
                    <a:pt x="4796" y="16785"/>
                    <a:pt x="5131" y="16656"/>
                    <a:pt x="5217" y="16461"/>
                  </a:cubicBezTo>
                  <a:cubicBezTo>
                    <a:pt x="5336" y="16159"/>
                    <a:pt x="5152" y="15781"/>
                    <a:pt x="4861" y="15425"/>
                  </a:cubicBezTo>
                  <a:lnTo>
                    <a:pt x="4861" y="15403"/>
                  </a:lnTo>
                  <a:cubicBezTo>
                    <a:pt x="4569" y="15047"/>
                    <a:pt x="4375" y="14571"/>
                    <a:pt x="4375" y="14074"/>
                  </a:cubicBezTo>
                  <a:cubicBezTo>
                    <a:pt x="4375" y="12919"/>
                    <a:pt x="5314" y="11979"/>
                    <a:pt x="6459" y="11979"/>
                  </a:cubicBezTo>
                  <a:cubicBezTo>
                    <a:pt x="7604" y="11979"/>
                    <a:pt x="8533" y="12908"/>
                    <a:pt x="8533" y="14053"/>
                  </a:cubicBezTo>
                  <a:cubicBezTo>
                    <a:pt x="8533" y="14560"/>
                    <a:pt x="8047" y="15003"/>
                    <a:pt x="8047" y="15371"/>
                  </a:cubicBezTo>
                  <a:cubicBezTo>
                    <a:pt x="7723" y="15727"/>
                    <a:pt x="7529" y="16094"/>
                    <a:pt x="7647" y="16407"/>
                  </a:cubicBezTo>
                  <a:cubicBezTo>
                    <a:pt x="7723" y="16591"/>
                    <a:pt x="8090" y="16688"/>
                    <a:pt x="8414" y="16742"/>
                  </a:cubicBezTo>
                  <a:cubicBezTo>
                    <a:pt x="10780" y="16645"/>
                    <a:pt x="12519" y="16397"/>
                    <a:pt x="12519" y="16397"/>
                  </a:cubicBezTo>
                  <a:cubicBezTo>
                    <a:pt x="12519" y="16397"/>
                    <a:pt x="12767" y="14560"/>
                    <a:pt x="12853" y="12098"/>
                  </a:cubicBezTo>
                  <a:cubicBezTo>
                    <a:pt x="12778" y="11774"/>
                    <a:pt x="12691" y="11471"/>
                    <a:pt x="12508" y="11385"/>
                  </a:cubicBezTo>
                  <a:cubicBezTo>
                    <a:pt x="12444" y="11360"/>
                    <a:pt x="12378" y="11348"/>
                    <a:pt x="12309" y="11348"/>
                  </a:cubicBezTo>
                  <a:cubicBezTo>
                    <a:pt x="12052" y="11348"/>
                    <a:pt x="11765" y="11511"/>
                    <a:pt x="11493" y="11741"/>
                  </a:cubicBezTo>
                  <a:cubicBezTo>
                    <a:pt x="11125" y="12033"/>
                    <a:pt x="10672" y="12227"/>
                    <a:pt x="10153" y="12227"/>
                  </a:cubicBezTo>
                  <a:cubicBezTo>
                    <a:pt x="9008" y="12227"/>
                    <a:pt x="8079" y="11288"/>
                    <a:pt x="8079" y="10143"/>
                  </a:cubicBezTo>
                  <a:cubicBezTo>
                    <a:pt x="8079" y="8998"/>
                    <a:pt x="9008" y="8037"/>
                    <a:pt x="10153" y="8037"/>
                  </a:cubicBezTo>
                  <a:cubicBezTo>
                    <a:pt x="10650" y="8037"/>
                    <a:pt x="11104" y="8156"/>
                    <a:pt x="11460" y="8480"/>
                  </a:cubicBezTo>
                  <a:cubicBezTo>
                    <a:pt x="11759" y="8744"/>
                    <a:pt x="12059" y="8957"/>
                    <a:pt x="12317" y="8957"/>
                  </a:cubicBezTo>
                  <a:cubicBezTo>
                    <a:pt x="12376" y="8957"/>
                    <a:pt x="12432" y="8946"/>
                    <a:pt x="12486" y="8922"/>
                  </a:cubicBezTo>
                  <a:cubicBezTo>
                    <a:pt x="12670" y="8847"/>
                    <a:pt x="12756" y="8588"/>
                    <a:pt x="12810" y="8296"/>
                  </a:cubicBezTo>
                  <a:cubicBezTo>
                    <a:pt x="12724" y="5974"/>
                    <a:pt x="12508" y="4300"/>
                    <a:pt x="12508" y="4300"/>
                  </a:cubicBezTo>
                  <a:lnTo>
                    <a:pt x="12475" y="4300"/>
                  </a:lnTo>
                  <a:cubicBezTo>
                    <a:pt x="12475" y="4300"/>
                    <a:pt x="10380" y="4570"/>
                    <a:pt x="7669" y="4645"/>
                  </a:cubicBezTo>
                  <a:cubicBezTo>
                    <a:pt x="7593" y="4602"/>
                    <a:pt x="7529" y="4537"/>
                    <a:pt x="7496" y="4462"/>
                  </a:cubicBezTo>
                  <a:cubicBezTo>
                    <a:pt x="7377" y="4159"/>
                    <a:pt x="7561" y="3781"/>
                    <a:pt x="7842" y="3414"/>
                  </a:cubicBezTo>
                  <a:cubicBezTo>
                    <a:pt x="8144" y="3058"/>
                    <a:pt x="8328" y="2593"/>
                    <a:pt x="8328" y="2085"/>
                  </a:cubicBezTo>
                  <a:cubicBezTo>
                    <a:pt x="8328" y="930"/>
                    <a:pt x="7399" y="1"/>
                    <a:pt x="6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cxnSp>
        <p:nvCxnSpPr>
          <p:cNvPr id="1303" name="Google Shape;1303;p44"/>
          <p:cNvCxnSpPr>
            <a:stCxn id="1304" idx="2"/>
            <a:endCxn id="1305" idx="0"/>
          </p:cNvCxnSpPr>
          <p:nvPr/>
        </p:nvCxnSpPr>
        <p:spPr>
          <a:xfrm>
            <a:off x="4571996" y="1818950"/>
            <a:ext cx="0" cy="372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44"/>
          <p:cNvCxnSpPr>
            <a:stCxn id="1305" idx="2"/>
            <a:endCxn id="1307" idx="0"/>
          </p:cNvCxnSpPr>
          <p:nvPr/>
        </p:nvCxnSpPr>
        <p:spPr>
          <a:xfrm>
            <a:off x="4572004" y="2589954"/>
            <a:ext cx="0" cy="372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44"/>
          <p:cNvCxnSpPr>
            <a:stCxn id="1307" idx="2"/>
            <a:endCxn id="1309" idx="0"/>
          </p:cNvCxnSpPr>
          <p:nvPr/>
        </p:nvCxnSpPr>
        <p:spPr>
          <a:xfrm>
            <a:off x="4571996" y="3360958"/>
            <a:ext cx="0" cy="372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44"/>
          <p:cNvGrpSpPr/>
          <p:nvPr/>
        </p:nvGrpSpPr>
        <p:grpSpPr>
          <a:xfrm>
            <a:off x="3900904" y="1765856"/>
            <a:ext cx="4845996" cy="1409628"/>
            <a:chOff x="3900904" y="1765856"/>
            <a:chExt cx="4845996" cy="1409628"/>
          </a:xfrm>
        </p:grpSpPr>
        <p:sp>
          <p:nvSpPr>
            <p:cNvPr id="1311" name="Google Shape;1311;p44"/>
            <p:cNvSpPr/>
            <p:nvPr/>
          </p:nvSpPr>
          <p:spPr>
            <a:xfrm flipH="1" rot="10800000">
              <a:off x="5383335" y="1765856"/>
              <a:ext cx="1395904" cy="1409628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2" name="Google Shape;1312;p44"/>
            <p:cNvGrpSpPr/>
            <p:nvPr/>
          </p:nvGrpSpPr>
          <p:grpSpPr>
            <a:xfrm>
              <a:off x="3900904" y="1949729"/>
              <a:ext cx="4845996" cy="881750"/>
              <a:chOff x="3900904" y="2011580"/>
              <a:chExt cx="4845996" cy="881750"/>
            </a:xfrm>
          </p:grpSpPr>
          <p:sp>
            <p:nvSpPr>
              <p:cNvPr id="1305" name="Google Shape;1305;p44"/>
              <p:cNvSpPr/>
              <p:nvPr/>
            </p:nvSpPr>
            <p:spPr>
              <a:xfrm flipH="1">
                <a:off x="3900904" y="2253104"/>
                <a:ext cx="1342200" cy="3987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2018</a:t>
                </a:r>
                <a:endParaRPr b="1" sz="2100"/>
              </a:p>
            </p:txBody>
          </p:sp>
          <p:grpSp>
            <p:nvGrpSpPr>
              <p:cNvPr id="1313" name="Google Shape;1313;p44"/>
              <p:cNvGrpSpPr/>
              <p:nvPr/>
            </p:nvGrpSpPr>
            <p:grpSpPr>
              <a:xfrm>
                <a:off x="6862300" y="2011580"/>
                <a:ext cx="1884600" cy="881750"/>
                <a:chOff x="6563413" y="4762588"/>
                <a:chExt cx="1884600" cy="881750"/>
              </a:xfrm>
            </p:grpSpPr>
            <p:sp>
              <p:nvSpPr>
                <p:cNvPr id="1314" name="Google Shape;1314;p44"/>
                <p:cNvSpPr txBox="1"/>
                <p:nvPr/>
              </p:nvSpPr>
              <p:spPr>
                <a:xfrm>
                  <a:off x="6563413" y="4762588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chemeClr val="l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Jupiter</a:t>
                  </a:r>
                  <a:endParaRPr b="1" sz="210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15" name="Google Shape;1315;p44"/>
                <p:cNvSpPr txBox="1"/>
                <p:nvPr/>
              </p:nvSpPr>
              <p:spPr>
                <a:xfrm>
                  <a:off x="6563413" y="5109437"/>
                  <a:ext cx="18846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Jupiter is the biggest planet of them all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316" name="Google Shape;1316;p44"/>
          <p:cNvGrpSpPr/>
          <p:nvPr/>
        </p:nvGrpSpPr>
        <p:grpSpPr>
          <a:xfrm>
            <a:off x="3900904" y="3491738"/>
            <a:ext cx="4845996" cy="1143035"/>
            <a:chOff x="3900904" y="3491738"/>
            <a:chExt cx="4845996" cy="1143035"/>
          </a:xfrm>
        </p:grpSpPr>
        <p:sp>
          <p:nvSpPr>
            <p:cNvPr id="1317" name="Google Shape;1317;p44"/>
            <p:cNvSpPr/>
            <p:nvPr/>
          </p:nvSpPr>
          <p:spPr>
            <a:xfrm rot="5400000">
              <a:off x="5521782" y="3370453"/>
              <a:ext cx="1119011" cy="1409628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8" name="Google Shape;1318;p44"/>
            <p:cNvGrpSpPr/>
            <p:nvPr/>
          </p:nvGrpSpPr>
          <p:grpSpPr>
            <a:xfrm>
              <a:off x="3900904" y="3491738"/>
              <a:ext cx="4845996" cy="881750"/>
              <a:chOff x="3900904" y="3491738"/>
              <a:chExt cx="4845996" cy="881750"/>
            </a:xfrm>
          </p:grpSpPr>
          <p:sp>
            <p:nvSpPr>
              <p:cNvPr id="1309" name="Google Shape;1309;p44"/>
              <p:cNvSpPr/>
              <p:nvPr/>
            </p:nvSpPr>
            <p:spPr>
              <a:xfrm flipH="1">
                <a:off x="3900904" y="3733262"/>
                <a:ext cx="1342200" cy="3987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2020</a:t>
                </a:r>
                <a:endParaRPr b="1" sz="2100"/>
              </a:p>
            </p:txBody>
          </p:sp>
          <p:grpSp>
            <p:nvGrpSpPr>
              <p:cNvPr id="1319" name="Google Shape;1319;p44"/>
              <p:cNvGrpSpPr/>
              <p:nvPr/>
            </p:nvGrpSpPr>
            <p:grpSpPr>
              <a:xfrm>
                <a:off x="6862300" y="3491738"/>
                <a:ext cx="1884600" cy="881750"/>
                <a:chOff x="6563413" y="6712288"/>
                <a:chExt cx="1884600" cy="881750"/>
              </a:xfrm>
            </p:grpSpPr>
            <p:sp>
              <p:nvSpPr>
                <p:cNvPr id="1320" name="Google Shape;1320;p44"/>
                <p:cNvSpPr txBox="1"/>
                <p:nvPr/>
              </p:nvSpPr>
              <p:spPr>
                <a:xfrm>
                  <a:off x="6563413" y="6712288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Saturn</a:t>
                  </a:r>
                  <a:endParaRPr b="1" sz="21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21" name="Google Shape;1321;p44"/>
                <p:cNvSpPr txBox="1"/>
                <p:nvPr/>
              </p:nvSpPr>
              <p:spPr>
                <a:xfrm>
                  <a:off x="6563413" y="7059137"/>
                  <a:ext cx="18846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It’s composed of hydrogen and helium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322" name="Google Shape;1322;p44"/>
          <p:cNvGrpSpPr/>
          <p:nvPr/>
        </p:nvGrpSpPr>
        <p:grpSpPr>
          <a:xfrm>
            <a:off x="542375" y="914786"/>
            <a:ext cx="4700721" cy="1409628"/>
            <a:chOff x="542375" y="914786"/>
            <a:chExt cx="4700721" cy="1409628"/>
          </a:xfrm>
        </p:grpSpPr>
        <p:sp>
          <p:nvSpPr>
            <p:cNvPr id="1323" name="Google Shape;1323;p44"/>
            <p:cNvSpPr/>
            <p:nvPr/>
          </p:nvSpPr>
          <p:spPr>
            <a:xfrm>
              <a:off x="2503174" y="914786"/>
              <a:ext cx="1119078" cy="1409628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4" name="Google Shape;1324;p44"/>
            <p:cNvGrpSpPr/>
            <p:nvPr/>
          </p:nvGrpSpPr>
          <p:grpSpPr>
            <a:xfrm>
              <a:off x="542375" y="1178725"/>
              <a:ext cx="4700721" cy="881750"/>
              <a:chOff x="542375" y="1178725"/>
              <a:chExt cx="4700721" cy="881750"/>
            </a:xfrm>
          </p:grpSpPr>
          <p:sp>
            <p:nvSpPr>
              <p:cNvPr id="1304" name="Google Shape;1304;p44"/>
              <p:cNvSpPr/>
              <p:nvPr/>
            </p:nvSpPr>
            <p:spPr>
              <a:xfrm>
                <a:off x="3900896" y="1420250"/>
                <a:ext cx="1342200" cy="3987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2016</a:t>
                </a:r>
                <a:endParaRPr b="1" sz="2100"/>
              </a:p>
            </p:txBody>
          </p:sp>
          <p:grpSp>
            <p:nvGrpSpPr>
              <p:cNvPr id="1325" name="Google Shape;1325;p44"/>
              <p:cNvGrpSpPr/>
              <p:nvPr/>
            </p:nvGrpSpPr>
            <p:grpSpPr>
              <a:xfrm>
                <a:off x="542375" y="1178725"/>
                <a:ext cx="1884600" cy="881750"/>
                <a:chOff x="695988" y="4762588"/>
                <a:chExt cx="1884600" cy="881750"/>
              </a:xfrm>
            </p:grpSpPr>
            <p:sp>
              <p:nvSpPr>
                <p:cNvPr id="1326" name="Google Shape;1326;p44"/>
                <p:cNvSpPr txBox="1"/>
                <p:nvPr/>
              </p:nvSpPr>
              <p:spPr>
                <a:xfrm>
                  <a:off x="695988" y="4762588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chemeClr val="dk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Neptune</a:t>
                  </a:r>
                  <a:endParaRPr b="1" sz="21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327" name="Google Shape;1327;p44"/>
                <p:cNvSpPr txBox="1"/>
                <p:nvPr/>
              </p:nvSpPr>
              <p:spPr>
                <a:xfrm>
                  <a:off x="695988" y="5109437"/>
                  <a:ext cx="18846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Neptune is the farthest planet from the Sun 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328" name="Google Shape;1328;p44"/>
          <p:cNvGrpSpPr/>
          <p:nvPr/>
        </p:nvGrpSpPr>
        <p:grpSpPr>
          <a:xfrm>
            <a:off x="397100" y="2720733"/>
            <a:ext cx="4845996" cy="1158495"/>
            <a:chOff x="397100" y="2720733"/>
            <a:chExt cx="4845996" cy="1158495"/>
          </a:xfrm>
        </p:grpSpPr>
        <p:sp>
          <p:nvSpPr>
            <p:cNvPr id="1329" name="Google Shape;1329;p44"/>
            <p:cNvSpPr/>
            <p:nvPr/>
          </p:nvSpPr>
          <p:spPr>
            <a:xfrm rot="5400000">
              <a:off x="2503207" y="2614909"/>
              <a:ext cx="1119011" cy="1409628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0" name="Google Shape;1330;p44"/>
            <p:cNvGrpSpPr/>
            <p:nvPr/>
          </p:nvGrpSpPr>
          <p:grpSpPr>
            <a:xfrm>
              <a:off x="397100" y="2720733"/>
              <a:ext cx="4845996" cy="881750"/>
              <a:chOff x="397100" y="2732888"/>
              <a:chExt cx="4845996" cy="881750"/>
            </a:xfrm>
          </p:grpSpPr>
          <p:sp>
            <p:nvSpPr>
              <p:cNvPr id="1307" name="Google Shape;1307;p44"/>
              <p:cNvSpPr/>
              <p:nvPr/>
            </p:nvSpPr>
            <p:spPr>
              <a:xfrm>
                <a:off x="3900896" y="2974412"/>
                <a:ext cx="1342200" cy="398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2019</a:t>
                </a:r>
                <a:endParaRPr b="1" sz="2100"/>
              </a:p>
            </p:txBody>
          </p:sp>
          <p:grpSp>
            <p:nvGrpSpPr>
              <p:cNvPr id="1331" name="Google Shape;1331;p44"/>
              <p:cNvGrpSpPr/>
              <p:nvPr/>
            </p:nvGrpSpPr>
            <p:grpSpPr>
              <a:xfrm>
                <a:off x="397100" y="2732888"/>
                <a:ext cx="1884600" cy="881750"/>
                <a:chOff x="695988" y="6712288"/>
                <a:chExt cx="1884600" cy="881750"/>
              </a:xfrm>
            </p:grpSpPr>
            <p:sp>
              <p:nvSpPr>
                <p:cNvPr id="1332" name="Google Shape;1332;p44"/>
                <p:cNvSpPr txBox="1"/>
                <p:nvPr/>
              </p:nvSpPr>
              <p:spPr>
                <a:xfrm>
                  <a:off x="695988" y="7059137"/>
                  <a:ext cx="18846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333" name="Google Shape;1333;p44"/>
                <p:cNvSpPr txBox="1"/>
                <p:nvPr/>
              </p:nvSpPr>
              <p:spPr>
                <a:xfrm>
                  <a:off x="695988" y="6712288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100">
                      <a:solidFill>
                        <a:schemeClr val="accen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Mercury</a:t>
                  </a:r>
                  <a:endParaRPr b="1" sz="21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5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1339" name="Google Shape;1339;p45"/>
          <p:cNvGrpSpPr/>
          <p:nvPr/>
        </p:nvGrpSpPr>
        <p:grpSpPr>
          <a:xfrm>
            <a:off x="448675" y="979643"/>
            <a:ext cx="1455300" cy="3790164"/>
            <a:chOff x="448675" y="979643"/>
            <a:chExt cx="1455300" cy="3790164"/>
          </a:xfrm>
        </p:grpSpPr>
        <p:sp>
          <p:nvSpPr>
            <p:cNvPr id="1340" name="Google Shape;1340;p45"/>
            <p:cNvSpPr/>
            <p:nvPr/>
          </p:nvSpPr>
          <p:spPr>
            <a:xfrm>
              <a:off x="931975" y="4281107"/>
              <a:ext cx="488700" cy="48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534175" y="97964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b="1" sz="2400">
                <a:solidFill>
                  <a:srgbClr val="FFFFFF"/>
                </a:solidFill>
              </a:endParaRPr>
            </a:p>
          </p:txBody>
        </p:sp>
        <p:sp>
          <p:nvSpPr>
            <p:cNvPr id="1342" name="Google Shape;1342;p45"/>
            <p:cNvSpPr txBox="1"/>
            <p:nvPr/>
          </p:nvSpPr>
          <p:spPr>
            <a:xfrm>
              <a:off x="448675" y="154039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3" name="Google Shape;1343;p45"/>
            <p:cNvSpPr txBox="1"/>
            <p:nvPr/>
          </p:nvSpPr>
          <p:spPr>
            <a:xfrm>
              <a:off x="448675" y="185597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478536" y="2691349"/>
              <a:ext cx="1119078" cy="1409628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45"/>
          <p:cNvGrpSpPr/>
          <p:nvPr/>
        </p:nvGrpSpPr>
        <p:grpSpPr>
          <a:xfrm>
            <a:off x="5542177" y="1257142"/>
            <a:ext cx="1455300" cy="3512665"/>
            <a:chOff x="5542188" y="1257142"/>
            <a:chExt cx="1455300" cy="3512665"/>
          </a:xfrm>
        </p:grpSpPr>
        <p:sp>
          <p:nvSpPr>
            <p:cNvPr id="1346" name="Google Shape;1346;p45"/>
            <p:cNvSpPr/>
            <p:nvPr/>
          </p:nvSpPr>
          <p:spPr>
            <a:xfrm>
              <a:off x="6025498" y="4281107"/>
              <a:ext cx="488700" cy="48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5627688" y="252774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2021</a:t>
              </a:r>
              <a:endParaRPr b="1" sz="2400"/>
            </a:p>
          </p:txBody>
        </p:sp>
        <p:sp>
          <p:nvSpPr>
            <p:cNvPr id="1348" name="Google Shape;1348;p45"/>
            <p:cNvSpPr txBox="1"/>
            <p:nvPr/>
          </p:nvSpPr>
          <p:spPr>
            <a:xfrm>
              <a:off x="5542188" y="308849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9" name="Google Shape;1349;p45"/>
            <p:cNvSpPr txBox="1"/>
            <p:nvPr/>
          </p:nvSpPr>
          <p:spPr>
            <a:xfrm>
              <a:off x="5542188" y="340407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45"/>
            <p:cNvSpPr/>
            <p:nvPr/>
          </p:nvSpPr>
          <p:spPr>
            <a:xfrm flipH="1" rot="10800000">
              <a:off x="5851627" y="1257142"/>
              <a:ext cx="864721" cy="1132129"/>
            </a:xfrm>
            <a:custGeom>
              <a:rect b="b" l="l" r="r" t="t"/>
              <a:pathLst>
                <a:path extrusionOk="0" h="16829" w="12854">
                  <a:moveTo>
                    <a:pt x="6254" y="1"/>
                  </a:moveTo>
                  <a:cubicBezTo>
                    <a:pt x="5109" y="1"/>
                    <a:pt x="4094" y="930"/>
                    <a:pt x="4094" y="2085"/>
                  </a:cubicBezTo>
                  <a:cubicBezTo>
                    <a:pt x="4094" y="2582"/>
                    <a:pt x="4159" y="3025"/>
                    <a:pt x="4483" y="3392"/>
                  </a:cubicBezTo>
                  <a:cubicBezTo>
                    <a:pt x="4807" y="3760"/>
                    <a:pt x="5109" y="4148"/>
                    <a:pt x="4980" y="4440"/>
                  </a:cubicBezTo>
                  <a:cubicBezTo>
                    <a:pt x="4958" y="4516"/>
                    <a:pt x="4926" y="4591"/>
                    <a:pt x="4850" y="4634"/>
                  </a:cubicBezTo>
                  <a:cubicBezTo>
                    <a:pt x="2279" y="4537"/>
                    <a:pt x="378" y="4300"/>
                    <a:pt x="378" y="4300"/>
                  </a:cubicBezTo>
                  <a:lnTo>
                    <a:pt x="368" y="4300"/>
                  </a:lnTo>
                  <a:cubicBezTo>
                    <a:pt x="368" y="4300"/>
                    <a:pt x="87" y="6276"/>
                    <a:pt x="0" y="8901"/>
                  </a:cubicBezTo>
                  <a:cubicBezTo>
                    <a:pt x="54" y="8998"/>
                    <a:pt x="108" y="9106"/>
                    <a:pt x="195" y="9128"/>
                  </a:cubicBezTo>
                  <a:cubicBezTo>
                    <a:pt x="270" y="9158"/>
                    <a:pt x="351" y="9173"/>
                    <a:pt x="436" y="9173"/>
                  </a:cubicBezTo>
                  <a:cubicBezTo>
                    <a:pt x="680" y="9173"/>
                    <a:pt x="959" y="9050"/>
                    <a:pt x="1232" y="8825"/>
                  </a:cubicBezTo>
                  <a:cubicBezTo>
                    <a:pt x="1599" y="8501"/>
                    <a:pt x="2053" y="8296"/>
                    <a:pt x="2571" y="8296"/>
                  </a:cubicBezTo>
                  <a:cubicBezTo>
                    <a:pt x="3716" y="8296"/>
                    <a:pt x="4645" y="9214"/>
                    <a:pt x="4645" y="10359"/>
                  </a:cubicBezTo>
                  <a:cubicBezTo>
                    <a:pt x="4645" y="11504"/>
                    <a:pt x="3716" y="12314"/>
                    <a:pt x="2571" y="12314"/>
                  </a:cubicBezTo>
                  <a:cubicBezTo>
                    <a:pt x="2512" y="12314"/>
                    <a:pt x="2453" y="12315"/>
                    <a:pt x="2395" y="12315"/>
                  </a:cubicBezTo>
                  <a:cubicBezTo>
                    <a:pt x="1967" y="12315"/>
                    <a:pt x="1578" y="12281"/>
                    <a:pt x="1264" y="11720"/>
                  </a:cubicBezTo>
                  <a:cubicBezTo>
                    <a:pt x="943" y="11720"/>
                    <a:pt x="606" y="11407"/>
                    <a:pt x="324" y="11407"/>
                  </a:cubicBezTo>
                  <a:cubicBezTo>
                    <a:pt x="283" y="11407"/>
                    <a:pt x="244" y="11413"/>
                    <a:pt x="206" y="11428"/>
                  </a:cubicBezTo>
                  <a:cubicBezTo>
                    <a:pt x="130" y="11450"/>
                    <a:pt x="54" y="11666"/>
                    <a:pt x="22" y="11774"/>
                  </a:cubicBezTo>
                  <a:cubicBezTo>
                    <a:pt x="98" y="14409"/>
                    <a:pt x="378" y="16559"/>
                    <a:pt x="378" y="16559"/>
                  </a:cubicBezTo>
                  <a:lnTo>
                    <a:pt x="400" y="16559"/>
                  </a:lnTo>
                  <a:cubicBezTo>
                    <a:pt x="400" y="16559"/>
                    <a:pt x="2128" y="16721"/>
                    <a:pt x="4483" y="16829"/>
                  </a:cubicBezTo>
                  <a:cubicBezTo>
                    <a:pt x="4796" y="16785"/>
                    <a:pt x="5131" y="16656"/>
                    <a:pt x="5217" y="16461"/>
                  </a:cubicBezTo>
                  <a:cubicBezTo>
                    <a:pt x="5336" y="16159"/>
                    <a:pt x="5152" y="15781"/>
                    <a:pt x="4861" y="15425"/>
                  </a:cubicBezTo>
                  <a:lnTo>
                    <a:pt x="4861" y="15403"/>
                  </a:lnTo>
                  <a:cubicBezTo>
                    <a:pt x="4569" y="15047"/>
                    <a:pt x="4375" y="14571"/>
                    <a:pt x="4375" y="14074"/>
                  </a:cubicBezTo>
                  <a:cubicBezTo>
                    <a:pt x="4375" y="12919"/>
                    <a:pt x="5314" y="11979"/>
                    <a:pt x="6459" y="11979"/>
                  </a:cubicBezTo>
                  <a:cubicBezTo>
                    <a:pt x="7604" y="11979"/>
                    <a:pt x="8533" y="12908"/>
                    <a:pt x="8533" y="14053"/>
                  </a:cubicBezTo>
                  <a:cubicBezTo>
                    <a:pt x="8533" y="14560"/>
                    <a:pt x="8047" y="15003"/>
                    <a:pt x="8047" y="15371"/>
                  </a:cubicBezTo>
                  <a:cubicBezTo>
                    <a:pt x="7723" y="15727"/>
                    <a:pt x="7529" y="16094"/>
                    <a:pt x="7647" y="16407"/>
                  </a:cubicBezTo>
                  <a:cubicBezTo>
                    <a:pt x="7723" y="16591"/>
                    <a:pt x="8090" y="16688"/>
                    <a:pt x="8414" y="16742"/>
                  </a:cubicBezTo>
                  <a:cubicBezTo>
                    <a:pt x="10780" y="16645"/>
                    <a:pt x="12519" y="16397"/>
                    <a:pt x="12519" y="16397"/>
                  </a:cubicBezTo>
                  <a:cubicBezTo>
                    <a:pt x="12519" y="16397"/>
                    <a:pt x="12767" y="14560"/>
                    <a:pt x="12853" y="12098"/>
                  </a:cubicBezTo>
                  <a:cubicBezTo>
                    <a:pt x="12778" y="11774"/>
                    <a:pt x="12691" y="11471"/>
                    <a:pt x="12508" y="11385"/>
                  </a:cubicBezTo>
                  <a:cubicBezTo>
                    <a:pt x="12444" y="11360"/>
                    <a:pt x="12378" y="11348"/>
                    <a:pt x="12309" y="11348"/>
                  </a:cubicBezTo>
                  <a:cubicBezTo>
                    <a:pt x="12052" y="11348"/>
                    <a:pt x="11765" y="11511"/>
                    <a:pt x="11493" y="11741"/>
                  </a:cubicBezTo>
                  <a:cubicBezTo>
                    <a:pt x="11125" y="12033"/>
                    <a:pt x="10672" y="12227"/>
                    <a:pt x="10153" y="12227"/>
                  </a:cubicBezTo>
                  <a:cubicBezTo>
                    <a:pt x="9008" y="12227"/>
                    <a:pt x="8079" y="11288"/>
                    <a:pt x="8079" y="10143"/>
                  </a:cubicBezTo>
                  <a:cubicBezTo>
                    <a:pt x="8079" y="8998"/>
                    <a:pt x="9008" y="8037"/>
                    <a:pt x="10153" y="8037"/>
                  </a:cubicBezTo>
                  <a:cubicBezTo>
                    <a:pt x="10650" y="8037"/>
                    <a:pt x="11104" y="8156"/>
                    <a:pt x="11460" y="8480"/>
                  </a:cubicBezTo>
                  <a:cubicBezTo>
                    <a:pt x="11759" y="8744"/>
                    <a:pt x="12059" y="8957"/>
                    <a:pt x="12317" y="8957"/>
                  </a:cubicBezTo>
                  <a:cubicBezTo>
                    <a:pt x="12376" y="8957"/>
                    <a:pt x="12432" y="8946"/>
                    <a:pt x="12486" y="8922"/>
                  </a:cubicBezTo>
                  <a:cubicBezTo>
                    <a:pt x="12670" y="8847"/>
                    <a:pt x="12756" y="8588"/>
                    <a:pt x="12810" y="8296"/>
                  </a:cubicBezTo>
                  <a:cubicBezTo>
                    <a:pt x="12724" y="5974"/>
                    <a:pt x="12508" y="4300"/>
                    <a:pt x="12508" y="4300"/>
                  </a:cubicBezTo>
                  <a:lnTo>
                    <a:pt x="12475" y="4300"/>
                  </a:lnTo>
                  <a:cubicBezTo>
                    <a:pt x="12475" y="4300"/>
                    <a:pt x="10380" y="4570"/>
                    <a:pt x="7669" y="4645"/>
                  </a:cubicBezTo>
                  <a:cubicBezTo>
                    <a:pt x="7593" y="4602"/>
                    <a:pt x="7529" y="4537"/>
                    <a:pt x="7496" y="4462"/>
                  </a:cubicBezTo>
                  <a:cubicBezTo>
                    <a:pt x="7377" y="4159"/>
                    <a:pt x="7561" y="3781"/>
                    <a:pt x="7842" y="3414"/>
                  </a:cubicBezTo>
                  <a:cubicBezTo>
                    <a:pt x="8144" y="3058"/>
                    <a:pt x="8328" y="2593"/>
                    <a:pt x="8328" y="2085"/>
                  </a:cubicBezTo>
                  <a:cubicBezTo>
                    <a:pt x="8328" y="930"/>
                    <a:pt x="7399" y="1"/>
                    <a:pt x="62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45"/>
          <p:cNvGrpSpPr/>
          <p:nvPr/>
        </p:nvGrpSpPr>
        <p:grpSpPr>
          <a:xfrm>
            <a:off x="2146509" y="979643"/>
            <a:ext cx="1455300" cy="3790164"/>
            <a:chOff x="2146513" y="979643"/>
            <a:chExt cx="1455300" cy="3790164"/>
          </a:xfrm>
        </p:grpSpPr>
        <p:sp>
          <p:nvSpPr>
            <p:cNvPr id="1352" name="Google Shape;1352;p45"/>
            <p:cNvSpPr/>
            <p:nvPr/>
          </p:nvSpPr>
          <p:spPr>
            <a:xfrm>
              <a:off x="2629816" y="4281107"/>
              <a:ext cx="488700" cy="48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2232013" y="252774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b="1" sz="2400"/>
            </a:p>
          </p:txBody>
        </p:sp>
        <p:sp>
          <p:nvSpPr>
            <p:cNvPr id="1354" name="Google Shape;1354;p45"/>
            <p:cNvSpPr txBox="1"/>
            <p:nvPr/>
          </p:nvSpPr>
          <p:spPr>
            <a:xfrm>
              <a:off x="2146513" y="308849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5" name="Google Shape;1355;p45"/>
            <p:cNvSpPr txBox="1"/>
            <p:nvPr/>
          </p:nvSpPr>
          <p:spPr>
            <a:xfrm>
              <a:off x="2146513" y="340407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 flipH="1" rot="10800000">
              <a:off x="2176210" y="979643"/>
              <a:ext cx="1395904" cy="1409628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45"/>
          <p:cNvGrpSpPr/>
          <p:nvPr/>
        </p:nvGrpSpPr>
        <p:grpSpPr>
          <a:xfrm>
            <a:off x="3844343" y="979643"/>
            <a:ext cx="1455300" cy="3790164"/>
            <a:chOff x="3844350" y="979643"/>
            <a:chExt cx="1455300" cy="3790164"/>
          </a:xfrm>
        </p:grpSpPr>
        <p:sp>
          <p:nvSpPr>
            <p:cNvPr id="1358" name="Google Shape;1358;p45"/>
            <p:cNvSpPr/>
            <p:nvPr/>
          </p:nvSpPr>
          <p:spPr>
            <a:xfrm>
              <a:off x="4327657" y="4281107"/>
              <a:ext cx="488700" cy="48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3929850" y="97964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b="1" sz="2400"/>
            </a:p>
          </p:txBody>
        </p:sp>
        <p:sp>
          <p:nvSpPr>
            <p:cNvPr id="1360" name="Google Shape;1360;p45"/>
            <p:cNvSpPr txBox="1"/>
            <p:nvPr/>
          </p:nvSpPr>
          <p:spPr>
            <a:xfrm>
              <a:off x="3844350" y="154039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1" name="Google Shape;1361;p45"/>
            <p:cNvSpPr txBox="1"/>
            <p:nvPr/>
          </p:nvSpPr>
          <p:spPr>
            <a:xfrm>
              <a:off x="3844350" y="185597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4157820" y="2691349"/>
              <a:ext cx="1119011" cy="1409628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45"/>
          <p:cNvGrpSpPr/>
          <p:nvPr/>
        </p:nvGrpSpPr>
        <p:grpSpPr>
          <a:xfrm>
            <a:off x="7240011" y="979643"/>
            <a:ext cx="1455328" cy="3790164"/>
            <a:chOff x="7240011" y="979643"/>
            <a:chExt cx="1455328" cy="3790164"/>
          </a:xfrm>
        </p:grpSpPr>
        <p:sp>
          <p:nvSpPr>
            <p:cNvPr id="1364" name="Google Shape;1364;p45"/>
            <p:cNvSpPr/>
            <p:nvPr/>
          </p:nvSpPr>
          <p:spPr>
            <a:xfrm>
              <a:off x="7723339" y="4281107"/>
              <a:ext cx="488700" cy="48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2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7325539" y="979643"/>
              <a:ext cx="1284300" cy="4887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2022</a:t>
              </a:r>
              <a:endParaRPr b="1" sz="2400"/>
            </a:p>
          </p:txBody>
        </p:sp>
        <p:sp>
          <p:nvSpPr>
            <p:cNvPr id="1366" name="Google Shape;1366;p45"/>
            <p:cNvSpPr txBox="1"/>
            <p:nvPr/>
          </p:nvSpPr>
          <p:spPr>
            <a:xfrm>
              <a:off x="7240011" y="1540391"/>
              <a:ext cx="1455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7" name="Google Shape;1367;p45"/>
            <p:cNvSpPr txBox="1"/>
            <p:nvPr/>
          </p:nvSpPr>
          <p:spPr>
            <a:xfrm>
              <a:off x="7240039" y="1855977"/>
              <a:ext cx="14553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8" name="Google Shape;1368;p45"/>
            <p:cNvSpPr/>
            <p:nvPr/>
          </p:nvSpPr>
          <p:spPr>
            <a:xfrm flipH="1">
              <a:off x="7262859" y="2691349"/>
              <a:ext cx="1119011" cy="1409628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9" name="Google Shape;1369;p45"/>
          <p:cNvCxnSpPr>
            <a:stCxn id="1340" idx="6"/>
            <a:endCxn id="1352" idx="2"/>
          </p:cNvCxnSpPr>
          <p:nvPr/>
        </p:nvCxnSpPr>
        <p:spPr>
          <a:xfrm>
            <a:off x="1420675" y="4525457"/>
            <a:ext cx="1209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45"/>
          <p:cNvCxnSpPr>
            <a:stCxn id="1352" idx="6"/>
            <a:endCxn id="1358" idx="2"/>
          </p:cNvCxnSpPr>
          <p:nvPr/>
        </p:nvCxnSpPr>
        <p:spPr>
          <a:xfrm>
            <a:off x="3118513" y="4525457"/>
            <a:ext cx="1209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45"/>
          <p:cNvCxnSpPr>
            <a:stCxn id="1358" idx="6"/>
            <a:endCxn id="1346" idx="2"/>
          </p:cNvCxnSpPr>
          <p:nvPr/>
        </p:nvCxnSpPr>
        <p:spPr>
          <a:xfrm>
            <a:off x="4816350" y="4525457"/>
            <a:ext cx="1209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45"/>
          <p:cNvCxnSpPr>
            <a:stCxn id="1346" idx="6"/>
            <a:endCxn id="1364" idx="2"/>
          </p:cNvCxnSpPr>
          <p:nvPr/>
        </p:nvCxnSpPr>
        <p:spPr>
          <a:xfrm>
            <a:off x="6514188" y="4525457"/>
            <a:ext cx="1209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46"/>
          <p:cNvGrpSpPr/>
          <p:nvPr/>
        </p:nvGrpSpPr>
        <p:grpSpPr>
          <a:xfrm>
            <a:off x="968156" y="1919383"/>
            <a:ext cx="7207688" cy="935517"/>
            <a:chOff x="968156" y="1919383"/>
            <a:chExt cx="7207688" cy="935517"/>
          </a:xfrm>
        </p:grpSpPr>
        <p:sp>
          <p:nvSpPr>
            <p:cNvPr id="1378" name="Google Shape;1378;p46"/>
            <p:cNvSpPr/>
            <p:nvPr/>
          </p:nvSpPr>
          <p:spPr>
            <a:xfrm rot="10800000">
              <a:off x="3942946" y="2007726"/>
              <a:ext cx="868892" cy="759084"/>
            </a:xfrm>
            <a:custGeom>
              <a:rect b="b" l="l" r="r" t="t"/>
              <a:pathLst>
                <a:path extrusionOk="0" h="1679" w="1921">
                  <a:moveTo>
                    <a:pt x="298" y="1380"/>
                  </a:moveTo>
                  <a:lnTo>
                    <a:pt x="298" y="1380"/>
                  </a:lnTo>
                  <a:cubicBezTo>
                    <a:pt x="0" y="1082"/>
                    <a:pt x="0" y="598"/>
                    <a:pt x="298" y="299"/>
                  </a:cubicBezTo>
                  <a:lnTo>
                    <a:pt x="298" y="299"/>
                  </a:lnTo>
                  <a:cubicBezTo>
                    <a:pt x="596" y="0"/>
                    <a:pt x="1081" y="0"/>
                    <a:pt x="1379" y="299"/>
                  </a:cubicBezTo>
                  <a:lnTo>
                    <a:pt x="1920" y="839"/>
                  </a:lnTo>
                  <a:lnTo>
                    <a:pt x="1379" y="1380"/>
                  </a:lnTo>
                  <a:lnTo>
                    <a:pt x="1379" y="1380"/>
                  </a:lnTo>
                  <a:cubicBezTo>
                    <a:pt x="1081" y="1678"/>
                    <a:pt x="596" y="1678"/>
                    <a:pt x="298" y="138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379" name="Google Shape;1379;p46"/>
            <p:cNvGrpSpPr/>
            <p:nvPr/>
          </p:nvGrpSpPr>
          <p:grpSpPr>
            <a:xfrm>
              <a:off x="5100315" y="2001005"/>
              <a:ext cx="3075529" cy="772523"/>
              <a:chOff x="4879323" y="2023620"/>
              <a:chExt cx="3171302" cy="796579"/>
            </a:xfrm>
          </p:grpSpPr>
          <p:sp>
            <p:nvSpPr>
              <p:cNvPr id="1380" name="Google Shape;1380;p46"/>
              <p:cNvSpPr txBox="1"/>
              <p:nvPr/>
            </p:nvSpPr>
            <p:spPr>
              <a:xfrm>
                <a:off x="4879323" y="2023620"/>
                <a:ext cx="2189100" cy="2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l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1" name="Google Shape;1381;p46"/>
              <p:cNvSpPr txBox="1"/>
              <p:nvPr/>
            </p:nvSpPr>
            <p:spPr>
              <a:xfrm>
                <a:off x="4879325" y="2292499"/>
                <a:ext cx="31713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was named after the Roman messenger god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82" name="Google Shape;1382;p46"/>
            <p:cNvCxnSpPr/>
            <p:nvPr/>
          </p:nvCxnSpPr>
          <p:spPr>
            <a:xfrm rot="10800000">
              <a:off x="2759125" y="2387271"/>
              <a:ext cx="12564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383" name="Google Shape;1383;p46"/>
            <p:cNvSpPr txBox="1"/>
            <p:nvPr/>
          </p:nvSpPr>
          <p:spPr>
            <a:xfrm>
              <a:off x="968156" y="2204734"/>
              <a:ext cx="8748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1863862" y="1919383"/>
              <a:ext cx="742868" cy="935517"/>
            </a:xfrm>
            <a:custGeom>
              <a:rect b="b" l="l" r="r" t="t"/>
              <a:pathLst>
                <a:path extrusionOk="0" h="30064" w="23873">
                  <a:moveTo>
                    <a:pt x="14895" y="1"/>
                  </a:moveTo>
                  <a:cubicBezTo>
                    <a:pt x="13240" y="1"/>
                    <a:pt x="11990" y="1334"/>
                    <a:pt x="11990" y="2989"/>
                  </a:cubicBezTo>
                  <a:cubicBezTo>
                    <a:pt x="11990" y="3704"/>
                    <a:pt x="12276" y="4346"/>
                    <a:pt x="12728" y="4870"/>
                  </a:cubicBezTo>
                  <a:lnTo>
                    <a:pt x="12728" y="4882"/>
                  </a:lnTo>
                  <a:cubicBezTo>
                    <a:pt x="12728" y="5406"/>
                    <a:pt x="13443" y="5954"/>
                    <a:pt x="13264" y="6382"/>
                  </a:cubicBezTo>
                  <a:cubicBezTo>
                    <a:pt x="13145" y="6656"/>
                    <a:pt x="12633" y="6799"/>
                    <a:pt x="12204" y="6871"/>
                  </a:cubicBezTo>
                  <a:cubicBezTo>
                    <a:pt x="9037" y="6740"/>
                    <a:pt x="6632" y="6442"/>
                    <a:pt x="6323" y="6406"/>
                  </a:cubicBezTo>
                  <a:lnTo>
                    <a:pt x="6323" y="6406"/>
                  </a:lnTo>
                  <a:cubicBezTo>
                    <a:pt x="6335" y="6478"/>
                    <a:pt x="6668" y="9216"/>
                    <a:pt x="6775" y="12812"/>
                  </a:cubicBezTo>
                  <a:cubicBezTo>
                    <a:pt x="6692" y="13062"/>
                    <a:pt x="6573" y="13276"/>
                    <a:pt x="6406" y="13348"/>
                  </a:cubicBezTo>
                  <a:cubicBezTo>
                    <a:pt x="6317" y="13385"/>
                    <a:pt x="6222" y="13402"/>
                    <a:pt x="6124" y="13402"/>
                  </a:cubicBezTo>
                  <a:cubicBezTo>
                    <a:pt x="5751" y="13402"/>
                    <a:pt x="5323" y="13156"/>
                    <a:pt x="4918" y="12836"/>
                  </a:cubicBezTo>
                  <a:lnTo>
                    <a:pt x="4906" y="12848"/>
                  </a:lnTo>
                  <a:cubicBezTo>
                    <a:pt x="4394" y="12419"/>
                    <a:pt x="3715" y="12169"/>
                    <a:pt x="2989" y="12169"/>
                  </a:cubicBezTo>
                  <a:cubicBezTo>
                    <a:pt x="1346" y="12169"/>
                    <a:pt x="1" y="13514"/>
                    <a:pt x="1" y="15157"/>
                  </a:cubicBezTo>
                  <a:cubicBezTo>
                    <a:pt x="1" y="16812"/>
                    <a:pt x="1334" y="18289"/>
                    <a:pt x="2989" y="18289"/>
                  </a:cubicBezTo>
                  <a:cubicBezTo>
                    <a:pt x="3703" y="18289"/>
                    <a:pt x="4346" y="17765"/>
                    <a:pt x="4870" y="17765"/>
                  </a:cubicBezTo>
                  <a:lnTo>
                    <a:pt x="4882" y="17765"/>
                  </a:lnTo>
                  <a:cubicBezTo>
                    <a:pt x="5330" y="17388"/>
                    <a:pt x="5804" y="16977"/>
                    <a:pt x="6200" y="16977"/>
                  </a:cubicBezTo>
                  <a:cubicBezTo>
                    <a:pt x="6267" y="16977"/>
                    <a:pt x="6332" y="16989"/>
                    <a:pt x="6394" y="17015"/>
                  </a:cubicBezTo>
                  <a:cubicBezTo>
                    <a:pt x="6561" y="17086"/>
                    <a:pt x="6680" y="17229"/>
                    <a:pt x="6763" y="17479"/>
                  </a:cubicBezTo>
                  <a:cubicBezTo>
                    <a:pt x="6644" y="20932"/>
                    <a:pt x="6299" y="23551"/>
                    <a:pt x="6275" y="23801"/>
                  </a:cubicBezTo>
                  <a:cubicBezTo>
                    <a:pt x="6323" y="23801"/>
                    <a:pt x="9002" y="23408"/>
                    <a:pt x="12550" y="23277"/>
                  </a:cubicBezTo>
                  <a:cubicBezTo>
                    <a:pt x="12859" y="23361"/>
                    <a:pt x="13121" y="23480"/>
                    <a:pt x="13205" y="23670"/>
                  </a:cubicBezTo>
                  <a:cubicBezTo>
                    <a:pt x="13383" y="24099"/>
                    <a:pt x="13109" y="24647"/>
                    <a:pt x="12693" y="25159"/>
                  </a:cubicBezTo>
                  <a:lnTo>
                    <a:pt x="12705" y="25170"/>
                  </a:lnTo>
                  <a:cubicBezTo>
                    <a:pt x="12276" y="25682"/>
                    <a:pt x="12026" y="26349"/>
                    <a:pt x="12026" y="27075"/>
                  </a:cubicBezTo>
                  <a:cubicBezTo>
                    <a:pt x="12026" y="28730"/>
                    <a:pt x="13371" y="30064"/>
                    <a:pt x="15026" y="30064"/>
                  </a:cubicBezTo>
                  <a:cubicBezTo>
                    <a:pt x="16681" y="30064"/>
                    <a:pt x="18003" y="28730"/>
                    <a:pt x="18003" y="27087"/>
                  </a:cubicBezTo>
                  <a:cubicBezTo>
                    <a:pt x="18003" y="26361"/>
                    <a:pt x="17788" y="25718"/>
                    <a:pt x="17336" y="25194"/>
                  </a:cubicBezTo>
                  <a:lnTo>
                    <a:pt x="17348" y="25194"/>
                  </a:lnTo>
                  <a:cubicBezTo>
                    <a:pt x="16896" y="24658"/>
                    <a:pt x="16550" y="24111"/>
                    <a:pt x="16729" y="23682"/>
                  </a:cubicBezTo>
                  <a:cubicBezTo>
                    <a:pt x="16812" y="23480"/>
                    <a:pt x="17098" y="23349"/>
                    <a:pt x="17407" y="23265"/>
                  </a:cubicBezTo>
                  <a:cubicBezTo>
                    <a:pt x="20301" y="23373"/>
                    <a:pt x="22599" y="23646"/>
                    <a:pt x="23373" y="23742"/>
                  </a:cubicBezTo>
                  <a:cubicBezTo>
                    <a:pt x="23432" y="23325"/>
                    <a:pt x="23754" y="20765"/>
                    <a:pt x="23861" y="17443"/>
                  </a:cubicBezTo>
                  <a:cubicBezTo>
                    <a:pt x="23777" y="17193"/>
                    <a:pt x="23670" y="17086"/>
                    <a:pt x="23492" y="17015"/>
                  </a:cubicBezTo>
                  <a:cubicBezTo>
                    <a:pt x="23431" y="16989"/>
                    <a:pt x="23368" y="16977"/>
                    <a:pt x="23302" y="16977"/>
                  </a:cubicBezTo>
                  <a:cubicBezTo>
                    <a:pt x="22913" y="16977"/>
                    <a:pt x="22439" y="17388"/>
                    <a:pt x="21991" y="17765"/>
                  </a:cubicBezTo>
                  <a:lnTo>
                    <a:pt x="21979" y="17765"/>
                  </a:lnTo>
                  <a:cubicBezTo>
                    <a:pt x="21456" y="17765"/>
                    <a:pt x="20813" y="18289"/>
                    <a:pt x="20098" y="18289"/>
                  </a:cubicBezTo>
                  <a:cubicBezTo>
                    <a:pt x="18443" y="18289"/>
                    <a:pt x="17110" y="16848"/>
                    <a:pt x="17110" y="15205"/>
                  </a:cubicBezTo>
                  <a:cubicBezTo>
                    <a:pt x="17110" y="13550"/>
                    <a:pt x="18455" y="12181"/>
                    <a:pt x="20098" y="12181"/>
                  </a:cubicBezTo>
                  <a:cubicBezTo>
                    <a:pt x="20825" y="12181"/>
                    <a:pt x="21491" y="12431"/>
                    <a:pt x="22015" y="12859"/>
                  </a:cubicBezTo>
                  <a:lnTo>
                    <a:pt x="22015" y="12848"/>
                  </a:lnTo>
                  <a:cubicBezTo>
                    <a:pt x="22427" y="13166"/>
                    <a:pt x="22854" y="13403"/>
                    <a:pt x="23226" y="13403"/>
                  </a:cubicBezTo>
                  <a:cubicBezTo>
                    <a:pt x="23327" y="13403"/>
                    <a:pt x="23424" y="13386"/>
                    <a:pt x="23515" y="13348"/>
                  </a:cubicBezTo>
                  <a:cubicBezTo>
                    <a:pt x="23682" y="13276"/>
                    <a:pt x="23801" y="13074"/>
                    <a:pt x="23873" y="12824"/>
                  </a:cubicBezTo>
                  <a:cubicBezTo>
                    <a:pt x="23777" y="9442"/>
                    <a:pt x="23480" y="6835"/>
                    <a:pt x="23432" y="6454"/>
                  </a:cubicBezTo>
                  <a:cubicBezTo>
                    <a:pt x="22718" y="6537"/>
                    <a:pt x="20539" y="6763"/>
                    <a:pt x="17741" y="6871"/>
                  </a:cubicBezTo>
                  <a:cubicBezTo>
                    <a:pt x="17300" y="6799"/>
                    <a:pt x="16824" y="6668"/>
                    <a:pt x="16717" y="6394"/>
                  </a:cubicBezTo>
                  <a:cubicBezTo>
                    <a:pt x="16538" y="5966"/>
                    <a:pt x="16812" y="5430"/>
                    <a:pt x="17217" y="4906"/>
                  </a:cubicBezTo>
                  <a:lnTo>
                    <a:pt x="17205" y="4906"/>
                  </a:lnTo>
                  <a:cubicBezTo>
                    <a:pt x="17634" y="4394"/>
                    <a:pt x="17896" y="3727"/>
                    <a:pt x="17896" y="2989"/>
                  </a:cubicBezTo>
                  <a:cubicBezTo>
                    <a:pt x="17896" y="1346"/>
                    <a:pt x="16550" y="1"/>
                    <a:pt x="1489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46"/>
          <p:cNvGrpSpPr/>
          <p:nvPr/>
        </p:nvGrpSpPr>
        <p:grpSpPr>
          <a:xfrm>
            <a:off x="968156" y="2959489"/>
            <a:ext cx="7207688" cy="827583"/>
            <a:chOff x="968156" y="2959489"/>
            <a:chExt cx="7207688" cy="827583"/>
          </a:xfrm>
        </p:grpSpPr>
        <p:sp>
          <p:nvSpPr>
            <p:cNvPr id="1386" name="Google Shape;1386;p46"/>
            <p:cNvSpPr/>
            <p:nvPr/>
          </p:nvSpPr>
          <p:spPr>
            <a:xfrm rot="10800000">
              <a:off x="3942946" y="2966206"/>
              <a:ext cx="868892" cy="759088"/>
            </a:xfrm>
            <a:custGeom>
              <a:rect b="b" l="l" r="r" t="t"/>
              <a:pathLst>
                <a:path extrusionOk="0" h="1679" w="1921">
                  <a:moveTo>
                    <a:pt x="298" y="1379"/>
                  </a:moveTo>
                  <a:lnTo>
                    <a:pt x="298" y="1379"/>
                  </a:lnTo>
                  <a:cubicBezTo>
                    <a:pt x="0" y="1080"/>
                    <a:pt x="0" y="597"/>
                    <a:pt x="298" y="298"/>
                  </a:cubicBezTo>
                  <a:lnTo>
                    <a:pt x="298" y="298"/>
                  </a:lnTo>
                  <a:cubicBezTo>
                    <a:pt x="596" y="0"/>
                    <a:pt x="1081" y="0"/>
                    <a:pt x="1379" y="298"/>
                  </a:cubicBezTo>
                  <a:lnTo>
                    <a:pt x="1920" y="839"/>
                  </a:lnTo>
                  <a:lnTo>
                    <a:pt x="1379" y="1379"/>
                  </a:lnTo>
                  <a:lnTo>
                    <a:pt x="1379" y="1379"/>
                  </a:lnTo>
                  <a:cubicBezTo>
                    <a:pt x="1081" y="1678"/>
                    <a:pt x="596" y="1678"/>
                    <a:pt x="298" y="13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387" name="Google Shape;1387;p46"/>
            <p:cNvGrpSpPr/>
            <p:nvPr/>
          </p:nvGrpSpPr>
          <p:grpSpPr>
            <a:xfrm>
              <a:off x="5100315" y="2959489"/>
              <a:ext cx="3075529" cy="772521"/>
              <a:chOff x="4879323" y="3007111"/>
              <a:chExt cx="3171302" cy="796578"/>
            </a:xfrm>
          </p:grpSpPr>
          <p:sp>
            <p:nvSpPr>
              <p:cNvPr id="1388" name="Google Shape;1388;p46"/>
              <p:cNvSpPr txBox="1"/>
              <p:nvPr/>
            </p:nvSpPr>
            <p:spPr>
              <a:xfrm>
                <a:off x="4879323" y="3007111"/>
                <a:ext cx="2189100" cy="2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9" name="Google Shape;1389;p46"/>
              <p:cNvSpPr txBox="1"/>
              <p:nvPr/>
            </p:nvSpPr>
            <p:spPr>
              <a:xfrm>
                <a:off x="4879325" y="3275989"/>
                <a:ext cx="31713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It's full of iron oxide dust, which gives the planet its reddish cast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90" name="Google Shape;1390;p46"/>
            <p:cNvCxnSpPr/>
            <p:nvPr/>
          </p:nvCxnSpPr>
          <p:spPr>
            <a:xfrm rot="10800000">
              <a:off x="2759125" y="3345747"/>
              <a:ext cx="125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391" name="Google Shape;1391;p46"/>
            <p:cNvSpPr txBox="1"/>
            <p:nvPr/>
          </p:nvSpPr>
          <p:spPr>
            <a:xfrm>
              <a:off x="968156" y="3161637"/>
              <a:ext cx="8748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2032991" y="3033841"/>
              <a:ext cx="573931" cy="753230"/>
            </a:xfrm>
            <a:custGeom>
              <a:rect b="b" l="l" r="r" t="t"/>
              <a:pathLst>
                <a:path extrusionOk="0" h="24206" w="18444">
                  <a:moveTo>
                    <a:pt x="12026" y="0"/>
                  </a:moveTo>
                  <a:cubicBezTo>
                    <a:pt x="11574" y="72"/>
                    <a:pt x="11086" y="298"/>
                    <a:pt x="10978" y="572"/>
                  </a:cubicBezTo>
                  <a:cubicBezTo>
                    <a:pt x="10800" y="1000"/>
                    <a:pt x="11074" y="1572"/>
                    <a:pt x="11479" y="2084"/>
                  </a:cubicBezTo>
                  <a:lnTo>
                    <a:pt x="11479" y="2108"/>
                  </a:lnTo>
                  <a:cubicBezTo>
                    <a:pt x="11907" y="2632"/>
                    <a:pt x="12169" y="3310"/>
                    <a:pt x="12169" y="4037"/>
                  </a:cubicBezTo>
                  <a:cubicBezTo>
                    <a:pt x="12169" y="5692"/>
                    <a:pt x="10836" y="7037"/>
                    <a:pt x="9181" y="7037"/>
                  </a:cubicBezTo>
                  <a:cubicBezTo>
                    <a:pt x="7526" y="7037"/>
                    <a:pt x="6133" y="5703"/>
                    <a:pt x="6133" y="4048"/>
                  </a:cubicBezTo>
                  <a:cubicBezTo>
                    <a:pt x="6133" y="3334"/>
                    <a:pt x="6764" y="2691"/>
                    <a:pt x="6764" y="2167"/>
                  </a:cubicBezTo>
                  <a:cubicBezTo>
                    <a:pt x="7204" y="1632"/>
                    <a:pt x="7597" y="1108"/>
                    <a:pt x="7407" y="679"/>
                  </a:cubicBezTo>
                  <a:cubicBezTo>
                    <a:pt x="7288" y="405"/>
                    <a:pt x="6811" y="262"/>
                    <a:pt x="6347" y="203"/>
                  </a:cubicBezTo>
                  <a:cubicBezTo>
                    <a:pt x="2954" y="346"/>
                    <a:pt x="477" y="691"/>
                    <a:pt x="477" y="691"/>
                  </a:cubicBezTo>
                  <a:cubicBezTo>
                    <a:pt x="477" y="691"/>
                    <a:pt x="132" y="3322"/>
                    <a:pt x="1" y="6858"/>
                  </a:cubicBezTo>
                  <a:cubicBezTo>
                    <a:pt x="72" y="7287"/>
                    <a:pt x="203" y="7739"/>
                    <a:pt x="465" y="7847"/>
                  </a:cubicBezTo>
                  <a:cubicBezTo>
                    <a:pt x="557" y="7885"/>
                    <a:pt x="653" y="7902"/>
                    <a:pt x="752" y="7902"/>
                  </a:cubicBezTo>
                  <a:cubicBezTo>
                    <a:pt x="1117" y="7902"/>
                    <a:pt x="1527" y="7665"/>
                    <a:pt x="1930" y="7347"/>
                  </a:cubicBezTo>
                  <a:cubicBezTo>
                    <a:pt x="2454" y="6918"/>
                    <a:pt x="3120" y="6656"/>
                    <a:pt x="3847" y="6656"/>
                  </a:cubicBezTo>
                  <a:cubicBezTo>
                    <a:pt x="5502" y="6656"/>
                    <a:pt x="6835" y="8001"/>
                    <a:pt x="6835" y="9656"/>
                  </a:cubicBezTo>
                  <a:cubicBezTo>
                    <a:pt x="6835" y="11299"/>
                    <a:pt x="5502" y="12609"/>
                    <a:pt x="3847" y="12609"/>
                  </a:cubicBezTo>
                  <a:cubicBezTo>
                    <a:pt x="3132" y="12609"/>
                    <a:pt x="2489" y="12359"/>
                    <a:pt x="1965" y="11907"/>
                  </a:cubicBezTo>
                  <a:cubicBezTo>
                    <a:pt x="1535" y="11553"/>
                    <a:pt x="1113" y="11284"/>
                    <a:pt x="741" y="11284"/>
                  </a:cubicBezTo>
                  <a:cubicBezTo>
                    <a:pt x="650" y="11284"/>
                    <a:pt x="562" y="11300"/>
                    <a:pt x="477" y="11335"/>
                  </a:cubicBezTo>
                  <a:cubicBezTo>
                    <a:pt x="227" y="11442"/>
                    <a:pt x="96" y="11764"/>
                    <a:pt x="13" y="12192"/>
                  </a:cubicBezTo>
                  <a:cubicBezTo>
                    <a:pt x="156" y="15526"/>
                    <a:pt x="453" y="17860"/>
                    <a:pt x="453" y="17860"/>
                  </a:cubicBezTo>
                  <a:lnTo>
                    <a:pt x="489" y="17860"/>
                  </a:lnTo>
                  <a:cubicBezTo>
                    <a:pt x="489" y="17860"/>
                    <a:pt x="3489" y="17562"/>
                    <a:pt x="7383" y="17455"/>
                  </a:cubicBezTo>
                  <a:cubicBezTo>
                    <a:pt x="7514" y="17514"/>
                    <a:pt x="7609" y="17657"/>
                    <a:pt x="7645" y="17764"/>
                  </a:cubicBezTo>
                  <a:cubicBezTo>
                    <a:pt x="7823" y="18193"/>
                    <a:pt x="7549" y="18765"/>
                    <a:pt x="7145" y="19277"/>
                  </a:cubicBezTo>
                  <a:lnTo>
                    <a:pt x="7145" y="19288"/>
                  </a:lnTo>
                  <a:cubicBezTo>
                    <a:pt x="6716" y="19812"/>
                    <a:pt x="6454" y="20491"/>
                    <a:pt x="6454" y="21217"/>
                  </a:cubicBezTo>
                  <a:cubicBezTo>
                    <a:pt x="6454" y="22860"/>
                    <a:pt x="7799" y="24206"/>
                    <a:pt x="9454" y="24206"/>
                  </a:cubicBezTo>
                  <a:cubicBezTo>
                    <a:pt x="11098" y="24206"/>
                    <a:pt x="12467" y="22872"/>
                    <a:pt x="12467" y="21229"/>
                  </a:cubicBezTo>
                  <a:cubicBezTo>
                    <a:pt x="12467" y="20503"/>
                    <a:pt x="12264" y="19872"/>
                    <a:pt x="11824" y="19336"/>
                  </a:cubicBezTo>
                  <a:cubicBezTo>
                    <a:pt x="11371" y="18812"/>
                    <a:pt x="11014" y="18253"/>
                    <a:pt x="11193" y="17836"/>
                  </a:cubicBezTo>
                  <a:cubicBezTo>
                    <a:pt x="11228" y="17729"/>
                    <a:pt x="11312" y="17538"/>
                    <a:pt x="11431" y="17467"/>
                  </a:cubicBezTo>
                  <a:cubicBezTo>
                    <a:pt x="15122" y="17586"/>
                    <a:pt x="17896" y="17860"/>
                    <a:pt x="17896" y="17860"/>
                  </a:cubicBezTo>
                  <a:lnTo>
                    <a:pt x="17920" y="17860"/>
                  </a:lnTo>
                  <a:cubicBezTo>
                    <a:pt x="17920" y="17860"/>
                    <a:pt x="18325" y="15121"/>
                    <a:pt x="18444" y="11347"/>
                  </a:cubicBezTo>
                  <a:cubicBezTo>
                    <a:pt x="18372" y="11216"/>
                    <a:pt x="18289" y="11061"/>
                    <a:pt x="18182" y="11014"/>
                  </a:cubicBezTo>
                  <a:cubicBezTo>
                    <a:pt x="18071" y="10968"/>
                    <a:pt x="17953" y="10945"/>
                    <a:pt x="17829" y="10945"/>
                  </a:cubicBezTo>
                  <a:cubicBezTo>
                    <a:pt x="17473" y="10945"/>
                    <a:pt x="17073" y="11130"/>
                    <a:pt x="16693" y="11466"/>
                  </a:cubicBezTo>
                  <a:cubicBezTo>
                    <a:pt x="16170" y="11907"/>
                    <a:pt x="15503" y="12264"/>
                    <a:pt x="14777" y="12264"/>
                  </a:cubicBezTo>
                  <a:cubicBezTo>
                    <a:pt x="13122" y="12264"/>
                    <a:pt x="11788" y="10978"/>
                    <a:pt x="11788" y="9335"/>
                  </a:cubicBezTo>
                  <a:cubicBezTo>
                    <a:pt x="11788" y="7680"/>
                    <a:pt x="13122" y="6477"/>
                    <a:pt x="14765" y="6477"/>
                  </a:cubicBezTo>
                  <a:cubicBezTo>
                    <a:pt x="14984" y="6477"/>
                    <a:pt x="15195" y="6457"/>
                    <a:pt x="15398" y="6457"/>
                  </a:cubicBezTo>
                  <a:cubicBezTo>
                    <a:pt x="15868" y="6457"/>
                    <a:pt x="16292" y="6567"/>
                    <a:pt x="16658" y="7299"/>
                  </a:cubicBezTo>
                  <a:cubicBezTo>
                    <a:pt x="17116" y="7299"/>
                    <a:pt x="17602" y="7809"/>
                    <a:pt x="18003" y="7809"/>
                  </a:cubicBezTo>
                  <a:cubicBezTo>
                    <a:pt x="18061" y="7809"/>
                    <a:pt x="18116" y="7799"/>
                    <a:pt x="18170" y="7775"/>
                  </a:cubicBezTo>
                  <a:cubicBezTo>
                    <a:pt x="18277" y="7728"/>
                    <a:pt x="18372" y="7370"/>
                    <a:pt x="18444" y="7227"/>
                  </a:cubicBezTo>
                  <a:cubicBezTo>
                    <a:pt x="18325" y="3441"/>
                    <a:pt x="17920" y="298"/>
                    <a:pt x="17920" y="298"/>
                  </a:cubicBezTo>
                  <a:lnTo>
                    <a:pt x="17896" y="298"/>
                  </a:lnTo>
                  <a:cubicBezTo>
                    <a:pt x="17896" y="298"/>
                    <a:pt x="15408" y="155"/>
                    <a:pt x="1202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46"/>
          <p:cNvGrpSpPr/>
          <p:nvPr/>
        </p:nvGrpSpPr>
        <p:grpSpPr>
          <a:xfrm>
            <a:off x="968156" y="990148"/>
            <a:ext cx="7207688" cy="824619"/>
            <a:chOff x="968156" y="990148"/>
            <a:chExt cx="7207688" cy="824619"/>
          </a:xfrm>
        </p:grpSpPr>
        <p:sp>
          <p:nvSpPr>
            <p:cNvPr id="1394" name="Google Shape;1394;p46"/>
            <p:cNvSpPr/>
            <p:nvPr/>
          </p:nvSpPr>
          <p:spPr>
            <a:xfrm rot="10800000">
              <a:off x="3942946" y="1048972"/>
              <a:ext cx="868892" cy="759084"/>
            </a:xfrm>
            <a:custGeom>
              <a:rect b="b" l="l" r="r" t="t"/>
              <a:pathLst>
                <a:path extrusionOk="0" h="1679" w="1921">
                  <a:moveTo>
                    <a:pt x="298" y="1380"/>
                  </a:moveTo>
                  <a:lnTo>
                    <a:pt x="298" y="1380"/>
                  </a:lnTo>
                  <a:cubicBezTo>
                    <a:pt x="0" y="1082"/>
                    <a:pt x="0" y="597"/>
                    <a:pt x="298" y="299"/>
                  </a:cubicBezTo>
                  <a:lnTo>
                    <a:pt x="298" y="299"/>
                  </a:lnTo>
                  <a:cubicBezTo>
                    <a:pt x="596" y="0"/>
                    <a:pt x="1081" y="0"/>
                    <a:pt x="1379" y="299"/>
                  </a:cubicBezTo>
                  <a:lnTo>
                    <a:pt x="1920" y="839"/>
                  </a:lnTo>
                  <a:lnTo>
                    <a:pt x="1379" y="1380"/>
                  </a:lnTo>
                  <a:lnTo>
                    <a:pt x="1379" y="1380"/>
                  </a:lnTo>
                  <a:cubicBezTo>
                    <a:pt x="1081" y="1678"/>
                    <a:pt x="596" y="1678"/>
                    <a:pt x="298" y="138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395" name="Google Shape;1395;p46"/>
            <p:cNvGrpSpPr/>
            <p:nvPr/>
          </p:nvGrpSpPr>
          <p:grpSpPr>
            <a:xfrm>
              <a:off x="5100315" y="1042260"/>
              <a:ext cx="3075529" cy="772506"/>
              <a:chOff x="4879323" y="1040138"/>
              <a:chExt cx="3171302" cy="796562"/>
            </a:xfrm>
          </p:grpSpPr>
          <p:sp>
            <p:nvSpPr>
              <p:cNvPr id="1396" name="Google Shape;1396;p46"/>
              <p:cNvSpPr txBox="1"/>
              <p:nvPr/>
            </p:nvSpPr>
            <p:spPr>
              <a:xfrm>
                <a:off x="4879323" y="1040138"/>
                <a:ext cx="2189100" cy="2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dk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97" name="Google Shape;1397;p46"/>
              <p:cNvSpPr txBox="1"/>
              <p:nvPr/>
            </p:nvSpPr>
            <p:spPr>
              <a:xfrm>
                <a:off x="4879325" y="1309000"/>
                <a:ext cx="31713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98" name="Google Shape;1398;p46"/>
            <p:cNvCxnSpPr/>
            <p:nvPr/>
          </p:nvCxnSpPr>
          <p:spPr>
            <a:xfrm rot="10800000">
              <a:off x="2759125" y="1428525"/>
              <a:ext cx="1256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399" name="Google Shape;1399;p46"/>
            <p:cNvSpPr txBox="1"/>
            <p:nvPr/>
          </p:nvSpPr>
          <p:spPr>
            <a:xfrm>
              <a:off x="968156" y="1246119"/>
              <a:ext cx="8748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2033182" y="990148"/>
              <a:ext cx="573558" cy="750274"/>
            </a:xfrm>
            <a:custGeom>
              <a:rect b="b" l="l" r="r" t="t"/>
              <a:pathLst>
                <a:path extrusionOk="0" h="24111" w="18432">
                  <a:moveTo>
                    <a:pt x="8990" y="0"/>
                  </a:moveTo>
                  <a:cubicBezTo>
                    <a:pt x="7347" y="0"/>
                    <a:pt x="5894" y="1334"/>
                    <a:pt x="5894" y="2989"/>
                  </a:cubicBezTo>
                  <a:cubicBezTo>
                    <a:pt x="5894" y="3703"/>
                    <a:pt x="6013" y="4346"/>
                    <a:pt x="6454" y="4882"/>
                  </a:cubicBezTo>
                  <a:cubicBezTo>
                    <a:pt x="6906" y="5406"/>
                    <a:pt x="7347" y="5965"/>
                    <a:pt x="7168" y="6382"/>
                  </a:cubicBezTo>
                  <a:cubicBezTo>
                    <a:pt x="7120" y="6489"/>
                    <a:pt x="7085" y="6585"/>
                    <a:pt x="6966" y="6656"/>
                  </a:cubicBezTo>
                  <a:cubicBezTo>
                    <a:pt x="3275" y="6525"/>
                    <a:pt x="548" y="6156"/>
                    <a:pt x="548" y="6156"/>
                  </a:cubicBezTo>
                  <a:lnTo>
                    <a:pt x="524" y="6156"/>
                  </a:lnTo>
                  <a:cubicBezTo>
                    <a:pt x="524" y="6156"/>
                    <a:pt x="120" y="9002"/>
                    <a:pt x="0" y="12764"/>
                  </a:cubicBezTo>
                  <a:cubicBezTo>
                    <a:pt x="72" y="12907"/>
                    <a:pt x="155" y="13085"/>
                    <a:pt x="262" y="13133"/>
                  </a:cubicBezTo>
                  <a:cubicBezTo>
                    <a:pt x="376" y="13181"/>
                    <a:pt x="499" y="13204"/>
                    <a:pt x="627" y="13204"/>
                  </a:cubicBezTo>
                  <a:cubicBezTo>
                    <a:pt x="980" y="13204"/>
                    <a:pt x="1375" y="13028"/>
                    <a:pt x="1751" y="12704"/>
                  </a:cubicBezTo>
                  <a:cubicBezTo>
                    <a:pt x="2275" y="12252"/>
                    <a:pt x="2941" y="11931"/>
                    <a:pt x="3668" y="11931"/>
                  </a:cubicBezTo>
                  <a:cubicBezTo>
                    <a:pt x="5323" y="11931"/>
                    <a:pt x="6656" y="13228"/>
                    <a:pt x="6656" y="14871"/>
                  </a:cubicBezTo>
                  <a:cubicBezTo>
                    <a:pt x="6656" y="16526"/>
                    <a:pt x="5323" y="17705"/>
                    <a:pt x="3668" y="17705"/>
                  </a:cubicBezTo>
                  <a:cubicBezTo>
                    <a:pt x="3584" y="17705"/>
                    <a:pt x="3500" y="17706"/>
                    <a:pt x="3418" y="17706"/>
                  </a:cubicBezTo>
                  <a:cubicBezTo>
                    <a:pt x="2804" y="17706"/>
                    <a:pt x="2249" y="17660"/>
                    <a:pt x="1786" y="16872"/>
                  </a:cubicBezTo>
                  <a:lnTo>
                    <a:pt x="1774" y="16872"/>
                  </a:lnTo>
                  <a:cubicBezTo>
                    <a:pt x="1318" y="16872"/>
                    <a:pt x="844" y="16384"/>
                    <a:pt x="446" y="16384"/>
                  </a:cubicBezTo>
                  <a:cubicBezTo>
                    <a:pt x="387" y="16384"/>
                    <a:pt x="330" y="16395"/>
                    <a:pt x="274" y="16419"/>
                  </a:cubicBezTo>
                  <a:cubicBezTo>
                    <a:pt x="155" y="16467"/>
                    <a:pt x="72" y="16741"/>
                    <a:pt x="0" y="16884"/>
                  </a:cubicBezTo>
                  <a:cubicBezTo>
                    <a:pt x="120" y="20670"/>
                    <a:pt x="524" y="23718"/>
                    <a:pt x="524" y="23718"/>
                  </a:cubicBezTo>
                  <a:lnTo>
                    <a:pt x="548" y="23718"/>
                  </a:lnTo>
                  <a:cubicBezTo>
                    <a:pt x="548" y="23718"/>
                    <a:pt x="3037" y="23968"/>
                    <a:pt x="6418" y="24111"/>
                  </a:cubicBezTo>
                  <a:cubicBezTo>
                    <a:pt x="6870" y="24051"/>
                    <a:pt x="7347" y="23872"/>
                    <a:pt x="7466" y="23599"/>
                  </a:cubicBezTo>
                  <a:cubicBezTo>
                    <a:pt x="7644" y="23170"/>
                    <a:pt x="7370" y="22622"/>
                    <a:pt x="6966" y="22110"/>
                  </a:cubicBezTo>
                  <a:lnTo>
                    <a:pt x="6966" y="22098"/>
                  </a:lnTo>
                  <a:cubicBezTo>
                    <a:pt x="6537" y="21575"/>
                    <a:pt x="6275" y="20908"/>
                    <a:pt x="6275" y="20182"/>
                  </a:cubicBezTo>
                  <a:cubicBezTo>
                    <a:pt x="6275" y="18527"/>
                    <a:pt x="7609" y="17181"/>
                    <a:pt x="9264" y="17181"/>
                  </a:cubicBezTo>
                  <a:cubicBezTo>
                    <a:pt x="10907" y="17181"/>
                    <a:pt x="12228" y="18515"/>
                    <a:pt x="12228" y="20170"/>
                  </a:cubicBezTo>
                  <a:cubicBezTo>
                    <a:pt x="12228" y="20884"/>
                    <a:pt x="11514" y="21527"/>
                    <a:pt x="11514" y="22051"/>
                  </a:cubicBezTo>
                  <a:lnTo>
                    <a:pt x="11514" y="22063"/>
                  </a:lnTo>
                  <a:cubicBezTo>
                    <a:pt x="11073" y="22587"/>
                    <a:pt x="10764" y="23110"/>
                    <a:pt x="10954" y="23539"/>
                  </a:cubicBezTo>
                  <a:cubicBezTo>
                    <a:pt x="11061" y="23813"/>
                    <a:pt x="11585" y="23956"/>
                    <a:pt x="12050" y="24015"/>
                  </a:cubicBezTo>
                  <a:cubicBezTo>
                    <a:pt x="15443" y="23872"/>
                    <a:pt x="17943" y="23527"/>
                    <a:pt x="17943" y="23527"/>
                  </a:cubicBezTo>
                  <a:cubicBezTo>
                    <a:pt x="17943" y="23527"/>
                    <a:pt x="18300" y="20896"/>
                    <a:pt x="18431" y="17360"/>
                  </a:cubicBezTo>
                  <a:cubicBezTo>
                    <a:pt x="18360" y="16931"/>
                    <a:pt x="18229" y="16479"/>
                    <a:pt x="17979" y="16372"/>
                  </a:cubicBezTo>
                  <a:cubicBezTo>
                    <a:pt x="17887" y="16333"/>
                    <a:pt x="17791" y="16316"/>
                    <a:pt x="17692" y="16316"/>
                  </a:cubicBezTo>
                  <a:cubicBezTo>
                    <a:pt x="17327" y="16316"/>
                    <a:pt x="16917" y="16553"/>
                    <a:pt x="16514" y="16872"/>
                  </a:cubicBezTo>
                  <a:cubicBezTo>
                    <a:pt x="15991" y="17300"/>
                    <a:pt x="15324" y="17562"/>
                    <a:pt x="14598" y="17562"/>
                  </a:cubicBezTo>
                  <a:cubicBezTo>
                    <a:pt x="12943" y="17562"/>
                    <a:pt x="11609" y="16217"/>
                    <a:pt x="11609" y="14562"/>
                  </a:cubicBezTo>
                  <a:cubicBezTo>
                    <a:pt x="11609" y="12919"/>
                    <a:pt x="12943" y="11585"/>
                    <a:pt x="14586" y="11585"/>
                  </a:cubicBezTo>
                  <a:cubicBezTo>
                    <a:pt x="15312" y="11585"/>
                    <a:pt x="15955" y="11669"/>
                    <a:pt x="16479" y="12264"/>
                  </a:cubicBezTo>
                  <a:cubicBezTo>
                    <a:pt x="16914" y="12621"/>
                    <a:pt x="17340" y="12908"/>
                    <a:pt x="17715" y="12908"/>
                  </a:cubicBezTo>
                  <a:cubicBezTo>
                    <a:pt x="17802" y="12908"/>
                    <a:pt x="17886" y="12893"/>
                    <a:pt x="17967" y="12859"/>
                  </a:cubicBezTo>
                  <a:cubicBezTo>
                    <a:pt x="18217" y="12752"/>
                    <a:pt x="18348" y="12335"/>
                    <a:pt x="18419" y="11919"/>
                  </a:cubicBezTo>
                  <a:cubicBezTo>
                    <a:pt x="18288" y="8585"/>
                    <a:pt x="17979" y="6156"/>
                    <a:pt x="17979" y="6156"/>
                  </a:cubicBezTo>
                  <a:lnTo>
                    <a:pt x="17955" y="6156"/>
                  </a:lnTo>
                  <a:cubicBezTo>
                    <a:pt x="17955" y="6156"/>
                    <a:pt x="14955" y="6561"/>
                    <a:pt x="11061" y="6668"/>
                  </a:cubicBezTo>
                  <a:cubicBezTo>
                    <a:pt x="10930" y="6597"/>
                    <a:pt x="10835" y="6513"/>
                    <a:pt x="10799" y="6406"/>
                  </a:cubicBezTo>
                  <a:cubicBezTo>
                    <a:pt x="10621" y="5977"/>
                    <a:pt x="10895" y="5430"/>
                    <a:pt x="11299" y="4918"/>
                  </a:cubicBezTo>
                  <a:lnTo>
                    <a:pt x="11288" y="4918"/>
                  </a:lnTo>
                  <a:cubicBezTo>
                    <a:pt x="11728" y="4394"/>
                    <a:pt x="11978" y="3727"/>
                    <a:pt x="11978" y="3001"/>
                  </a:cubicBezTo>
                  <a:cubicBezTo>
                    <a:pt x="11978" y="1346"/>
                    <a:pt x="10645" y="0"/>
                    <a:pt x="899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46"/>
          <p:cNvGrpSpPr/>
          <p:nvPr/>
        </p:nvGrpSpPr>
        <p:grpSpPr>
          <a:xfrm>
            <a:off x="968156" y="3914527"/>
            <a:ext cx="7207688" cy="838195"/>
            <a:chOff x="968156" y="3914527"/>
            <a:chExt cx="7207688" cy="838195"/>
          </a:xfrm>
        </p:grpSpPr>
        <p:sp>
          <p:nvSpPr>
            <p:cNvPr id="1402" name="Google Shape;1402;p46"/>
            <p:cNvSpPr/>
            <p:nvPr/>
          </p:nvSpPr>
          <p:spPr>
            <a:xfrm rot="10800000">
              <a:off x="3942946" y="3921241"/>
              <a:ext cx="868892" cy="759088"/>
            </a:xfrm>
            <a:custGeom>
              <a:rect b="b" l="l" r="r" t="t"/>
              <a:pathLst>
                <a:path extrusionOk="0" h="1679" w="1921">
                  <a:moveTo>
                    <a:pt x="298" y="1379"/>
                  </a:moveTo>
                  <a:lnTo>
                    <a:pt x="298" y="1379"/>
                  </a:lnTo>
                  <a:cubicBezTo>
                    <a:pt x="0" y="1081"/>
                    <a:pt x="0" y="596"/>
                    <a:pt x="298" y="298"/>
                  </a:cubicBezTo>
                  <a:lnTo>
                    <a:pt x="298" y="298"/>
                  </a:lnTo>
                  <a:cubicBezTo>
                    <a:pt x="596" y="0"/>
                    <a:pt x="1081" y="0"/>
                    <a:pt x="1379" y="298"/>
                  </a:cubicBezTo>
                  <a:lnTo>
                    <a:pt x="1920" y="839"/>
                  </a:lnTo>
                  <a:lnTo>
                    <a:pt x="1379" y="1379"/>
                  </a:lnTo>
                  <a:lnTo>
                    <a:pt x="1379" y="1379"/>
                  </a:lnTo>
                  <a:cubicBezTo>
                    <a:pt x="1081" y="1678"/>
                    <a:pt x="596" y="1678"/>
                    <a:pt x="298" y="137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1403" name="Google Shape;1403;p46"/>
            <p:cNvGrpSpPr/>
            <p:nvPr/>
          </p:nvGrpSpPr>
          <p:grpSpPr>
            <a:xfrm>
              <a:off x="5100315" y="3914527"/>
              <a:ext cx="3075529" cy="772514"/>
              <a:chOff x="4879323" y="3990604"/>
              <a:chExt cx="3171302" cy="796571"/>
            </a:xfrm>
          </p:grpSpPr>
          <p:sp>
            <p:nvSpPr>
              <p:cNvPr id="1404" name="Google Shape;1404;p46"/>
              <p:cNvSpPr txBox="1"/>
              <p:nvPr/>
            </p:nvSpPr>
            <p:spPr>
              <a:xfrm>
                <a:off x="4879323" y="3990604"/>
                <a:ext cx="2074800" cy="2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1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05" name="Google Shape;1405;p46"/>
              <p:cNvSpPr txBox="1"/>
              <p:nvPr/>
            </p:nvSpPr>
            <p:spPr>
              <a:xfrm>
                <a:off x="4879325" y="4259475"/>
                <a:ext cx="3171300" cy="52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406" name="Google Shape;1406;p46"/>
            <p:cNvCxnSpPr/>
            <p:nvPr/>
          </p:nvCxnSpPr>
          <p:spPr>
            <a:xfrm rot="10800000">
              <a:off x="2659315" y="4300775"/>
              <a:ext cx="1256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407" name="Google Shape;1407;p46"/>
            <p:cNvSpPr txBox="1"/>
            <p:nvPr/>
          </p:nvSpPr>
          <p:spPr>
            <a:xfrm>
              <a:off x="968156" y="4118390"/>
              <a:ext cx="8748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08" name="Google Shape;1408;p46"/>
            <p:cNvSpPr/>
            <p:nvPr/>
          </p:nvSpPr>
          <p:spPr>
            <a:xfrm flipH="1" rot="10800000">
              <a:off x="2033169" y="4002449"/>
              <a:ext cx="573558" cy="750274"/>
            </a:xfrm>
            <a:custGeom>
              <a:rect b="b" l="l" r="r" t="t"/>
              <a:pathLst>
                <a:path extrusionOk="0" h="24111" w="18432">
                  <a:moveTo>
                    <a:pt x="8990" y="0"/>
                  </a:moveTo>
                  <a:cubicBezTo>
                    <a:pt x="7347" y="0"/>
                    <a:pt x="5894" y="1334"/>
                    <a:pt x="5894" y="2989"/>
                  </a:cubicBezTo>
                  <a:cubicBezTo>
                    <a:pt x="5894" y="3703"/>
                    <a:pt x="6013" y="4346"/>
                    <a:pt x="6454" y="4882"/>
                  </a:cubicBezTo>
                  <a:cubicBezTo>
                    <a:pt x="6906" y="5406"/>
                    <a:pt x="7347" y="5965"/>
                    <a:pt x="7168" y="6382"/>
                  </a:cubicBezTo>
                  <a:cubicBezTo>
                    <a:pt x="7120" y="6489"/>
                    <a:pt x="7085" y="6585"/>
                    <a:pt x="6966" y="6656"/>
                  </a:cubicBezTo>
                  <a:cubicBezTo>
                    <a:pt x="3275" y="6525"/>
                    <a:pt x="548" y="6156"/>
                    <a:pt x="548" y="6156"/>
                  </a:cubicBezTo>
                  <a:lnTo>
                    <a:pt x="524" y="6156"/>
                  </a:lnTo>
                  <a:cubicBezTo>
                    <a:pt x="524" y="6156"/>
                    <a:pt x="120" y="9002"/>
                    <a:pt x="0" y="12764"/>
                  </a:cubicBezTo>
                  <a:cubicBezTo>
                    <a:pt x="72" y="12907"/>
                    <a:pt x="155" y="13085"/>
                    <a:pt x="262" y="13133"/>
                  </a:cubicBezTo>
                  <a:cubicBezTo>
                    <a:pt x="376" y="13181"/>
                    <a:pt x="499" y="13204"/>
                    <a:pt x="627" y="13204"/>
                  </a:cubicBezTo>
                  <a:cubicBezTo>
                    <a:pt x="980" y="13204"/>
                    <a:pt x="1375" y="13028"/>
                    <a:pt x="1751" y="12704"/>
                  </a:cubicBezTo>
                  <a:cubicBezTo>
                    <a:pt x="2275" y="12252"/>
                    <a:pt x="2941" y="11931"/>
                    <a:pt x="3668" y="11931"/>
                  </a:cubicBezTo>
                  <a:cubicBezTo>
                    <a:pt x="5323" y="11931"/>
                    <a:pt x="6656" y="13228"/>
                    <a:pt x="6656" y="14871"/>
                  </a:cubicBezTo>
                  <a:cubicBezTo>
                    <a:pt x="6656" y="16526"/>
                    <a:pt x="5323" y="17705"/>
                    <a:pt x="3668" y="17705"/>
                  </a:cubicBezTo>
                  <a:cubicBezTo>
                    <a:pt x="3584" y="17705"/>
                    <a:pt x="3500" y="17706"/>
                    <a:pt x="3418" y="17706"/>
                  </a:cubicBezTo>
                  <a:cubicBezTo>
                    <a:pt x="2804" y="17706"/>
                    <a:pt x="2249" y="17660"/>
                    <a:pt x="1786" y="16872"/>
                  </a:cubicBezTo>
                  <a:lnTo>
                    <a:pt x="1774" y="16872"/>
                  </a:lnTo>
                  <a:cubicBezTo>
                    <a:pt x="1318" y="16872"/>
                    <a:pt x="844" y="16384"/>
                    <a:pt x="446" y="16384"/>
                  </a:cubicBezTo>
                  <a:cubicBezTo>
                    <a:pt x="387" y="16384"/>
                    <a:pt x="330" y="16395"/>
                    <a:pt x="274" y="16419"/>
                  </a:cubicBezTo>
                  <a:cubicBezTo>
                    <a:pt x="155" y="16467"/>
                    <a:pt x="72" y="16741"/>
                    <a:pt x="0" y="16884"/>
                  </a:cubicBezTo>
                  <a:cubicBezTo>
                    <a:pt x="120" y="20670"/>
                    <a:pt x="524" y="23718"/>
                    <a:pt x="524" y="23718"/>
                  </a:cubicBezTo>
                  <a:lnTo>
                    <a:pt x="548" y="23718"/>
                  </a:lnTo>
                  <a:cubicBezTo>
                    <a:pt x="548" y="23718"/>
                    <a:pt x="3037" y="23968"/>
                    <a:pt x="6418" y="24111"/>
                  </a:cubicBezTo>
                  <a:cubicBezTo>
                    <a:pt x="6870" y="24051"/>
                    <a:pt x="7347" y="23872"/>
                    <a:pt x="7466" y="23599"/>
                  </a:cubicBezTo>
                  <a:cubicBezTo>
                    <a:pt x="7644" y="23170"/>
                    <a:pt x="7370" y="22622"/>
                    <a:pt x="6966" y="22110"/>
                  </a:cubicBezTo>
                  <a:lnTo>
                    <a:pt x="6966" y="22098"/>
                  </a:lnTo>
                  <a:cubicBezTo>
                    <a:pt x="6537" y="21575"/>
                    <a:pt x="6275" y="20908"/>
                    <a:pt x="6275" y="20182"/>
                  </a:cubicBezTo>
                  <a:cubicBezTo>
                    <a:pt x="6275" y="18527"/>
                    <a:pt x="7609" y="17181"/>
                    <a:pt x="9264" y="17181"/>
                  </a:cubicBezTo>
                  <a:cubicBezTo>
                    <a:pt x="10907" y="17181"/>
                    <a:pt x="12228" y="18515"/>
                    <a:pt x="12228" y="20170"/>
                  </a:cubicBezTo>
                  <a:cubicBezTo>
                    <a:pt x="12228" y="20884"/>
                    <a:pt x="11514" y="21527"/>
                    <a:pt x="11514" y="22051"/>
                  </a:cubicBezTo>
                  <a:lnTo>
                    <a:pt x="11514" y="22063"/>
                  </a:lnTo>
                  <a:cubicBezTo>
                    <a:pt x="11073" y="22587"/>
                    <a:pt x="10764" y="23110"/>
                    <a:pt x="10954" y="23539"/>
                  </a:cubicBezTo>
                  <a:cubicBezTo>
                    <a:pt x="11061" y="23813"/>
                    <a:pt x="11585" y="23956"/>
                    <a:pt x="12050" y="24015"/>
                  </a:cubicBezTo>
                  <a:cubicBezTo>
                    <a:pt x="15443" y="23872"/>
                    <a:pt x="17943" y="23527"/>
                    <a:pt x="17943" y="23527"/>
                  </a:cubicBezTo>
                  <a:cubicBezTo>
                    <a:pt x="17943" y="23527"/>
                    <a:pt x="18300" y="20896"/>
                    <a:pt x="18431" y="17360"/>
                  </a:cubicBezTo>
                  <a:cubicBezTo>
                    <a:pt x="18360" y="16931"/>
                    <a:pt x="18229" y="16479"/>
                    <a:pt x="17979" y="16372"/>
                  </a:cubicBezTo>
                  <a:cubicBezTo>
                    <a:pt x="17887" y="16333"/>
                    <a:pt x="17791" y="16316"/>
                    <a:pt x="17692" y="16316"/>
                  </a:cubicBezTo>
                  <a:cubicBezTo>
                    <a:pt x="17327" y="16316"/>
                    <a:pt x="16917" y="16553"/>
                    <a:pt x="16514" y="16872"/>
                  </a:cubicBezTo>
                  <a:cubicBezTo>
                    <a:pt x="15991" y="17300"/>
                    <a:pt x="15324" y="17562"/>
                    <a:pt x="14598" y="17562"/>
                  </a:cubicBezTo>
                  <a:cubicBezTo>
                    <a:pt x="12943" y="17562"/>
                    <a:pt x="11609" y="16217"/>
                    <a:pt x="11609" y="14562"/>
                  </a:cubicBezTo>
                  <a:cubicBezTo>
                    <a:pt x="11609" y="12919"/>
                    <a:pt x="12943" y="11585"/>
                    <a:pt x="14586" y="11585"/>
                  </a:cubicBezTo>
                  <a:cubicBezTo>
                    <a:pt x="15312" y="11585"/>
                    <a:pt x="15955" y="11669"/>
                    <a:pt x="16479" y="12264"/>
                  </a:cubicBezTo>
                  <a:cubicBezTo>
                    <a:pt x="16914" y="12621"/>
                    <a:pt x="17340" y="12908"/>
                    <a:pt x="17715" y="12908"/>
                  </a:cubicBezTo>
                  <a:cubicBezTo>
                    <a:pt x="17802" y="12908"/>
                    <a:pt x="17886" y="12893"/>
                    <a:pt x="17967" y="12859"/>
                  </a:cubicBezTo>
                  <a:cubicBezTo>
                    <a:pt x="18217" y="12752"/>
                    <a:pt x="18348" y="12335"/>
                    <a:pt x="18419" y="11919"/>
                  </a:cubicBezTo>
                  <a:cubicBezTo>
                    <a:pt x="18288" y="8585"/>
                    <a:pt x="17979" y="6156"/>
                    <a:pt x="17979" y="6156"/>
                  </a:cubicBezTo>
                  <a:lnTo>
                    <a:pt x="17955" y="6156"/>
                  </a:lnTo>
                  <a:cubicBezTo>
                    <a:pt x="17955" y="6156"/>
                    <a:pt x="14955" y="6561"/>
                    <a:pt x="11061" y="6668"/>
                  </a:cubicBezTo>
                  <a:cubicBezTo>
                    <a:pt x="10930" y="6597"/>
                    <a:pt x="10835" y="6513"/>
                    <a:pt x="10799" y="6406"/>
                  </a:cubicBezTo>
                  <a:cubicBezTo>
                    <a:pt x="10621" y="5977"/>
                    <a:pt x="10895" y="5430"/>
                    <a:pt x="11299" y="4918"/>
                  </a:cubicBezTo>
                  <a:lnTo>
                    <a:pt x="11288" y="4918"/>
                  </a:lnTo>
                  <a:cubicBezTo>
                    <a:pt x="11728" y="4394"/>
                    <a:pt x="11978" y="3727"/>
                    <a:pt x="11978" y="3001"/>
                  </a:cubicBezTo>
                  <a:cubicBezTo>
                    <a:pt x="11978" y="1346"/>
                    <a:pt x="10645" y="0"/>
                    <a:pt x="899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9" name="Google Shape;1409;p46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1410" name="Google Shape;1410;p46"/>
          <p:cNvGrpSpPr/>
          <p:nvPr/>
        </p:nvGrpSpPr>
        <p:grpSpPr>
          <a:xfrm>
            <a:off x="4244085" y="1251084"/>
            <a:ext cx="368455" cy="354994"/>
            <a:chOff x="-63665750" y="1914325"/>
            <a:chExt cx="328450" cy="316450"/>
          </a:xfrm>
        </p:grpSpPr>
        <p:sp>
          <p:nvSpPr>
            <p:cNvPr id="1411" name="Google Shape;1411;p46"/>
            <p:cNvSpPr/>
            <p:nvPr/>
          </p:nvSpPr>
          <p:spPr>
            <a:xfrm>
              <a:off x="-63665750" y="1914325"/>
              <a:ext cx="328450" cy="316450"/>
            </a:xfrm>
            <a:custGeom>
              <a:rect b="b" l="l" r="r" t="t"/>
              <a:pathLst>
                <a:path extrusionOk="0" h="12658" w="13138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-63524775" y="1955275"/>
              <a:ext cx="123675" cy="134700"/>
            </a:xfrm>
            <a:custGeom>
              <a:rect b="b" l="l" r="r" t="t"/>
              <a:pathLst>
                <a:path extrusionOk="0" h="5388" w="4947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46"/>
          <p:cNvGrpSpPr/>
          <p:nvPr/>
        </p:nvGrpSpPr>
        <p:grpSpPr>
          <a:xfrm>
            <a:off x="4251177" y="2246830"/>
            <a:ext cx="354321" cy="281011"/>
            <a:chOff x="-62882850" y="1999375"/>
            <a:chExt cx="315850" cy="250500"/>
          </a:xfrm>
        </p:grpSpPr>
        <p:sp>
          <p:nvSpPr>
            <p:cNvPr id="1414" name="Google Shape;1414;p46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46"/>
          <p:cNvGrpSpPr/>
          <p:nvPr/>
        </p:nvGrpSpPr>
        <p:grpSpPr>
          <a:xfrm flipH="1" rot="10800000">
            <a:off x="4249398" y="3166741"/>
            <a:ext cx="357854" cy="357882"/>
            <a:chOff x="-63252250" y="1930850"/>
            <a:chExt cx="319000" cy="319025"/>
          </a:xfrm>
        </p:grpSpPr>
        <p:sp>
          <p:nvSpPr>
            <p:cNvPr id="1417" name="Google Shape;1417;p46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46"/>
          <p:cNvSpPr/>
          <p:nvPr/>
        </p:nvSpPr>
        <p:spPr>
          <a:xfrm>
            <a:off x="4249803" y="4122367"/>
            <a:ext cx="361135" cy="356845"/>
          </a:xfrm>
          <a:custGeom>
            <a:rect b="b" l="l" r="r" t="t"/>
            <a:pathLst>
              <a:path extrusionOk="0" h="12724" w="12877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47"/>
          <p:cNvSpPr/>
          <p:nvPr/>
        </p:nvSpPr>
        <p:spPr>
          <a:xfrm>
            <a:off x="700800" y="3200400"/>
            <a:ext cx="8167200" cy="1367100"/>
          </a:xfrm>
          <a:prstGeom prst="rightArrow">
            <a:avLst>
              <a:gd fmla="val 100000" name="adj1"/>
              <a:gd fmla="val 50117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5" name="Google Shape;1425;p47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1426" name="Google Shape;1426;p47"/>
          <p:cNvGrpSpPr/>
          <p:nvPr/>
        </p:nvGrpSpPr>
        <p:grpSpPr>
          <a:xfrm>
            <a:off x="700887" y="1080837"/>
            <a:ext cx="1577100" cy="3409784"/>
            <a:chOff x="700887" y="1080837"/>
            <a:chExt cx="1577100" cy="3409784"/>
          </a:xfrm>
        </p:grpSpPr>
        <p:sp>
          <p:nvSpPr>
            <p:cNvPr id="1427" name="Google Shape;1427;p47"/>
            <p:cNvSpPr/>
            <p:nvPr/>
          </p:nvSpPr>
          <p:spPr>
            <a:xfrm>
              <a:off x="700887" y="1080837"/>
              <a:ext cx="1577100" cy="395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700887" y="1581412"/>
              <a:ext cx="1577100" cy="9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29" name="Google Shape;1429;p47"/>
            <p:cNvSpPr txBox="1"/>
            <p:nvPr/>
          </p:nvSpPr>
          <p:spPr>
            <a:xfrm>
              <a:off x="700887" y="1169038"/>
              <a:ext cx="15771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47"/>
            <p:cNvSpPr txBox="1"/>
            <p:nvPr/>
          </p:nvSpPr>
          <p:spPr>
            <a:xfrm>
              <a:off x="700887" y="1762012"/>
              <a:ext cx="15771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700887" y="2605039"/>
              <a:ext cx="1577100" cy="395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1st Phase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07779" y="3277279"/>
              <a:ext cx="963291" cy="1213341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3" name="Google Shape;1433;p47"/>
          <p:cNvGrpSpPr/>
          <p:nvPr/>
        </p:nvGrpSpPr>
        <p:grpSpPr>
          <a:xfrm>
            <a:off x="2755885" y="1080837"/>
            <a:ext cx="1577100" cy="3409784"/>
            <a:chOff x="2755885" y="1080837"/>
            <a:chExt cx="1577100" cy="3409784"/>
          </a:xfrm>
        </p:grpSpPr>
        <p:sp>
          <p:nvSpPr>
            <p:cNvPr id="1434" name="Google Shape;1434;p47"/>
            <p:cNvSpPr/>
            <p:nvPr/>
          </p:nvSpPr>
          <p:spPr>
            <a:xfrm>
              <a:off x="2755885" y="1080837"/>
              <a:ext cx="1577100" cy="39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2755885" y="1581412"/>
              <a:ext cx="1577100" cy="9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36" name="Google Shape;1436;p47"/>
            <p:cNvSpPr txBox="1"/>
            <p:nvPr/>
          </p:nvSpPr>
          <p:spPr>
            <a:xfrm>
              <a:off x="2755885" y="1169038"/>
              <a:ext cx="15771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7" name="Google Shape;1437;p47"/>
            <p:cNvSpPr txBox="1"/>
            <p:nvPr/>
          </p:nvSpPr>
          <p:spPr>
            <a:xfrm>
              <a:off x="2755885" y="1762012"/>
              <a:ext cx="15771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2755885" y="2605039"/>
              <a:ext cx="1577100" cy="39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2nd</a:t>
              </a: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Phase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2943632" y="3277279"/>
              <a:ext cx="1201581" cy="1213341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47"/>
          <p:cNvGrpSpPr/>
          <p:nvPr/>
        </p:nvGrpSpPr>
        <p:grpSpPr>
          <a:xfrm>
            <a:off x="6865967" y="1080837"/>
            <a:ext cx="1577107" cy="3409784"/>
            <a:chOff x="6865967" y="1080837"/>
            <a:chExt cx="1577107" cy="3409784"/>
          </a:xfrm>
        </p:grpSpPr>
        <p:sp>
          <p:nvSpPr>
            <p:cNvPr id="1441" name="Google Shape;1441;p47"/>
            <p:cNvSpPr/>
            <p:nvPr/>
          </p:nvSpPr>
          <p:spPr>
            <a:xfrm>
              <a:off x="6865974" y="1080837"/>
              <a:ext cx="15771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6865967" y="1581412"/>
              <a:ext cx="1577100" cy="9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43" name="Google Shape;1443;p47"/>
            <p:cNvSpPr txBox="1"/>
            <p:nvPr/>
          </p:nvSpPr>
          <p:spPr>
            <a:xfrm>
              <a:off x="6865969" y="1169038"/>
              <a:ext cx="15771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4" name="Google Shape;1444;p47"/>
            <p:cNvSpPr txBox="1"/>
            <p:nvPr/>
          </p:nvSpPr>
          <p:spPr>
            <a:xfrm flipH="1">
              <a:off x="6865969" y="1762012"/>
              <a:ext cx="15771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6865969" y="2605039"/>
              <a:ext cx="1577100" cy="39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4th</a:t>
              </a: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Phase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7053716" y="3277279"/>
              <a:ext cx="1201581" cy="1213341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7" name="Google Shape;1447;p47"/>
          <p:cNvGrpSpPr/>
          <p:nvPr/>
        </p:nvGrpSpPr>
        <p:grpSpPr>
          <a:xfrm>
            <a:off x="4810955" y="1080837"/>
            <a:ext cx="1577107" cy="3310491"/>
            <a:chOff x="4810955" y="1080837"/>
            <a:chExt cx="1577107" cy="3310491"/>
          </a:xfrm>
        </p:grpSpPr>
        <p:sp>
          <p:nvSpPr>
            <p:cNvPr id="1448" name="Google Shape;1448;p47"/>
            <p:cNvSpPr/>
            <p:nvPr/>
          </p:nvSpPr>
          <p:spPr>
            <a:xfrm>
              <a:off x="4810956" y="1080837"/>
              <a:ext cx="15771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4810955" y="1581412"/>
              <a:ext cx="1577100" cy="90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450" name="Google Shape;1450;p47"/>
            <p:cNvSpPr txBox="1"/>
            <p:nvPr/>
          </p:nvSpPr>
          <p:spPr>
            <a:xfrm>
              <a:off x="4810962" y="1169038"/>
              <a:ext cx="1577100" cy="21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1" name="Google Shape;1451;p47"/>
            <p:cNvSpPr txBox="1"/>
            <p:nvPr/>
          </p:nvSpPr>
          <p:spPr>
            <a:xfrm flipH="1">
              <a:off x="4810962" y="1762012"/>
              <a:ext cx="15771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4810962" y="2605039"/>
              <a:ext cx="1577100" cy="395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3rd </a:t>
              </a: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Phase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5212360" y="3376572"/>
              <a:ext cx="774280" cy="1014755"/>
            </a:xfrm>
            <a:custGeom>
              <a:rect b="b" l="l" r="r" t="t"/>
              <a:pathLst>
                <a:path extrusionOk="0" h="16862" w="12865">
                  <a:moveTo>
                    <a:pt x="8382" y="1"/>
                  </a:moveTo>
                  <a:cubicBezTo>
                    <a:pt x="8080" y="44"/>
                    <a:pt x="7734" y="206"/>
                    <a:pt x="7658" y="390"/>
                  </a:cubicBezTo>
                  <a:cubicBezTo>
                    <a:pt x="7529" y="692"/>
                    <a:pt x="7723" y="1081"/>
                    <a:pt x="8004" y="1448"/>
                  </a:cubicBezTo>
                  <a:lnTo>
                    <a:pt x="8004" y="1459"/>
                  </a:lnTo>
                  <a:cubicBezTo>
                    <a:pt x="8306" y="1826"/>
                    <a:pt x="8490" y="2291"/>
                    <a:pt x="8490" y="2798"/>
                  </a:cubicBezTo>
                  <a:cubicBezTo>
                    <a:pt x="8490" y="3943"/>
                    <a:pt x="7561" y="4883"/>
                    <a:pt x="6416" y="4883"/>
                  </a:cubicBezTo>
                  <a:cubicBezTo>
                    <a:pt x="5261" y="4883"/>
                    <a:pt x="4278" y="3954"/>
                    <a:pt x="4278" y="2809"/>
                  </a:cubicBezTo>
                  <a:cubicBezTo>
                    <a:pt x="4278" y="2312"/>
                    <a:pt x="4710" y="1859"/>
                    <a:pt x="4710" y="1502"/>
                  </a:cubicBezTo>
                  <a:cubicBezTo>
                    <a:pt x="5034" y="1135"/>
                    <a:pt x="5293" y="768"/>
                    <a:pt x="5174" y="454"/>
                  </a:cubicBezTo>
                  <a:cubicBezTo>
                    <a:pt x="5088" y="271"/>
                    <a:pt x="4753" y="174"/>
                    <a:pt x="4429" y="120"/>
                  </a:cubicBezTo>
                  <a:cubicBezTo>
                    <a:pt x="2063" y="217"/>
                    <a:pt x="335" y="476"/>
                    <a:pt x="335" y="476"/>
                  </a:cubicBezTo>
                  <a:cubicBezTo>
                    <a:pt x="335" y="476"/>
                    <a:pt x="98" y="2312"/>
                    <a:pt x="1" y="4764"/>
                  </a:cubicBezTo>
                  <a:cubicBezTo>
                    <a:pt x="98" y="5077"/>
                    <a:pt x="195" y="5390"/>
                    <a:pt x="368" y="5466"/>
                  </a:cubicBezTo>
                  <a:cubicBezTo>
                    <a:pt x="431" y="5494"/>
                    <a:pt x="498" y="5507"/>
                    <a:pt x="568" y="5507"/>
                  </a:cubicBezTo>
                  <a:cubicBezTo>
                    <a:pt x="818" y="5507"/>
                    <a:pt x="1102" y="5340"/>
                    <a:pt x="1372" y="5120"/>
                  </a:cubicBezTo>
                  <a:cubicBezTo>
                    <a:pt x="1739" y="4818"/>
                    <a:pt x="2204" y="4634"/>
                    <a:pt x="2712" y="4634"/>
                  </a:cubicBezTo>
                  <a:cubicBezTo>
                    <a:pt x="3867" y="4634"/>
                    <a:pt x="4796" y="5563"/>
                    <a:pt x="4796" y="6708"/>
                  </a:cubicBezTo>
                  <a:cubicBezTo>
                    <a:pt x="4796" y="7864"/>
                    <a:pt x="3867" y="8760"/>
                    <a:pt x="2712" y="8760"/>
                  </a:cubicBezTo>
                  <a:cubicBezTo>
                    <a:pt x="2215" y="8760"/>
                    <a:pt x="1772" y="8588"/>
                    <a:pt x="1405" y="8264"/>
                  </a:cubicBezTo>
                  <a:cubicBezTo>
                    <a:pt x="1114" y="8007"/>
                    <a:pt x="823" y="7838"/>
                    <a:pt x="570" y="7838"/>
                  </a:cubicBezTo>
                  <a:cubicBezTo>
                    <a:pt x="503" y="7838"/>
                    <a:pt x="439" y="7850"/>
                    <a:pt x="379" y="7875"/>
                  </a:cubicBezTo>
                  <a:cubicBezTo>
                    <a:pt x="206" y="7950"/>
                    <a:pt x="109" y="8188"/>
                    <a:pt x="55" y="8480"/>
                  </a:cubicBezTo>
                  <a:cubicBezTo>
                    <a:pt x="152" y="10802"/>
                    <a:pt x="368" y="12454"/>
                    <a:pt x="368" y="12454"/>
                  </a:cubicBezTo>
                  <a:lnTo>
                    <a:pt x="389" y="12454"/>
                  </a:lnTo>
                  <a:cubicBezTo>
                    <a:pt x="389" y="12454"/>
                    <a:pt x="2485" y="12238"/>
                    <a:pt x="5196" y="12152"/>
                  </a:cubicBezTo>
                  <a:cubicBezTo>
                    <a:pt x="5282" y="12195"/>
                    <a:pt x="5347" y="12292"/>
                    <a:pt x="5369" y="12368"/>
                  </a:cubicBezTo>
                  <a:cubicBezTo>
                    <a:pt x="5498" y="12670"/>
                    <a:pt x="5304" y="13059"/>
                    <a:pt x="5023" y="13426"/>
                  </a:cubicBezTo>
                  <a:lnTo>
                    <a:pt x="5023" y="13437"/>
                  </a:lnTo>
                  <a:cubicBezTo>
                    <a:pt x="4721" y="13804"/>
                    <a:pt x="4537" y="14269"/>
                    <a:pt x="4537" y="14776"/>
                  </a:cubicBezTo>
                  <a:cubicBezTo>
                    <a:pt x="4537" y="15921"/>
                    <a:pt x="5466" y="16861"/>
                    <a:pt x="6621" y="16861"/>
                  </a:cubicBezTo>
                  <a:cubicBezTo>
                    <a:pt x="7766" y="16861"/>
                    <a:pt x="8728" y="15932"/>
                    <a:pt x="8728" y="14787"/>
                  </a:cubicBezTo>
                  <a:cubicBezTo>
                    <a:pt x="8728" y="14290"/>
                    <a:pt x="8598" y="13837"/>
                    <a:pt x="8274" y="13480"/>
                  </a:cubicBezTo>
                  <a:cubicBezTo>
                    <a:pt x="7950" y="13113"/>
                    <a:pt x="7712" y="12724"/>
                    <a:pt x="7831" y="12422"/>
                  </a:cubicBezTo>
                  <a:cubicBezTo>
                    <a:pt x="7864" y="12357"/>
                    <a:pt x="7918" y="12217"/>
                    <a:pt x="7993" y="12184"/>
                  </a:cubicBezTo>
                  <a:cubicBezTo>
                    <a:pt x="10564" y="12271"/>
                    <a:pt x="12486" y="12465"/>
                    <a:pt x="12486" y="12465"/>
                  </a:cubicBezTo>
                  <a:lnTo>
                    <a:pt x="12508" y="12465"/>
                  </a:lnTo>
                  <a:cubicBezTo>
                    <a:pt x="12508" y="12465"/>
                    <a:pt x="12789" y="10532"/>
                    <a:pt x="12864" y="7907"/>
                  </a:cubicBezTo>
                  <a:cubicBezTo>
                    <a:pt x="12810" y="7821"/>
                    <a:pt x="12756" y="7680"/>
                    <a:pt x="12681" y="7659"/>
                  </a:cubicBezTo>
                  <a:cubicBezTo>
                    <a:pt x="12594" y="7621"/>
                    <a:pt x="12501" y="7603"/>
                    <a:pt x="12403" y="7603"/>
                  </a:cubicBezTo>
                  <a:cubicBezTo>
                    <a:pt x="12162" y="7603"/>
                    <a:pt x="11895" y="7716"/>
                    <a:pt x="11633" y="7939"/>
                  </a:cubicBezTo>
                  <a:cubicBezTo>
                    <a:pt x="11277" y="8264"/>
                    <a:pt x="10812" y="8523"/>
                    <a:pt x="10305" y="8523"/>
                  </a:cubicBezTo>
                  <a:cubicBezTo>
                    <a:pt x="9149" y="8523"/>
                    <a:pt x="8220" y="7637"/>
                    <a:pt x="8220" y="6481"/>
                  </a:cubicBezTo>
                  <a:cubicBezTo>
                    <a:pt x="8220" y="5336"/>
                    <a:pt x="9149" y="4483"/>
                    <a:pt x="10305" y="4483"/>
                  </a:cubicBezTo>
                  <a:cubicBezTo>
                    <a:pt x="10411" y="4483"/>
                    <a:pt x="10514" y="4479"/>
                    <a:pt x="10615" y="4479"/>
                  </a:cubicBezTo>
                  <a:cubicBezTo>
                    <a:pt x="10987" y="4479"/>
                    <a:pt x="11323" y="4533"/>
                    <a:pt x="11612" y="5034"/>
                  </a:cubicBezTo>
                  <a:cubicBezTo>
                    <a:pt x="11938" y="5034"/>
                    <a:pt x="12281" y="5410"/>
                    <a:pt x="12559" y="5410"/>
                  </a:cubicBezTo>
                  <a:cubicBezTo>
                    <a:pt x="12593" y="5410"/>
                    <a:pt x="12627" y="5404"/>
                    <a:pt x="12659" y="5390"/>
                  </a:cubicBezTo>
                  <a:cubicBezTo>
                    <a:pt x="12746" y="5358"/>
                    <a:pt x="12810" y="5120"/>
                    <a:pt x="12854" y="5012"/>
                  </a:cubicBezTo>
                  <a:cubicBezTo>
                    <a:pt x="12778" y="2377"/>
                    <a:pt x="12486" y="206"/>
                    <a:pt x="12486" y="206"/>
                  </a:cubicBezTo>
                  <a:lnTo>
                    <a:pt x="12476" y="206"/>
                  </a:lnTo>
                  <a:cubicBezTo>
                    <a:pt x="12476" y="206"/>
                    <a:pt x="10747" y="98"/>
                    <a:pt x="838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275979" y="1674063"/>
            <a:ext cx="2016" cy="88"/>
          </a:xfrm>
          <a:custGeom>
            <a:rect b="b" l="l" r="r" t="t"/>
            <a:pathLst>
              <a:path extrusionOk="0" h="1" w="23">
                <a:moveTo>
                  <a:pt x="1" y="1"/>
                </a:moveTo>
                <a:lnTo>
                  <a:pt x="23" y="1"/>
                </a:lnTo>
                <a:lnTo>
                  <a:pt x="23" y="1"/>
                </a:lnTo>
                <a:close/>
              </a:path>
            </a:pathLst>
          </a:custGeom>
          <a:solidFill>
            <a:srgbClr val="111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5126585" y="1679158"/>
            <a:ext cx="1928" cy="1052"/>
          </a:xfrm>
          <a:custGeom>
            <a:rect b="b" l="l" r="r" t="t"/>
            <a:pathLst>
              <a:path extrusionOk="0" h="12" w="22">
                <a:moveTo>
                  <a:pt x="0" y="11"/>
                </a:moveTo>
                <a:cubicBezTo>
                  <a:pt x="0" y="11"/>
                  <a:pt x="0" y="1"/>
                  <a:pt x="0" y="11"/>
                </a:cubicBezTo>
                <a:lnTo>
                  <a:pt x="22" y="11"/>
                </a:lnTo>
                <a:close/>
              </a:path>
            </a:pathLst>
          </a:custGeom>
          <a:solidFill>
            <a:srgbClr val="FFA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1"/>
          <p:cNvCxnSpPr>
            <a:stCxn id="118" idx="6"/>
            <a:endCxn id="119" idx="2"/>
          </p:cNvCxnSpPr>
          <p:nvPr/>
        </p:nvCxnSpPr>
        <p:spPr>
          <a:xfrm>
            <a:off x="1410359" y="2803020"/>
            <a:ext cx="1973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>
            <a:stCxn id="119" idx="6"/>
            <a:endCxn id="121" idx="2"/>
          </p:cNvCxnSpPr>
          <p:nvPr/>
        </p:nvCxnSpPr>
        <p:spPr>
          <a:xfrm>
            <a:off x="3599092" y="2803020"/>
            <a:ext cx="1961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>
            <a:stCxn id="121" idx="6"/>
            <a:endCxn id="123" idx="2"/>
          </p:cNvCxnSpPr>
          <p:nvPr/>
        </p:nvCxnSpPr>
        <p:spPr>
          <a:xfrm>
            <a:off x="5776250" y="2803020"/>
            <a:ext cx="1961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4" name="Google Shape;124;p21"/>
          <p:cNvGrpSpPr/>
          <p:nvPr/>
        </p:nvGrpSpPr>
        <p:grpSpPr>
          <a:xfrm>
            <a:off x="281909" y="1384404"/>
            <a:ext cx="2041500" cy="2779930"/>
            <a:chOff x="281909" y="1384404"/>
            <a:chExt cx="2041500" cy="2779930"/>
          </a:xfrm>
        </p:grpSpPr>
        <p:sp>
          <p:nvSpPr>
            <p:cNvPr id="118" name="Google Shape;118;p21"/>
            <p:cNvSpPr/>
            <p:nvPr/>
          </p:nvSpPr>
          <p:spPr>
            <a:xfrm>
              <a:off x="1194959" y="2695320"/>
              <a:ext cx="215400" cy="215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753659" y="1731067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281909" y="2076417"/>
              <a:ext cx="20415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753659" y="1384404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924504" y="3211713"/>
              <a:ext cx="756310" cy="952621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21"/>
          <p:cNvGrpSpPr/>
          <p:nvPr/>
        </p:nvGrpSpPr>
        <p:grpSpPr>
          <a:xfrm>
            <a:off x="2470642" y="1414263"/>
            <a:ext cx="2041500" cy="2792059"/>
            <a:chOff x="2470642" y="1414263"/>
            <a:chExt cx="2041500" cy="2792059"/>
          </a:xfrm>
        </p:grpSpPr>
        <p:sp>
          <p:nvSpPr>
            <p:cNvPr id="119" name="Google Shape;119;p21"/>
            <p:cNvSpPr/>
            <p:nvPr/>
          </p:nvSpPr>
          <p:spPr>
            <a:xfrm>
              <a:off x="3383692" y="2695320"/>
              <a:ext cx="215400" cy="21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2942392" y="3479242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2470642" y="3819322"/>
              <a:ext cx="20415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2942392" y="3132579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3019693" y="1414263"/>
              <a:ext cx="943399" cy="952621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6824958" y="1414263"/>
            <a:ext cx="2041500" cy="2802034"/>
            <a:chOff x="6824958" y="1414263"/>
            <a:chExt cx="2041500" cy="2802034"/>
          </a:xfrm>
        </p:grpSpPr>
        <p:sp>
          <p:nvSpPr>
            <p:cNvPr id="123" name="Google Shape;123;p21"/>
            <p:cNvSpPr/>
            <p:nvPr/>
          </p:nvSpPr>
          <p:spPr>
            <a:xfrm>
              <a:off x="7738008" y="2695320"/>
              <a:ext cx="215400" cy="21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7296708" y="3485992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6824958" y="3829296"/>
              <a:ext cx="20415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7296708" y="3139329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74008" y="1414263"/>
              <a:ext cx="943399" cy="952621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21"/>
          <p:cNvGrpSpPr/>
          <p:nvPr/>
        </p:nvGrpSpPr>
        <p:grpSpPr>
          <a:xfrm>
            <a:off x="4647800" y="1384404"/>
            <a:ext cx="2041500" cy="2624019"/>
            <a:chOff x="4647800" y="1384404"/>
            <a:chExt cx="2041500" cy="2624019"/>
          </a:xfrm>
        </p:grpSpPr>
        <p:sp>
          <p:nvSpPr>
            <p:cNvPr id="121" name="Google Shape;121;p21"/>
            <p:cNvSpPr/>
            <p:nvPr/>
          </p:nvSpPr>
          <p:spPr>
            <a:xfrm>
              <a:off x="5560850" y="2695320"/>
              <a:ext cx="215400" cy="21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5119550" y="1731067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4647800" y="2076417"/>
              <a:ext cx="20415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5119550" y="1384404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5364598" y="3211735"/>
              <a:ext cx="607903" cy="796687"/>
            </a:xfrm>
            <a:custGeom>
              <a:rect b="b" l="l" r="r" t="t"/>
              <a:pathLst>
                <a:path extrusionOk="0" h="16862" w="12865">
                  <a:moveTo>
                    <a:pt x="8382" y="1"/>
                  </a:moveTo>
                  <a:cubicBezTo>
                    <a:pt x="8080" y="44"/>
                    <a:pt x="7734" y="206"/>
                    <a:pt x="7658" y="390"/>
                  </a:cubicBezTo>
                  <a:cubicBezTo>
                    <a:pt x="7529" y="692"/>
                    <a:pt x="7723" y="1081"/>
                    <a:pt x="8004" y="1448"/>
                  </a:cubicBezTo>
                  <a:lnTo>
                    <a:pt x="8004" y="1459"/>
                  </a:lnTo>
                  <a:cubicBezTo>
                    <a:pt x="8306" y="1826"/>
                    <a:pt x="8490" y="2291"/>
                    <a:pt x="8490" y="2798"/>
                  </a:cubicBezTo>
                  <a:cubicBezTo>
                    <a:pt x="8490" y="3943"/>
                    <a:pt x="7561" y="4883"/>
                    <a:pt x="6416" y="4883"/>
                  </a:cubicBezTo>
                  <a:cubicBezTo>
                    <a:pt x="5261" y="4883"/>
                    <a:pt x="4278" y="3954"/>
                    <a:pt x="4278" y="2809"/>
                  </a:cubicBezTo>
                  <a:cubicBezTo>
                    <a:pt x="4278" y="2312"/>
                    <a:pt x="4710" y="1859"/>
                    <a:pt x="4710" y="1502"/>
                  </a:cubicBezTo>
                  <a:cubicBezTo>
                    <a:pt x="5034" y="1135"/>
                    <a:pt x="5293" y="768"/>
                    <a:pt x="5174" y="454"/>
                  </a:cubicBezTo>
                  <a:cubicBezTo>
                    <a:pt x="5088" y="271"/>
                    <a:pt x="4753" y="174"/>
                    <a:pt x="4429" y="120"/>
                  </a:cubicBezTo>
                  <a:cubicBezTo>
                    <a:pt x="2063" y="217"/>
                    <a:pt x="335" y="476"/>
                    <a:pt x="335" y="476"/>
                  </a:cubicBezTo>
                  <a:cubicBezTo>
                    <a:pt x="335" y="476"/>
                    <a:pt x="98" y="2312"/>
                    <a:pt x="1" y="4764"/>
                  </a:cubicBezTo>
                  <a:cubicBezTo>
                    <a:pt x="98" y="5077"/>
                    <a:pt x="195" y="5390"/>
                    <a:pt x="368" y="5466"/>
                  </a:cubicBezTo>
                  <a:cubicBezTo>
                    <a:pt x="431" y="5494"/>
                    <a:pt x="498" y="5507"/>
                    <a:pt x="568" y="5507"/>
                  </a:cubicBezTo>
                  <a:cubicBezTo>
                    <a:pt x="818" y="5507"/>
                    <a:pt x="1102" y="5340"/>
                    <a:pt x="1372" y="5120"/>
                  </a:cubicBezTo>
                  <a:cubicBezTo>
                    <a:pt x="1739" y="4818"/>
                    <a:pt x="2204" y="4634"/>
                    <a:pt x="2712" y="4634"/>
                  </a:cubicBezTo>
                  <a:cubicBezTo>
                    <a:pt x="3867" y="4634"/>
                    <a:pt x="4796" y="5563"/>
                    <a:pt x="4796" y="6708"/>
                  </a:cubicBezTo>
                  <a:cubicBezTo>
                    <a:pt x="4796" y="7864"/>
                    <a:pt x="3867" y="8760"/>
                    <a:pt x="2712" y="8760"/>
                  </a:cubicBezTo>
                  <a:cubicBezTo>
                    <a:pt x="2215" y="8760"/>
                    <a:pt x="1772" y="8588"/>
                    <a:pt x="1405" y="8264"/>
                  </a:cubicBezTo>
                  <a:cubicBezTo>
                    <a:pt x="1114" y="8007"/>
                    <a:pt x="823" y="7838"/>
                    <a:pt x="570" y="7838"/>
                  </a:cubicBezTo>
                  <a:cubicBezTo>
                    <a:pt x="503" y="7838"/>
                    <a:pt x="439" y="7850"/>
                    <a:pt x="379" y="7875"/>
                  </a:cubicBezTo>
                  <a:cubicBezTo>
                    <a:pt x="206" y="7950"/>
                    <a:pt x="109" y="8188"/>
                    <a:pt x="55" y="8480"/>
                  </a:cubicBezTo>
                  <a:cubicBezTo>
                    <a:pt x="152" y="10802"/>
                    <a:pt x="368" y="12454"/>
                    <a:pt x="368" y="12454"/>
                  </a:cubicBezTo>
                  <a:lnTo>
                    <a:pt x="389" y="12454"/>
                  </a:lnTo>
                  <a:cubicBezTo>
                    <a:pt x="389" y="12454"/>
                    <a:pt x="2485" y="12238"/>
                    <a:pt x="5196" y="12152"/>
                  </a:cubicBezTo>
                  <a:cubicBezTo>
                    <a:pt x="5282" y="12195"/>
                    <a:pt x="5347" y="12292"/>
                    <a:pt x="5369" y="12368"/>
                  </a:cubicBezTo>
                  <a:cubicBezTo>
                    <a:pt x="5498" y="12670"/>
                    <a:pt x="5304" y="13059"/>
                    <a:pt x="5023" y="13426"/>
                  </a:cubicBezTo>
                  <a:lnTo>
                    <a:pt x="5023" y="13437"/>
                  </a:lnTo>
                  <a:cubicBezTo>
                    <a:pt x="4721" y="13804"/>
                    <a:pt x="4537" y="14269"/>
                    <a:pt x="4537" y="14776"/>
                  </a:cubicBezTo>
                  <a:cubicBezTo>
                    <a:pt x="4537" y="15921"/>
                    <a:pt x="5466" y="16861"/>
                    <a:pt x="6621" y="16861"/>
                  </a:cubicBezTo>
                  <a:cubicBezTo>
                    <a:pt x="7766" y="16861"/>
                    <a:pt x="8728" y="15932"/>
                    <a:pt x="8728" y="14787"/>
                  </a:cubicBezTo>
                  <a:cubicBezTo>
                    <a:pt x="8728" y="14290"/>
                    <a:pt x="8598" y="13837"/>
                    <a:pt x="8274" y="13480"/>
                  </a:cubicBezTo>
                  <a:cubicBezTo>
                    <a:pt x="7950" y="13113"/>
                    <a:pt x="7712" y="12724"/>
                    <a:pt x="7831" y="12422"/>
                  </a:cubicBezTo>
                  <a:cubicBezTo>
                    <a:pt x="7864" y="12357"/>
                    <a:pt x="7918" y="12217"/>
                    <a:pt x="7993" y="12184"/>
                  </a:cubicBezTo>
                  <a:cubicBezTo>
                    <a:pt x="10564" y="12271"/>
                    <a:pt x="12486" y="12465"/>
                    <a:pt x="12486" y="12465"/>
                  </a:cubicBezTo>
                  <a:lnTo>
                    <a:pt x="12508" y="12465"/>
                  </a:lnTo>
                  <a:cubicBezTo>
                    <a:pt x="12508" y="12465"/>
                    <a:pt x="12789" y="10532"/>
                    <a:pt x="12864" y="7907"/>
                  </a:cubicBezTo>
                  <a:cubicBezTo>
                    <a:pt x="12810" y="7821"/>
                    <a:pt x="12756" y="7680"/>
                    <a:pt x="12681" y="7659"/>
                  </a:cubicBezTo>
                  <a:cubicBezTo>
                    <a:pt x="12594" y="7621"/>
                    <a:pt x="12501" y="7603"/>
                    <a:pt x="12403" y="7603"/>
                  </a:cubicBezTo>
                  <a:cubicBezTo>
                    <a:pt x="12162" y="7603"/>
                    <a:pt x="11895" y="7716"/>
                    <a:pt x="11633" y="7939"/>
                  </a:cubicBezTo>
                  <a:cubicBezTo>
                    <a:pt x="11277" y="8264"/>
                    <a:pt x="10812" y="8523"/>
                    <a:pt x="10305" y="8523"/>
                  </a:cubicBezTo>
                  <a:cubicBezTo>
                    <a:pt x="9149" y="8523"/>
                    <a:pt x="8220" y="7637"/>
                    <a:pt x="8220" y="6481"/>
                  </a:cubicBezTo>
                  <a:cubicBezTo>
                    <a:pt x="8220" y="5336"/>
                    <a:pt x="9149" y="4483"/>
                    <a:pt x="10305" y="4483"/>
                  </a:cubicBezTo>
                  <a:cubicBezTo>
                    <a:pt x="10411" y="4483"/>
                    <a:pt x="10514" y="4479"/>
                    <a:pt x="10615" y="4479"/>
                  </a:cubicBezTo>
                  <a:cubicBezTo>
                    <a:pt x="10987" y="4479"/>
                    <a:pt x="11323" y="4533"/>
                    <a:pt x="11612" y="5034"/>
                  </a:cubicBezTo>
                  <a:cubicBezTo>
                    <a:pt x="11938" y="5034"/>
                    <a:pt x="12281" y="5410"/>
                    <a:pt x="12559" y="5410"/>
                  </a:cubicBezTo>
                  <a:cubicBezTo>
                    <a:pt x="12593" y="5410"/>
                    <a:pt x="12627" y="5404"/>
                    <a:pt x="12659" y="5390"/>
                  </a:cubicBezTo>
                  <a:cubicBezTo>
                    <a:pt x="12746" y="5358"/>
                    <a:pt x="12810" y="5120"/>
                    <a:pt x="12854" y="5012"/>
                  </a:cubicBezTo>
                  <a:cubicBezTo>
                    <a:pt x="12778" y="2377"/>
                    <a:pt x="12486" y="206"/>
                    <a:pt x="12486" y="206"/>
                  </a:cubicBezTo>
                  <a:lnTo>
                    <a:pt x="12476" y="206"/>
                  </a:lnTo>
                  <a:cubicBezTo>
                    <a:pt x="12476" y="206"/>
                    <a:pt x="10747" y="98"/>
                    <a:pt x="8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1"/>
          <p:cNvSpPr/>
          <p:nvPr/>
        </p:nvSpPr>
        <p:spPr>
          <a:xfrm>
            <a:off x="1194954" y="4250050"/>
            <a:ext cx="417289" cy="416731"/>
          </a:xfrm>
          <a:custGeom>
            <a:rect b="b" l="l" r="r" t="t"/>
            <a:pathLst>
              <a:path extrusionOk="0" h="11957" w="11973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3275859" y="920612"/>
            <a:ext cx="419485" cy="417463"/>
            <a:chOff x="-49786250" y="2316650"/>
            <a:chExt cx="300900" cy="299450"/>
          </a:xfrm>
        </p:grpSpPr>
        <p:sp>
          <p:nvSpPr>
            <p:cNvPr id="146" name="Google Shape;146;p21"/>
            <p:cNvSpPr/>
            <p:nvPr/>
          </p:nvSpPr>
          <p:spPr>
            <a:xfrm>
              <a:off x="-49746875" y="2316650"/>
              <a:ext cx="217400" cy="299450"/>
            </a:xfrm>
            <a:custGeom>
              <a:rect b="b" l="l" r="r" t="t"/>
              <a:pathLst>
                <a:path extrusionOk="0" h="11978" w="8696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-49786250" y="2422325"/>
              <a:ext cx="36250" cy="17350"/>
            </a:xfrm>
            <a:custGeom>
              <a:rect b="b" l="l" r="r" t="t"/>
              <a:pathLst>
                <a:path extrusionOk="0" h="694" w="145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-49783900" y="2362475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-49783900" y="2468800"/>
              <a:ext cx="31550" cy="30150"/>
            </a:xfrm>
            <a:custGeom>
              <a:rect b="b" l="l" r="r" t="t"/>
              <a:pathLst>
                <a:path extrusionOk="0" h="1206" w="1262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-49520825" y="242155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-49519250" y="2362475"/>
              <a:ext cx="31525" cy="31325"/>
            </a:xfrm>
            <a:custGeom>
              <a:rect b="b" l="l" r="r" t="t"/>
              <a:pathLst>
                <a:path extrusionOk="0" h="1253" w="1261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-49519250" y="2468800"/>
              <a:ext cx="31525" cy="30150"/>
            </a:xfrm>
            <a:custGeom>
              <a:rect b="b" l="l" r="r" t="t"/>
              <a:pathLst>
                <a:path extrusionOk="0" h="1206" w="1261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1"/>
          <p:cNvSpPr/>
          <p:nvPr/>
        </p:nvSpPr>
        <p:spPr>
          <a:xfrm>
            <a:off x="7641756" y="932776"/>
            <a:ext cx="420565" cy="393136"/>
          </a:xfrm>
          <a:custGeom>
            <a:rect b="b" l="l" r="r" t="t"/>
            <a:pathLst>
              <a:path extrusionOk="0" h="11280" w="12067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21"/>
          <p:cNvGrpSpPr/>
          <p:nvPr/>
        </p:nvGrpSpPr>
        <p:grpSpPr>
          <a:xfrm>
            <a:off x="5489005" y="4234822"/>
            <a:ext cx="359095" cy="428138"/>
            <a:chOff x="2209567" y="1972337"/>
            <a:chExt cx="307444" cy="366556"/>
          </a:xfrm>
        </p:grpSpPr>
        <p:sp>
          <p:nvSpPr>
            <p:cNvPr id="155" name="Google Shape;155;p21"/>
            <p:cNvSpPr/>
            <p:nvPr/>
          </p:nvSpPr>
          <p:spPr>
            <a:xfrm>
              <a:off x="2345143" y="1972337"/>
              <a:ext cx="20709" cy="62097"/>
            </a:xfrm>
            <a:custGeom>
              <a:rect b="b" l="l" r="r" t="t"/>
              <a:pathLst>
                <a:path extrusionOk="0" h="2081" w="694">
                  <a:moveTo>
                    <a:pt x="347" y="1"/>
                  </a:moveTo>
                  <a:cubicBezTo>
                    <a:pt x="158" y="1"/>
                    <a:pt x="1" y="158"/>
                    <a:pt x="1" y="348"/>
                  </a:cubicBezTo>
                  <a:lnTo>
                    <a:pt x="1" y="1765"/>
                  </a:lnTo>
                  <a:cubicBezTo>
                    <a:pt x="1" y="1923"/>
                    <a:pt x="158" y="2080"/>
                    <a:pt x="347" y="2080"/>
                  </a:cubicBezTo>
                  <a:cubicBezTo>
                    <a:pt x="536" y="2080"/>
                    <a:pt x="694" y="1923"/>
                    <a:pt x="694" y="1734"/>
                  </a:cubicBezTo>
                  <a:lnTo>
                    <a:pt x="694" y="348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265235" y="1998803"/>
              <a:ext cx="55502" cy="39389"/>
            </a:xfrm>
            <a:custGeom>
              <a:rect b="b" l="l" r="r" t="t"/>
              <a:pathLst>
                <a:path extrusionOk="0" h="1320" w="1860">
                  <a:moveTo>
                    <a:pt x="465" y="1"/>
                  </a:moveTo>
                  <a:cubicBezTo>
                    <a:pt x="344" y="1"/>
                    <a:pt x="222" y="78"/>
                    <a:pt x="158" y="185"/>
                  </a:cubicBezTo>
                  <a:cubicBezTo>
                    <a:pt x="1" y="311"/>
                    <a:pt x="64" y="563"/>
                    <a:pt x="253" y="658"/>
                  </a:cubicBezTo>
                  <a:lnTo>
                    <a:pt x="1229" y="1288"/>
                  </a:lnTo>
                  <a:cubicBezTo>
                    <a:pt x="1261" y="1319"/>
                    <a:pt x="1355" y="1319"/>
                    <a:pt x="1418" y="1319"/>
                  </a:cubicBezTo>
                  <a:cubicBezTo>
                    <a:pt x="1544" y="1319"/>
                    <a:pt x="1671" y="1288"/>
                    <a:pt x="1734" y="1162"/>
                  </a:cubicBezTo>
                  <a:cubicBezTo>
                    <a:pt x="1860" y="1004"/>
                    <a:pt x="1765" y="752"/>
                    <a:pt x="1607" y="689"/>
                  </a:cubicBezTo>
                  <a:lnTo>
                    <a:pt x="631" y="59"/>
                  </a:lnTo>
                  <a:cubicBezTo>
                    <a:pt x="580" y="18"/>
                    <a:pt x="523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393093" y="2000594"/>
              <a:ext cx="51743" cy="38523"/>
            </a:xfrm>
            <a:custGeom>
              <a:rect b="b" l="l" r="r" t="t"/>
              <a:pathLst>
                <a:path extrusionOk="0" h="1291" w="1734">
                  <a:moveTo>
                    <a:pt x="1354" y="0"/>
                  </a:moveTo>
                  <a:cubicBezTo>
                    <a:pt x="1301" y="0"/>
                    <a:pt x="1247" y="11"/>
                    <a:pt x="1198" y="31"/>
                  </a:cubicBezTo>
                  <a:lnTo>
                    <a:pt x="221" y="661"/>
                  </a:lnTo>
                  <a:cubicBezTo>
                    <a:pt x="63" y="787"/>
                    <a:pt x="0" y="976"/>
                    <a:pt x="95" y="1133"/>
                  </a:cubicBezTo>
                  <a:cubicBezTo>
                    <a:pt x="126" y="1228"/>
                    <a:pt x="252" y="1291"/>
                    <a:pt x="347" y="1291"/>
                  </a:cubicBezTo>
                  <a:cubicBezTo>
                    <a:pt x="441" y="1291"/>
                    <a:pt x="473" y="1291"/>
                    <a:pt x="568" y="1259"/>
                  </a:cubicBezTo>
                  <a:lnTo>
                    <a:pt x="1544" y="629"/>
                  </a:lnTo>
                  <a:cubicBezTo>
                    <a:pt x="1702" y="503"/>
                    <a:pt x="1733" y="314"/>
                    <a:pt x="1670" y="157"/>
                  </a:cubicBezTo>
                  <a:cubicBezTo>
                    <a:pt x="1584" y="49"/>
                    <a:pt x="1469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21"/>
            <p:cNvGrpSpPr/>
            <p:nvPr/>
          </p:nvGrpSpPr>
          <p:grpSpPr>
            <a:xfrm>
              <a:off x="2209567" y="2078266"/>
              <a:ext cx="307444" cy="260626"/>
              <a:chOff x="1636184" y="2959225"/>
              <a:chExt cx="232666" cy="197250"/>
            </a:xfrm>
          </p:grpSpPr>
          <p:sp>
            <p:nvSpPr>
              <p:cNvPr id="159" name="Google Shape;159;p21"/>
              <p:cNvSpPr/>
              <p:nvPr/>
            </p:nvSpPr>
            <p:spPr>
              <a:xfrm>
                <a:off x="1649300" y="2959225"/>
                <a:ext cx="219550" cy="197250"/>
              </a:xfrm>
              <a:custGeom>
                <a:rect b="b" l="l" r="r" t="t"/>
                <a:pathLst>
                  <a:path extrusionOk="0" h="7890" w="8782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1"/>
              <p:cNvSpPr/>
              <p:nvPr/>
            </p:nvSpPr>
            <p:spPr>
              <a:xfrm flipH="1">
                <a:off x="1636184" y="2959225"/>
                <a:ext cx="219550" cy="197250"/>
              </a:xfrm>
              <a:custGeom>
                <a:rect b="b" l="l" r="r" t="t"/>
                <a:pathLst>
                  <a:path extrusionOk="0" h="7890" w="8782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1734750" y="3136775"/>
                <a:ext cx="36900" cy="19650"/>
              </a:xfrm>
              <a:custGeom>
                <a:rect b="b" l="l" r="r" t="t"/>
                <a:pathLst>
                  <a:path extrusionOk="0" h="786" w="1476">
                    <a:moveTo>
                      <a:pt x="0" y="786"/>
                    </a:moveTo>
                    <a:lnTo>
                      <a:pt x="1476" y="786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162" name="Google Shape;162;p21"/>
              <p:cNvSpPr/>
              <p:nvPr/>
            </p:nvSpPr>
            <p:spPr>
              <a:xfrm>
                <a:off x="1684150" y="2963550"/>
                <a:ext cx="139900" cy="11300"/>
              </a:xfrm>
              <a:custGeom>
                <a:rect b="b" l="l" r="r" t="t"/>
                <a:pathLst>
                  <a:path extrusionOk="0" h="452" w="5596">
                    <a:moveTo>
                      <a:pt x="0" y="452"/>
                    </a:moveTo>
                    <a:lnTo>
                      <a:pt x="5596" y="452"/>
                    </a:lnTo>
                    <a:lnTo>
                      <a:pt x="5500" y="0"/>
                    </a:lnTo>
                    <a:lnTo>
                      <a:pt x="238" y="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8" name="Google Shape;1458;p48"/>
          <p:cNvCxnSpPr>
            <a:stCxn id="1459" idx="3"/>
            <a:endCxn id="1460" idx="1"/>
          </p:cNvCxnSpPr>
          <p:nvPr/>
        </p:nvCxnSpPr>
        <p:spPr>
          <a:xfrm>
            <a:off x="1711231" y="4008275"/>
            <a:ext cx="494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48"/>
          <p:cNvCxnSpPr>
            <a:stCxn id="1460" idx="3"/>
            <a:endCxn id="1462" idx="1"/>
          </p:cNvCxnSpPr>
          <p:nvPr/>
        </p:nvCxnSpPr>
        <p:spPr>
          <a:xfrm>
            <a:off x="3453466" y="4008275"/>
            <a:ext cx="494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48"/>
          <p:cNvCxnSpPr>
            <a:stCxn id="1462" idx="3"/>
            <a:endCxn id="1464" idx="1"/>
          </p:cNvCxnSpPr>
          <p:nvPr/>
        </p:nvCxnSpPr>
        <p:spPr>
          <a:xfrm>
            <a:off x="5195700" y="4008275"/>
            <a:ext cx="494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48"/>
          <p:cNvCxnSpPr>
            <a:stCxn id="1464" idx="3"/>
            <a:endCxn id="1466" idx="1"/>
          </p:cNvCxnSpPr>
          <p:nvPr/>
        </p:nvCxnSpPr>
        <p:spPr>
          <a:xfrm>
            <a:off x="6937934" y="4008275"/>
            <a:ext cx="4947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7" name="Google Shape;1467;p48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1468" name="Google Shape;1468;p48"/>
          <p:cNvGrpSpPr/>
          <p:nvPr/>
        </p:nvGrpSpPr>
        <p:grpSpPr>
          <a:xfrm>
            <a:off x="1996933" y="942976"/>
            <a:ext cx="5150134" cy="2571808"/>
            <a:chOff x="1996933" y="942976"/>
            <a:chExt cx="5150134" cy="2571808"/>
          </a:xfrm>
        </p:grpSpPr>
        <p:sp>
          <p:nvSpPr>
            <p:cNvPr id="1469" name="Google Shape;1469;p48"/>
            <p:cNvSpPr/>
            <p:nvPr/>
          </p:nvSpPr>
          <p:spPr>
            <a:xfrm>
              <a:off x="2860712" y="942976"/>
              <a:ext cx="1702351" cy="1702351"/>
            </a:xfrm>
            <a:custGeom>
              <a:rect b="b" l="l" r="r" t="t"/>
              <a:pathLst>
                <a:path extrusionOk="0" h="21587" w="21587">
                  <a:moveTo>
                    <a:pt x="16622" y="2739"/>
                  </a:moveTo>
                  <a:cubicBezTo>
                    <a:pt x="16265" y="3096"/>
                    <a:pt x="16205" y="3668"/>
                    <a:pt x="16205" y="3668"/>
                  </a:cubicBezTo>
                  <a:cubicBezTo>
                    <a:pt x="16193" y="3870"/>
                    <a:pt x="16051" y="4168"/>
                    <a:pt x="15908" y="4311"/>
                  </a:cubicBezTo>
                  <a:lnTo>
                    <a:pt x="15824" y="4382"/>
                  </a:lnTo>
                  <a:cubicBezTo>
                    <a:pt x="15682" y="4537"/>
                    <a:pt x="15443" y="4537"/>
                    <a:pt x="15301" y="4382"/>
                  </a:cubicBezTo>
                  <a:lnTo>
                    <a:pt x="11062" y="143"/>
                  </a:lnTo>
                  <a:cubicBezTo>
                    <a:pt x="10907" y="0"/>
                    <a:pt x="10669" y="0"/>
                    <a:pt x="10526" y="143"/>
                  </a:cubicBezTo>
                  <a:lnTo>
                    <a:pt x="6287" y="4382"/>
                  </a:lnTo>
                  <a:cubicBezTo>
                    <a:pt x="6145" y="4537"/>
                    <a:pt x="5906" y="4537"/>
                    <a:pt x="5752" y="4382"/>
                  </a:cubicBezTo>
                  <a:lnTo>
                    <a:pt x="5752" y="4382"/>
                  </a:lnTo>
                  <a:cubicBezTo>
                    <a:pt x="5609" y="4239"/>
                    <a:pt x="5466" y="3953"/>
                    <a:pt x="5454" y="3739"/>
                  </a:cubicBezTo>
                  <a:cubicBezTo>
                    <a:pt x="5454" y="3739"/>
                    <a:pt x="5395" y="3168"/>
                    <a:pt x="5037" y="2810"/>
                  </a:cubicBezTo>
                  <a:cubicBezTo>
                    <a:pt x="4418" y="2191"/>
                    <a:pt x="3418" y="2191"/>
                    <a:pt x="2811" y="2810"/>
                  </a:cubicBezTo>
                  <a:cubicBezTo>
                    <a:pt x="2192" y="3429"/>
                    <a:pt x="2192" y="4430"/>
                    <a:pt x="2811" y="5037"/>
                  </a:cubicBezTo>
                  <a:cubicBezTo>
                    <a:pt x="3156" y="5394"/>
                    <a:pt x="3740" y="5454"/>
                    <a:pt x="3740" y="5454"/>
                  </a:cubicBezTo>
                  <a:cubicBezTo>
                    <a:pt x="3942" y="5477"/>
                    <a:pt x="4228" y="5608"/>
                    <a:pt x="4382" y="5751"/>
                  </a:cubicBezTo>
                  <a:lnTo>
                    <a:pt x="4382" y="5763"/>
                  </a:lnTo>
                  <a:cubicBezTo>
                    <a:pt x="4525" y="5906"/>
                    <a:pt x="4525" y="6144"/>
                    <a:pt x="4382" y="6287"/>
                  </a:cubicBezTo>
                  <a:lnTo>
                    <a:pt x="144" y="10526"/>
                  </a:lnTo>
                  <a:cubicBezTo>
                    <a:pt x="1" y="10680"/>
                    <a:pt x="1" y="10918"/>
                    <a:pt x="144" y="11061"/>
                  </a:cubicBezTo>
                  <a:lnTo>
                    <a:pt x="4382" y="15300"/>
                  </a:lnTo>
                  <a:cubicBezTo>
                    <a:pt x="4525" y="15443"/>
                    <a:pt x="4763" y="15443"/>
                    <a:pt x="4918" y="15300"/>
                  </a:cubicBezTo>
                  <a:lnTo>
                    <a:pt x="4966" y="15252"/>
                  </a:lnTo>
                  <a:cubicBezTo>
                    <a:pt x="5109" y="15109"/>
                    <a:pt x="5240" y="14824"/>
                    <a:pt x="5264" y="14609"/>
                  </a:cubicBezTo>
                  <a:cubicBezTo>
                    <a:pt x="5264" y="14609"/>
                    <a:pt x="5323" y="14038"/>
                    <a:pt x="5680" y="13681"/>
                  </a:cubicBezTo>
                  <a:cubicBezTo>
                    <a:pt x="6287" y="13062"/>
                    <a:pt x="7288" y="13062"/>
                    <a:pt x="7907" y="13681"/>
                  </a:cubicBezTo>
                  <a:cubicBezTo>
                    <a:pt x="8526" y="14300"/>
                    <a:pt x="8526" y="15300"/>
                    <a:pt x="7907" y="15907"/>
                  </a:cubicBezTo>
                  <a:cubicBezTo>
                    <a:pt x="7550" y="16264"/>
                    <a:pt x="6978" y="16324"/>
                    <a:pt x="6978" y="16324"/>
                  </a:cubicBezTo>
                  <a:cubicBezTo>
                    <a:pt x="6764" y="16348"/>
                    <a:pt x="6478" y="16479"/>
                    <a:pt x="6335" y="16633"/>
                  </a:cubicBezTo>
                  <a:lnTo>
                    <a:pt x="6287" y="16669"/>
                  </a:lnTo>
                  <a:cubicBezTo>
                    <a:pt x="6145" y="16824"/>
                    <a:pt x="6145" y="17062"/>
                    <a:pt x="6287" y="17205"/>
                  </a:cubicBezTo>
                  <a:lnTo>
                    <a:pt x="10526" y="21444"/>
                  </a:lnTo>
                  <a:cubicBezTo>
                    <a:pt x="10669" y="21586"/>
                    <a:pt x="10907" y="21586"/>
                    <a:pt x="11062" y="21444"/>
                  </a:cubicBezTo>
                  <a:lnTo>
                    <a:pt x="15301" y="17205"/>
                  </a:lnTo>
                  <a:cubicBezTo>
                    <a:pt x="15443" y="17062"/>
                    <a:pt x="15443" y="16824"/>
                    <a:pt x="15301" y="16669"/>
                  </a:cubicBezTo>
                  <a:lnTo>
                    <a:pt x="15253" y="16633"/>
                  </a:lnTo>
                  <a:cubicBezTo>
                    <a:pt x="15110" y="16479"/>
                    <a:pt x="14812" y="16348"/>
                    <a:pt x="14610" y="16324"/>
                  </a:cubicBezTo>
                  <a:cubicBezTo>
                    <a:pt x="14610" y="16324"/>
                    <a:pt x="14038" y="16276"/>
                    <a:pt x="13681" y="15919"/>
                  </a:cubicBezTo>
                  <a:cubicBezTo>
                    <a:pt x="13062" y="15300"/>
                    <a:pt x="13062" y="14300"/>
                    <a:pt x="13681" y="13681"/>
                  </a:cubicBezTo>
                  <a:cubicBezTo>
                    <a:pt x="14300" y="13062"/>
                    <a:pt x="15289" y="13062"/>
                    <a:pt x="15908" y="13681"/>
                  </a:cubicBezTo>
                  <a:cubicBezTo>
                    <a:pt x="16265" y="14038"/>
                    <a:pt x="16324" y="14621"/>
                    <a:pt x="16324" y="14621"/>
                  </a:cubicBezTo>
                  <a:cubicBezTo>
                    <a:pt x="16348" y="14824"/>
                    <a:pt x="16479" y="15109"/>
                    <a:pt x="16622" y="15252"/>
                  </a:cubicBezTo>
                  <a:lnTo>
                    <a:pt x="16670" y="15300"/>
                  </a:lnTo>
                  <a:cubicBezTo>
                    <a:pt x="16813" y="15443"/>
                    <a:pt x="17051" y="15443"/>
                    <a:pt x="17206" y="15300"/>
                  </a:cubicBezTo>
                  <a:lnTo>
                    <a:pt x="21444" y="11061"/>
                  </a:lnTo>
                  <a:cubicBezTo>
                    <a:pt x="21587" y="10918"/>
                    <a:pt x="21587" y="10680"/>
                    <a:pt x="21444" y="10526"/>
                  </a:cubicBezTo>
                  <a:lnTo>
                    <a:pt x="17206" y="6287"/>
                  </a:lnTo>
                  <a:cubicBezTo>
                    <a:pt x="17051" y="6144"/>
                    <a:pt x="17051" y="5906"/>
                    <a:pt x="17206" y="5763"/>
                  </a:cubicBezTo>
                  <a:lnTo>
                    <a:pt x="17277" y="5680"/>
                  </a:lnTo>
                  <a:cubicBezTo>
                    <a:pt x="17420" y="5537"/>
                    <a:pt x="17717" y="5406"/>
                    <a:pt x="17920" y="5382"/>
                  </a:cubicBezTo>
                  <a:cubicBezTo>
                    <a:pt x="17920" y="5382"/>
                    <a:pt x="18491" y="5323"/>
                    <a:pt x="18849" y="4965"/>
                  </a:cubicBezTo>
                  <a:cubicBezTo>
                    <a:pt x="19468" y="4346"/>
                    <a:pt x="19468" y="3358"/>
                    <a:pt x="18849" y="2739"/>
                  </a:cubicBezTo>
                  <a:cubicBezTo>
                    <a:pt x="18241" y="2120"/>
                    <a:pt x="17241" y="2120"/>
                    <a:pt x="16622" y="273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580937" y="948575"/>
              <a:ext cx="1703297" cy="1703297"/>
            </a:xfrm>
            <a:custGeom>
              <a:rect b="b" l="l" r="r" t="t"/>
              <a:pathLst>
                <a:path extrusionOk="0" h="21599" w="21599">
                  <a:moveTo>
                    <a:pt x="16621" y="2739"/>
                  </a:moveTo>
                  <a:cubicBezTo>
                    <a:pt x="16276" y="3097"/>
                    <a:pt x="16217" y="3668"/>
                    <a:pt x="16217" y="3668"/>
                  </a:cubicBezTo>
                  <a:cubicBezTo>
                    <a:pt x="16193" y="3882"/>
                    <a:pt x="16062" y="4168"/>
                    <a:pt x="15907" y="4311"/>
                  </a:cubicBezTo>
                  <a:lnTo>
                    <a:pt x="15836" y="4394"/>
                  </a:lnTo>
                  <a:cubicBezTo>
                    <a:pt x="15693" y="4537"/>
                    <a:pt x="15455" y="4537"/>
                    <a:pt x="15300" y="4394"/>
                  </a:cubicBezTo>
                  <a:lnTo>
                    <a:pt x="11061" y="156"/>
                  </a:lnTo>
                  <a:cubicBezTo>
                    <a:pt x="10918" y="1"/>
                    <a:pt x="10680" y="1"/>
                    <a:pt x="10537" y="156"/>
                  </a:cubicBezTo>
                  <a:lnTo>
                    <a:pt x="6299" y="4394"/>
                  </a:lnTo>
                  <a:cubicBezTo>
                    <a:pt x="6144" y="4537"/>
                    <a:pt x="5906" y="4537"/>
                    <a:pt x="5763" y="4394"/>
                  </a:cubicBezTo>
                  <a:lnTo>
                    <a:pt x="5763" y="4382"/>
                  </a:lnTo>
                  <a:cubicBezTo>
                    <a:pt x="5608" y="4240"/>
                    <a:pt x="5477" y="3954"/>
                    <a:pt x="5453" y="3739"/>
                  </a:cubicBezTo>
                  <a:cubicBezTo>
                    <a:pt x="5453" y="3739"/>
                    <a:pt x="5394" y="3168"/>
                    <a:pt x="5048" y="2811"/>
                  </a:cubicBezTo>
                  <a:cubicBezTo>
                    <a:pt x="4429" y="2192"/>
                    <a:pt x="3429" y="2192"/>
                    <a:pt x="2810" y="2811"/>
                  </a:cubicBezTo>
                  <a:cubicBezTo>
                    <a:pt x="2191" y="3430"/>
                    <a:pt x="2191" y="4430"/>
                    <a:pt x="2810" y="5049"/>
                  </a:cubicBezTo>
                  <a:cubicBezTo>
                    <a:pt x="3167" y="5406"/>
                    <a:pt x="3739" y="5454"/>
                    <a:pt x="3739" y="5454"/>
                  </a:cubicBezTo>
                  <a:cubicBezTo>
                    <a:pt x="3953" y="5478"/>
                    <a:pt x="4239" y="5609"/>
                    <a:pt x="4382" y="5764"/>
                  </a:cubicBezTo>
                  <a:lnTo>
                    <a:pt x="4394" y="5764"/>
                  </a:lnTo>
                  <a:cubicBezTo>
                    <a:pt x="4537" y="5906"/>
                    <a:pt x="4537" y="6145"/>
                    <a:pt x="4394" y="6299"/>
                  </a:cubicBezTo>
                  <a:lnTo>
                    <a:pt x="143" y="10538"/>
                  </a:lnTo>
                  <a:cubicBezTo>
                    <a:pt x="0" y="10681"/>
                    <a:pt x="0" y="10919"/>
                    <a:pt x="143" y="11062"/>
                  </a:cubicBezTo>
                  <a:lnTo>
                    <a:pt x="4394" y="15300"/>
                  </a:lnTo>
                  <a:cubicBezTo>
                    <a:pt x="4537" y="15455"/>
                    <a:pt x="4775" y="15455"/>
                    <a:pt x="4918" y="15300"/>
                  </a:cubicBezTo>
                  <a:lnTo>
                    <a:pt x="4965" y="15253"/>
                  </a:lnTo>
                  <a:cubicBezTo>
                    <a:pt x="5108" y="15110"/>
                    <a:pt x="5251" y="14824"/>
                    <a:pt x="5275" y="14622"/>
                  </a:cubicBezTo>
                  <a:cubicBezTo>
                    <a:pt x="5275" y="14622"/>
                    <a:pt x="5322" y="14038"/>
                    <a:pt x="5680" y="13681"/>
                  </a:cubicBezTo>
                  <a:cubicBezTo>
                    <a:pt x="6299" y="13074"/>
                    <a:pt x="7299" y="13074"/>
                    <a:pt x="7918" y="13681"/>
                  </a:cubicBezTo>
                  <a:cubicBezTo>
                    <a:pt x="8525" y="14300"/>
                    <a:pt x="8525" y="15300"/>
                    <a:pt x="7918" y="15920"/>
                  </a:cubicBezTo>
                  <a:cubicBezTo>
                    <a:pt x="7561" y="16277"/>
                    <a:pt x="6977" y="16324"/>
                    <a:pt x="6977" y="16324"/>
                  </a:cubicBezTo>
                  <a:cubicBezTo>
                    <a:pt x="6775" y="16348"/>
                    <a:pt x="6489" y="16479"/>
                    <a:pt x="6334" y="16634"/>
                  </a:cubicBezTo>
                  <a:lnTo>
                    <a:pt x="6299" y="16682"/>
                  </a:lnTo>
                  <a:cubicBezTo>
                    <a:pt x="6144" y="16824"/>
                    <a:pt x="6144" y="17063"/>
                    <a:pt x="6299" y="17205"/>
                  </a:cubicBezTo>
                  <a:lnTo>
                    <a:pt x="10537" y="21444"/>
                  </a:lnTo>
                  <a:cubicBezTo>
                    <a:pt x="10680" y="21599"/>
                    <a:pt x="10918" y="21599"/>
                    <a:pt x="11061" y="21444"/>
                  </a:cubicBezTo>
                  <a:lnTo>
                    <a:pt x="15300" y="17205"/>
                  </a:lnTo>
                  <a:cubicBezTo>
                    <a:pt x="15455" y="17063"/>
                    <a:pt x="15455" y="16824"/>
                    <a:pt x="15300" y="16682"/>
                  </a:cubicBezTo>
                  <a:lnTo>
                    <a:pt x="15264" y="16634"/>
                  </a:lnTo>
                  <a:cubicBezTo>
                    <a:pt x="15109" y="16491"/>
                    <a:pt x="14824" y="16348"/>
                    <a:pt x="14621" y="16336"/>
                  </a:cubicBezTo>
                  <a:cubicBezTo>
                    <a:pt x="14621" y="16336"/>
                    <a:pt x="14038" y="16277"/>
                    <a:pt x="13681" y="15920"/>
                  </a:cubicBezTo>
                  <a:cubicBezTo>
                    <a:pt x="13073" y="15300"/>
                    <a:pt x="13073" y="14300"/>
                    <a:pt x="13681" y="13681"/>
                  </a:cubicBezTo>
                  <a:cubicBezTo>
                    <a:pt x="14300" y="13074"/>
                    <a:pt x="15300" y="13074"/>
                    <a:pt x="15919" y="13681"/>
                  </a:cubicBezTo>
                  <a:cubicBezTo>
                    <a:pt x="16276" y="14038"/>
                    <a:pt x="16324" y="14622"/>
                    <a:pt x="16324" y="14622"/>
                  </a:cubicBezTo>
                  <a:cubicBezTo>
                    <a:pt x="16348" y="14824"/>
                    <a:pt x="16490" y="15110"/>
                    <a:pt x="16633" y="15265"/>
                  </a:cubicBezTo>
                  <a:lnTo>
                    <a:pt x="16681" y="15300"/>
                  </a:lnTo>
                  <a:cubicBezTo>
                    <a:pt x="16824" y="15455"/>
                    <a:pt x="17062" y="15455"/>
                    <a:pt x="17205" y="15300"/>
                  </a:cubicBezTo>
                  <a:lnTo>
                    <a:pt x="21443" y="11062"/>
                  </a:lnTo>
                  <a:cubicBezTo>
                    <a:pt x="21598" y="10919"/>
                    <a:pt x="21598" y="10681"/>
                    <a:pt x="21443" y="10538"/>
                  </a:cubicBezTo>
                  <a:lnTo>
                    <a:pt x="17205" y="6299"/>
                  </a:lnTo>
                  <a:cubicBezTo>
                    <a:pt x="17062" y="6145"/>
                    <a:pt x="17062" y="5906"/>
                    <a:pt x="17205" y="5764"/>
                  </a:cubicBezTo>
                  <a:lnTo>
                    <a:pt x="17288" y="5680"/>
                  </a:lnTo>
                  <a:cubicBezTo>
                    <a:pt x="17431" y="5537"/>
                    <a:pt x="17717" y="5406"/>
                    <a:pt x="17931" y="5383"/>
                  </a:cubicBezTo>
                  <a:cubicBezTo>
                    <a:pt x="17931" y="5383"/>
                    <a:pt x="18503" y="5323"/>
                    <a:pt x="18860" y="4966"/>
                  </a:cubicBezTo>
                  <a:cubicBezTo>
                    <a:pt x="19479" y="4359"/>
                    <a:pt x="19479" y="3358"/>
                    <a:pt x="18860" y="2739"/>
                  </a:cubicBezTo>
                  <a:cubicBezTo>
                    <a:pt x="18241" y="2120"/>
                    <a:pt x="17240" y="2120"/>
                    <a:pt x="16621" y="273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996933" y="1805888"/>
              <a:ext cx="1703297" cy="1703297"/>
            </a:xfrm>
            <a:custGeom>
              <a:rect b="b" l="l" r="r" t="t"/>
              <a:pathLst>
                <a:path extrusionOk="0" h="21599" w="21599">
                  <a:moveTo>
                    <a:pt x="18860" y="4977"/>
                  </a:moveTo>
                  <a:cubicBezTo>
                    <a:pt x="18503" y="5334"/>
                    <a:pt x="17931" y="5382"/>
                    <a:pt x="17931" y="5382"/>
                  </a:cubicBezTo>
                  <a:cubicBezTo>
                    <a:pt x="17717" y="5406"/>
                    <a:pt x="17431" y="5537"/>
                    <a:pt x="17288" y="5691"/>
                  </a:cubicBezTo>
                  <a:lnTo>
                    <a:pt x="17205" y="5763"/>
                  </a:lnTo>
                  <a:cubicBezTo>
                    <a:pt x="17062" y="5906"/>
                    <a:pt x="17062" y="6144"/>
                    <a:pt x="17205" y="6299"/>
                  </a:cubicBezTo>
                  <a:lnTo>
                    <a:pt x="21443" y="10537"/>
                  </a:lnTo>
                  <a:cubicBezTo>
                    <a:pt x="21598" y="10680"/>
                    <a:pt x="21598" y="10918"/>
                    <a:pt x="21443" y="11061"/>
                  </a:cubicBezTo>
                  <a:lnTo>
                    <a:pt x="17205" y="15300"/>
                  </a:lnTo>
                  <a:cubicBezTo>
                    <a:pt x="17062" y="15455"/>
                    <a:pt x="17062" y="15693"/>
                    <a:pt x="17205" y="15836"/>
                  </a:cubicBezTo>
                  <a:lnTo>
                    <a:pt x="17217" y="15836"/>
                  </a:lnTo>
                  <a:cubicBezTo>
                    <a:pt x="17360" y="15990"/>
                    <a:pt x="17645" y="16121"/>
                    <a:pt x="17848" y="16145"/>
                  </a:cubicBezTo>
                  <a:cubicBezTo>
                    <a:pt x="17848" y="16145"/>
                    <a:pt x="18431" y="16205"/>
                    <a:pt x="18788" y="16550"/>
                  </a:cubicBezTo>
                  <a:cubicBezTo>
                    <a:pt x="19407" y="17169"/>
                    <a:pt x="19407" y="18169"/>
                    <a:pt x="18788" y="18788"/>
                  </a:cubicBezTo>
                  <a:cubicBezTo>
                    <a:pt x="18169" y="19407"/>
                    <a:pt x="17169" y="19407"/>
                    <a:pt x="16550" y="18788"/>
                  </a:cubicBezTo>
                  <a:cubicBezTo>
                    <a:pt x="16193" y="18431"/>
                    <a:pt x="16145" y="17860"/>
                    <a:pt x="16145" y="17860"/>
                  </a:cubicBezTo>
                  <a:cubicBezTo>
                    <a:pt x="16121" y="17645"/>
                    <a:pt x="15990" y="17360"/>
                    <a:pt x="15836" y="17217"/>
                  </a:cubicBezTo>
                  <a:lnTo>
                    <a:pt x="15836" y="17205"/>
                  </a:lnTo>
                  <a:cubicBezTo>
                    <a:pt x="15693" y="17062"/>
                    <a:pt x="15455" y="17062"/>
                    <a:pt x="15300" y="17205"/>
                  </a:cubicBezTo>
                  <a:lnTo>
                    <a:pt x="11061" y="21455"/>
                  </a:lnTo>
                  <a:cubicBezTo>
                    <a:pt x="10918" y="21598"/>
                    <a:pt x="10680" y="21598"/>
                    <a:pt x="10537" y="21455"/>
                  </a:cubicBezTo>
                  <a:lnTo>
                    <a:pt x="6299" y="17205"/>
                  </a:lnTo>
                  <a:cubicBezTo>
                    <a:pt x="6144" y="17062"/>
                    <a:pt x="6144" y="16824"/>
                    <a:pt x="6299" y="16681"/>
                  </a:cubicBezTo>
                  <a:lnTo>
                    <a:pt x="6346" y="16633"/>
                  </a:lnTo>
                  <a:cubicBezTo>
                    <a:pt x="6489" y="16490"/>
                    <a:pt x="6775" y="16348"/>
                    <a:pt x="6977" y="16324"/>
                  </a:cubicBezTo>
                  <a:cubicBezTo>
                    <a:pt x="6977" y="16324"/>
                    <a:pt x="7561" y="16276"/>
                    <a:pt x="7918" y="15919"/>
                  </a:cubicBezTo>
                  <a:cubicBezTo>
                    <a:pt x="8525" y="15300"/>
                    <a:pt x="8525" y="14300"/>
                    <a:pt x="7918" y="13681"/>
                  </a:cubicBezTo>
                  <a:cubicBezTo>
                    <a:pt x="7299" y="13073"/>
                    <a:pt x="6299" y="13073"/>
                    <a:pt x="5680" y="13681"/>
                  </a:cubicBezTo>
                  <a:cubicBezTo>
                    <a:pt x="5322" y="14038"/>
                    <a:pt x="5275" y="14621"/>
                    <a:pt x="5275" y="14621"/>
                  </a:cubicBezTo>
                  <a:cubicBezTo>
                    <a:pt x="5251" y="14824"/>
                    <a:pt x="5120" y="15109"/>
                    <a:pt x="4965" y="15264"/>
                  </a:cubicBezTo>
                  <a:lnTo>
                    <a:pt x="4918" y="15300"/>
                  </a:lnTo>
                  <a:cubicBezTo>
                    <a:pt x="4775" y="15455"/>
                    <a:pt x="4537" y="15455"/>
                    <a:pt x="4394" y="15300"/>
                  </a:cubicBezTo>
                  <a:lnTo>
                    <a:pt x="143" y="11061"/>
                  </a:lnTo>
                  <a:cubicBezTo>
                    <a:pt x="0" y="10918"/>
                    <a:pt x="0" y="10680"/>
                    <a:pt x="143" y="10537"/>
                  </a:cubicBezTo>
                  <a:lnTo>
                    <a:pt x="4394" y="6299"/>
                  </a:lnTo>
                  <a:cubicBezTo>
                    <a:pt x="4537" y="6144"/>
                    <a:pt x="4775" y="6144"/>
                    <a:pt x="4918" y="6299"/>
                  </a:cubicBezTo>
                  <a:lnTo>
                    <a:pt x="4965" y="6334"/>
                  </a:lnTo>
                  <a:cubicBezTo>
                    <a:pt x="5108" y="6489"/>
                    <a:pt x="5251" y="6775"/>
                    <a:pt x="5263" y="6977"/>
                  </a:cubicBezTo>
                  <a:cubicBezTo>
                    <a:pt x="5263" y="6977"/>
                    <a:pt x="5322" y="7561"/>
                    <a:pt x="5680" y="7918"/>
                  </a:cubicBezTo>
                  <a:cubicBezTo>
                    <a:pt x="6299" y="8525"/>
                    <a:pt x="7299" y="8525"/>
                    <a:pt x="7906" y="7918"/>
                  </a:cubicBezTo>
                  <a:cubicBezTo>
                    <a:pt x="8525" y="7299"/>
                    <a:pt x="8525" y="6299"/>
                    <a:pt x="7906" y="5680"/>
                  </a:cubicBezTo>
                  <a:cubicBezTo>
                    <a:pt x="7561" y="5322"/>
                    <a:pt x="6977" y="5275"/>
                    <a:pt x="6977" y="5275"/>
                  </a:cubicBezTo>
                  <a:cubicBezTo>
                    <a:pt x="6775" y="5251"/>
                    <a:pt x="6489" y="5108"/>
                    <a:pt x="6334" y="4965"/>
                  </a:cubicBezTo>
                  <a:lnTo>
                    <a:pt x="6299" y="4918"/>
                  </a:lnTo>
                  <a:cubicBezTo>
                    <a:pt x="6144" y="4775"/>
                    <a:pt x="6144" y="4537"/>
                    <a:pt x="6299" y="4394"/>
                  </a:cubicBezTo>
                  <a:lnTo>
                    <a:pt x="10537" y="155"/>
                  </a:lnTo>
                  <a:cubicBezTo>
                    <a:pt x="10680" y="0"/>
                    <a:pt x="10918" y="0"/>
                    <a:pt x="11061" y="155"/>
                  </a:cubicBezTo>
                  <a:lnTo>
                    <a:pt x="15300" y="4394"/>
                  </a:lnTo>
                  <a:cubicBezTo>
                    <a:pt x="15455" y="4537"/>
                    <a:pt x="15693" y="4537"/>
                    <a:pt x="15836" y="4394"/>
                  </a:cubicBezTo>
                  <a:lnTo>
                    <a:pt x="15907" y="4310"/>
                  </a:lnTo>
                  <a:cubicBezTo>
                    <a:pt x="16062" y="4167"/>
                    <a:pt x="16193" y="3882"/>
                    <a:pt x="16217" y="3667"/>
                  </a:cubicBezTo>
                  <a:cubicBezTo>
                    <a:pt x="16217" y="3667"/>
                    <a:pt x="16276" y="3096"/>
                    <a:pt x="16633" y="2739"/>
                  </a:cubicBezTo>
                  <a:cubicBezTo>
                    <a:pt x="17240" y="2120"/>
                    <a:pt x="18241" y="2120"/>
                    <a:pt x="18860" y="2739"/>
                  </a:cubicBezTo>
                  <a:cubicBezTo>
                    <a:pt x="19479" y="3358"/>
                    <a:pt x="19479" y="4358"/>
                    <a:pt x="18860" y="497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3723624" y="1805888"/>
              <a:ext cx="1703297" cy="1703297"/>
            </a:xfrm>
            <a:custGeom>
              <a:rect b="b" l="l" r="r" t="t"/>
              <a:pathLst>
                <a:path extrusionOk="0" h="21599" w="21599">
                  <a:moveTo>
                    <a:pt x="4966" y="2739"/>
                  </a:moveTo>
                  <a:cubicBezTo>
                    <a:pt x="5323" y="3096"/>
                    <a:pt x="5382" y="3679"/>
                    <a:pt x="5382" y="3679"/>
                  </a:cubicBezTo>
                  <a:cubicBezTo>
                    <a:pt x="5406" y="3882"/>
                    <a:pt x="5537" y="4167"/>
                    <a:pt x="5680" y="4310"/>
                  </a:cubicBezTo>
                  <a:lnTo>
                    <a:pt x="5763" y="4394"/>
                  </a:lnTo>
                  <a:cubicBezTo>
                    <a:pt x="5906" y="4537"/>
                    <a:pt x="6144" y="4537"/>
                    <a:pt x="6287" y="4394"/>
                  </a:cubicBezTo>
                  <a:lnTo>
                    <a:pt x="10526" y="155"/>
                  </a:lnTo>
                  <a:cubicBezTo>
                    <a:pt x="10681" y="0"/>
                    <a:pt x="10919" y="0"/>
                    <a:pt x="11062" y="155"/>
                  </a:cubicBezTo>
                  <a:lnTo>
                    <a:pt x="15300" y="4394"/>
                  </a:lnTo>
                  <a:cubicBezTo>
                    <a:pt x="15443" y="4537"/>
                    <a:pt x="15693" y="4537"/>
                    <a:pt x="15836" y="4394"/>
                  </a:cubicBezTo>
                  <a:lnTo>
                    <a:pt x="15836" y="4382"/>
                  </a:lnTo>
                  <a:cubicBezTo>
                    <a:pt x="15979" y="4239"/>
                    <a:pt x="16122" y="3953"/>
                    <a:pt x="16146" y="3751"/>
                  </a:cubicBezTo>
                  <a:cubicBezTo>
                    <a:pt x="16146" y="3751"/>
                    <a:pt x="16193" y="3167"/>
                    <a:pt x="16551" y="2810"/>
                  </a:cubicBezTo>
                  <a:cubicBezTo>
                    <a:pt x="17170" y="2203"/>
                    <a:pt x="18170" y="2203"/>
                    <a:pt x="18789" y="2810"/>
                  </a:cubicBezTo>
                  <a:cubicBezTo>
                    <a:pt x="19396" y="3429"/>
                    <a:pt x="19396" y="4429"/>
                    <a:pt x="18789" y="5049"/>
                  </a:cubicBezTo>
                  <a:cubicBezTo>
                    <a:pt x="18432" y="5406"/>
                    <a:pt x="17848" y="5453"/>
                    <a:pt x="17848" y="5453"/>
                  </a:cubicBezTo>
                  <a:cubicBezTo>
                    <a:pt x="17646" y="5477"/>
                    <a:pt x="17360" y="5608"/>
                    <a:pt x="17205" y="5763"/>
                  </a:cubicBezTo>
                  <a:lnTo>
                    <a:pt x="17205" y="5763"/>
                  </a:lnTo>
                  <a:cubicBezTo>
                    <a:pt x="17062" y="5906"/>
                    <a:pt x="17062" y="6144"/>
                    <a:pt x="17205" y="6299"/>
                  </a:cubicBezTo>
                  <a:lnTo>
                    <a:pt x="21444" y="10537"/>
                  </a:lnTo>
                  <a:cubicBezTo>
                    <a:pt x="21599" y="10680"/>
                    <a:pt x="21599" y="10918"/>
                    <a:pt x="21444" y="11061"/>
                  </a:cubicBezTo>
                  <a:lnTo>
                    <a:pt x="17205" y="15312"/>
                  </a:lnTo>
                  <a:cubicBezTo>
                    <a:pt x="17062" y="15455"/>
                    <a:pt x="16824" y="15455"/>
                    <a:pt x="16681" y="15312"/>
                  </a:cubicBezTo>
                  <a:lnTo>
                    <a:pt x="16634" y="15264"/>
                  </a:lnTo>
                  <a:cubicBezTo>
                    <a:pt x="16479" y="15109"/>
                    <a:pt x="16348" y="14824"/>
                    <a:pt x="16324" y="14621"/>
                  </a:cubicBezTo>
                  <a:cubicBezTo>
                    <a:pt x="16324" y="14621"/>
                    <a:pt x="16265" y="14038"/>
                    <a:pt x="15908" y="13681"/>
                  </a:cubicBezTo>
                  <a:cubicBezTo>
                    <a:pt x="15300" y="13073"/>
                    <a:pt x="14300" y="13073"/>
                    <a:pt x="13681" y="13681"/>
                  </a:cubicBezTo>
                  <a:cubicBezTo>
                    <a:pt x="13062" y="14300"/>
                    <a:pt x="13062" y="15300"/>
                    <a:pt x="13681" y="15919"/>
                  </a:cubicBezTo>
                  <a:cubicBezTo>
                    <a:pt x="14038" y="16276"/>
                    <a:pt x="14610" y="16324"/>
                    <a:pt x="14610" y="16324"/>
                  </a:cubicBezTo>
                  <a:cubicBezTo>
                    <a:pt x="14824" y="16348"/>
                    <a:pt x="15110" y="16490"/>
                    <a:pt x="15253" y="16633"/>
                  </a:cubicBezTo>
                  <a:lnTo>
                    <a:pt x="15300" y="16681"/>
                  </a:lnTo>
                  <a:cubicBezTo>
                    <a:pt x="15443" y="16824"/>
                    <a:pt x="15443" y="17062"/>
                    <a:pt x="15300" y="17217"/>
                  </a:cubicBezTo>
                  <a:lnTo>
                    <a:pt x="11062" y="21455"/>
                  </a:lnTo>
                  <a:cubicBezTo>
                    <a:pt x="10919" y="21598"/>
                    <a:pt x="10681" y="21598"/>
                    <a:pt x="10526" y="21455"/>
                  </a:cubicBezTo>
                  <a:lnTo>
                    <a:pt x="6287" y="17217"/>
                  </a:lnTo>
                  <a:cubicBezTo>
                    <a:pt x="6144" y="17062"/>
                    <a:pt x="6144" y="16824"/>
                    <a:pt x="6287" y="16681"/>
                  </a:cubicBezTo>
                  <a:lnTo>
                    <a:pt x="6335" y="16633"/>
                  </a:lnTo>
                  <a:cubicBezTo>
                    <a:pt x="6478" y="16490"/>
                    <a:pt x="6775" y="16348"/>
                    <a:pt x="6978" y="16336"/>
                  </a:cubicBezTo>
                  <a:cubicBezTo>
                    <a:pt x="6978" y="16336"/>
                    <a:pt x="7549" y="16276"/>
                    <a:pt x="7907" y="15919"/>
                  </a:cubicBezTo>
                  <a:cubicBezTo>
                    <a:pt x="8526" y="15300"/>
                    <a:pt x="8526" y="14300"/>
                    <a:pt x="7907" y="13692"/>
                  </a:cubicBezTo>
                  <a:cubicBezTo>
                    <a:pt x="7299" y="13073"/>
                    <a:pt x="6299" y="13073"/>
                    <a:pt x="5680" y="13692"/>
                  </a:cubicBezTo>
                  <a:cubicBezTo>
                    <a:pt x="5323" y="14050"/>
                    <a:pt x="5263" y="14621"/>
                    <a:pt x="5263" y="14621"/>
                  </a:cubicBezTo>
                  <a:cubicBezTo>
                    <a:pt x="5251" y="14824"/>
                    <a:pt x="5109" y="15109"/>
                    <a:pt x="4966" y="15264"/>
                  </a:cubicBezTo>
                  <a:lnTo>
                    <a:pt x="4918" y="15312"/>
                  </a:lnTo>
                  <a:cubicBezTo>
                    <a:pt x="4775" y="15455"/>
                    <a:pt x="4537" y="15455"/>
                    <a:pt x="4382" y="15312"/>
                  </a:cubicBezTo>
                  <a:lnTo>
                    <a:pt x="144" y="11061"/>
                  </a:lnTo>
                  <a:cubicBezTo>
                    <a:pt x="1" y="10918"/>
                    <a:pt x="1" y="10680"/>
                    <a:pt x="144" y="10537"/>
                  </a:cubicBezTo>
                  <a:lnTo>
                    <a:pt x="4382" y="6299"/>
                  </a:lnTo>
                  <a:cubicBezTo>
                    <a:pt x="4537" y="6144"/>
                    <a:pt x="4537" y="5906"/>
                    <a:pt x="4382" y="5763"/>
                  </a:cubicBezTo>
                  <a:lnTo>
                    <a:pt x="4311" y="5691"/>
                  </a:lnTo>
                  <a:cubicBezTo>
                    <a:pt x="4168" y="5537"/>
                    <a:pt x="3870" y="5406"/>
                    <a:pt x="3668" y="5382"/>
                  </a:cubicBezTo>
                  <a:cubicBezTo>
                    <a:pt x="3668" y="5382"/>
                    <a:pt x="3096" y="5334"/>
                    <a:pt x="2739" y="4977"/>
                  </a:cubicBezTo>
                  <a:cubicBezTo>
                    <a:pt x="2120" y="4358"/>
                    <a:pt x="2120" y="3358"/>
                    <a:pt x="2739" y="2739"/>
                  </a:cubicBezTo>
                  <a:cubicBezTo>
                    <a:pt x="3358" y="2120"/>
                    <a:pt x="4347" y="2120"/>
                    <a:pt x="4966" y="273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5444716" y="1812433"/>
              <a:ext cx="1702351" cy="1702351"/>
            </a:xfrm>
            <a:custGeom>
              <a:rect b="b" l="l" r="r" t="t"/>
              <a:pathLst>
                <a:path extrusionOk="0" h="21587" w="21587">
                  <a:moveTo>
                    <a:pt x="2728" y="4966"/>
                  </a:moveTo>
                  <a:cubicBezTo>
                    <a:pt x="3085" y="5323"/>
                    <a:pt x="3668" y="5382"/>
                    <a:pt x="3668" y="5382"/>
                  </a:cubicBezTo>
                  <a:cubicBezTo>
                    <a:pt x="3871" y="5394"/>
                    <a:pt x="4156" y="5537"/>
                    <a:pt x="4311" y="5680"/>
                  </a:cubicBezTo>
                  <a:lnTo>
                    <a:pt x="4382" y="5751"/>
                  </a:lnTo>
                  <a:cubicBezTo>
                    <a:pt x="4525" y="5906"/>
                    <a:pt x="4525" y="6144"/>
                    <a:pt x="4382" y="6287"/>
                  </a:cubicBezTo>
                  <a:lnTo>
                    <a:pt x="144" y="10526"/>
                  </a:lnTo>
                  <a:cubicBezTo>
                    <a:pt x="1" y="10669"/>
                    <a:pt x="1" y="10907"/>
                    <a:pt x="144" y="11062"/>
                  </a:cubicBezTo>
                  <a:lnTo>
                    <a:pt x="4382" y="15300"/>
                  </a:lnTo>
                  <a:cubicBezTo>
                    <a:pt x="4525" y="15443"/>
                    <a:pt x="4525" y="15681"/>
                    <a:pt x="4382" y="15824"/>
                  </a:cubicBezTo>
                  <a:lnTo>
                    <a:pt x="4382" y="15836"/>
                  </a:lnTo>
                  <a:cubicBezTo>
                    <a:pt x="4228" y="15979"/>
                    <a:pt x="3942" y="16110"/>
                    <a:pt x="3740" y="16134"/>
                  </a:cubicBezTo>
                  <a:cubicBezTo>
                    <a:pt x="3740" y="16134"/>
                    <a:pt x="3168" y="16193"/>
                    <a:pt x="2811" y="16550"/>
                  </a:cubicBezTo>
                  <a:cubicBezTo>
                    <a:pt x="2192" y="17169"/>
                    <a:pt x="2192" y="18158"/>
                    <a:pt x="2811" y="18777"/>
                  </a:cubicBezTo>
                  <a:cubicBezTo>
                    <a:pt x="3418" y="19396"/>
                    <a:pt x="4418" y="19396"/>
                    <a:pt x="5037" y="18777"/>
                  </a:cubicBezTo>
                  <a:cubicBezTo>
                    <a:pt x="5395" y="18420"/>
                    <a:pt x="5454" y="17848"/>
                    <a:pt x="5454" y="17848"/>
                  </a:cubicBezTo>
                  <a:cubicBezTo>
                    <a:pt x="5466" y="17646"/>
                    <a:pt x="5609" y="17348"/>
                    <a:pt x="5752" y="17205"/>
                  </a:cubicBezTo>
                  <a:lnTo>
                    <a:pt x="5752" y="17205"/>
                  </a:lnTo>
                  <a:cubicBezTo>
                    <a:pt x="5906" y="17050"/>
                    <a:pt x="6145" y="17050"/>
                    <a:pt x="6287" y="17205"/>
                  </a:cubicBezTo>
                  <a:lnTo>
                    <a:pt x="10526" y="21444"/>
                  </a:lnTo>
                  <a:cubicBezTo>
                    <a:pt x="10669" y="21587"/>
                    <a:pt x="10907" y="21587"/>
                    <a:pt x="11062" y="21444"/>
                  </a:cubicBezTo>
                  <a:lnTo>
                    <a:pt x="15301" y="17205"/>
                  </a:lnTo>
                  <a:cubicBezTo>
                    <a:pt x="15443" y="17050"/>
                    <a:pt x="15443" y="16812"/>
                    <a:pt x="15301" y="16669"/>
                  </a:cubicBezTo>
                  <a:lnTo>
                    <a:pt x="15253" y="16622"/>
                  </a:lnTo>
                  <a:cubicBezTo>
                    <a:pt x="15110" y="16479"/>
                    <a:pt x="14812" y="16336"/>
                    <a:pt x="14610" y="16324"/>
                  </a:cubicBezTo>
                  <a:cubicBezTo>
                    <a:pt x="14610" y="16324"/>
                    <a:pt x="14038" y="16265"/>
                    <a:pt x="13681" y="15907"/>
                  </a:cubicBezTo>
                  <a:cubicBezTo>
                    <a:pt x="13062" y="15288"/>
                    <a:pt x="13062" y="14288"/>
                    <a:pt x="13681" y="13681"/>
                  </a:cubicBezTo>
                  <a:cubicBezTo>
                    <a:pt x="14288" y="13062"/>
                    <a:pt x="15289" y="13062"/>
                    <a:pt x="15908" y="13681"/>
                  </a:cubicBezTo>
                  <a:cubicBezTo>
                    <a:pt x="16265" y="14038"/>
                    <a:pt x="16324" y="14610"/>
                    <a:pt x="16324" y="14610"/>
                  </a:cubicBezTo>
                  <a:cubicBezTo>
                    <a:pt x="16336" y="14812"/>
                    <a:pt x="16479" y="15110"/>
                    <a:pt x="16622" y="15252"/>
                  </a:cubicBezTo>
                  <a:lnTo>
                    <a:pt x="16670" y="15300"/>
                  </a:lnTo>
                  <a:cubicBezTo>
                    <a:pt x="16813" y="15443"/>
                    <a:pt x="17063" y="15443"/>
                    <a:pt x="17206" y="15300"/>
                  </a:cubicBezTo>
                  <a:lnTo>
                    <a:pt x="21444" y="11062"/>
                  </a:lnTo>
                  <a:cubicBezTo>
                    <a:pt x="21587" y="10907"/>
                    <a:pt x="21587" y="10669"/>
                    <a:pt x="21444" y="10526"/>
                  </a:cubicBezTo>
                  <a:lnTo>
                    <a:pt x="17206" y="6287"/>
                  </a:lnTo>
                  <a:cubicBezTo>
                    <a:pt x="17063" y="6144"/>
                    <a:pt x="16813" y="6144"/>
                    <a:pt x="16670" y="6287"/>
                  </a:cubicBezTo>
                  <a:lnTo>
                    <a:pt x="16622" y="6335"/>
                  </a:lnTo>
                  <a:cubicBezTo>
                    <a:pt x="16479" y="6478"/>
                    <a:pt x="16348" y="6763"/>
                    <a:pt x="16324" y="6978"/>
                  </a:cubicBezTo>
                  <a:cubicBezTo>
                    <a:pt x="16324" y="6978"/>
                    <a:pt x="16265" y="7549"/>
                    <a:pt x="15908" y="7906"/>
                  </a:cubicBezTo>
                  <a:cubicBezTo>
                    <a:pt x="15289" y="8525"/>
                    <a:pt x="14300" y="8525"/>
                    <a:pt x="13681" y="7906"/>
                  </a:cubicBezTo>
                  <a:cubicBezTo>
                    <a:pt x="13062" y="7287"/>
                    <a:pt x="13062" y="6287"/>
                    <a:pt x="13681" y="5680"/>
                  </a:cubicBezTo>
                  <a:cubicBezTo>
                    <a:pt x="14038" y="5323"/>
                    <a:pt x="14610" y="5263"/>
                    <a:pt x="14610" y="5263"/>
                  </a:cubicBezTo>
                  <a:cubicBezTo>
                    <a:pt x="14812" y="5239"/>
                    <a:pt x="15110" y="5108"/>
                    <a:pt x="15253" y="4954"/>
                  </a:cubicBezTo>
                  <a:lnTo>
                    <a:pt x="15301" y="4918"/>
                  </a:lnTo>
                  <a:cubicBezTo>
                    <a:pt x="15443" y="4763"/>
                    <a:pt x="15443" y="4525"/>
                    <a:pt x="15301" y="4382"/>
                  </a:cubicBezTo>
                  <a:lnTo>
                    <a:pt x="11062" y="143"/>
                  </a:lnTo>
                  <a:cubicBezTo>
                    <a:pt x="10907" y="1"/>
                    <a:pt x="10669" y="1"/>
                    <a:pt x="10526" y="143"/>
                  </a:cubicBezTo>
                  <a:lnTo>
                    <a:pt x="6287" y="4382"/>
                  </a:lnTo>
                  <a:cubicBezTo>
                    <a:pt x="6145" y="4525"/>
                    <a:pt x="5906" y="4525"/>
                    <a:pt x="5752" y="4382"/>
                  </a:cubicBezTo>
                  <a:lnTo>
                    <a:pt x="5680" y="4311"/>
                  </a:lnTo>
                  <a:cubicBezTo>
                    <a:pt x="5537" y="4156"/>
                    <a:pt x="5395" y="3870"/>
                    <a:pt x="5383" y="3668"/>
                  </a:cubicBezTo>
                  <a:cubicBezTo>
                    <a:pt x="5383" y="3668"/>
                    <a:pt x="5323" y="3084"/>
                    <a:pt x="4966" y="2739"/>
                  </a:cubicBezTo>
                  <a:cubicBezTo>
                    <a:pt x="4347" y="2120"/>
                    <a:pt x="3347" y="2120"/>
                    <a:pt x="2728" y="2739"/>
                  </a:cubicBezTo>
                  <a:cubicBezTo>
                    <a:pt x="2120" y="3346"/>
                    <a:pt x="2120" y="4346"/>
                    <a:pt x="2728" y="4966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335281" y="3862625"/>
            <a:ext cx="1504500" cy="834300"/>
            <a:chOff x="335281" y="3891200"/>
            <a:chExt cx="1504500" cy="834300"/>
          </a:xfrm>
        </p:grpSpPr>
        <p:sp>
          <p:nvSpPr>
            <p:cNvPr id="1475" name="Google Shape;1475;p48"/>
            <p:cNvSpPr txBox="1"/>
            <p:nvPr/>
          </p:nvSpPr>
          <p:spPr>
            <a:xfrm>
              <a:off x="335281" y="4260800"/>
              <a:ext cx="1504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463831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76" name="Google Shape;1476;p48"/>
          <p:cNvGrpSpPr/>
          <p:nvPr/>
        </p:nvGrpSpPr>
        <p:grpSpPr>
          <a:xfrm>
            <a:off x="2077516" y="3862625"/>
            <a:ext cx="1504500" cy="834300"/>
            <a:chOff x="2077516" y="3891200"/>
            <a:chExt cx="1504500" cy="834300"/>
          </a:xfrm>
        </p:grpSpPr>
        <p:sp>
          <p:nvSpPr>
            <p:cNvPr id="1460" name="Google Shape;1460;p48"/>
            <p:cNvSpPr/>
            <p:nvPr/>
          </p:nvSpPr>
          <p:spPr>
            <a:xfrm>
              <a:off x="2206066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7" name="Google Shape;1477;p48"/>
            <p:cNvSpPr txBox="1"/>
            <p:nvPr/>
          </p:nvSpPr>
          <p:spPr>
            <a:xfrm>
              <a:off x="2077516" y="4260800"/>
              <a:ext cx="1504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8" name="Google Shape;1478;p48"/>
          <p:cNvGrpSpPr/>
          <p:nvPr/>
        </p:nvGrpSpPr>
        <p:grpSpPr>
          <a:xfrm>
            <a:off x="3735873" y="3862625"/>
            <a:ext cx="1677000" cy="834300"/>
            <a:chOff x="3735873" y="3891200"/>
            <a:chExt cx="1677000" cy="834300"/>
          </a:xfrm>
        </p:grpSpPr>
        <p:sp>
          <p:nvSpPr>
            <p:cNvPr id="1462" name="Google Shape;1462;p48"/>
            <p:cNvSpPr/>
            <p:nvPr/>
          </p:nvSpPr>
          <p:spPr>
            <a:xfrm>
              <a:off x="3948300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9" name="Google Shape;1479;p48"/>
            <p:cNvSpPr txBox="1"/>
            <p:nvPr/>
          </p:nvSpPr>
          <p:spPr>
            <a:xfrm>
              <a:off x="3735873" y="4260800"/>
              <a:ext cx="16770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It’s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8"/>
          <p:cNvGrpSpPr/>
          <p:nvPr/>
        </p:nvGrpSpPr>
        <p:grpSpPr>
          <a:xfrm>
            <a:off x="5561984" y="3862625"/>
            <a:ext cx="1504500" cy="834300"/>
            <a:chOff x="5561984" y="3891200"/>
            <a:chExt cx="1504500" cy="834300"/>
          </a:xfrm>
        </p:grpSpPr>
        <p:sp>
          <p:nvSpPr>
            <p:cNvPr id="1464" name="Google Shape;1464;p48"/>
            <p:cNvSpPr/>
            <p:nvPr/>
          </p:nvSpPr>
          <p:spPr>
            <a:xfrm>
              <a:off x="5690534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1" name="Google Shape;1481;p48"/>
            <p:cNvSpPr txBox="1"/>
            <p:nvPr/>
          </p:nvSpPr>
          <p:spPr>
            <a:xfrm>
              <a:off x="5561984" y="4260800"/>
              <a:ext cx="1504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2" name="Google Shape;1482;p48"/>
          <p:cNvGrpSpPr/>
          <p:nvPr/>
        </p:nvGrpSpPr>
        <p:grpSpPr>
          <a:xfrm>
            <a:off x="7304219" y="3862625"/>
            <a:ext cx="1504500" cy="834300"/>
            <a:chOff x="7304219" y="3891200"/>
            <a:chExt cx="1504500" cy="834300"/>
          </a:xfrm>
        </p:grpSpPr>
        <p:sp>
          <p:nvSpPr>
            <p:cNvPr id="1466" name="Google Shape;1466;p48"/>
            <p:cNvSpPr/>
            <p:nvPr/>
          </p:nvSpPr>
          <p:spPr>
            <a:xfrm>
              <a:off x="7432769" y="3891200"/>
              <a:ext cx="1247400" cy="291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3" name="Google Shape;1483;p48"/>
            <p:cNvSpPr txBox="1"/>
            <p:nvPr/>
          </p:nvSpPr>
          <p:spPr>
            <a:xfrm>
              <a:off x="7304219" y="4260800"/>
              <a:ext cx="1504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planet that harbors life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84" name="Google Shape;1484;p48"/>
          <p:cNvSpPr/>
          <p:nvPr/>
        </p:nvSpPr>
        <p:spPr>
          <a:xfrm>
            <a:off x="2641564" y="2452440"/>
            <a:ext cx="414012" cy="414246"/>
          </a:xfrm>
          <a:custGeom>
            <a:rect b="b" l="l" r="r" t="t"/>
            <a:pathLst>
              <a:path extrusionOk="0" h="14155" w="14147">
                <a:moveTo>
                  <a:pt x="7058" y="891"/>
                </a:moveTo>
                <a:lnTo>
                  <a:pt x="11311" y="3285"/>
                </a:lnTo>
                <a:lnTo>
                  <a:pt x="2805" y="3285"/>
                </a:lnTo>
                <a:lnTo>
                  <a:pt x="7058" y="891"/>
                </a:lnTo>
                <a:close/>
                <a:moveTo>
                  <a:pt x="12886" y="4136"/>
                </a:moveTo>
                <a:cubicBezTo>
                  <a:pt x="13107" y="4136"/>
                  <a:pt x="13264" y="4325"/>
                  <a:pt x="13264" y="4545"/>
                </a:cubicBezTo>
                <a:lnTo>
                  <a:pt x="13264" y="4986"/>
                </a:lnTo>
                <a:lnTo>
                  <a:pt x="851" y="4986"/>
                </a:lnTo>
                <a:lnTo>
                  <a:pt x="851" y="4545"/>
                </a:lnTo>
                <a:cubicBezTo>
                  <a:pt x="851" y="4325"/>
                  <a:pt x="1040" y="4136"/>
                  <a:pt x="1261" y="4136"/>
                </a:cubicBezTo>
                <a:close/>
                <a:moveTo>
                  <a:pt x="3309" y="5806"/>
                </a:moveTo>
                <a:lnTo>
                  <a:pt x="3309" y="9996"/>
                </a:lnTo>
                <a:lnTo>
                  <a:pt x="2490" y="9996"/>
                </a:lnTo>
                <a:lnTo>
                  <a:pt x="2490" y="5806"/>
                </a:lnTo>
                <a:close/>
                <a:moveTo>
                  <a:pt x="5798" y="5806"/>
                </a:moveTo>
                <a:lnTo>
                  <a:pt x="5798" y="9996"/>
                </a:lnTo>
                <a:lnTo>
                  <a:pt x="4128" y="9996"/>
                </a:lnTo>
                <a:lnTo>
                  <a:pt x="4128" y="5806"/>
                </a:lnTo>
                <a:close/>
                <a:moveTo>
                  <a:pt x="7499" y="5806"/>
                </a:moveTo>
                <a:lnTo>
                  <a:pt x="7499" y="9996"/>
                </a:lnTo>
                <a:lnTo>
                  <a:pt x="6617" y="9996"/>
                </a:lnTo>
                <a:lnTo>
                  <a:pt x="6617" y="5806"/>
                </a:lnTo>
                <a:close/>
                <a:moveTo>
                  <a:pt x="9956" y="5806"/>
                </a:moveTo>
                <a:lnTo>
                  <a:pt x="9956" y="9996"/>
                </a:lnTo>
                <a:lnTo>
                  <a:pt x="8286" y="9996"/>
                </a:lnTo>
                <a:lnTo>
                  <a:pt x="8286" y="5806"/>
                </a:lnTo>
                <a:close/>
                <a:moveTo>
                  <a:pt x="11626" y="5806"/>
                </a:moveTo>
                <a:lnTo>
                  <a:pt x="11626" y="9996"/>
                </a:lnTo>
                <a:lnTo>
                  <a:pt x="10807" y="9996"/>
                </a:lnTo>
                <a:lnTo>
                  <a:pt x="10807" y="5806"/>
                </a:lnTo>
                <a:close/>
                <a:moveTo>
                  <a:pt x="12004" y="10815"/>
                </a:moveTo>
                <a:cubicBezTo>
                  <a:pt x="12256" y="10815"/>
                  <a:pt x="12445" y="11004"/>
                  <a:pt x="12445" y="11256"/>
                </a:cubicBezTo>
                <a:lnTo>
                  <a:pt x="12445" y="11634"/>
                </a:lnTo>
                <a:lnTo>
                  <a:pt x="1670" y="11634"/>
                </a:lnTo>
                <a:lnTo>
                  <a:pt x="1670" y="11256"/>
                </a:lnTo>
                <a:cubicBezTo>
                  <a:pt x="1670" y="11004"/>
                  <a:pt x="1859" y="10815"/>
                  <a:pt x="2048" y="10815"/>
                </a:cubicBezTo>
                <a:close/>
                <a:moveTo>
                  <a:pt x="12886" y="12422"/>
                </a:moveTo>
                <a:cubicBezTo>
                  <a:pt x="13107" y="12422"/>
                  <a:pt x="13264" y="12642"/>
                  <a:pt x="13264" y="12863"/>
                </a:cubicBezTo>
                <a:lnTo>
                  <a:pt x="13264" y="13304"/>
                </a:lnTo>
                <a:lnTo>
                  <a:pt x="851" y="13304"/>
                </a:lnTo>
                <a:lnTo>
                  <a:pt x="851" y="12863"/>
                </a:lnTo>
                <a:cubicBezTo>
                  <a:pt x="851" y="12642"/>
                  <a:pt x="1040" y="12422"/>
                  <a:pt x="1261" y="12422"/>
                </a:cubicBezTo>
                <a:close/>
                <a:moveTo>
                  <a:pt x="7058" y="1"/>
                </a:moveTo>
                <a:cubicBezTo>
                  <a:pt x="6987" y="1"/>
                  <a:pt x="6916" y="24"/>
                  <a:pt x="6869" y="72"/>
                </a:cubicBezTo>
                <a:lnTo>
                  <a:pt x="1103" y="3348"/>
                </a:lnTo>
                <a:cubicBezTo>
                  <a:pt x="473" y="3411"/>
                  <a:pt x="1" y="3915"/>
                  <a:pt x="1" y="4545"/>
                </a:cubicBezTo>
                <a:lnTo>
                  <a:pt x="1" y="5365"/>
                </a:lnTo>
                <a:cubicBezTo>
                  <a:pt x="1" y="5617"/>
                  <a:pt x="221" y="5806"/>
                  <a:pt x="442" y="5806"/>
                </a:cubicBezTo>
                <a:lnTo>
                  <a:pt x="1702" y="5806"/>
                </a:lnTo>
                <a:lnTo>
                  <a:pt x="1702" y="10059"/>
                </a:lnTo>
                <a:cubicBezTo>
                  <a:pt x="1229" y="10216"/>
                  <a:pt x="883" y="10689"/>
                  <a:pt x="883" y="11256"/>
                </a:cubicBezTo>
                <a:lnTo>
                  <a:pt x="883" y="11729"/>
                </a:lnTo>
                <a:cubicBezTo>
                  <a:pt x="410" y="11886"/>
                  <a:pt x="64" y="12359"/>
                  <a:pt x="64" y="12894"/>
                </a:cubicBezTo>
                <a:lnTo>
                  <a:pt x="64" y="13713"/>
                </a:lnTo>
                <a:cubicBezTo>
                  <a:pt x="64" y="13965"/>
                  <a:pt x="253" y="14154"/>
                  <a:pt x="473" y="14154"/>
                </a:cubicBezTo>
                <a:lnTo>
                  <a:pt x="13768" y="14154"/>
                </a:lnTo>
                <a:cubicBezTo>
                  <a:pt x="13989" y="14154"/>
                  <a:pt x="14146" y="13965"/>
                  <a:pt x="14146" y="13713"/>
                </a:cubicBezTo>
                <a:lnTo>
                  <a:pt x="14146" y="12894"/>
                </a:lnTo>
                <a:cubicBezTo>
                  <a:pt x="14146" y="12359"/>
                  <a:pt x="13800" y="11918"/>
                  <a:pt x="13327" y="11729"/>
                </a:cubicBezTo>
                <a:lnTo>
                  <a:pt x="13327" y="11256"/>
                </a:lnTo>
                <a:cubicBezTo>
                  <a:pt x="13327" y="10689"/>
                  <a:pt x="12981" y="10248"/>
                  <a:pt x="12508" y="10059"/>
                </a:cubicBezTo>
                <a:lnTo>
                  <a:pt x="12508" y="5806"/>
                </a:lnTo>
                <a:lnTo>
                  <a:pt x="13768" y="5806"/>
                </a:lnTo>
                <a:cubicBezTo>
                  <a:pt x="13989" y="5806"/>
                  <a:pt x="14146" y="5617"/>
                  <a:pt x="14146" y="5396"/>
                </a:cubicBezTo>
                <a:lnTo>
                  <a:pt x="14146" y="4545"/>
                </a:lnTo>
                <a:cubicBezTo>
                  <a:pt x="14115" y="3915"/>
                  <a:pt x="13642" y="3380"/>
                  <a:pt x="13012" y="3348"/>
                </a:cubicBezTo>
                <a:lnTo>
                  <a:pt x="7247" y="72"/>
                </a:lnTo>
                <a:cubicBezTo>
                  <a:pt x="7200" y="24"/>
                  <a:pt x="7129" y="1"/>
                  <a:pt x="70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5" name="Google Shape;1485;p48"/>
          <p:cNvGrpSpPr/>
          <p:nvPr/>
        </p:nvGrpSpPr>
        <p:grpSpPr>
          <a:xfrm>
            <a:off x="6068606" y="2453187"/>
            <a:ext cx="454573" cy="412754"/>
            <a:chOff x="-8692750" y="1622100"/>
            <a:chExt cx="388325" cy="352600"/>
          </a:xfrm>
        </p:grpSpPr>
        <p:sp>
          <p:nvSpPr>
            <p:cNvPr id="1486" name="Google Shape;1486;p48"/>
            <p:cNvSpPr/>
            <p:nvPr/>
          </p:nvSpPr>
          <p:spPr>
            <a:xfrm>
              <a:off x="-8692750" y="1622100"/>
              <a:ext cx="388325" cy="352600"/>
            </a:xfrm>
            <a:custGeom>
              <a:rect b="b" l="l" r="r" t="t"/>
              <a:pathLst>
                <a:path extrusionOk="0" h="14104" w="15533">
                  <a:moveTo>
                    <a:pt x="10365" y="1387"/>
                  </a:moveTo>
                  <a:cubicBezTo>
                    <a:pt x="11027" y="1702"/>
                    <a:pt x="11626" y="2112"/>
                    <a:pt x="12130" y="2616"/>
                  </a:cubicBezTo>
                  <a:cubicBezTo>
                    <a:pt x="12697" y="3183"/>
                    <a:pt x="13106" y="3750"/>
                    <a:pt x="13390" y="4443"/>
                  </a:cubicBezTo>
                  <a:lnTo>
                    <a:pt x="10208" y="5577"/>
                  </a:lnTo>
                  <a:cubicBezTo>
                    <a:pt x="10082" y="5388"/>
                    <a:pt x="9924" y="5168"/>
                    <a:pt x="9767" y="5010"/>
                  </a:cubicBezTo>
                  <a:cubicBezTo>
                    <a:pt x="9609" y="4852"/>
                    <a:pt x="9420" y="4695"/>
                    <a:pt x="9231" y="4600"/>
                  </a:cubicBezTo>
                  <a:lnTo>
                    <a:pt x="10365" y="1387"/>
                  </a:lnTo>
                  <a:close/>
                  <a:moveTo>
                    <a:pt x="7802" y="828"/>
                  </a:moveTo>
                  <a:cubicBezTo>
                    <a:pt x="8424" y="828"/>
                    <a:pt x="9044" y="919"/>
                    <a:pt x="9641" y="1103"/>
                  </a:cubicBezTo>
                  <a:lnTo>
                    <a:pt x="8507" y="4285"/>
                  </a:lnTo>
                  <a:cubicBezTo>
                    <a:pt x="8268" y="4222"/>
                    <a:pt x="8022" y="4190"/>
                    <a:pt x="7776" y="4190"/>
                  </a:cubicBezTo>
                  <a:cubicBezTo>
                    <a:pt x="7044" y="4190"/>
                    <a:pt x="6308" y="4468"/>
                    <a:pt x="5766" y="5010"/>
                  </a:cubicBezTo>
                  <a:cubicBezTo>
                    <a:pt x="4978" y="5798"/>
                    <a:pt x="4726" y="6869"/>
                    <a:pt x="5010" y="7845"/>
                  </a:cubicBezTo>
                  <a:lnTo>
                    <a:pt x="1859" y="9011"/>
                  </a:lnTo>
                  <a:cubicBezTo>
                    <a:pt x="1134" y="6900"/>
                    <a:pt x="1576" y="4380"/>
                    <a:pt x="3340" y="2647"/>
                  </a:cubicBezTo>
                  <a:cubicBezTo>
                    <a:pt x="4567" y="1442"/>
                    <a:pt x="6189" y="828"/>
                    <a:pt x="7802" y="828"/>
                  </a:cubicBezTo>
                  <a:close/>
                  <a:moveTo>
                    <a:pt x="7766" y="5018"/>
                  </a:moveTo>
                  <a:cubicBezTo>
                    <a:pt x="8302" y="5018"/>
                    <a:pt x="8837" y="5215"/>
                    <a:pt x="9231" y="5609"/>
                  </a:cubicBezTo>
                  <a:cubicBezTo>
                    <a:pt x="10019" y="6396"/>
                    <a:pt x="10019" y="7751"/>
                    <a:pt x="9231" y="8539"/>
                  </a:cubicBezTo>
                  <a:cubicBezTo>
                    <a:pt x="8806" y="8948"/>
                    <a:pt x="8270" y="9153"/>
                    <a:pt x="7743" y="9153"/>
                  </a:cubicBezTo>
                  <a:cubicBezTo>
                    <a:pt x="7215" y="9153"/>
                    <a:pt x="6695" y="8948"/>
                    <a:pt x="6301" y="8539"/>
                  </a:cubicBezTo>
                  <a:cubicBezTo>
                    <a:pt x="5514" y="7751"/>
                    <a:pt x="5514" y="6396"/>
                    <a:pt x="6301" y="5609"/>
                  </a:cubicBezTo>
                  <a:cubicBezTo>
                    <a:pt x="6695" y="5215"/>
                    <a:pt x="7231" y="5018"/>
                    <a:pt x="7766" y="5018"/>
                  </a:cubicBezTo>
                  <a:close/>
                  <a:moveTo>
                    <a:pt x="5293" y="8633"/>
                  </a:moveTo>
                  <a:cubicBezTo>
                    <a:pt x="5388" y="8791"/>
                    <a:pt x="5514" y="9011"/>
                    <a:pt x="5671" y="9106"/>
                  </a:cubicBezTo>
                  <a:cubicBezTo>
                    <a:pt x="5829" y="9263"/>
                    <a:pt x="5986" y="9389"/>
                    <a:pt x="6144" y="9515"/>
                  </a:cubicBezTo>
                  <a:lnTo>
                    <a:pt x="5010" y="12697"/>
                  </a:lnTo>
                  <a:cubicBezTo>
                    <a:pt x="4379" y="12382"/>
                    <a:pt x="3812" y="12004"/>
                    <a:pt x="3308" y="11468"/>
                  </a:cubicBezTo>
                  <a:cubicBezTo>
                    <a:pt x="2836" y="10964"/>
                    <a:pt x="2458" y="10366"/>
                    <a:pt x="2143" y="9799"/>
                  </a:cubicBezTo>
                  <a:lnTo>
                    <a:pt x="5293" y="8633"/>
                  </a:lnTo>
                  <a:close/>
                  <a:moveTo>
                    <a:pt x="13705" y="5168"/>
                  </a:moveTo>
                  <a:cubicBezTo>
                    <a:pt x="14335" y="7310"/>
                    <a:pt x="13862" y="9736"/>
                    <a:pt x="12161" y="11437"/>
                  </a:cubicBezTo>
                  <a:cubicBezTo>
                    <a:pt x="10928" y="12670"/>
                    <a:pt x="9328" y="13281"/>
                    <a:pt x="7736" y="13281"/>
                  </a:cubicBezTo>
                  <a:cubicBezTo>
                    <a:pt x="7090" y="13281"/>
                    <a:pt x="6446" y="13181"/>
                    <a:pt x="5829" y="12981"/>
                  </a:cubicBezTo>
                  <a:lnTo>
                    <a:pt x="6963" y="9830"/>
                  </a:lnTo>
                  <a:cubicBezTo>
                    <a:pt x="7230" y="9905"/>
                    <a:pt x="7503" y="9943"/>
                    <a:pt x="7775" y="9943"/>
                  </a:cubicBezTo>
                  <a:cubicBezTo>
                    <a:pt x="8528" y="9943"/>
                    <a:pt x="9265" y="9653"/>
                    <a:pt x="9798" y="9074"/>
                  </a:cubicBezTo>
                  <a:cubicBezTo>
                    <a:pt x="10554" y="8318"/>
                    <a:pt x="10806" y="7278"/>
                    <a:pt x="10554" y="6333"/>
                  </a:cubicBezTo>
                  <a:lnTo>
                    <a:pt x="13705" y="5168"/>
                  </a:lnTo>
                  <a:close/>
                  <a:moveTo>
                    <a:pt x="7766" y="1"/>
                  </a:moveTo>
                  <a:cubicBezTo>
                    <a:pt x="5955" y="1"/>
                    <a:pt x="4143" y="694"/>
                    <a:pt x="2773" y="2080"/>
                  </a:cubicBezTo>
                  <a:cubicBezTo>
                    <a:pt x="0" y="4821"/>
                    <a:pt x="0" y="9263"/>
                    <a:pt x="2773" y="12036"/>
                  </a:cubicBezTo>
                  <a:cubicBezTo>
                    <a:pt x="4155" y="13418"/>
                    <a:pt x="5960" y="14103"/>
                    <a:pt x="7763" y="14103"/>
                  </a:cubicBezTo>
                  <a:cubicBezTo>
                    <a:pt x="9575" y="14103"/>
                    <a:pt x="11385" y="13410"/>
                    <a:pt x="12760" y="12036"/>
                  </a:cubicBezTo>
                  <a:cubicBezTo>
                    <a:pt x="15532" y="9263"/>
                    <a:pt x="15532" y="4821"/>
                    <a:pt x="12760" y="2080"/>
                  </a:cubicBezTo>
                  <a:cubicBezTo>
                    <a:pt x="11389" y="694"/>
                    <a:pt x="9578" y="1"/>
                    <a:pt x="7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-8532875" y="1767625"/>
              <a:ext cx="67775" cy="61850"/>
            </a:xfrm>
            <a:custGeom>
              <a:rect b="b" l="l" r="r" t="t"/>
              <a:pathLst>
                <a:path extrusionOk="0" h="2474" w="2711">
                  <a:moveTo>
                    <a:pt x="1340" y="804"/>
                  </a:moveTo>
                  <a:cubicBezTo>
                    <a:pt x="1450" y="804"/>
                    <a:pt x="1560" y="843"/>
                    <a:pt x="1639" y="922"/>
                  </a:cubicBezTo>
                  <a:cubicBezTo>
                    <a:pt x="1797" y="1079"/>
                    <a:pt x="1797" y="1363"/>
                    <a:pt x="1639" y="1520"/>
                  </a:cubicBezTo>
                  <a:cubicBezTo>
                    <a:pt x="1560" y="1599"/>
                    <a:pt x="1450" y="1638"/>
                    <a:pt x="1340" y="1638"/>
                  </a:cubicBezTo>
                  <a:cubicBezTo>
                    <a:pt x="1229" y="1638"/>
                    <a:pt x="1119" y="1599"/>
                    <a:pt x="1040" y="1520"/>
                  </a:cubicBezTo>
                  <a:cubicBezTo>
                    <a:pt x="883" y="1363"/>
                    <a:pt x="883" y="1142"/>
                    <a:pt x="1040" y="922"/>
                  </a:cubicBezTo>
                  <a:cubicBezTo>
                    <a:pt x="1119" y="843"/>
                    <a:pt x="1229" y="804"/>
                    <a:pt x="1340" y="804"/>
                  </a:cubicBezTo>
                  <a:close/>
                  <a:moveTo>
                    <a:pt x="1367" y="0"/>
                  </a:moveTo>
                  <a:cubicBezTo>
                    <a:pt x="1048" y="0"/>
                    <a:pt x="725" y="118"/>
                    <a:pt x="473" y="355"/>
                  </a:cubicBezTo>
                  <a:cubicBezTo>
                    <a:pt x="1" y="827"/>
                    <a:pt x="1" y="1615"/>
                    <a:pt x="473" y="2119"/>
                  </a:cubicBezTo>
                  <a:cubicBezTo>
                    <a:pt x="725" y="2355"/>
                    <a:pt x="1048" y="2473"/>
                    <a:pt x="1367" y="2473"/>
                  </a:cubicBezTo>
                  <a:cubicBezTo>
                    <a:pt x="1686" y="2473"/>
                    <a:pt x="2001" y="2355"/>
                    <a:pt x="2238" y="2119"/>
                  </a:cubicBezTo>
                  <a:cubicBezTo>
                    <a:pt x="2710" y="1646"/>
                    <a:pt x="2710" y="859"/>
                    <a:pt x="2238" y="355"/>
                  </a:cubicBezTo>
                  <a:cubicBezTo>
                    <a:pt x="2001" y="118"/>
                    <a:pt x="1686" y="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3505361" y="1587616"/>
            <a:ext cx="413075" cy="413075"/>
            <a:chOff x="-10027775" y="1622900"/>
            <a:chExt cx="352875" cy="352875"/>
          </a:xfrm>
        </p:grpSpPr>
        <p:sp>
          <p:nvSpPr>
            <p:cNvPr id="1489" name="Google Shape;1489;p48"/>
            <p:cNvSpPr/>
            <p:nvPr/>
          </p:nvSpPr>
          <p:spPr>
            <a:xfrm>
              <a:off x="-10027775" y="1622900"/>
              <a:ext cx="352875" cy="352875"/>
            </a:xfrm>
            <a:custGeom>
              <a:rect b="b" l="l" r="r" t="t"/>
              <a:pathLst>
                <a:path extrusionOk="0" h="14115" w="14115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-9923800" y="170560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-9902550" y="1746550"/>
              <a:ext cx="83525" cy="20500"/>
            </a:xfrm>
            <a:custGeom>
              <a:rect b="b" l="l" r="r" t="t"/>
              <a:pathLst>
                <a:path extrusionOk="0" h="820" w="3341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-9923800" y="178830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-9901750" y="1828450"/>
              <a:ext cx="83500" cy="21300"/>
            </a:xfrm>
            <a:custGeom>
              <a:rect b="b" l="l" r="r" t="t"/>
              <a:pathLst>
                <a:path extrusionOk="0" h="852" w="334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-9923025" y="187100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93630" y="2451182"/>
            <a:ext cx="363296" cy="416763"/>
            <a:chOff x="-9570950" y="1622100"/>
            <a:chExt cx="310350" cy="356025"/>
          </a:xfrm>
        </p:grpSpPr>
        <p:sp>
          <p:nvSpPr>
            <p:cNvPr id="1496" name="Google Shape;1496;p48"/>
            <p:cNvSpPr/>
            <p:nvPr/>
          </p:nvSpPr>
          <p:spPr>
            <a:xfrm>
              <a:off x="-9570950" y="1622100"/>
              <a:ext cx="310350" cy="356025"/>
            </a:xfrm>
            <a:custGeom>
              <a:rect b="b" l="l" r="r" t="t"/>
              <a:pathLst>
                <a:path extrusionOk="0" h="14241" w="12414">
                  <a:moveTo>
                    <a:pt x="7026" y="851"/>
                  </a:moveTo>
                  <a:cubicBezTo>
                    <a:pt x="7246" y="851"/>
                    <a:pt x="7404" y="1040"/>
                    <a:pt x="7404" y="1229"/>
                  </a:cubicBezTo>
                  <a:lnTo>
                    <a:pt x="7404" y="1670"/>
                  </a:lnTo>
                  <a:lnTo>
                    <a:pt x="4915" y="1670"/>
                  </a:lnTo>
                  <a:lnTo>
                    <a:pt x="4915" y="1229"/>
                  </a:lnTo>
                  <a:lnTo>
                    <a:pt x="4978" y="1229"/>
                  </a:lnTo>
                  <a:cubicBezTo>
                    <a:pt x="4978" y="1009"/>
                    <a:pt x="5167" y="851"/>
                    <a:pt x="5356" y="851"/>
                  </a:cubicBezTo>
                  <a:close/>
                  <a:moveTo>
                    <a:pt x="9987" y="2490"/>
                  </a:moveTo>
                  <a:lnTo>
                    <a:pt x="9987" y="7688"/>
                  </a:lnTo>
                  <a:lnTo>
                    <a:pt x="9924" y="7688"/>
                  </a:lnTo>
                  <a:lnTo>
                    <a:pt x="8160" y="5924"/>
                  </a:lnTo>
                  <a:cubicBezTo>
                    <a:pt x="8081" y="5845"/>
                    <a:pt x="7971" y="5805"/>
                    <a:pt x="7861" y="5805"/>
                  </a:cubicBezTo>
                  <a:cubicBezTo>
                    <a:pt x="7750" y="5805"/>
                    <a:pt x="7640" y="5845"/>
                    <a:pt x="7561" y="5924"/>
                  </a:cubicBezTo>
                  <a:lnTo>
                    <a:pt x="6396" y="7121"/>
                  </a:lnTo>
                  <a:lnTo>
                    <a:pt x="4883" y="5136"/>
                  </a:lnTo>
                  <a:cubicBezTo>
                    <a:pt x="4820" y="5010"/>
                    <a:pt x="4694" y="4978"/>
                    <a:pt x="4568" y="4978"/>
                  </a:cubicBezTo>
                  <a:cubicBezTo>
                    <a:pt x="4474" y="4978"/>
                    <a:pt x="4348" y="5073"/>
                    <a:pt x="4253" y="5136"/>
                  </a:cubicBezTo>
                  <a:lnTo>
                    <a:pt x="2521" y="7467"/>
                  </a:lnTo>
                  <a:lnTo>
                    <a:pt x="2521" y="2490"/>
                  </a:lnTo>
                  <a:close/>
                  <a:moveTo>
                    <a:pt x="4537" y="6081"/>
                  </a:moveTo>
                  <a:lnTo>
                    <a:pt x="6175" y="8286"/>
                  </a:lnTo>
                  <a:lnTo>
                    <a:pt x="2867" y="8286"/>
                  </a:lnTo>
                  <a:lnTo>
                    <a:pt x="4537" y="6081"/>
                  </a:lnTo>
                  <a:close/>
                  <a:moveTo>
                    <a:pt x="7845" y="6806"/>
                  </a:moveTo>
                  <a:lnTo>
                    <a:pt x="9326" y="8286"/>
                  </a:lnTo>
                  <a:lnTo>
                    <a:pt x="7215" y="8286"/>
                  </a:lnTo>
                  <a:lnTo>
                    <a:pt x="6868" y="7782"/>
                  </a:lnTo>
                  <a:lnTo>
                    <a:pt x="7845" y="6806"/>
                  </a:lnTo>
                  <a:close/>
                  <a:moveTo>
                    <a:pt x="1670" y="2458"/>
                  </a:moveTo>
                  <a:lnTo>
                    <a:pt x="1670" y="8696"/>
                  </a:lnTo>
                  <a:cubicBezTo>
                    <a:pt x="1670" y="8917"/>
                    <a:pt x="1859" y="9106"/>
                    <a:pt x="2080" y="9106"/>
                  </a:cubicBezTo>
                  <a:lnTo>
                    <a:pt x="10365" y="9106"/>
                  </a:lnTo>
                  <a:cubicBezTo>
                    <a:pt x="10586" y="9106"/>
                    <a:pt x="10806" y="8917"/>
                    <a:pt x="10743" y="8696"/>
                  </a:cubicBezTo>
                  <a:lnTo>
                    <a:pt x="10743" y="2490"/>
                  </a:lnTo>
                  <a:lnTo>
                    <a:pt x="11153" y="2490"/>
                  </a:lnTo>
                  <a:cubicBezTo>
                    <a:pt x="11374" y="2490"/>
                    <a:pt x="11594" y="2647"/>
                    <a:pt x="11594" y="2899"/>
                  </a:cubicBezTo>
                  <a:lnTo>
                    <a:pt x="11594" y="9515"/>
                  </a:lnTo>
                  <a:cubicBezTo>
                    <a:pt x="11594" y="9736"/>
                    <a:pt x="11374" y="9956"/>
                    <a:pt x="11184" y="9956"/>
                  </a:cubicBezTo>
                  <a:lnTo>
                    <a:pt x="1260" y="9956"/>
                  </a:lnTo>
                  <a:cubicBezTo>
                    <a:pt x="1040" y="9956"/>
                    <a:pt x="882" y="9736"/>
                    <a:pt x="882" y="9515"/>
                  </a:cubicBezTo>
                  <a:lnTo>
                    <a:pt x="882" y="2899"/>
                  </a:lnTo>
                  <a:cubicBezTo>
                    <a:pt x="882" y="2647"/>
                    <a:pt x="1071" y="2458"/>
                    <a:pt x="1260" y="2458"/>
                  </a:cubicBezTo>
                  <a:close/>
                  <a:moveTo>
                    <a:pt x="8286" y="10775"/>
                  </a:moveTo>
                  <a:lnTo>
                    <a:pt x="8286" y="11626"/>
                  </a:lnTo>
                  <a:lnTo>
                    <a:pt x="4127" y="11626"/>
                  </a:lnTo>
                  <a:lnTo>
                    <a:pt x="4127" y="10775"/>
                  </a:lnTo>
                  <a:close/>
                  <a:moveTo>
                    <a:pt x="3340" y="10775"/>
                  </a:moveTo>
                  <a:lnTo>
                    <a:pt x="3340" y="12886"/>
                  </a:lnTo>
                  <a:lnTo>
                    <a:pt x="3308" y="12886"/>
                  </a:lnTo>
                  <a:cubicBezTo>
                    <a:pt x="3308" y="13138"/>
                    <a:pt x="3119" y="13327"/>
                    <a:pt x="2930" y="13327"/>
                  </a:cubicBezTo>
                  <a:cubicBezTo>
                    <a:pt x="2710" y="13327"/>
                    <a:pt x="2521" y="13138"/>
                    <a:pt x="2521" y="12886"/>
                  </a:cubicBezTo>
                  <a:lnTo>
                    <a:pt x="2521" y="10775"/>
                  </a:lnTo>
                  <a:close/>
                  <a:moveTo>
                    <a:pt x="9956" y="10775"/>
                  </a:moveTo>
                  <a:lnTo>
                    <a:pt x="9956" y="12886"/>
                  </a:lnTo>
                  <a:lnTo>
                    <a:pt x="9924" y="12886"/>
                  </a:lnTo>
                  <a:cubicBezTo>
                    <a:pt x="9924" y="13138"/>
                    <a:pt x="9735" y="13327"/>
                    <a:pt x="9546" y="13327"/>
                  </a:cubicBezTo>
                  <a:cubicBezTo>
                    <a:pt x="9326" y="13327"/>
                    <a:pt x="9137" y="13138"/>
                    <a:pt x="9137" y="12886"/>
                  </a:cubicBezTo>
                  <a:lnTo>
                    <a:pt x="9137" y="10775"/>
                  </a:lnTo>
                  <a:close/>
                  <a:moveTo>
                    <a:pt x="5356" y="1"/>
                  </a:moveTo>
                  <a:cubicBezTo>
                    <a:pt x="4694" y="1"/>
                    <a:pt x="4127" y="568"/>
                    <a:pt x="4127" y="1292"/>
                  </a:cubicBezTo>
                  <a:lnTo>
                    <a:pt x="4127" y="1702"/>
                  </a:lnTo>
                  <a:lnTo>
                    <a:pt x="1229" y="1702"/>
                  </a:lnTo>
                  <a:cubicBezTo>
                    <a:pt x="567" y="1702"/>
                    <a:pt x="0" y="2269"/>
                    <a:pt x="0" y="2962"/>
                  </a:cubicBezTo>
                  <a:lnTo>
                    <a:pt x="0" y="9578"/>
                  </a:lnTo>
                  <a:cubicBezTo>
                    <a:pt x="0" y="10271"/>
                    <a:pt x="567" y="10838"/>
                    <a:pt x="1229" y="10838"/>
                  </a:cubicBezTo>
                  <a:lnTo>
                    <a:pt x="1607" y="10838"/>
                  </a:lnTo>
                  <a:lnTo>
                    <a:pt x="1607" y="12981"/>
                  </a:lnTo>
                  <a:cubicBezTo>
                    <a:pt x="1607" y="13642"/>
                    <a:pt x="2174" y="14241"/>
                    <a:pt x="2867" y="14241"/>
                  </a:cubicBezTo>
                  <a:cubicBezTo>
                    <a:pt x="3592" y="14241"/>
                    <a:pt x="4127" y="13674"/>
                    <a:pt x="4127" y="12981"/>
                  </a:cubicBezTo>
                  <a:lnTo>
                    <a:pt x="4127" y="12540"/>
                  </a:lnTo>
                  <a:lnTo>
                    <a:pt x="8286" y="12540"/>
                  </a:lnTo>
                  <a:lnTo>
                    <a:pt x="8286" y="12981"/>
                  </a:lnTo>
                  <a:cubicBezTo>
                    <a:pt x="8286" y="13642"/>
                    <a:pt x="8822" y="14241"/>
                    <a:pt x="9483" y="14241"/>
                  </a:cubicBezTo>
                  <a:cubicBezTo>
                    <a:pt x="10176" y="14241"/>
                    <a:pt x="10775" y="13674"/>
                    <a:pt x="10775" y="12981"/>
                  </a:cubicBezTo>
                  <a:lnTo>
                    <a:pt x="10775" y="10838"/>
                  </a:lnTo>
                  <a:lnTo>
                    <a:pt x="11153" y="10838"/>
                  </a:lnTo>
                  <a:cubicBezTo>
                    <a:pt x="11815" y="10838"/>
                    <a:pt x="12413" y="10303"/>
                    <a:pt x="12413" y="9578"/>
                  </a:cubicBezTo>
                  <a:lnTo>
                    <a:pt x="12413" y="2899"/>
                  </a:lnTo>
                  <a:cubicBezTo>
                    <a:pt x="12413" y="2238"/>
                    <a:pt x="11878" y="1639"/>
                    <a:pt x="11153" y="1639"/>
                  </a:cubicBezTo>
                  <a:lnTo>
                    <a:pt x="8286" y="1639"/>
                  </a:lnTo>
                  <a:lnTo>
                    <a:pt x="8286" y="1198"/>
                  </a:lnTo>
                  <a:cubicBezTo>
                    <a:pt x="8286" y="568"/>
                    <a:pt x="7687" y="1"/>
                    <a:pt x="7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-9426025" y="1695350"/>
              <a:ext cx="63025" cy="62250"/>
            </a:xfrm>
            <a:custGeom>
              <a:rect b="b" l="l" r="r" t="t"/>
              <a:pathLst>
                <a:path extrusionOk="0" h="2490" w="2521">
                  <a:moveTo>
                    <a:pt x="1260" y="820"/>
                  </a:moveTo>
                  <a:cubicBezTo>
                    <a:pt x="1449" y="820"/>
                    <a:pt x="1638" y="977"/>
                    <a:pt x="1638" y="1229"/>
                  </a:cubicBezTo>
                  <a:cubicBezTo>
                    <a:pt x="1638" y="1450"/>
                    <a:pt x="1449" y="1639"/>
                    <a:pt x="1260" y="1639"/>
                  </a:cubicBezTo>
                  <a:cubicBezTo>
                    <a:pt x="1071" y="1639"/>
                    <a:pt x="851" y="1450"/>
                    <a:pt x="851" y="1229"/>
                  </a:cubicBezTo>
                  <a:cubicBezTo>
                    <a:pt x="851" y="977"/>
                    <a:pt x="1071" y="820"/>
                    <a:pt x="1260" y="820"/>
                  </a:cubicBezTo>
                  <a:close/>
                  <a:moveTo>
                    <a:pt x="1260" y="1"/>
                  </a:moveTo>
                  <a:cubicBezTo>
                    <a:pt x="536" y="1"/>
                    <a:pt x="0" y="505"/>
                    <a:pt x="0" y="1229"/>
                  </a:cubicBezTo>
                  <a:cubicBezTo>
                    <a:pt x="0" y="1891"/>
                    <a:pt x="536" y="2490"/>
                    <a:pt x="1260" y="2490"/>
                  </a:cubicBezTo>
                  <a:cubicBezTo>
                    <a:pt x="1985" y="2490"/>
                    <a:pt x="2521" y="1922"/>
                    <a:pt x="2521" y="1229"/>
                  </a:cubicBezTo>
                  <a:cubicBezTo>
                    <a:pt x="2521" y="505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48"/>
          <p:cNvGrpSpPr/>
          <p:nvPr/>
        </p:nvGrpSpPr>
        <p:grpSpPr>
          <a:xfrm>
            <a:off x="5236965" y="1588450"/>
            <a:ext cx="412168" cy="411407"/>
            <a:chOff x="-9157450" y="1622750"/>
            <a:chExt cx="352100" cy="351450"/>
          </a:xfrm>
        </p:grpSpPr>
        <p:sp>
          <p:nvSpPr>
            <p:cNvPr id="1499" name="Google Shape;1499;p48"/>
            <p:cNvSpPr/>
            <p:nvPr/>
          </p:nvSpPr>
          <p:spPr>
            <a:xfrm>
              <a:off x="-9034575" y="1706075"/>
              <a:ext cx="229225" cy="268125"/>
            </a:xfrm>
            <a:custGeom>
              <a:rect b="b" l="l" r="r" t="t"/>
              <a:pathLst>
                <a:path extrusionOk="0" h="10725" w="9169">
                  <a:moveTo>
                    <a:pt x="8317" y="989"/>
                  </a:moveTo>
                  <a:lnTo>
                    <a:pt x="8317" y="1777"/>
                  </a:lnTo>
                  <a:lnTo>
                    <a:pt x="3308" y="3195"/>
                  </a:lnTo>
                  <a:lnTo>
                    <a:pt x="3308" y="2407"/>
                  </a:lnTo>
                  <a:lnTo>
                    <a:pt x="8317" y="989"/>
                  </a:lnTo>
                  <a:close/>
                  <a:moveTo>
                    <a:pt x="7498" y="6629"/>
                  </a:moveTo>
                  <a:cubicBezTo>
                    <a:pt x="7971" y="6629"/>
                    <a:pt x="8317" y="6975"/>
                    <a:pt x="8317" y="7448"/>
                  </a:cubicBezTo>
                  <a:cubicBezTo>
                    <a:pt x="8317" y="7920"/>
                    <a:pt x="7971" y="8267"/>
                    <a:pt x="7498" y="8267"/>
                  </a:cubicBezTo>
                  <a:cubicBezTo>
                    <a:pt x="7026" y="8267"/>
                    <a:pt x="6679" y="7920"/>
                    <a:pt x="6679" y="7448"/>
                  </a:cubicBezTo>
                  <a:cubicBezTo>
                    <a:pt x="6679" y="6975"/>
                    <a:pt x="7026" y="6629"/>
                    <a:pt x="7498" y="6629"/>
                  </a:cubicBezTo>
                  <a:close/>
                  <a:moveTo>
                    <a:pt x="1670" y="8267"/>
                  </a:moveTo>
                  <a:cubicBezTo>
                    <a:pt x="2142" y="8267"/>
                    <a:pt x="2489" y="8645"/>
                    <a:pt x="2489" y="9118"/>
                  </a:cubicBezTo>
                  <a:cubicBezTo>
                    <a:pt x="2489" y="9590"/>
                    <a:pt x="2111" y="9937"/>
                    <a:pt x="1670" y="9937"/>
                  </a:cubicBezTo>
                  <a:cubicBezTo>
                    <a:pt x="1197" y="9937"/>
                    <a:pt x="851" y="9590"/>
                    <a:pt x="851" y="9118"/>
                  </a:cubicBezTo>
                  <a:cubicBezTo>
                    <a:pt x="851" y="8645"/>
                    <a:pt x="1197" y="8267"/>
                    <a:pt x="1670" y="8267"/>
                  </a:cubicBezTo>
                  <a:close/>
                  <a:moveTo>
                    <a:pt x="8733" y="0"/>
                  </a:moveTo>
                  <a:cubicBezTo>
                    <a:pt x="8700" y="0"/>
                    <a:pt x="8666" y="4"/>
                    <a:pt x="8632" y="13"/>
                  </a:cubicBezTo>
                  <a:lnTo>
                    <a:pt x="2804" y="1651"/>
                  </a:lnTo>
                  <a:cubicBezTo>
                    <a:pt x="2615" y="1714"/>
                    <a:pt x="2489" y="1872"/>
                    <a:pt x="2489" y="2061"/>
                  </a:cubicBezTo>
                  <a:lnTo>
                    <a:pt x="2489" y="7637"/>
                  </a:lnTo>
                  <a:cubicBezTo>
                    <a:pt x="2268" y="7479"/>
                    <a:pt x="1985" y="7416"/>
                    <a:pt x="1670" y="7416"/>
                  </a:cubicBezTo>
                  <a:cubicBezTo>
                    <a:pt x="756" y="7416"/>
                    <a:pt x="0" y="8172"/>
                    <a:pt x="0" y="9055"/>
                  </a:cubicBezTo>
                  <a:cubicBezTo>
                    <a:pt x="0" y="9968"/>
                    <a:pt x="756" y="10724"/>
                    <a:pt x="1670" y="10724"/>
                  </a:cubicBezTo>
                  <a:cubicBezTo>
                    <a:pt x="2584" y="10724"/>
                    <a:pt x="3340" y="9968"/>
                    <a:pt x="3340" y="9055"/>
                  </a:cubicBezTo>
                  <a:lnTo>
                    <a:pt x="3340" y="3982"/>
                  </a:lnTo>
                  <a:lnTo>
                    <a:pt x="8317" y="2565"/>
                  </a:lnTo>
                  <a:lnTo>
                    <a:pt x="8317" y="5967"/>
                  </a:lnTo>
                  <a:cubicBezTo>
                    <a:pt x="8097" y="5810"/>
                    <a:pt x="7813" y="5715"/>
                    <a:pt x="7498" y="5715"/>
                  </a:cubicBezTo>
                  <a:cubicBezTo>
                    <a:pt x="6585" y="5715"/>
                    <a:pt x="5860" y="6471"/>
                    <a:pt x="5860" y="7385"/>
                  </a:cubicBezTo>
                  <a:cubicBezTo>
                    <a:pt x="5860" y="8267"/>
                    <a:pt x="6585" y="9023"/>
                    <a:pt x="7498" y="9023"/>
                  </a:cubicBezTo>
                  <a:cubicBezTo>
                    <a:pt x="8412" y="9023"/>
                    <a:pt x="9168" y="8267"/>
                    <a:pt x="9168" y="7385"/>
                  </a:cubicBezTo>
                  <a:lnTo>
                    <a:pt x="9168" y="359"/>
                  </a:lnTo>
                  <a:cubicBezTo>
                    <a:pt x="9137" y="296"/>
                    <a:pt x="9105" y="170"/>
                    <a:pt x="8979" y="76"/>
                  </a:cubicBezTo>
                  <a:cubicBezTo>
                    <a:pt x="8910" y="30"/>
                    <a:pt x="8824" y="0"/>
                    <a:pt x="8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-9157450" y="1622750"/>
              <a:ext cx="164625" cy="249850"/>
            </a:xfrm>
            <a:custGeom>
              <a:rect b="b" l="l" r="r" t="t"/>
              <a:pathLst>
                <a:path extrusionOk="0" h="9994" w="6585">
                  <a:moveTo>
                    <a:pt x="1607" y="7473"/>
                  </a:moveTo>
                  <a:cubicBezTo>
                    <a:pt x="2080" y="7473"/>
                    <a:pt x="2458" y="7819"/>
                    <a:pt x="2458" y="8292"/>
                  </a:cubicBezTo>
                  <a:cubicBezTo>
                    <a:pt x="2458" y="8765"/>
                    <a:pt x="2048" y="9143"/>
                    <a:pt x="1607" y="9143"/>
                  </a:cubicBezTo>
                  <a:cubicBezTo>
                    <a:pt x="1135" y="9143"/>
                    <a:pt x="788" y="8765"/>
                    <a:pt x="788" y="8292"/>
                  </a:cubicBezTo>
                  <a:cubicBezTo>
                    <a:pt x="788" y="7819"/>
                    <a:pt x="1135" y="7473"/>
                    <a:pt x="1607" y="7473"/>
                  </a:cubicBezTo>
                  <a:close/>
                  <a:moveTo>
                    <a:pt x="2922" y="0"/>
                  </a:moveTo>
                  <a:cubicBezTo>
                    <a:pt x="2874" y="0"/>
                    <a:pt x="2825" y="12"/>
                    <a:pt x="2773" y="38"/>
                  </a:cubicBezTo>
                  <a:cubicBezTo>
                    <a:pt x="2615" y="69"/>
                    <a:pt x="2489" y="227"/>
                    <a:pt x="2489" y="416"/>
                  </a:cubicBezTo>
                  <a:lnTo>
                    <a:pt x="2489" y="6906"/>
                  </a:lnTo>
                  <a:cubicBezTo>
                    <a:pt x="2237" y="6748"/>
                    <a:pt x="1985" y="6685"/>
                    <a:pt x="1670" y="6685"/>
                  </a:cubicBezTo>
                  <a:cubicBezTo>
                    <a:pt x="756" y="6685"/>
                    <a:pt x="0" y="7441"/>
                    <a:pt x="0" y="8355"/>
                  </a:cubicBezTo>
                  <a:cubicBezTo>
                    <a:pt x="0" y="9237"/>
                    <a:pt x="756" y="9993"/>
                    <a:pt x="1670" y="9993"/>
                  </a:cubicBezTo>
                  <a:cubicBezTo>
                    <a:pt x="2552" y="9993"/>
                    <a:pt x="3308" y="9237"/>
                    <a:pt x="3308" y="8355"/>
                  </a:cubicBezTo>
                  <a:lnTo>
                    <a:pt x="3308" y="1739"/>
                  </a:lnTo>
                  <a:cubicBezTo>
                    <a:pt x="3812" y="2369"/>
                    <a:pt x="4443" y="2999"/>
                    <a:pt x="5293" y="3566"/>
                  </a:cubicBezTo>
                  <a:cubicBezTo>
                    <a:pt x="5608" y="3818"/>
                    <a:pt x="5797" y="4165"/>
                    <a:pt x="5797" y="4574"/>
                  </a:cubicBezTo>
                  <a:cubicBezTo>
                    <a:pt x="5797" y="5236"/>
                    <a:pt x="5230" y="5835"/>
                    <a:pt x="4569" y="5835"/>
                  </a:cubicBezTo>
                  <a:cubicBezTo>
                    <a:pt x="4348" y="5835"/>
                    <a:pt x="4190" y="6024"/>
                    <a:pt x="4190" y="6244"/>
                  </a:cubicBezTo>
                  <a:cubicBezTo>
                    <a:pt x="4190" y="6496"/>
                    <a:pt x="4380" y="6654"/>
                    <a:pt x="4569" y="6654"/>
                  </a:cubicBezTo>
                  <a:cubicBezTo>
                    <a:pt x="5640" y="6654"/>
                    <a:pt x="6585" y="5740"/>
                    <a:pt x="6585" y="4606"/>
                  </a:cubicBezTo>
                  <a:cubicBezTo>
                    <a:pt x="6585" y="3944"/>
                    <a:pt x="6270" y="3314"/>
                    <a:pt x="5766" y="2936"/>
                  </a:cubicBezTo>
                  <a:cubicBezTo>
                    <a:pt x="4852" y="2275"/>
                    <a:pt x="4190" y="1613"/>
                    <a:pt x="3718" y="888"/>
                  </a:cubicBezTo>
                  <a:lnTo>
                    <a:pt x="3245" y="195"/>
                  </a:lnTo>
                  <a:cubicBezTo>
                    <a:pt x="3154" y="81"/>
                    <a:pt x="3046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p49"/>
          <p:cNvGrpSpPr/>
          <p:nvPr/>
        </p:nvGrpSpPr>
        <p:grpSpPr>
          <a:xfrm>
            <a:off x="2700566" y="997521"/>
            <a:ext cx="1499700" cy="2789654"/>
            <a:chOff x="2700566" y="1045146"/>
            <a:chExt cx="1499700" cy="2789654"/>
          </a:xfrm>
        </p:grpSpPr>
        <p:sp>
          <p:nvSpPr>
            <p:cNvPr id="1506" name="Google Shape;1506;p49"/>
            <p:cNvSpPr/>
            <p:nvPr/>
          </p:nvSpPr>
          <p:spPr>
            <a:xfrm>
              <a:off x="2700566" y="1532951"/>
              <a:ext cx="1499700" cy="149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07" name="Google Shape;1507;p49"/>
            <p:cNvSpPr txBox="1"/>
            <p:nvPr/>
          </p:nvSpPr>
          <p:spPr>
            <a:xfrm>
              <a:off x="2832416" y="3115100"/>
              <a:ext cx="12360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8" name="Google Shape;1508;p49"/>
            <p:cNvSpPr txBox="1"/>
            <p:nvPr/>
          </p:nvSpPr>
          <p:spPr>
            <a:xfrm>
              <a:off x="2901416" y="1045146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0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 flipH="1" rot="10800000">
              <a:off x="2841170" y="1667565"/>
              <a:ext cx="1218492" cy="1230471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0" name="Google Shape;1510;p49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sp>
        <p:nvSpPr>
          <p:cNvPr id="1511" name="Google Shape;1511;p49"/>
          <p:cNvSpPr/>
          <p:nvPr/>
        </p:nvSpPr>
        <p:spPr>
          <a:xfrm flipH="1" rot="10800000">
            <a:off x="2047526" y="1971326"/>
            <a:ext cx="562500" cy="5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12" name="Google Shape;1512;p49"/>
          <p:cNvSpPr/>
          <p:nvPr/>
        </p:nvSpPr>
        <p:spPr>
          <a:xfrm flipH="1" rot="10800000">
            <a:off x="4290834" y="1971326"/>
            <a:ext cx="562500" cy="5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13" name="Google Shape;1513;p49"/>
          <p:cNvSpPr/>
          <p:nvPr/>
        </p:nvSpPr>
        <p:spPr>
          <a:xfrm flipH="1" rot="10800000">
            <a:off x="6534142" y="1971326"/>
            <a:ext cx="562500" cy="5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514" name="Google Shape;1514;p49"/>
          <p:cNvGrpSpPr/>
          <p:nvPr/>
        </p:nvGrpSpPr>
        <p:grpSpPr>
          <a:xfrm>
            <a:off x="457275" y="997521"/>
            <a:ext cx="1499700" cy="2789654"/>
            <a:chOff x="457275" y="1045146"/>
            <a:chExt cx="1499700" cy="2789654"/>
          </a:xfrm>
        </p:grpSpPr>
        <p:sp>
          <p:nvSpPr>
            <p:cNvPr id="1515" name="Google Shape;1515;p49"/>
            <p:cNvSpPr/>
            <p:nvPr/>
          </p:nvSpPr>
          <p:spPr>
            <a:xfrm>
              <a:off x="457275" y="1532951"/>
              <a:ext cx="1499700" cy="1499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516" name="Google Shape;1516;p49"/>
            <p:cNvSpPr txBox="1"/>
            <p:nvPr/>
          </p:nvSpPr>
          <p:spPr>
            <a:xfrm>
              <a:off x="589125" y="3115100"/>
              <a:ext cx="12360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9"/>
            <p:cNvSpPr txBox="1"/>
            <p:nvPr/>
          </p:nvSpPr>
          <p:spPr>
            <a:xfrm>
              <a:off x="658125" y="1045146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650178" y="1667565"/>
              <a:ext cx="976849" cy="1230471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9" name="Google Shape;1519;p49"/>
          <p:cNvGrpSpPr/>
          <p:nvPr/>
        </p:nvGrpSpPr>
        <p:grpSpPr>
          <a:xfrm>
            <a:off x="7187156" y="997521"/>
            <a:ext cx="1499700" cy="2789654"/>
            <a:chOff x="7187156" y="1045146"/>
            <a:chExt cx="1499700" cy="2789654"/>
          </a:xfrm>
        </p:grpSpPr>
        <p:sp>
          <p:nvSpPr>
            <p:cNvPr id="1520" name="Google Shape;1520;p49"/>
            <p:cNvSpPr/>
            <p:nvPr/>
          </p:nvSpPr>
          <p:spPr>
            <a:xfrm>
              <a:off x="7187156" y="1532951"/>
              <a:ext cx="1499700" cy="149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21" name="Google Shape;1521;p49"/>
            <p:cNvSpPr txBox="1"/>
            <p:nvPr/>
          </p:nvSpPr>
          <p:spPr>
            <a:xfrm>
              <a:off x="7319006" y="3115100"/>
              <a:ext cx="12360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2" name="Google Shape;1522;p49"/>
            <p:cNvSpPr txBox="1"/>
            <p:nvPr/>
          </p:nvSpPr>
          <p:spPr>
            <a:xfrm>
              <a:off x="7388006" y="1045146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 flipH="1" rot="10800000">
              <a:off x="7567273" y="1788680"/>
              <a:ext cx="754819" cy="988241"/>
            </a:xfrm>
            <a:custGeom>
              <a:rect b="b" l="l" r="r" t="t"/>
              <a:pathLst>
                <a:path extrusionOk="0" h="16829" w="12854">
                  <a:moveTo>
                    <a:pt x="6254" y="1"/>
                  </a:moveTo>
                  <a:cubicBezTo>
                    <a:pt x="5109" y="1"/>
                    <a:pt x="4094" y="930"/>
                    <a:pt x="4094" y="2085"/>
                  </a:cubicBezTo>
                  <a:cubicBezTo>
                    <a:pt x="4094" y="2582"/>
                    <a:pt x="4159" y="3025"/>
                    <a:pt x="4483" y="3392"/>
                  </a:cubicBezTo>
                  <a:cubicBezTo>
                    <a:pt x="4807" y="3760"/>
                    <a:pt x="5109" y="4148"/>
                    <a:pt x="4980" y="4440"/>
                  </a:cubicBezTo>
                  <a:cubicBezTo>
                    <a:pt x="4958" y="4516"/>
                    <a:pt x="4926" y="4591"/>
                    <a:pt x="4850" y="4634"/>
                  </a:cubicBezTo>
                  <a:cubicBezTo>
                    <a:pt x="2279" y="4537"/>
                    <a:pt x="378" y="4300"/>
                    <a:pt x="378" y="4300"/>
                  </a:cubicBezTo>
                  <a:lnTo>
                    <a:pt x="368" y="4300"/>
                  </a:lnTo>
                  <a:cubicBezTo>
                    <a:pt x="368" y="4300"/>
                    <a:pt x="87" y="6276"/>
                    <a:pt x="0" y="8901"/>
                  </a:cubicBezTo>
                  <a:cubicBezTo>
                    <a:pt x="54" y="8998"/>
                    <a:pt x="108" y="9106"/>
                    <a:pt x="195" y="9128"/>
                  </a:cubicBezTo>
                  <a:cubicBezTo>
                    <a:pt x="270" y="9158"/>
                    <a:pt x="351" y="9173"/>
                    <a:pt x="436" y="9173"/>
                  </a:cubicBezTo>
                  <a:cubicBezTo>
                    <a:pt x="680" y="9173"/>
                    <a:pt x="959" y="9050"/>
                    <a:pt x="1232" y="8825"/>
                  </a:cubicBezTo>
                  <a:cubicBezTo>
                    <a:pt x="1599" y="8501"/>
                    <a:pt x="2053" y="8296"/>
                    <a:pt x="2571" y="8296"/>
                  </a:cubicBezTo>
                  <a:cubicBezTo>
                    <a:pt x="3716" y="8296"/>
                    <a:pt x="4645" y="9214"/>
                    <a:pt x="4645" y="10359"/>
                  </a:cubicBezTo>
                  <a:cubicBezTo>
                    <a:pt x="4645" y="11504"/>
                    <a:pt x="3716" y="12314"/>
                    <a:pt x="2571" y="12314"/>
                  </a:cubicBezTo>
                  <a:cubicBezTo>
                    <a:pt x="2512" y="12314"/>
                    <a:pt x="2453" y="12315"/>
                    <a:pt x="2395" y="12315"/>
                  </a:cubicBezTo>
                  <a:cubicBezTo>
                    <a:pt x="1967" y="12315"/>
                    <a:pt x="1578" y="12281"/>
                    <a:pt x="1264" y="11720"/>
                  </a:cubicBezTo>
                  <a:cubicBezTo>
                    <a:pt x="943" y="11720"/>
                    <a:pt x="606" y="11407"/>
                    <a:pt x="324" y="11407"/>
                  </a:cubicBezTo>
                  <a:cubicBezTo>
                    <a:pt x="283" y="11407"/>
                    <a:pt x="244" y="11413"/>
                    <a:pt x="206" y="11428"/>
                  </a:cubicBezTo>
                  <a:cubicBezTo>
                    <a:pt x="130" y="11450"/>
                    <a:pt x="54" y="11666"/>
                    <a:pt x="22" y="11774"/>
                  </a:cubicBezTo>
                  <a:cubicBezTo>
                    <a:pt x="98" y="14409"/>
                    <a:pt x="378" y="16559"/>
                    <a:pt x="378" y="16559"/>
                  </a:cubicBezTo>
                  <a:lnTo>
                    <a:pt x="400" y="16559"/>
                  </a:lnTo>
                  <a:cubicBezTo>
                    <a:pt x="400" y="16559"/>
                    <a:pt x="2128" y="16721"/>
                    <a:pt x="4483" y="16829"/>
                  </a:cubicBezTo>
                  <a:cubicBezTo>
                    <a:pt x="4796" y="16785"/>
                    <a:pt x="5131" y="16656"/>
                    <a:pt x="5217" y="16461"/>
                  </a:cubicBezTo>
                  <a:cubicBezTo>
                    <a:pt x="5336" y="16159"/>
                    <a:pt x="5152" y="15781"/>
                    <a:pt x="4861" y="15425"/>
                  </a:cubicBezTo>
                  <a:lnTo>
                    <a:pt x="4861" y="15403"/>
                  </a:lnTo>
                  <a:cubicBezTo>
                    <a:pt x="4569" y="15047"/>
                    <a:pt x="4375" y="14571"/>
                    <a:pt x="4375" y="14074"/>
                  </a:cubicBezTo>
                  <a:cubicBezTo>
                    <a:pt x="4375" y="12919"/>
                    <a:pt x="5314" y="11979"/>
                    <a:pt x="6459" y="11979"/>
                  </a:cubicBezTo>
                  <a:cubicBezTo>
                    <a:pt x="7604" y="11979"/>
                    <a:pt x="8533" y="12908"/>
                    <a:pt x="8533" y="14053"/>
                  </a:cubicBezTo>
                  <a:cubicBezTo>
                    <a:pt x="8533" y="14560"/>
                    <a:pt x="8047" y="15003"/>
                    <a:pt x="8047" y="15371"/>
                  </a:cubicBezTo>
                  <a:cubicBezTo>
                    <a:pt x="7723" y="15727"/>
                    <a:pt x="7529" y="16094"/>
                    <a:pt x="7647" y="16407"/>
                  </a:cubicBezTo>
                  <a:cubicBezTo>
                    <a:pt x="7723" y="16591"/>
                    <a:pt x="8090" y="16688"/>
                    <a:pt x="8414" y="16742"/>
                  </a:cubicBezTo>
                  <a:cubicBezTo>
                    <a:pt x="10780" y="16645"/>
                    <a:pt x="12519" y="16397"/>
                    <a:pt x="12519" y="16397"/>
                  </a:cubicBezTo>
                  <a:cubicBezTo>
                    <a:pt x="12519" y="16397"/>
                    <a:pt x="12767" y="14560"/>
                    <a:pt x="12853" y="12098"/>
                  </a:cubicBezTo>
                  <a:cubicBezTo>
                    <a:pt x="12778" y="11774"/>
                    <a:pt x="12691" y="11471"/>
                    <a:pt x="12508" y="11385"/>
                  </a:cubicBezTo>
                  <a:cubicBezTo>
                    <a:pt x="12444" y="11360"/>
                    <a:pt x="12378" y="11348"/>
                    <a:pt x="12309" y="11348"/>
                  </a:cubicBezTo>
                  <a:cubicBezTo>
                    <a:pt x="12052" y="11348"/>
                    <a:pt x="11765" y="11511"/>
                    <a:pt x="11493" y="11741"/>
                  </a:cubicBezTo>
                  <a:cubicBezTo>
                    <a:pt x="11125" y="12033"/>
                    <a:pt x="10672" y="12227"/>
                    <a:pt x="10153" y="12227"/>
                  </a:cubicBezTo>
                  <a:cubicBezTo>
                    <a:pt x="9008" y="12227"/>
                    <a:pt x="8079" y="11288"/>
                    <a:pt x="8079" y="10143"/>
                  </a:cubicBezTo>
                  <a:cubicBezTo>
                    <a:pt x="8079" y="8998"/>
                    <a:pt x="9008" y="8037"/>
                    <a:pt x="10153" y="8037"/>
                  </a:cubicBezTo>
                  <a:cubicBezTo>
                    <a:pt x="10650" y="8037"/>
                    <a:pt x="11104" y="8156"/>
                    <a:pt x="11460" y="8480"/>
                  </a:cubicBezTo>
                  <a:cubicBezTo>
                    <a:pt x="11759" y="8744"/>
                    <a:pt x="12059" y="8957"/>
                    <a:pt x="12317" y="8957"/>
                  </a:cubicBezTo>
                  <a:cubicBezTo>
                    <a:pt x="12376" y="8957"/>
                    <a:pt x="12432" y="8946"/>
                    <a:pt x="12486" y="8922"/>
                  </a:cubicBezTo>
                  <a:cubicBezTo>
                    <a:pt x="12670" y="8847"/>
                    <a:pt x="12756" y="8588"/>
                    <a:pt x="12810" y="8296"/>
                  </a:cubicBezTo>
                  <a:cubicBezTo>
                    <a:pt x="12724" y="5974"/>
                    <a:pt x="12508" y="4300"/>
                    <a:pt x="12508" y="4300"/>
                  </a:cubicBezTo>
                  <a:lnTo>
                    <a:pt x="12475" y="4300"/>
                  </a:lnTo>
                  <a:cubicBezTo>
                    <a:pt x="12475" y="4300"/>
                    <a:pt x="10380" y="4570"/>
                    <a:pt x="7669" y="4645"/>
                  </a:cubicBezTo>
                  <a:cubicBezTo>
                    <a:pt x="7593" y="4602"/>
                    <a:pt x="7529" y="4537"/>
                    <a:pt x="7496" y="4462"/>
                  </a:cubicBezTo>
                  <a:cubicBezTo>
                    <a:pt x="7377" y="4159"/>
                    <a:pt x="7561" y="3781"/>
                    <a:pt x="7842" y="3414"/>
                  </a:cubicBezTo>
                  <a:cubicBezTo>
                    <a:pt x="8144" y="3058"/>
                    <a:pt x="8328" y="2593"/>
                    <a:pt x="8328" y="2085"/>
                  </a:cubicBezTo>
                  <a:cubicBezTo>
                    <a:pt x="8328" y="930"/>
                    <a:pt x="7399" y="1"/>
                    <a:pt x="6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4943846" y="997521"/>
            <a:ext cx="1499700" cy="2789654"/>
            <a:chOff x="4943846" y="1045146"/>
            <a:chExt cx="1499700" cy="2789654"/>
          </a:xfrm>
        </p:grpSpPr>
        <p:sp>
          <p:nvSpPr>
            <p:cNvPr id="1525" name="Google Shape;1525;p49"/>
            <p:cNvSpPr/>
            <p:nvPr/>
          </p:nvSpPr>
          <p:spPr>
            <a:xfrm>
              <a:off x="4943846" y="1532951"/>
              <a:ext cx="1499700" cy="149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26" name="Google Shape;1526;p49"/>
            <p:cNvSpPr txBox="1"/>
            <p:nvPr/>
          </p:nvSpPr>
          <p:spPr>
            <a:xfrm>
              <a:off x="5075696" y="3115100"/>
              <a:ext cx="1236000" cy="7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7" name="Google Shape;1527;p49"/>
            <p:cNvSpPr txBox="1"/>
            <p:nvPr/>
          </p:nvSpPr>
          <p:spPr>
            <a:xfrm>
              <a:off x="5144696" y="1045146"/>
              <a:ext cx="1098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5312208" y="1667565"/>
              <a:ext cx="976790" cy="1230471"/>
            </a:xfrm>
            <a:custGeom>
              <a:rect b="b" l="l" r="r" t="t"/>
              <a:pathLst>
                <a:path extrusionOk="0" h="20954" w="16634">
                  <a:moveTo>
                    <a:pt x="6265" y="0"/>
                  </a:moveTo>
                  <a:cubicBezTo>
                    <a:pt x="5120" y="0"/>
                    <a:pt x="4169" y="929"/>
                    <a:pt x="4169" y="2074"/>
                  </a:cubicBezTo>
                  <a:cubicBezTo>
                    <a:pt x="4169" y="2592"/>
                    <a:pt x="4342" y="3046"/>
                    <a:pt x="4645" y="3413"/>
                  </a:cubicBezTo>
                  <a:lnTo>
                    <a:pt x="4634" y="3413"/>
                  </a:lnTo>
                  <a:cubicBezTo>
                    <a:pt x="4915" y="3780"/>
                    <a:pt x="5098" y="4158"/>
                    <a:pt x="4980" y="4450"/>
                  </a:cubicBezTo>
                  <a:cubicBezTo>
                    <a:pt x="4904" y="4644"/>
                    <a:pt x="4580" y="4742"/>
                    <a:pt x="4267" y="4796"/>
                  </a:cubicBezTo>
                  <a:cubicBezTo>
                    <a:pt x="2323" y="4709"/>
                    <a:pt x="800" y="4547"/>
                    <a:pt x="314" y="4493"/>
                  </a:cubicBezTo>
                  <a:cubicBezTo>
                    <a:pt x="281" y="4763"/>
                    <a:pt x="65" y="6589"/>
                    <a:pt x="0" y="8932"/>
                  </a:cubicBezTo>
                  <a:cubicBezTo>
                    <a:pt x="54" y="9116"/>
                    <a:pt x="130" y="9246"/>
                    <a:pt x="260" y="9300"/>
                  </a:cubicBezTo>
                  <a:cubicBezTo>
                    <a:pt x="321" y="9325"/>
                    <a:pt x="387" y="9336"/>
                    <a:pt x="455" y="9336"/>
                  </a:cubicBezTo>
                  <a:cubicBezTo>
                    <a:pt x="711" y="9336"/>
                    <a:pt x="1007" y="9175"/>
                    <a:pt x="1296" y="8954"/>
                  </a:cubicBezTo>
                  <a:lnTo>
                    <a:pt x="1296" y="8965"/>
                  </a:lnTo>
                  <a:cubicBezTo>
                    <a:pt x="1664" y="8662"/>
                    <a:pt x="2117" y="8490"/>
                    <a:pt x="2636" y="8490"/>
                  </a:cubicBezTo>
                  <a:cubicBezTo>
                    <a:pt x="3781" y="8490"/>
                    <a:pt x="4710" y="9451"/>
                    <a:pt x="4710" y="10596"/>
                  </a:cubicBezTo>
                  <a:cubicBezTo>
                    <a:pt x="4710" y="11741"/>
                    <a:pt x="3781" y="12745"/>
                    <a:pt x="2636" y="12745"/>
                  </a:cubicBezTo>
                  <a:cubicBezTo>
                    <a:pt x="2139" y="12745"/>
                    <a:pt x="1685" y="12378"/>
                    <a:pt x="1329" y="12378"/>
                  </a:cubicBezTo>
                  <a:cubicBezTo>
                    <a:pt x="1015" y="12101"/>
                    <a:pt x="685" y="11824"/>
                    <a:pt x="407" y="11824"/>
                  </a:cubicBezTo>
                  <a:cubicBezTo>
                    <a:pt x="360" y="11824"/>
                    <a:pt x="314" y="11831"/>
                    <a:pt x="270" y="11849"/>
                  </a:cubicBezTo>
                  <a:cubicBezTo>
                    <a:pt x="152" y="11892"/>
                    <a:pt x="65" y="11978"/>
                    <a:pt x="11" y="12151"/>
                  </a:cubicBezTo>
                  <a:cubicBezTo>
                    <a:pt x="98" y="14462"/>
                    <a:pt x="314" y="16245"/>
                    <a:pt x="357" y="16536"/>
                  </a:cubicBezTo>
                  <a:cubicBezTo>
                    <a:pt x="897" y="16471"/>
                    <a:pt x="2495" y="16299"/>
                    <a:pt x="4515" y="16212"/>
                  </a:cubicBezTo>
                  <a:cubicBezTo>
                    <a:pt x="4720" y="16266"/>
                    <a:pt x="4926" y="16363"/>
                    <a:pt x="4980" y="16493"/>
                  </a:cubicBezTo>
                  <a:cubicBezTo>
                    <a:pt x="5098" y="16795"/>
                    <a:pt x="4872" y="17184"/>
                    <a:pt x="4548" y="17551"/>
                  </a:cubicBezTo>
                  <a:cubicBezTo>
                    <a:pt x="4223" y="17930"/>
                    <a:pt x="4094" y="18372"/>
                    <a:pt x="4072" y="18869"/>
                  </a:cubicBezTo>
                  <a:cubicBezTo>
                    <a:pt x="4072" y="20025"/>
                    <a:pt x="5012" y="20954"/>
                    <a:pt x="6157" y="20954"/>
                  </a:cubicBezTo>
                  <a:cubicBezTo>
                    <a:pt x="7302" y="20954"/>
                    <a:pt x="8252" y="20025"/>
                    <a:pt x="8252" y="18869"/>
                  </a:cubicBezTo>
                  <a:cubicBezTo>
                    <a:pt x="8252" y="18362"/>
                    <a:pt x="8069" y="17897"/>
                    <a:pt x="7777" y="17541"/>
                  </a:cubicBezTo>
                  <a:lnTo>
                    <a:pt x="7788" y="17541"/>
                  </a:lnTo>
                  <a:cubicBezTo>
                    <a:pt x="7507" y="17173"/>
                    <a:pt x="7313" y="16795"/>
                    <a:pt x="7442" y="16493"/>
                  </a:cubicBezTo>
                  <a:cubicBezTo>
                    <a:pt x="7507" y="16363"/>
                    <a:pt x="7680" y="16277"/>
                    <a:pt x="7896" y="16223"/>
                  </a:cubicBezTo>
                  <a:cubicBezTo>
                    <a:pt x="10369" y="16320"/>
                    <a:pt x="12238" y="16590"/>
                    <a:pt x="12270" y="16590"/>
                  </a:cubicBezTo>
                  <a:cubicBezTo>
                    <a:pt x="12259" y="16407"/>
                    <a:pt x="12011" y="14581"/>
                    <a:pt x="11935" y="12173"/>
                  </a:cubicBezTo>
                  <a:cubicBezTo>
                    <a:pt x="11989" y="12000"/>
                    <a:pt x="12076" y="11903"/>
                    <a:pt x="12195" y="11849"/>
                  </a:cubicBezTo>
                  <a:cubicBezTo>
                    <a:pt x="12237" y="11831"/>
                    <a:pt x="12281" y="11824"/>
                    <a:pt x="12327" y="11824"/>
                  </a:cubicBezTo>
                  <a:cubicBezTo>
                    <a:pt x="12601" y="11824"/>
                    <a:pt x="12937" y="12101"/>
                    <a:pt x="13242" y="12378"/>
                  </a:cubicBezTo>
                  <a:cubicBezTo>
                    <a:pt x="13610" y="12378"/>
                    <a:pt x="14052" y="12745"/>
                    <a:pt x="14560" y="12745"/>
                  </a:cubicBezTo>
                  <a:cubicBezTo>
                    <a:pt x="15705" y="12745"/>
                    <a:pt x="16634" y="11719"/>
                    <a:pt x="16634" y="10574"/>
                  </a:cubicBezTo>
                  <a:cubicBezTo>
                    <a:pt x="16634" y="9418"/>
                    <a:pt x="15705" y="8479"/>
                    <a:pt x="14560" y="8479"/>
                  </a:cubicBezTo>
                  <a:cubicBezTo>
                    <a:pt x="14042" y="8479"/>
                    <a:pt x="13588" y="8652"/>
                    <a:pt x="13221" y="8954"/>
                  </a:cubicBezTo>
                  <a:lnTo>
                    <a:pt x="13221" y="8932"/>
                  </a:lnTo>
                  <a:cubicBezTo>
                    <a:pt x="12939" y="9163"/>
                    <a:pt x="12638" y="9325"/>
                    <a:pt x="12375" y="9325"/>
                  </a:cubicBezTo>
                  <a:cubicBezTo>
                    <a:pt x="12304" y="9325"/>
                    <a:pt x="12237" y="9314"/>
                    <a:pt x="12173" y="9289"/>
                  </a:cubicBezTo>
                  <a:cubicBezTo>
                    <a:pt x="12065" y="9246"/>
                    <a:pt x="11979" y="9094"/>
                    <a:pt x="11925" y="8922"/>
                  </a:cubicBezTo>
                  <a:cubicBezTo>
                    <a:pt x="12000" y="6416"/>
                    <a:pt x="12216" y="4504"/>
                    <a:pt x="12227" y="4450"/>
                  </a:cubicBezTo>
                  <a:lnTo>
                    <a:pt x="12227" y="4450"/>
                  </a:lnTo>
                  <a:cubicBezTo>
                    <a:pt x="12033" y="4482"/>
                    <a:pt x="10337" y="4688"/>
                    <a:pt x="8144" y="4774"/>
                  </a:cubicBezTo>
                  <a:cubicBezTo>
                    <a:pt x="7831" y="4720"/>
                    <a:pt x="7475" y="4634"/>
                    <a:pt x="7399" y="4439"/>
                  </a:cubicBezTo>
                  <a:cubicBezTo>
                    <a:pt x="7280" y="4148"/>
                    <a:pt x="7777" y="3748"/>
                    <a:pt x="7777" y="3392"/>
                  </a:cubicBezTo>
                  <a:cubicBezTo>
                    <a:pt x="8101" y="3024"/>
                    <a:pt x="8285" y="2581"/>
                    <a:pt x="8285" y="2074"/>
                  </a:cubicBezTo>
                  <a:cubicBezTo>
                    <a:pt x="8285" y="929"/>
                    <a:pt x="7410" y="0"/>
                    <a:pt x="6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49"/>
          <p:cNvGrpSpPr/>
          <p:nvPr/>
        </p:nvGrpSpPr>
        <p:grpSpPr>
          <a:xfrm>
            <a:off x="896294" y="3945835"/>
            <a:ext cx="621662" cy="616900"/>
            <a:chOff x="-50524250" y="2686150"/>
            <a:chExt cx="301675" cy="299350"/>
          </a:xfrm>
        </p:grpSpPr>
        <p:sp>
          <p:nvSpPr>
            <p:cNvPr id="1530" name="Google Shape;1530;p49"/>
            <p:cNvSpPr/>
            <p:nvPr/>
          </p:nvSpPr>
          <p:spPr>
            <a:xfrm>
              <a:off x="-50488025" y="2792500"/>
              <a:ext cx="18150" cy="52800"/>
            </a:xfrm>
            <a:custGeom>
              <a:rect b="b" l="l" r="r" t="t"/>
              <a:pathLst>
                <a:path extrusionOk="0" h="2112" w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-50488025" y="2897250"/>
              <a:ext cx="18150" cy="53600"/>
            </a:xfrm>
            <a:custGeom>
              <a:rect b="b" l="l" r="r" t="t"/>
              <a:pathLst>
                <a:path extrusionOk="0" h="2144" w="726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-50488025" y="2861825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-50524250" y="2686150"/>
              <a:ext cx="301675" cy="52825"/>
            </a:xfrm>
            <a:custGeom>
              <a:rect b="b" l="l" r="r" t="t"/>
              <a:pathLst>
                <a:path extrusionOk="0" h="2113" w="12067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-50523475" y="2757075"/>
              <a:ext cx="300900" cy="228425"/>
            </a:xfrm>
            <a:custGeom>
              <a:rect b="b" l="l" r="r" t="t"/>
              <a:pathLst>
                <a:path extrusionOk="0" h="9137" w="12036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-50453375" y="2792500"/>
              <a:ext cx="194575" cy="158350"/>
            </a:xfrm>
            <a:custGeom>
              <a:rect b="b" l="l" r="r" t="t"/>
              <a:pathLst>
                <a:path extrusionOk="0" h="6334" w="7783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49"/>
          <p:cNvGrpSpPr/>
          <p:nvPr/>
        </p:nvGrpSpPr>
        <p:grpSpPr>
          <a:xfrm>
            <a:off x="3133918" y="3945816"/>
            <a:ext cx="632996" cy="615612"/>
            <a:chOff x="-50158000" y="2685000"/>
            <a:chExt cx="307175" cy="298725"/>
          </a:xfrm>
        </p:grpSpPr>
        <p:sp>
          <p:nvSpPr>
            <p:cNvPr id="1537" name="Google Shape;1537;p49"/>
            <p:cNvSpPr/>
            <p:nvPr/>
          </p:nvSpPr>
          <p:spPr>
            <a:xfrm>
              <a:off x="-50158000" y="2685000"/>
              <a:ext cx="307175" cy="298725"/>
            </a:xfrm>
            <a:custGeom>
              <a:rect b="b" l="l" r="r" t="t"/>
              <a:pathLst>
                <a:path extrusionOk="0" h="11949" w="12287">
                  <a:moveTo>
                    <a:pt x="8054" y="717"/>
                  </a:moveTo>
                  <a:cubicBezTo>
                    <a:pt x="8325" y="717"/>
                    <a:pt x="8601" y="820"/>
                    <a:pt x="8821" y="1024"/>
                  </a:cubicBezTo>
                  <a:lnTo>
                    <a:pt x="11090" y="3293"/>
                  </a:lnTo>
                  <a:cubicBezTo>
                    <a:pt x="11531" y="3702"/>
                    <a:pt x="11531" y="4364"/>
                    <a:pt x="11090" y="4805"/>
                  </a:cubicBezTo>
                  <a:lnTo>
                    <a:pt x="10302" y="5593"/>
                  </a:lnTo>
                  <a:lnTo>
                    <a:pt x="6522" y="1812"/>
                  </a:lnTo>
                  <a:lnTo>
                    <a:pt x="7309" y="1024"/>
                  </a:lnTo>
                  <a:cubicBezTo>
                    <a:pt x="7514" y="820"/>
                    <a:pt x="7782" y="717"/>
                    <a:pt x="8054" y="717"/>
                  </a:cubicBezTo>
                  <a:close/>
                  <a:moveTo>
                    <a:pt x="6018" y="2285"/>
                  </a:moveTo>
                  <a:lnTo>
                    <a:pt x="9798" y="6065"/>
                  </a:lnTo>
                  <a:lnTo>
                    <a:pt x="6144" y="9720"/>
                  </a:lnTo>
                  <a:lnTo>
                    <a:pt x="2363" y="5939"/>
                  </a:lnTo>
                  <a:lnTo>
                    <a:pt x="6018" y="2285"/>
                  </a:lnTo>
                  <a:close/>
                  <a:moveTo>
                    <a:pt x="1890" y="6443"/>
                  </a:moveTo>
                  <a:lnTo>
                    <a:pt x="5671" y="10224"/>
                  </a:lnTo>
                  <a:lnTo>
                    <a:pt x="4915" y="10980"/>
                  </a:lnTo>
                  <a:cubicBezTo>
                    <a:pt x="4726" y="11185"/>
                    <a:pt x="4458" y="11287"/>
                    <a:pt x="4186" y="11287"/>
                  </a:cubicBezTo>
                  <a:cubicBezTo>
                    <a:pt x="3915" y="11287"/>
                    <a:pt x="3639" y="11185"/>
                    <a:pt x="3434" y="10980"/>
                  </a:cubicBezTo>
                  <a:lnTo>
                    <a:pt x="1134" y="8712"/>
                  </a:lnTo>
                  <a:cubicBezTo>
                    <a:pt x="756" y="8302"/>
                    <a:pt x="756" y="7640"/>
                    <a:pt x="1134" y="7199"/>
                  </a:cubicBezTo>
                  <a:lnTo>
                    <a:pt x="1890" y="6443"/>
                  </a:lnTo>
                  <a:close/>
                  <a:moveTo>
                    <a:pt x="8093" y="0"/>
                  </a:moveTo>
                  <a:cubicBezTo>
                    <a:pt x="7640" y="0"/>
                    <a:pt x="7183" y="174"/>
                    <a:pt x="6837" y="520"/>
                  </a:cubicBezTo>
                  <a:lnTo>
                    <a:pt x="662" y="6695"/>
                  </a:lnTo>
                  <a:cubicBezTo>
                    <a:pt x="0" y="7357"/>
                    <a:pt x="0" y="8491"/>
                    <a:pt x="662" y="9184"/>
                  </a:cubicBezTo>
                  <a:lnTo>
                    <a:pt x="2962" y="11452"/>
                  </a:lnTo>
                  <a:cubicBezTo>
                    <a:pt x="3292" y="11783"/>
                    <a:pt x="3741" y="11949"/>
                    <a:pt x="4190" y="11949"/>
                  </a:cubicBezTo>
                  <a:cubicBezTo>
                    <a:pt x="4639" y="11949"/>
                    <a:pt x="5088" y="11783"/>
                    <a:pt x="5419" y="11452"/>
                  </a:cubicBezTo>
                  <a:lnTo>
                    <a:pt x="11625" y="5278"/>
                  </a:lnTo>
                  <a:cubicBezTo>
                    <a:pt x="12287" y="4616"/>
                    <a:pt x="12287" y="3513"/>
                    <a:pt x="11625" y="2789"/>
                  </a:cubicBezTo>
                  <a:lnTo>
                    <a:pt x="9326" y="520"/>
                  </a:lnTo>
                  <a:cubicBezTo>
                    <a:pt x="8995" y="174"/>
                    <a:pt x="8546" y="0"/>
                    <a:pt x="8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-50058775" y="2838200"/>
              <a:ext cx="51225" cy="49625"/>
            </a:xfrm>
            <a:custGeom>
              <a:rect b="b" l="l" r="r" t="t"/>
              <a:pathLst>
                <a:path extrusionOk="0" h="1985" w="2049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1418" y="1890"/>
                  </a:lnTo>
                  <a:cubicBezTo>
                    <a:pt x="1481" y="1953"/>
                    <a:pt x="1568" y="1985"/>
                    <a:pt x="1659" y="1985"/>
                  </a:cubicBezTo>
                  <a:cubicBezTo>
                    <a:pt x="1749" y="1985"/>
                    <a:pt x="1844" y="1953"/>
                    <a:pt x="1923" y="1890"/>
                  </a:cubicBezTo>
                  <a:cubicBezTo>
                    <a:pt x="2049" y="1733"/>
                    <a:pt x="2049" y="1512"/>
                    <a:pt x="1923" y="1386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9" name="Google Shape;1539;p49"/>
          <p:cNvSpPr/>
          <p:nvPr/>
        </p:nvSpPr>
        <p:spPr>
          <a:xfrm>
            <a:off x="5371505" y="3945826"/>
            <a:ext cx="644381" cy="620095"/>
          </a:xfrm>
          <a:custGeom>
            <a:rect b="b" l="l" r="r" t="t"/>
            <a:pathLst>
              <a:path extrusionOk="0" h="12036" w="12508">
                <a:moveTo>
                  <a:pt x="4600" y="725"/>
                </a:moveTo>
                <a:cubicBezTo>
                  <a:pt x="7026" y="725"/>
                  <a:pt x="8475" y="1387"/>
                  <a:pt x="8475" y="1796"/>
                </a:cubicBezTo>
                <a:cubicBezTo>
                  <a:pt x="8475" y="2143"/>
                  <a:pt x="7058" y="2836"/>
                  <a:pt x="4600" y="2836"/>
                </a:cubicBezTo>
                <a:cubicBezTo>
                  <a:pt x="2111" y="2836"/>
                  <a:pt x="725" y="2143"/>
                  <a:pt x="725" y="1796"/>
                </a:cubicBezTo>
                <a:cubicBezTo>
                  <a:pt x="725" y="1387"/>
                  <a:pt x="2143" y="725"/>
                  <a:pt x="4600" y="725"/>
                </a:cubicBezTo>
                <a:close/>
                <a:moveTo>
                  <a:pt x="694" y="2805"/>
                </a:moveTo>
                <a:cubicBezTo>
                  <a:pt x="1670" y="3403"/>
                  <a:pt x="3371" y="3592"/>
                  <a:pt x="4537" y="3592"/>
                </a:cubicBezTo>
                <a:cubicBezTo>
                  <a:pt x="4915" y="3592"/>
                  <a:pt x="5262" y="3592"/>
                  <a:pt x="5608" y="3561"/>
                </a:cubicBezTo>
                <a:lnTo>
                  <a:pt x="5608" y="4002"/>
                </a:lnTo>
                <a:cubicBezTo>
                  <a:pt x="5608" y="4191"/>
                  <a:pt x="5451" y="4348"/>
                  <a:pt x="5262" y="4348"/>
                </a:cubicBezTo>
                <a:cubicBezTo>
                  <a:pt x="4663" y="4348"/>
                  <a:pt x="4191" y="4821"/>
                  <a:pt x="4191" y="5420"/>
                </a:cubicBezTo>
                <a:lnTo>
                  <a:pt x="4191" y="6113"/>
                </a:lnTo>
                <a:cubicBezTo>
                  <a:pt x="4191" y="6302"/>
                  <a:pt x="4033" y="6459"/>
                  <a:pt x="3844" y="6459"/>
                </a:cubicBezTo>
                <a:cubicBezTo>
                  <a:pt x="3655" y="6459"/>
                  <a:pt x="3497" y="6302"/>
                  <a:pt x="3497" y="6113"/>
                </a:cubicBezTo>
                <a:lnTo>
                  <a:pt x="3497" y="5325"/>
                </a:lnTo>
                <a:cubicBezTo>
                  <a:pt x="3529" y="4726"/>
                  <a:pt x="3056" y="4254"/>
                  <a:pt x="2458" y="4254"/>
                </a:cubicBezTo>
                <a:cubicBezTo>
                  <a:pt x="1859" y="4254"/>
                  <a:pt x="1387" y="4726"/>
                  <a:pt x="1387" y="5325"/>
                </a:cubicBezTo>
                <a:lnTo>
                  <a:pt x="1387" y="6743"/>
                </a:lnTo>
                <a:cubicBezTo>
                  <a:pt x="1387" y="6932"/>
                  <a:pt x="1229" y="7089"/>
                  <a:pt x="1040" y="7089"/>
                </a:cubicBezTo>
                <a:cubicBezTo>
                  <a:pt x="851" y="7089"/>
                  <a:pt x="694" y="6932"/>
                  <a:pt x="694" y="6743"/>
                </a:cubicBezTo>
                <a:lnTo>
                  <a:pt x="694" y="2805"/>
                </a:lnTo>
                <a:close/>
                <a:moveTo>
                  <a:pt x="8475" y="2742"/>
                </a:moveTo>
                <a:lnTo>
                  <a:pt x="8475" y="8192"/>
                </a:lnTo>
                <a:cubicBezTo>
                  <a:pt x="7719" y="8034"/>
                  <a:pt x="7026" y="7625"/>
                  <a:pt x="6553" y="6995"/>
                </a:cubicBezTo>
                <a:lnTo>
                  <a:pt x="5104" y="5010"/>
                </a:lnTo>
                <a:cubicBezTo>
                  <a:pt x="5104" y="5010"/>
                  <a:pt x="5167" y="4978"/>
                  <a:pt x="5293" y="4978"/>
                </a:cubicBezTo>
                <a:cubicBezTo>
                  <a:pt x="5892" y="4978"/>
                  <a:pt x="6364" y="4506"/>
                  <a:pt x="6364" y="3907"/>
                </a:cubicBezTo>
                <a:lnTo>
                  <a:pt x="6364" y="3403"/>
                </a:lnTo>
                <a:cubicBezTo>
                  <a:pt x="7215" y="3277"/>
                  <a:pt x="7971" y="3057"/>
                  <a:pt x="8475" y="2742"/>
                </a:cubicBezTo>
                <a:close/>
                <a:moveTo>
                  <a:pt x="9200" y="3844"/>
                </a:moveTo>
                <a:cubicBezTo>
                  <a:pt x="9925" y="4159"/>
                  <a:pt x="10555" y="4695"/>
                  <a:pt x="10996" y="5325"/>
                </a:cubicBezTo>
                <a:cubicBezTo>
                  <a:pt x="11689" y="6302"/>
                  <a:pt x="11153" y="7782"/>
                  <a:pt x="10019" y="8160"/>
                </a:cubicBezTo>
                <a:cubicBezTo>
                  <a:pt x="9735" y="8223"/>
                  <a:pt x="9452" y="8318"/>
                  <a:pt x="9200" y="8318"/>
                </a:cubicBezTo>
                <a:lnTo>
                  <a:pt x="9200" y="3844"/>
                </a:lnTo>
                <a:close/>
                <a:moveTo>
                  <a:pt x="2489" y="4978"/>
                </a:moveTo>
                <a:cubicBezTo>
                  <a:pt x="2678" y="4978"/>
                  <a:pt x="2836" y="5136"/>
                  <a:pt x="2836" y="5325"/>
                </a:cubicBezTo>
                <a:lnTo>
                  <a:pt x="2836" y="6050"/>
                </a:lnTo>
                <a:cubicBezTo>
                  <a:pt x="2836" y="6617"/>
                  <a:pt x="3308" y="7089"/>
                  <a:pt x="3907" y="7089"/>
                </a:cubicBezTo>
                <a:cubicBezTo>
                  <a:pt x="4474" y="7089"/>
                  <a:pt x="4947" y="6680"/>
                  <a:pt x="4978" y="6081"/>
                </a:cubicBezTo>
                <a:lnTo>
                  <a:pt x="5986" y="7467"/>
                </a:lnTo>
                <a:cubicBezTo>
                  <a:pt x="6459" y="8097"/>
                  <a:pt x="7152" y="8570"/>
                  <a:pt x="7877" y="8822"/>
                </a:cubicBezTo>
                <a:cubicBezTo>
                  <a:pt x="8097" y="8917"/>
                  <a:pt x="8286" y="8948"/>
                  <a:pt x="8507" y="8980"/>
                </a:cubicBezTo>
                <a:lnTo>
                  <a:pt x="8507" y="10303"/>
                </a:lnTo>
                <a:cubicBezTo>
                  <a:pt x="8475" y="10618"/>
                  <a:pt x="7058" y="11311"/>
                  <a:pt x="4600" y="11311"/>
                </a:cubicBezTo>
                <a:cubicBezTo>
                  <a:pt x="2111" y="11311"/>
                  <a:pt x="725" y="10586"/>
                  <a:pt x="725" y="10240"/>
                </a:cubicBezTo>
                <a:lnTo>
                  <a:pt x="725" y="7688"/>
                </a:lnTo>
                <a:cubicBezTo>
                  <a:pt x="851" y="7719"/>
                  <a:pt x="977" y="7782"/>
                  <a:pt x="1072" y="7782"/>
                </a:cubicBezTo>
                <a:cubicBezTo>
                  <a:pt x="1670" y="7782"/>
                  <a:pt x="2143" y="7310"/>
                  <a:pt x="2143" y="6711"/>
                </a:cubicBezTo>
                <a:lnTo>
                  <a:pt x="2143" y="5325"/>
                </a:lnTo>
                <a:cubicBezTo>
                  <a:pt x="2143" y="5136"/>
                  <a:pt x="2300" y="4978"/>
                  <a:pt x="2489" y="4978"/>
                </a:cubicBezTo>
                <a:close/>
                <a:moveTo>
                  <a:pt x="4537" y="1"/>
                </a:moveTo>
                <a:cubicBezTo>
                  <a:pt x="3371" y="1"/>
                  <a:pt x="2300" y="158"/>
                  <a:pt x="1481" y="442"/>
                </a:cubicBezTo>
                <a:cubicBezTo>
                  <a:pt x="252" y="851"/>
                  <a:pt x="0" y="1387"/>
                  <a:pt x="0" y="1796"/>
                </a:cubicBezTo>
                <a:lnTo>
                  <a:pt x="0" y="10240"/>
                </a:lnTo>
                <a:cubicBezTo>
                  <a:pt x="0" y="10649"/>
                  <a:pt x="252" y="11153"/>
                  <a:pt x="1481" y="11594"/>
                </a:cubicBezTo>
                <a:cubicBezTo>
                  <a:pt x="2300" y="11878"/>
                  <a:pt x="3403" y="12036"/>
                  <a:pt x="4537" y="12036"/>
                </a:cubicBezTo>
                <a:cubicBezTo>
                  <a:pt x="6837" y="12036"/>
                  <a:pt x="9137" y="11437"/>
                  <a:pt x="9137" y="10240"/>
                </a:cubicBezTo>
                <a:lnTo>
                  <a:pt x="9137" y="8980"/>
                </a:lnTo>
                <a:cubicBezTo>
                  <a:pt x="9515" y="8980"/>
                  <a:pt x="9862" y="8917"/>
                  <a:pt x="10208" y="8791"/>
                </a:cubicBezTo>
                <a:cubicBezTo>
                  <a:pt x="11815" y="8286"/>
                  <a:pt x="12508" y="6302"/>
                  <a:pt x="11563" y="4884"/>
                </a:cubicBezTo>
                <a:cubicBezTo>
                  <a:pt x="10996" y="4096"/>
                  <a:pt x="10208" y="3435"/>
                  <a:pt x="9137" y="2994"/>
                </a:cubicBezTo>
                <a:lnTo>
                  <a:pt x="9137" y="1796"/>
                </a:lnTo>
                <a:cubicBezTo>
                  <a:pt x="9137" y="631"/>
                  <a:pt x="6837" y="1"/>
                  <a:pt x="4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0" name="Google Shape;1540;p49"/>
          <p:cNvGrpSpPr/>
          <p:nvPr/>
        </p:nvGrpSpPr>
        <p:grpSpPr>
          <a:xfrm>
            <a:off x="7665122" y="3945816"/>
            <a:ext cx="543767" cy="623340"/>
            <a:chOff x="-49398750" y="2684600"/>
            <a:chExt cx="263875" cy="302475"/>
          </a:xfrm>
        </p:grpSpPr>
        <p:sp>
          <p:nvSpPr>
            <p:cNvPr id="1541" name="Google Shape;1541;p49"/>
            <p:cNvSpPr/>
            <p:nvPr/>
          </p:nvSpPr>
          <p:spPr>
            <a:xfrm>
              <a:off x="-49294775" y="2684600"/>
              <a:ext cx="73275" cy="299325"/>
            </a:xfrm>
            <a:custGeom>
              <a:rect b="b" l="l" r="r" t="t"/>
              <a:pathLst>
                <a:path extrusionOk="0" h="11973" w="2931">
                  <a:moveTo>
                    <a:pt x="1481" y="1387"/>
                  </a:moveTo>
                  <a:lnTo>
                    <a:pt x="2017" y="2836"/>
                  </a:lnTo>
                  <a:lnTo>
                    <a:pt x="914" y="2836"/>
                  </a:lnTo>
                  <a:lnTo>
                    <a:pt x="1481" y="1387"/>
                  </a:lnTo>
                  <a:close/>
                  <a:moveTo>
                    <a:pt x="2174" y="3529"/>
                  </a:moveTo>
                  <a:lnTo>
                    <a:pt x="2174" y="9893"/>
                  </a:lnTo>
                  <a:lnTo>
                    <a:pt x="757" y="9893"/>
                  </a:lnTo>
                  <a:lnTo>
                    <a:pt x="757" y="3529"/>
                  </a:lnTo>
                  <a:close/>
                  <a:moveTo>
                    <a:pt x="2174" y="10586"/>
                  </a:moveTo>
                  <a:lnTo>
                    <a:pt x="2174" y="10964"/>
                  </a:lnTo>
                  <a:cubicBezTo>
                    <a:pt x="2143" y="11153"/>
                    <a:pt x="1985" y="11311"/>
                    <a:pt x="1828" y="11311"/>
                  </a:cubicBezTo>
                  <a:lnTo>
                    <a:pt x="1103" y="11311"/>
                  </a:lnTo>
                  <a:cubicBezTo>
                    <a:pt x="914" y="11311"/>
                    <a:pt x="757" y="11153"/>
                    <a:pt x="757" y="10964"/>
                  </a:cubicBezTo>
                  <a:lnTo>
                    <a:pt x="757" y="10586"/>
                  </a:lnTo>
                  <a:close/>
                  <a:moveTo>
                    <a:pt x="1450" y="1"/>
                  </a:moveTo>
                  <a:cubicBezTo>
                    <a:pt x="1355" y="1"/>
                    <a:pt x="1198" y="95"/>
                    <a:pt x="1135" y="253"/>
                  </a:cubicBezTo>
                  <a:cubicBezTo>
                    <a:pt x="1" y="3246"/>
                    <a:pt x="95" y="3088"/>
                    <a:pt x="95" y="3151"/>
                  </a:cubicBezTo>
                  <a:lnTo>
                    <a:pt x="95" y="10933"/>
                  </a:lnTo>
                  <a:cubicBezTo>
                    <a:pt x="95" y="11500"/>
                    <a:pt x="568" y="11973"/>
                    <a:pt x="1135" y="11973"/>
                  </a:cubicBezTo>
                  <a:lnTo>
                    <a:pt x="1859" y="11973"/>
                  </a:lnTo>
                  <a:cubicBezTo>
                    <a:pt x="2458" y="11973"/>
                    <a:pt x="2931" y="11500"/>
                    <a:pt x="2931" y="10933"/>
                  </a:cubicBezTo>
                  <a:lnTo>
                    <a:pt x="2931" y="3120"/>
                  </a:lnTo>
                  <a:cubicBezTo>
                    <a:pt x="2836" y="3088"/>
                    <a:pt x="2931" y="3277"/>
                    <a:pt x="1765" y="253"/>
                  </a:cubicBezTo>
                  <a:cubicBezTo>
                    <a:pt x="1733" y="127"/>
                    <a:pt x="1576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-49398750" y="2684600"/>
              <a:ext cx="87450" cy="300900"/>
            </a:xfrm>
            <a:custGeom>
              <a:rect b="b" l="l" r="r" t="t"/>
              <a:pathLst>
                <a:path extrusionOk="0" h="12036" w="3498">
                  <a:moveTo>
                    <a:pt x="2773" y="662"/>
                  </a:moveTo>
                  <a:lnTo>
                    <a:pt x="2773" y="11311"/>
                  </a:lnTo>
                  <a:lnTo>
                    <a:pt x="662" y="11311"/>
                  </a:lnTo>
                  <a:lnTo>
                    <a:pt x="662" y="10586"/>
                  </a:lnTo>
                  <a:lnTo>
                    <a:pt x="1734" y="10586"/>
                  </a:lnTo>
                  <a:cubicBezTo>
                    <a:pt x="1923" y="10586"/>
                    <a:pt x="2080" y="10429"/>
                    <a:pt x="2080" y="10240"/>
                  </a:cubicBezTo>
                  <a:cubicBezTo>
                    <a:pt x="2080" y="10051"/>
                    <a:pt x="1923" y="9893"/>
                    <a:pt x="1734" y="9893"/>
                  </a:cubicBezTo>
                  <a:lnTo>
                    <a:pt x="662" y="9893"/>
                  </a:lnTo>
                  <a:lnTo>
                    <a:pt x="662" y="9169"/>
                  </a:lnTo>
                  <a:lnTo>
                    <a:pt x="1009" y="9169"/>
                  </a:lnTo>
                  <a:cubicBezTo>
                    <a:pt x="1198" y="9169"/>
                    <a:pt x="1356" y="9011"/>
                    <a:pt x="1356" y="8822"/>
                  </a:cubicBezTo>
                  <a:cubicBezTo>
                    <a:pt x="1356" y="8633"/>
                    <a:pt x="1198" y="8475"/>
                    <a:pt x="1009" y="8475"/>
                  </a:cubicBezTo>
                  <a:lnTo>
                    <a:pt x="662" y="8475"/>
                  </a:lnTo>
                  <a:lnTo>
                    <a:pt x="662" y="7751"/>
                  </a:lnTo>
                  <a:lnTo>
                    <a:pt x="1734" y="7751"/>
                  </a:lnTo>
                  <a:cubicBezTo>
                    <a:pt x="1923" y="7751"/>
                    <a:pt x="2080" y="7593"/>
                    <a:pt x="2080" y="7404"/>
                  </a:cubicBezTo>
                  <a:cubicBezTo>
                    <a:pt x="2080" y="7215"/>
                    <a:pt x="1923" y="7058"/>
                    <a:pt x="1734" y="7058"/>
                  </a:cubicBezTo>
                  <a:lnTo>
                    <a:pt x="662" y="7058"/>
                  </a:lnTo>
                  <a:lnTo>
                    <a:pt x="662" y="6333"/>
                  </a:lnTo>
                  <a:lnTo>
                    <a:pt x="1009" y="6333"/>
                  </a:lnTo>
                  <a:cubicBezTo>
                    <a:pt x="1198" y="6333"/>
                    <a:pt x="1356" y="6176"/>
                    <a:pt x="1356" y="5987"/>
                  </a:cubicBezTo>
                  <a:cubicBezTo>
                    <a:pt x="1356" y="5798"/>
                    <a:pt x="1198" y="5640"/>
                    <a:pt x="1009" y="5640"/>
                  </a:cubicBezTo>
                  <a:lnTo>
                    <a:pt x="662" y="5640"/>
                  </a:lnTo>
                  <a:lnTo>
                    <a:pt x="662" y="4947"/>
                  </a:lnTo>
                  <a:lnTo>
                    <a:pt x="1734" y="4947"/>
                  </a:lnTo>
                  <a:cubicBezTo>
                    <a:pt x="1923" y="4947"/>
                    <a:pt x="2080" y="4789"/>
                    <a:pt x="2080" y="4569"/>
                  </a:cubicBezTo>
                  <a:cubicBezTo>
                    <a:pt x="2080" y="4380"/>
                    <a:pt x="1923" y="4222"/>
                    <a:pt x="1734" y="4222"/>
                  </a:cubicBezTo>
                  <a:lnTo>
                    <a:pt x="662" y="4222"/>
                  </a:lnTo>
                  <a:lnTo>
                    <a:pt x="662" y="3498"/>
                  </a:lnTo>
                  <a:lnTo>
                    <a:pt x="1009" y="3498"/>
                  </a:lnTo>
                  <a:cubicBezTo>
                    <a:pt x="1198" y="3498"/>
                    <a:pt x="1356" y="3340"/>
                    <a:pt x="1356" y="3151"/>
                  </a:cubicBezTo>
                  <a:cubicBezTo>
                    <a:pt x="1356" y="2962"/>
                    <a:pt x="1198" y="2805"/>
                    <a:pt x="1009" y="2805"/>
                  </a:cubicBezTo>
                  <a:lnTo>
                    <a:pt x="662" y="2805"/>
                  </a:lnTo>
                  <a:lnTo>
                    <a:pt x="662" y="2080"/>
                  </a:lnTo>
                  <a:lnTo>
                    <a:pt x="1734" y="2080"/>
                  </a:lnTo>
                  <a:cubicBezTo>
                    <a:pt x="1923" y="2080"/>
                    <a:pt x="2080" y="1922"/>
                    <a:pt x="2080" y="1733"/>
                  </a:cubicBezTo>
                  <a:cubicBezTo>
                    <a:pt x="2080" y="1544"/>
                    <a:pt x="1923" y="1387"/>
                    <a:pt x="1734" y="1387"/>
                  </a:cubicBezTo>
                  <a:lnTo>
                    <a:pt x="662" y="1387"/>
                  </a:lnTo>
                  <a:lnTo>
                    <a:pt x="662" y="662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1657"/>
                  </a:lnTo>
                  <a:cubicBezTo>
                    <a:pt x="1" y="11878"/>
                    <a:pt x="158" y="12036"/>
                    <a:pt x="347" y="12036"/>
                  </a:cubicBezTo>
                  <a:lnTo>
                    <a:pt x="3151" y="12036"/>
                  </a:lnTo>
                  <a:cubicBezTo>
                    <a:pt x="3340" y="12036"/>
                    <a:pt x="3498" y="11878"/>
                    <a:pt x="3498" y="11657"/>
                  </a:cubicBez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-49207350" y="2686175"/>
              <a:ext cx="72475" cy="300900"/>
            </a:xfrm>
            <a:custGeom>
              <a:rect b="b" l="l" r="r" t="t"/>
              <a:pathLst>
                <a:path extrusionOk="0" h="12036" w="2899">
                  <a:moveTo>
                    <a:pt x="1859" y="694"/>
                  </a:moveTo>
                  <a:lnTo>
                    <a:pt x="1859" y="694"/>
                  </a:lnTo>
                  <a:cubicBezTo>
                    <a:pt x="1828" y="820"/>
                    <a:pt x="1796" y="946"/>
                    <a:pt x="1796" y="1040"/>
                  </a:cubicBezTo>
                  <a:cubicBezTo>
                    <a:pt x="1733" y="1418"/>
                    <a:pt x="1828" y="1765"/>
                    <a:pt x="2111" y="2112"/>
                  </a:cubicBezTo>
                  <a:cubicBezTo>
                    <a:pt x="2143" y="2143"/>
                    <a:pt x="2174" y="2238"/>
                    <a:pt x="2143" y="2301"/>
                  </a:cubicBezTo>
                  <a:cubicBezTo>
                    <a:pt x="2017" y="2584"/>
                    <a:pt x="1796" y="2773"/>
                    <a:pt x="1481" y="2773"/>
                  </a:cubicBezTo>
                  <a:cubicBezTo>
                    <a:pt x="1072" y="2773"/>
                    <a:pt x="757" y="2458"/>
                    <a:pt x="757" y="2080"/>
                  </a:cubicBezTo>
                  <a:cubicBezTo>
                    <a:pt x="757" y="1670"/>
                    <a:pt x="914" y="1324"/>
                    <a:pt x="1166" y="1103"/>
                  </a:cubicBezTo>
                  <a:cubicBezTo>
                    <a:pt x="1387" y="851"/>
                    <a:pt x="1576" y="788"/>
                    <a:pt x="1859" y="694"/>
                  </a:cubicBezTo>
                  <a:close/>
                  <a:moveTo>
                    <a:pt x="1450" y="3466"/>
                  </a:moveTo>
                  <a:cubicBezTo>
                    <a:pt x="1513" y="3529"/>
                    <a:pt x="1702" y="3781"/>
                    <a:pt x="1859" y="4600"/>
                  </a:cubicBezTo>
                  <a:cubicBezTo>
                    <a:pt x="1954" y="4726"/>
                    <a:pt x="1954" y="4789"/>
                    <a:pt x="1954" y="4884"/>
                  </a:cubicBezTo>
                  <a:lnTo>
                    <a:pt x="946" y="4884"/>
                  </a:lnTo>
                  <a:cubicBezTo>
                    <a:pt x="946" y="4789"/>
                    <a:pt x="1009" y="4726"/>
                    <a:pt x="1009" y="4600"/>
                  </a:cubicBezTo>
                  <a:cubicBezTo>
                    <a:pt x="1198" y="3781"/>
                    <a:pt x="1355" y="3529"/>
                    <a:pt x="1450" y="3466"/>
                  </a:cubicBezTo>
                  <a:close/>
                  <a:moveTo>
                    <a:pt x="2111" y="5546"/>
                  </a:moveTo>
                  <a:cubicBezTo>
                    <a:pt x="2174" y="6081"/>
                    <a:pt x="2237" y="6680"/>
                    <a:pt x="2237" y="7310"/>
                  </a:cubicBezTo>
                  <a:cubicBezTo>
                    <a:pt x="2174" y="9389"/>
                    <a:pt x="1796" y="10901"/>
                    <a:pt x="1481" y="11216"/>
                  </a:cubicBezTo>
                  <a:cubicBezTo>
                    <a:pt x="1387" y="11122"/>
                    <a:pt x="1198" y="10901"/>
                    <a:pt x="1040" y="10082"/>
                  </a:cubicBezTo>
                  <a:cubicBezTo>
                    <a:pt x="883" y="9326"/>
                    <a:pt x="757" y="8349"/>
                    <a:pt x="757" y="7310"/>
                  </a:cubicBezTo>
                  <a:cubicBezTo>
                    <a:pt x="757" y="6680"/>
                    <a:pt x="788" y="6081"/>
                    <a:pt x="883" y="5546"/>
                  </a:cubicBezTo>
                  <a:close/>
                  <a:moveTo>
                    <a:pt x="2489" y="1"/>
                  </a:moveTo>
                  <a:cubicBezTo>
                    <a:pt x="1796" y="1"/>
                    <a:pt x="1229" y="32"/>
                    <a:pt x="662" y="631"/>
                  </a:cubicBezTo>
                  <a:cubicBezTo>
                    <a:pt x="253" y="1009"/>
                    <a:pt x="1" y="1576"/>
                    <a:pt x="1" y="2112"/>
                  </a:cubicBezTo>
                  <a:cubicBezTo>
                    <a:pt x="1" y="2616"/>
                    <a:pt x="284" y="3088"/>
                    <a:pt x="725" y="3340"/>
                  </a:cubicBezTo>
                  <a:cubicBezTo>
                    <a:pt x="190" y="4285"/>
                    <a:pt x="1" y="6302"/>
                    <a:pt x="1" y="7436"/>
                  </a:cubicBezTo>
                  <a:cubicBezTo>
                    <a:pt x="1" y="8539"/>
                    <a:pt x="127" y="10555"/>
                    <a:pt x="725" y="11531"/>
                  </a:cubicBezTo>
                  <a:cubicBezTo>
                    <a:pt x="914" y="11878"/>
                    <a:pt x="1166" y="12036"/>
                    <a:pt x="1450" y="12036"/>
                  </a:cubicBezTo>
                  <a:cubicBezTo>
                    <a:pt x="1702" y="12036"/>
                    <a:pt x="1954" y="11878"/>
                    <a:pt x="2143" y="11531"/>
                  </a:cubicBezTo>
                  <a:cubicBezTo>
                    <a:pt x="2710" y="10586"/>
                    <a:pt x="2868" y="8570"/>
                    <a:pt x="2868" y="7436"/>
                  </a:cubicBezTo>
                  <a:cubicBezTo>
                    <a:pt x="2836" y="6239"/>
                    <a:pt x="2742" y="4254"/>
                    <a:pt x="2174" y="3309"/>
                  </a:cubicBezTo>
                  <a:cubicBezTo>
                    <a:pt x="2458" y="3151"/>
                    <a:pt x="2710" y="2868"/>
                    <a:pt x="2773" y="2553"/>
                  </a:cubicBezTo>
                  <a:cubicBezTo>
                    <a:pt x="2899" y="2238"/>
                    <a:pt x="2805" y="1923"/>
                    <a:pt x="2616" y="1670"/>
                  </a:cubicBezTo>
                  <a:cubicBezTo>
                    <a:pt x="2426" y="1450"/>
                    <a:pt x="2300" y="1135"/>
                    <a:pt x="2773" y="536"/>
                  </a:cubicBezTo>
                  <a:cubicBezTo>
                    <a:pt x="2836" y="410"/>
                    <a:pt x="2899" y="316"/>
                    <a:pt x="2805" y="190"/>
                  </a:cubicBezTo>
                  <a:cubicBezTo>
                    <a:pt x="2773" y="64"/>
                    <a:pt x="2616" y="1"/>
                    <a:pt x="2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50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49" name="Google Shape;1549;p50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50" name="Google Shape;1550;p50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1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56" name="Google Shape;1556;p51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As </a:t>
            </a:r>
            <a:r>
              <a:rPr lang="en" sz="1100">
                <a:solidFill>
                  <a:srgbClr val="FFFFFF"/>
                </a:solidFill>
              </a:rPr>
              <a:t>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, you can use this template without crediting us.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57" name="Google Shape;1557;p51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2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52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52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65" name="Google Shape;1565;p52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66" name="Google Shape;1566;p52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67" name="Google Shape;1567;p52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68" name="Google Shape;1568;p52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52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70" name="Google Shape;1570;p52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52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72" name="Google Shape;1572;p52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73" name="Google Shape;1573;p52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52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5" name="Google Shape;1575;p52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76" name="Google Shape;1576;p52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52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8" name="Google Shape;1578;p52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52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0" name="Google Shape;1580;p52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81" name="Google Shape;1581;p52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82" name="Google Shape;1582;p52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52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4" name="Google Shape;1584;p52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85" name="Google Shape;1585;p52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6" name="Google Shape;1586;p52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7" name="Google Shape;1587;p52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8" name="Google Shape;1588;p52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89" name="Google Shape;1589;p52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90" name="Google Shape;1590;p52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91" name="Google Shape;1591;p52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52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3" name="Google Shape;1593;p52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94" name="Google Shape;1594;p52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52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96" name="Google Shape;1596;p52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97" name="Google Shape;1597;p52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98" name="Google Shape;1598;p52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9" name="Google Shape;1599;p52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0" name="Google Shape;1600;p52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01" name="Google Shape;1601;p52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52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52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4" name="Google Shape;1604;p52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5" name="Google Shape;1605;p52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2219942" y="2795244"/>
            <a:ext cx="67" cy="67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close/>
              </a:path>
            </a:pathLst>
          </a:custGeom>
          <a:noFill/>
          <a:ln cap="rnd" cmpd="sng" w="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2"/>
          <p:cNvGrpSpPr/>
          <p:nvPr/>
        </p:nvGrpSpPr>
        <p:grpSpPr>
          <a:xfrm>
            <a:off x="540418" y="1068013"/>
            <a:ext cx="1790100" cy="2817263"/>
            <a:chOff x="540418" y="1068013"/>
            <a:chExt cx="1790100" cy="2817263"/>
          </a:xfrm>
        </p:grpSpPr>
        <p:sp>
          <p:nvSpPr>
            <p:cNvPr id="170" name="Google Shape;170;p22"/>
            <p:cNvSpPr txBox="1"/>
            <p:nvPr/>
          </p:nvSpPr>
          <p:spPr>
            <a:xfrm>
              <a:off x="540418" y="1068013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646168" y="1340425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578125" y="3124420"/>
              <a:ext cx="1714686" cy="760856"/>
            </a:xfrm>
            <a:custGeom>
              <a:rect b="b" l="l" r="r" t="t"/>
              <a:pathLst>
                <a:path extrusionOk="0" h="11438" w="25777">
                  <a:moveTo>
                    <a:pt x="0" y="0"/>
                  </a:moveTo>
                  <a:cubicBezTo>
                    <a:pt x="767" y="6433"/>
                    <a:pt x="6254" y="11438"/>
                    <a:pt x="12888" y="11438"/>
                  </a:cubicBezTo>
                  <a:cubicBezTo>
                    <a:pt x="19524" y="11438"/>
                    <a:pt x="25011" y="6433"/>
                    <a:pt x="25776" y="0"/>
                  </a:cubicBezTo>
                  <a:lnTo>
                    <a:pt x="23382" y="0"/>
                  </a:lnTo>
                  <a:cubicBezTo>
                    <a:pt x="22632" y="5121"/>
                    <a:pt x="18213" y="9065"/>
                    <a:pt x="12888" y="9065"/>
                  </a:cubicBezTo>
                  <a:cubicBezTo>
                    <a:pt x="7565" y="9065"/>
                    <a:pt x="3145" y="5121"/>
                    <a:pt x="2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002688" y="2234254"/>
              <a:ext cx="865561" cy="1090289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22"/>
          <p:cNvGrpSpPr/>
          <p:nvPr/>
        </p:nvGrpSpPr>
        <p:grpSpPr>
          <a:xfrm>
            <a:off x="2109290" y="1701175"/>
            <a:ext cx="1790100" cy="2818268"/>
            <a:chOff x="2109290" y="1701175"/>
            <a:chExt cx="1790100" cy="2818268"/>
          </a:xfrm>
        </p:grpSpPr>
        <p:sp>
          <p:nvSpPr>
            <p:cNvPr id="175" name="Google Shape;175;p22"/>
            <p:cNvSpPr txBox="1"/>
            <p:nvPr/>
          </p:nvSpPr>
          <p:spPr>
            <a:xfrm>
              <a:off x="2109290" y="3634294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2215040" y="3913143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148162" y="1701175"/>
              <a:ext cx="1712358" cy="751077"/>
            </a:xfrm>
            <a:custGeom>
              <a:rect b="b" l="l" r="r" t="t"/>
              <a:pathLst>
                <a:path extrusionOk="0" h="11291" w="25742">
                  <a:moveTo>
                    <a:pt x="12871" y="0"/>
                  </a:moveTo>
                  <a:cubicBezTo>
                    <a:pt x="6287" y="0"/>
                    <a:pt x="832" y="4928"/>
                    <a:pt x="0" y="11290"/>
                  </a:cubicBezTo>
                  <a:lnTo>
                    <a:pt x="2401" y="11290"/>
                  </a:lnTo>
                  <a:cubicBezTo>
                    <a:pt x="3212" y="6242"/>
                    <a:pt x="7597" y="2373"/>
                    <a:pt x="12871" y="2373"/>
                  </a:cubicBezTo>
                  <a:cubicBezTo>
                    <a:pt x="18144" y="2373"/>
                    <a:pt x="22530" y="6242"/>
                    <a:pt x="23341" y="11290"/>
                  </a:cubicBezTo>
                  <a:lnTo>
                    <a:pt x="25742" y="11290"/>
                  </a:lnTo>
                  <a:cubicBezTo>
                    <a:pt x="24910" y="4928"/>
                    <a:pt x="19455" y="0"/>
                    <a:pt x="12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571560" y="2234254"/>
              <a:ext cx="865561" cy="1090289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3676950" y="1065420"/>
            <a:ext cx="1790100" cy="2819856"/>
            <a:chOff x="3676950" y="1065420"/>
            <a:chExt cx="1790100" cy="2819856"/>
          </a:xfrm>
        </p:grpSpPr>
        <p:sp>
          <p:nvSpPr>
            <p:cNvPr id="180" name="Google Shape;180;p22"/>
            <p:cNvSpPr txBox="1"/>
            <p:nvPr/>
          </p:nvSpPr>
          <p:spPr>
            <a:xfrm>
              <a:off x="3676950" y="1065420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3782700" y="1343042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3714657" y="3124420"/>
              <a:ext cx="1714686" cy="760856"/>
            </a:xfrm>
            <a:custGeom>
              <a:rect b="b" l="l" r="r" t="t"/>
              <a:pathLst>
                <a:path extrusionOk="0" h="11438" w="25777">
                  <a:moveTo>
                    <a:pt x="0" y="0"/>
                  </a:moveTo>
                  <a:cubicBezTo>
                    <a:pt x="766" y="6433"/>
                    <a:pt x="6253" y="11438"/>
                    <a:pt x="12888" y="11438"/>
                  </a:cubicBezTo>
                  <a:cubicBezTo>
                    <a:pt x="19523" y="11438"/>
                    <a:pt x="25010" y="6433"/>
                    <a:pt x="25777" y="0"/>
                  </a:cubicBezTo>
                  <a:lnTo>
                    <a:pt x="23381" y="0"/>
                  </a:lnTo>
                  <a:cubicBezTo>
                    <a:pt x="22631" y="5121"/>
                    <a:pt x="18212" y="9065"/>
                    <a:pt x="12888" y="9065"/>
                  </a:cubicBezTo>
                  <a:cubicBezTo>
                    <a:pt x="7564" y="9065"/>
                    <a:pt x="3145" y="5121"/>
                    <a:pt x="2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4139220" y="2234254"/>
              <a:ext cx="865561" cy="1090289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2"/>
          <p:cNvGrpSpPr/>
          <p:nvPr/>
        </p:nvGrpSpPr>
        <p:grpSpPr>
          <a:xfrm>
            <a:off x="5249085" y="1701175"/>
            <a:ext cx="1790100" cy="2817844"/>
            <a:chOff x="5249085" y="1701175"/>
            <a:chExt cx="1790100" cy="2817844"/>
          </a:xfrm>
        </p:grpSpPr>
        <p:sp>
          <p:nvSpPr>
            <p:cNvPr id="185" name="Google Shape;185;p22"/>
            <p:cNvSpPr txBox="1"/>
            <p:nvPr/>
          </p:nvSpPr>
          <p:spPr>
            <a:xfrm>
              <a:off x="5249085" y="3634744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5354835" y="3912719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5287989" y="1701175"/>
              <a:ext cx="1712291" cy="751077"/>
            </a:xfrm>
            <a:custGeom>
              <a:rect b="b" l="l" r="r" t="t"/>
              <a:pathLst>
                <a:path extrusionOk="0" h="11291" w="25741">
                  <a:moveTo>
                    <a:pt x="12870" y="0"/>
                  </a:moveTo>
                  <a:cubicBezTo>
                    <a:pt x="6286" y="0"/>
                    <a:pt x="831" y="4928"/>
                    <a:pt x="0" y="11290"/>
                  </a:cubicBezTo>
                  <a:lnTo>
                    <a:pt x="2400" y="11290"/>
                  </a:lnTo>
                  <a:cubicBezTo>
                    <a:pt x="3212" y="6242"/>
                    <a:pt x="7596" y="2373"/>
                    <a:pt x="12870" y="2373"/>
                  </a:cubicBezTo>
                  <a:cubicBezTo>
                    <a:pt x="18144" y="2373"/>
                    <a:pt x="22529" y="6242"/>
                    <a:pt x="23341" y="11290"/>
                  </a:cubicBezTo>
                  <a:lnTo>
                    <a:pt x="25741" y="11290"/>
                  </a:lnTo>
                  <a:cubicBezTo>
                    <a:pt x="24910" y="4928"/>
                    <a:pt x="19455" y="0"/>
                    <a:pt x="12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5711354" y="2234254"/>
              <a:ext cx="865561" cy="1090289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6817794" y="1068051"/>
            <a:ext cx="1790100" cy="2817225"/>
            <a:chOff x="6817794" y="1068051"/>
            <a:chExt cx="1790100" cy="2817225"/>
          </a:xfrm>
        </p:grpSpPr>
        <p:sp>
          <p:nvSpPr>
            <p:cNvPr id="190" name="Google Shape;190;p22"/>
            <p:cNvSpPr txBox="1"/>
            <p:nvPr/>
          </p:nvSpPr>
          <p:spPr>
            <a:xfrm>
              <a:off x="6817794" y="1068051"/>
              <a:ext cx="179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6923544" y="1340436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855501" y="3124420"/>
              <a:ext cx="1714686" cy="760856"/>
            </a:xfrm>
            <a:custGeom>
              <a:rect b="b" l="l" r="r" t="t"/>
              <a:pathLst>
                <a:path extrusionOk="0" h="11438" w="25777">
                  <a:moveTo>
                    <a:pt x="0" y="0"/>
                  </a:moveTo>
                  <a:cubicBezTo>
                    <a:pt x="766" y="6433"/>
                    <a:pt x="6253" y="11438"/>
                    <a:pt x="12888" y="11438"/>
                  </a:cubicBezTo>
                  <a:cubicBezTo>
                    <a:pt x="19523" y="11438"/>
                    <a:pt x="25010" y="6433"/>
                    <a:pt x="25777" y="0"/>
                  </a:cubicBezTo>
                  <a:lnTo>
                    <a:pt x="23381" y="0"/>
                  </a:lnTo>
                  <a:cubicBezTo>
                    <a:pt x="22631" y="5121"/>
                    <a:pt x="18212" y="9065"/>
                    <a:pt x="12888" y="9065"/>
                  </a:cubicBezTo>
                  <a:cubicBezTo>
                    <a:pt x="7564" y="9065"/>
                    <a:pt x="3145" y="5121"/>
                    <a:pt x="2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7280064" y="2234254"/>
              <a:ext cx="865561" cy="1090289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1115031" y="925652"/>
            <a:ext cx="7380119" cy="719725"/>
            <a:chOff x="1115031" y="925652"/>
            <a:chExt cx="7380119" cy="719725"/>
          </a:xfrm>
        </p:grpSpPr>
        <p:sp>
          <p:nvSpPr>
            <p:cNvPr id="199" name="Google Shape;199;p23"/>
            <p:cNvSpPr/>
            <p:nvPr/>
          </p:nvSpPr>
          <p:spPr>
            <a:xfrm>
              <a:off x="2473244" y="925652"/>
              <a:ext cx="4350880" cy="719725"/>
            </a:xfrm>
            <a:custGeom>
              <a:rect b="b" l="l" r="r" t="t"/>
              <a:pathLst>
                <a:path extrusionOk="0" h="15046" w="90956">
                  <a:moveTo>
                    <a:pt x="1" y="0"/>
                  </a:moveTo>
                  <a:lnTo>
                    <a:pt x="1" y="5509"/>
                  </a:lnTo>
                  <a:lnTo>
                    <a:pt x="1" y="5627"/>
                  </a:lnTo>
                  <a:lnTo>
                    <a:pt x="1" y="5649"/>
                  </a:lnTo>
                  <a:lnTo>
                    <a:pt x="12" y="5649"/>
                  </a:lnTo>
                  <a:lnTo>
                    <a:pt x="12" y="5660"/>
                  </a:lnTo>
                  <a:lnTo>
                    <a:pt x="206" y="5649"/>
                  </a:lnTo>
                  <a:lnTo>
                    <a:pt x="260" y="5649"/>
                  </a:lnTo>
                  <a:lnTo>
                    <a:pt x="12" y="5660"/>
                  </a:lnTo>
                  <a:cubicBezTo>
                    <a:pt x="66" y="6265"/>
                    <a:pt x="444" y="6653"/>
                    <a:pt x="962" y="6653"/>
                  </a:cubicBezTo>
                  <a:cubicBezTo>
                    <a:pt x="1135" y="6653"/>
                    <a:pt x="1308" y="6621"/>
                    <a:pt x="1491" y="6524"/>
                  </a:cubicBezTo>
                  <a:cubicBezTo>
                    <a:pt x="1837" y="6351"/>
                    <a:pt x="2528" y="6081"/>
                    <a:pt x="2820" y="6081"/>
                  </a:cubicBezTo>
                  <a:cubicBezTo>
                    <a:pt x="3608" y="6081"/>
                    <a:pt x="4256" y="6805"/>
                    <a:pt x="4256" y="7712"/>
                  </a:cubicBezTo>
                  <a:cubicBezTo>
                    <a:pt x="4256" y="8619"/>
                    <a:pt x="3619" y="9343"/>
                    <a:pt x="2820" y="9343"/>
                  </a:cubicBezTo>
                  <a:cubicBezTo>
                    <a:pt x="2517" y="9343"/>
                    <a:pt x="1837" y="9073"/>
                    <a:pt x="1491" y="8900"/>
                  </a:cubicBezTo>
                  <a:cubicBezTo>
                    <a:pt x="1308" y="8814"/>
                    <a:pt x="1135" y="8760"/>
                    <a:pt x="962" y="8760"/>
                  </a:cubicBezTo>
                  <a:cubicBezTo>
                    <a:pt x="433" y="8760"/>
                    <a:pt x="55" y="9181"/>
                    <a:pt x="1" y="9818"/>
                  </a:cubicBezTo>
                  <a:lnTo>
                    <a:pt x="1" y="9948"/>
                  </a:lnTo>
                  <a:lnTo>
                    <a:pt x="1" y="15046"/>
                  </a:lnTo>
                  <a:lnTo>
                    <a:pt x="83438" y="15046"/>
                  </a:lnTo>
                  <a:cubicBezTo>
                    <a:pt x="87597" y="15046"/>
                    <a:pt x="90956" y="11665"/>
                    <a:pt x="90956" y="7517"/>
                  </a:cubicBezTo>
                  <a:cubicBezTo>
                    <a:pt x="90956" y="3359"/>
                    <a:pt x="87586" y="0"/>
                    <a:pt x="8343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500">
              <a:solidFill>
                <a:srgbClr val="FFFFFF"/>
              </a:solidFill>
              <a:prstDash val="solid"/>
              <a:miter lim="108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115031" y="925652"/>
              <a:ext cx="924890" cy="719725"/>
            </a:xfrm>
            <a:custGeom>
              <a:rect b="b" l="l" r="r" t="t"/>
              <a:pathLst>
                <a:path extrusionOk="0" h="15046" w="19335">
                  <a:moveTo>
                    <a:pt x="15284" y="5649"/>
                  </a:moveTo>
                  <a:lnTo>
                    <a:pt x="15090" y="5660"/>
                  </a:lnTo>
                  <a:lnTo>
                    <a:pt x="15338" y="5649"/>
                  </a:lnTo>
                  <a:close/>
                  <a:moveTo>
                    <a:pt x="44" y="0"/>
                  </a:moveTo>
                  <a:lnTo>
                    <a:pt x="44" y="5563"/>
                  </a:lnTo>
                  <a:lnTo>
                    <a:pt x="44" y="5649"/>
                  </a:lnTo>
                  <a:cubicBezTo>
                    <a:pt x="1" y="6362"/>
                    <a:pt x="44" y="9904"/>
                    <a:pt x="44" y="9948"/>
                  </a:cubicBezTo>
                  <a:lnTo>
                    <a:pt x="44" y="15046"/>
                  </a:lnTo>
                  <a:lnTo>
                    <a:pt x="5282" y="15046"/>
                  </a:lnTo>
                  <a:cubicBezTo>
                    <a:pt x="5488" y="15013"/>
                    <a:pt x="5660" y="14938"/>
                    <a:pt x="5725" y="14808"/>
                  </a:cubicBezTo>
                  <a:cubicBezTo>
                    <a:pt x="5790" y="14700"/>
                    <a:pt x="5779" y="14538"/>
                    <a:pt x="5693" y="14365"/>
                  </a:cubicBezTo>
                  <a:cubicBezTo>
                    <a:pt x="5639" y="14257"/>
                    <a:pt x="5185" y="13318"/>
                    <a:pt x="5185" y="12788"/>
                  </a:cubicBezTo>
                  <a:cubicBezTo>
                    <a:pt x="5185" y="11697"/>
                    <a:pt x="6168" y="10801"/>
                    <a:pt x="7367" y="10801"/>
                  </a:cubicBezTo>
                  <a:cubicBezTo>
                    <a:pt x="8577" y="10801"/>
                    <a:pt x="9560" y="11697"/>
                    <a:pt x="9560" y="12788"/>
                  </a:cubicBezTo>
                  <a:cubicBezTo>
                    <a:pt x="9560" y="13328"/>
                    <a:pt x="9095" y="14268"/>
                    <a:pt x="9063" y="14365"/>
                  </a:cubicBezTo>
                  <a:cubicBezTo>
                    <a:pt x="9009" y="14484"/>
                    <a:pt x="8933" y="14668"/>
                    <a:pt x="9030" y="14808"/>
                  </a:cubicBezTo>
                  <a:cubicBezTo>
                    <a:pt x="9095" y="14938"/>
                    <a:pt x="9246" y="15013"/>
                    <a:pt x="9441" y="15046"/>
                  </a:cubicBezTo>
                  <a:lnTo>
                    <a:pt x="15079" y="15046"/>
                  </a:lnTo>
                  <a:lnTo>
                    <a:pt x="15079" y="9948"/>
                  </a:lnTo>
                  <a:lnTo>
                    <a:pt x="15079" y="9818"/>
                  </a:lnTo>
                  <a:cubicBezTo>
                    <a:pt x="15122" y="9181"/>
                    <a:pt x="15511" y="8760"/>
                    <a:pt x="16040" y="8760"/>
                  </a:cubicBezTo>
                  <a:cubicBezTo>
                    <a:pt x="16213" y="8760"/>
                    <a:pt x="16386" y="8803"/>
                    <a:pt x="16569" y="8900"/>
                  </a:cubicBezTo>
                  <a:cubicBezTo>
                    <a:pt x="16915" y="9073"/>
                    <a:pt x="17606" y="9343"/>
                    <a:pt x="17898" y="9343"/>
                  </a:cubicBezTo>
                  <a:cubicBezTo>
                    <a:pt x="18686" y="9343"/>
                    <a:pt x="19334" y="8619"/>
                    <a:pt x="19334" y="7712"/>
                  </a:cubicBezTo>
                  <a:cubicBezTo>
                    <a:pt x="19334" y="6805"/>
                    <a:pt x="18697" y="6070"/>
                    <a:pt x="17898" y="6070"/>
                  </a:cubicBezTo>
                  <a:cubicBezTo>
                    <a:pt x="17595" y="6070"/>
                    <a:pt x="16915" y="6340"/>
                    <a:pt x="16569" y="6524"/>
                  </a:cubicBezTo>
                  <a:cubicBezTo>
                    <a:pt x="16386" y="6599"/>
                    <a:pt x="16213" y="6653"/>
                    <a:pt x="16040" y="6653"/>
                  </a:cubicBezTo>
                  <a:cubicBezTo>
                    <a:pt x="15522" y="6653"/>
                    <a:pt x="15144" y="6265"/>
                    <a:pt x="15090" y="5660"/>
                  </a:cubicBezTo>
                  <a:lnTo>
                    <a:pt x="15090" y="5649"/>
                  </a:lnTo>
                  <a:lnTo>
                    <a:pt x="15079" y="5649"/>
                  </a:lnTo>
                  <a:lnTo>
                    <a:pt x="15079" y="5627"/>
                  </a:lnTo>
                  <a:lnTo>
                    <a:pt x="15079" y="5509"/>
                  </a:lnTo>
                  <a:lnTo>
                    <a:pt x="150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2841232" y="1004414"/>
              <a:ext cx="2929200" cy="562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3"/>
            <p:cNvSpPr txBox="1"/>
            <p:nvPr/>
          </p:nvSpPr>
          <p:spPr>
            <a:xfrm>
              <a:off x="1133475" y="1111214"/>
              <a:ext cx="676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7041650" y="1073114"/>
              <a:ext cx="1453500" cy="4248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/>
            </a:p>
          </p:txBody>
        </p:sp>
      </p:grpSp>
      <p:grpSp>
        <p:nvGrpSpPr>
          <p:cNvPr id="204" name="Google Shape;204;p23"/>
          <p:cNvGrpSpPr/>
          <p:nvPr/>
        </p:nvGrpSpPr>
        <p:grpSpPr>
          <a:xfrm>
            <a:off x="1107282" y="1711356"/>
            <a:ext cx="7387868" cy="1154306"/>
            <a:chOff x="1107282" y="1711356"/>
            <a:chExt cx="7387868" cy="1154306"/>
          </a:xfrm>
        </p:grpSpPr>
        <p:sp>
          <p:nvSpPr>
            <p:cNvPr id="205" name="Google Shape;205;p23"/>
            <p:cNvSpPr/>
            <p:nvPr/>
          </p:nvSpPr>
          <p:spPr>
            <a:xfrm>
              <a:off x="1107282" y="1711356"/>
              <a:ext cx="737329" cy="1154306"/>
            </a:xfrm>
            <a:custGeom>
              <a:rect b="b" l="l" r="r" t="t"/>
              <a:pathLst>
                <a:path extrusionOk="0" h="24131" w="15414">
                  <a:moveTo>
                    <a:pt x="7637" y="1"/>
                  </a:moveTo>
                  <a:cubicBezTo>
                    <a:pt x="6697" y="1"/>
                    <a:pt x="5941" y="681"/>
                    <a:pt x="5941" y="1502"/>
                  </a:cubicBezTo>
                  <a:cubicBezTo>
                    <a:pt x="5941" y="1869"/>
                    <a:pt x="6276" y="2625"/>
                    <a:pt x="6395" y="2895"/>
                  </a:cubicBezTo>
                  <a:cubicBezTo>
                    <a:pt x="6557" y="3230"/>
                    <a:pt x="6578" y="3576"/>
                    <a:pt x="6416" y="3846"/>
                  </a:cubicBezTo>
                  <a:cubicBezTo>
                    <a:pt x="6254" y="4138"/>
                    <a:pt x="5930" y="4310"/>
                    <a:pt x="5520" y="4354"/>
                  </a:cubicBezTo>
                  <a:lnTo>
                    <a:pt x="1" y="4354"/>
                  </a:lnTo>
                  <a:lnTo>
                    <a:pt x="1" y="4904"/>
                  </a:lnTo>
                  <a:lnTo>
                    <a:pt x="1" y="5142"/>
                  </a:lnTo>
                  <a:lnTo>
                    <a:pt x="1" y="8912"/>
                  </a:lnTo>
                  <a:lnTo>
                    <a:pt x="1" y="9992"/>
                  </a:lnTo>
                  <a:lnTo>
                    <a:pt x="1" y="10132"/>
                  </a:lnTo>
                  <a:lnTo>
                    <a:pt x="1" y="10186"/>
                  </a:lnTo>
                  <a:lnTo>
                    <a:pt x="1" y="10359"/>
                  </a:lnTo>
                  <a:lnTo>
                    <a:pt x="1" y="14528"/>
                  </a:lnTo>
                  <a:lnTo>
                    <a:pt x="1" y="16526"/>
                  </a:lnTo>
                  <a:lnTo>
                    <a:pt x="1" y="19777"/>
                  </a:lnTo>
                  <a:lnTo>
                    <a:pt x="5520" y="19777"/>
                  </a:lnTo>
                  <a:cubicBezTo>
                    <a:pt x="5930" y="19820"/>
                    <a:pt x="6254" y="19993"/>
                    <a:pt x="6406" y="20285"/>
                  </a:cubicBezTo>
                  <a:cubicBezTo>
                    <a:pt x="6578" y="20555"/>
                    <a:pt x="6557" y="20901"/>
                    <a:pt x="6395" y="21235"/>
                  </a:cubicBezTo>
                  <a:cubicBezTo>
                    <a:pt x="6276" y="21495"/>
                    <a:pt x="5941" y="22261"/>
                    <a:pt x="5941" y="22629"/>
                  </a:cubicBezTo>
                  <a:cubicBezTo>
                    <a:pt x="5941" y="23450"/>
                    <a:pt x="6708" y="24130"/>
                    <a:pt x="7637" y="24130"/>
                  </a:cubicBezTo>
                  <a:cubicBezTo>
                    <a:pt x="8587" y="24130"/>
                    <a:pt x="9343" y="23450"/>
                    <a:pt x="9343" y="22629"/>
                  </a:cubicBezTo>
                  <a:cubicBezTo>
                    <a:pt x="9343" y="22261"/>
                    <a:pt x="8998" y="21505"/>
                    <a:pt x="8879" y="21235"/>
                  </a:cubicBezTo>
                  <a:cubicBezTo>
                    <a:pt x="8717" y="20901"/>
                    <a:pt x="8706" y="20555"/>
                    <a:pt x="8868" y="20285"/>
                  </a:cubicBezTo>
                  <a:cubicBezTo>
                    <a:pt x="9041" y="19982"/>
                    <a:pt x="9365" y="19810"/>
                    <a:pt x="9786" y="19777"/>
                  </a:cubicBezTo>
                  <a:lnTo>
                    <a:pt x="15414" y="19777"/>
                  </a:lnTo>
                  <a:lnTo>
                    <a:pt x="15414" y="19064"/>
                  </a:lnTo>
                  <a:lnTo>
                    <a:pt x="15414" y="16181"/>
                  </a:lnTo>
                  <a:lnTo>
                    <a:pt x="15414" y="14539"/>
                  </a:lnTo>
                  <a:lnTo>
                    <a:pt x="15414" y="14452"/>
                  </a:lnTo>
                  <a:cubicBezTo>
                    <a:pt x="15392" y="14085"/>
                    <a:pt x="15230" y="13869"/>
                    <a:pt x="14971" y="13869"/>
                  </a:cubicBezTo>
                  <a:cubicBezTo>
                    <a:pt x="14874" y="13869"/>
                    <a:pt x="14776" y="13891"/>
                    <a:pt x="14679" y="13945"/>
                  </a:cubicBezTo>
                  <a:cubicBezTo>
                    <a:pt x="14571" y="13999"/>
                    <a:pt x="13610" y="14463"/>
                    <a:pt x="13070" y="14463"/>
                  </a:cubicBezTo>
                  <a:cubicBezTo>
                    <a:pt x="11979" y="14463"/>
                    <a:pt x="11082" y="13480"/>
                    <a:pt x="11082" y="12260"/>
                  </a:cubicBezTo>
                  <a:cubicBezTo>
                    <a:pt x="11082" y="11050"/>
                    <a:pt x="11979" y="10056"/>
                    <a:pt x="13070" y="10056"/>
                  </a:cubicBezTo>
                  <a:cubicBezTo>
                    <a:pt x="13610" y="10056"/>
                    <a:pt x="14571" y="10521"/>
                    <a:pt x="14679" y="10575"/>
                  </a:cubicBezTo>
                  <a:cubicBezTo>
                    <a:pt x="14787" y="10629"/>
                    <a:pt x="14874" y="10650"/>
                    <a:pt x="14971" y="10650"/>
                  </a:cubicBezTo>
                  <a:cubicBezTo>
                    <a:pt x="15230" y="10650"/>
                    <a:pt x="15392" y="10434"/>
                    <a:pt x="15414" y="10078"/>
                  </a:cubicBezTo>
                  <a:lnTo>
                    <a:pt x="15414" y="9117"/>
                  </a:lnTo>
                  <a:lnTo>
                    <a:pt x="15414" y="7842"/>
                  </a:lnTo>
                  <a:lnTo>
                    <a:pt x="15414" y="7605"/>
                  </a:lnTo>
                  <a:lnTo>
                    <a:pt x="15414" y="5304"/>
                  </a:lnTo>
                  <a:lnTo>
                    <a:pt x="15414" y="4354"/>
                  </a:lnTo>
                  <a:lnTo>
                    <a:pt x="9786" y="4354"/>
                  </a:lnTo>
                  <a:cubicBezTo>
                    <a:pt x="9354" y="4321"/>
                    <a:pt x="9030" y="4148"/>
                    <a:pt x="8868" y="3846"/>
                  </a:cubicBezTo>
                  <a:cubicBezTo>
                    <a:pt x="8706" y="3576"/>
                    <a:pt x="8717" y="3230"/>
                    <a:pt x="8879" y="2895"/>
                  </a:cubicBezTo>
                  <a:cubicBezTo>
                    <a:pt x="9019" y="2636"/>
                    <a:pt x="9343" y="1869"/>
                    <a:pt x="9343" y="1502"/>
                  </a:cubicBezTo>
                  <a:cubicBezTo>
                    <a:pt x="9343" y="681"/>
                    <a:pt x="8577" y="1"/>
                    <a:pt x="7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254063" y="1906690"/>
              <a:ext cx="4560637" cy="763638"/>
            </a:xfrm>
            <a:custGeom>
              <a:rect b="b" l="l" r="r" t="t"/>
              <a:pathLst>
                <a:path extrusionOk="0" h="15964" w="95341">
                  <a:moveTo>
                    <a:pt x="4235" y="0"/>
                  </a:moveTo>
                  <a:lnTo>
                    <a:pt x="4235" y="800"/>
                  </a:lnTo>
                  <a:lnTo>
                    <a:pt x="4235" y="1091"/>
                  </a:lnTo>
                  <a:lnTo>
                    <a:pt x="4235" y="5865"/>
                  </a:lnTo>
                  <a:lnTo>
                    <a:pt x="4235" y="6006"/>
                  </a:lnTo>
                  <a:cubicBezTo>
                    <a:pt x="4213" y="6222"/>
                    <a:pt x="4127" y="6373"/>
                    <a:pt x="4008" y="6438"/>
                  </a:cubicBezTo>
                  <a:cubicBezTo>
                    <a:pt x="3952" y="6470"/>
                    <a:pt x="3892" y="6482"/>
                    <a:pt x="3834" y="6482"/>
                  </a:cubicBezTo>
                  <a:cubicBezTo>
                    <a:pt x="3736" y="6482"/>
                    <a:pt x="3640" y="6446"/>
                    <a:pt x="3565" y="6405"/>
                  </a:cubicBezTo>
                  <a:cubicBezTo>
                    <a:pt x="3457" y="6351"/>
                    <a:pt x="2506" y="5865"/>
                    <a:pt x="1988" y="5865"/>
                  </a:cubicBezTo>
                  <a:cubicBezTo>
                    <a:pt x="886" y="5865"/>
                    <a:pt x="1" y="6902"/>
                    <a:pt x="1" y="8187"/>
                  </a:cubicBezTo>
                  <a:cubicBezTo>
                    <a:pt x="1" y="9462"/>
                    <a:pt x="886" y="10510"/>
                    <a:pt x="1988" y="10510"/>
                  </a:cubicBezTo>
                  <a:cubicBezTo>
                    <a:pt x="2528" y="10510"/>
                    <a:pt x="3468" y="10023"/>
                    <a:pt x="3565" y="9969"/>
                  </a:cubicBezTo>
                  <a:cubicBezTo>
                    <a:pt x="3666" y="9913"/>
                    <a:pt x="3763" y="9885"/>
                    <a:pt x="3848" y="9885"/>
                  </a:cubicBezTo>
                  <a:cubicBezTo>
                    <a:pt x="3909" y="9885"/>
                    <a:pt x="3963" y="9899"/>
                    <a:pt x="4008" y="9926"/>
                  </a:cubicBezTo>
                  <a:cubicBezTo>
                    <a:pt x="4127" y="9991"/>
                    <a:pt x="4213" y="10164"/>
                    <a:pt x="4235" y="10402"/>
                  </a:cubicBezTo>
                  <a:lnTo>
                    <a:pt x="4235" y="10434"/>
                  </a:lnTo>
                  <a:lnTo>
                    <a:pt x="4235" y="10564"/>
                  </a:lnTo>
                  <a:lnTo>
                    <a:pt x="4235" y="15964"/>
                  </a:lnTo>
                  <a:lnTo>
                    <a:pt x="87370" y="15964"/>
                  </a:lnTo>
                  <a:cubicBezTo>
                    <a:pt x="91766" y="15964"/>
                    <a:pt x="95341" y="12400"/>
                    <a:pt x="95341" y="7982"/>
                  </a:cubicBezTo>
                  <a:cubicBezTo>
                    <a:pt x="95341" y="3575"/>
                    <a:pt x="91776" y="0"/>
                    <a:pt x="8737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3500">
              <a:solidFill>
                <a:srgbClr val="FFFFFF"/>
              </a:solidFill>
              <a:prstDash val="solid"/>
              <a:miter lim="108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41232" y="2007409"/>
              <a:ext cx="2929200" cy="562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is the fourth-brightest object in the sky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3"/>
            <p:cNvSpPr txBox="1"/>
            <p:nvPr/>
          </p:nvSpPr>
          <p:spPr>
            <a:xfrm>
              <a:off x="1133475" y="2114209"/>
              <a:ext cx="676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7041650" y="2076109"/>
              <a:ext cx="1453500" cy="424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/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1109865" y="2931641"/>
            <a:ext cx="7385285" cy="763638"/>
            <a:chOff x="1109865" y="2931641"/>
            <a:chExt cx="7385285" cy="763638"/>
          </a:xfrm>
        </p:grpSpPr>
        <p:sp>
          <p:nvSpPr>
            <p:cNvPr id="211" name="Google Shape;211;p23"/>
            <p:cNvSpPr/>
            <p:nvPr/>
          </p:nvSpPr>
          <p:spPr>
            <a:xfrm>
              <a:off x="2254063" y="2931641"/>
              <a:ext cx="4560637" cy="763638"/>
            </a:xfrm>
            <a:custGeom>
              <a:rect b="b" l="l" r="r" t="t"/>
              <a:pathLst>
                <a:path extrusionOk="0" h="15964" w="95341">
                  <a:moveTo>
                    <a:pt x="4235" y="0"/>
                  </a:moveTo>
                  <a:lnTo>
                    <a:pt x="4235" y="800"/>
                  </a:lnTo>
                  <a:lnTo>
                    <a:pt x="4235" y="1091"/>
                  </a:lnTo>
                  <a:lnTo>
                    <a:pt x="4235" y="5865"/>
                  </a:lnTo>
                  <a:lnTo>
                    <a:pt x="4235" y="6006"/>
                  </a:lnTo>
                  <a:cubicBezTo>
                    <a:pt x="4213" y="6222"/>
                    <a:pt x="4127" y="6373"/>
                    <a:pt x="4008" y="6438"/>
                  </a:cubicBezTo>
                  <a:cubicBezTo>
                    <a:pt x="3952" y="6470"/>
                    <a:pt x="3892" y="6482"/>
                    <a:pt x="3834" y="6482"/>
                  </a:cubicBezTo>
                  <a:cubicBezTo>
                    <a:pt x="3736" y="6482"/>
                    <a:pt x="3640" y="6446"/>
                    <a:pt x="3565" y="6405"/>
                  </a:cubicBezTo>
                  <a:cubicBezTo>
                    <a:pt x="3457" y="6351"/>
                    <a:pt x="2506" y="5865"/>
                    <a:pt x="1988" y="5865"/>
                  </a:cubicBezTo>
                  <a:cubicBezTo>
                    <a:pt x="886" y="5865"/>
                    <a:pt x="1" y="6902"/>
                    <a:pt x="1" y="8187"/>
                  </a:cubicBezTo>
                  <a:cubicBezTo>
                    <a:pt x="1" y="9462"/>
                    <a:pt x="886" y="10510"/>
                    <a:pt x="1988" y="10510"/>
                  </a:cubicBezTo>
                  <a:cubicBezTo>
                    <a:pt x="2528" y="10510"/>
                    <a:pt x="3468" y="10023"/>
                    <a:pt x="3565" y="9969"/>
                  </a:cubicBezTo>
                  <a:cubicBezTo>
                    <a:pt x="3666" y="9913"/>
                    <a:pt x="3763" y="9885"/>
                    <a:pt x="3848" y="9885"/>
                  </a:cubicBezTo>
                  <a:cubicBezTo>
                    <a:pt x="3909" y="9885"/>
                    <a:pt x="3963" y="9899"/>
                    <a:pt x="4008" y="9926"/>
                  </a:cubicBezTo>
                  <a:cubicBezTo>
                    <a:pt x="4127" y="9991"/>
                    <a:pt x="4213" y="10164"/>
                    <a:pt x="4235" y="10402"/>
                  </a:cubicBezTo>
                  <a:lnTo>
                    <a:pt x="4235" y="10434"/>
                  </a:lnTo>
                  <a:lnTo>
                    <a:pt x="4235" y="10564"/>
                  </a:lnTo>
                  <a:lnTo>
                    <a:pt x="4235" y="15964"/>
                  </a:lnTo>
                  <a:lnTo>
                    <a:pt x="87370" y="15964"/>
                  </a:lnTo>
                  <a:cubicBezTo>
                    <a:pt x="91766" y="15964"/>
                    <a:pt x="95341" y="12400"/>
                    <a:pt x="95341" y="7982"/>
                  </a:cubicBezTo>
                  <a:cubicBezTo>
                    <a:pt x="95341" y="3575"/>
                    <a:pt x="91776" y="0"/>
                    <a:pt x="8737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500">
              <a:solidFill>
                <a:srgbClr val="FFFFFF"/>
              </a:solidFill>
              <a:prstDash val="solid"/>
              <a:miter lim="108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109865" y="2932144"/>
              <a:ext cx="720299" cy="762633"/>
            </a:xfrm>
            <a:custGeom>
              <a:rect b="b" l="l" r="r" t="t"/>
              <a:pathLst>
                <a:path extrusionOk="0" h="15943" w="15058">
                  <a:moveTo>
                    <a:pt x="1" y="0"/>
                  </a:moveTo>
                  <a:lnTo>
                    <a:pt x="1" y="940"/>
                  </a:lnTo>
                  <a:lnTo>
                    <a:pt x="1" y="3078"/>
                  </a:lnTo>
                  <a:lnTo>
                    <a:pt x="1" y="3338"/>
                  </a:lnTo>
                  <a:lnTo>
                    <a:pt x="1" y="5822"/>
                  </a:lnTo>
                  <a:lnTo>
                    <a:pt x="1" y="10380"/>
                  </a:lnTo>
                  <a:lnTo>
                    <a:pt x="1" y="10391"/>
                  </a:lnTo>
                  <a:lnTo>
                    <a:pt x="1" y="15230"/>
                  </a:lnTo>
                  <a:lnTo>
                    <a:pt x="1" y="15942"/>
                  </a:lnTo>
                  <a:lnTo>
                    <a:pt x="5617" y="15942"/>
                  </a:lnTo>
                  <a:cubicBezTo>
                    <a:pt x="5768" y="15932"/>
                    <a:pt x="6114" y="15845"/>
                    <a:pt x="6114" y="15521"/>
                  </a:cubicBezTo>
                  <a:cubicBezTo>
                    <a:pt x="6114" y="15435"/>
                    <a:pt x="6092" y="15338"/>
                    <a:pt x="6049" y="15230"/>
                  </a:cubicBezTo>
                  <a:cubicBezTo>
                    <a:pt x="5995" y="15122"/>
                    <a:pt x="5531" y="14117"/>
                    <a:pt x="5531" y="13545"/>
                  </a:cubicBezTo>
                  <a:cubicBezTo>
                    <a:pt x="5531" y="12378"/>
                    <a:pt x="6524" y="11438"/>
                    <a:pt x="7723" y="11438"/>
                  </a:cubicBezTo>
                  <a:cubicBezTo>
                    <a:pt x="8922" y="11438"/>
                    <a:pt x="9905" y="12378"/>
                    <a:pt x="9905" y="13545"/>
                  </a:cubicBezTo>
                  <a:cubicBezTo>
                    <a:pt x="9905" y="14106"/>
                    <a:pt x="9452" y="15111"/>
                    <a:pt x="9397" y="15230"/>
                  </a:cubicBezTo>
                  <a:cubicBezTo>
                    <a:pt x="9343" y="15338"/>
                    <a:pt x="9333" y="15435"/>
                    <a:pt x="9333" y="15521"/>
                  </a:cubicBezTo>
                  <a:cubicBezTo>
                    <a:pt x="9333" y="15878"/>
                    <a:pt x="9732" y="15942"/>
                    <a:pt x="9851" y="15942"/>
                  </a:cubicBezTo>
                  <a:lnTo>
                    <a:pt x="15057" y="15942"/>
                  </a:lnTo>
                  <a:lnTo>
                    <a:pt x="15036" y="10564"/>
                  </a:lnTo>
                  <a:lnTo>
                    <a:pt x="15036" y="10434"/>
                  </a:lnTo>
                  <a:lnTo>
                    <a:pt x="15036" y="10402"/>
                  </a:lnTo>
                  <a:cubicBezTo>
                    <a:pt x="15014" y="10164"/>
                    <a:pt x="14928" y="10002"/>
                    <a:pt x="14809" y="9926"/>
                  </a:cubicBezTo>
                  <a:cubicBezTo>
                    <a:pt x="14764" y="9899"/>
                    <a:pt x="14710" y="9885"/>
                    <a:pt x="14649" y="9885"/>
                  </a:cubicBezTo>
                  <a:cubicBezTo>
                    <a:pt x="14564" y="9885"/>
                    <a:pt x="14467" y="9913"/>
                    <a:pt x="14366" y="9969"/>
                  </a:cubicBezTo>
                  <a:cubicBezTo>
                    <a:pt x="14258" y="10023"/>
                    <a:pt x="13307" y="10510"/>
                    <a:pt x="12789" y="10510"/>
                  </a:cubicBezTo>
                  <a:cubicBezTo>
                    <a:pt x="11687" y="10510"/>
                    <a:pt x="10802" y="9462"/>
                    <a:pt x="10802" y="8187"/>
                  </a:cubicBezTo>
                  <a:cubicBezTo>
                    <a:pt x="10802" y="6902"/>
                    <a:pt x="11687" y="5854"/>
                    <a:pt x="12789" y="5854"/>
                  </a:cubicBezTo>
                  <a:cubicBezTo>
                    <a:pt x="13329" y="5854"/>
                    <a:pt x="14269" y="6340"/>
                    <a:pt x="14366" y="6394"/>
                  </a:cubicBezTo>
                  <a:cubicBezTo>
                    <a:pt x="14442" y="6442"/>
                    <a:pt x="14539" y="6482"/>
                    <a:pt x="14639" y="6482"/>
                  </a:cubicBezTo>
                  <a:cubicBezTo>
                    <a:pt x="14696" y="6482"/>
                    <a:pt x="14754" y="6469"/>
                    <a:pt x="14809" y="6438"/>
                  </a:cubicBezTo>
                  <a:cubicBezTo>
                    <a:pt x="14928" y="6373"/>
                    <a:pt x="15014" y="6211"/>
                    <a:pt x="15036" y="6006"/>
                  </a:cubicBezTo>
                  <a:lnTo>
                    <a:pt x="15036" y="5854"/>
                  </a:lnTo>
                  <a:lnTo>
                    <a:pt x="15036" y="1091"/>
                  </a:lnTo>
                  <a:lnTo>
                    <a:pt x="15036" y="800"/>
                  </a:lnTo>
                  <a:lnTo>
                    <a:pt x="15036" y="0"/>
                  </a:lnTo>
                  <a:lnTo>
                    <a:pt x="9830" y="0"/>
                  </a:lnTo>
                  <a:cubicBezTo>
                    <a:pt x="9678" y="11"/>
                    <a:pt x="9322" y="76"/>
                    <a:pt x="9322" y="421"/>
                  </a:cubicBezTo>
                  <a:cubicBezTo>
                    <a:pt x="9322" y="508"/>
                    <a:pt x="9354" y="605"/>
                    <a:pt x="9397" y="713"/>
                  </a:cubicBezTo>
                  <a:cubicBezTo>
                    <a:pt x="9452" y="821"/>
                    <a:pt x="9905" y="1826"/>
                    <a:pt x="9905" y="2398"/>
                  </a:cubicBezTo>
                  <a:cubicBezTo>
                    <a:pt x="9905" y="3565"/>
                    <a:pt x="8922" y="4504"/>
                    <a:pt x="7723" y="4504"/>
                  </a:cubicBezTo>
                  <a:cubicBezTo>
                    <a:pt x="6514" y="4504"/>
                    <a:pt x="5531" y="3565"/>
                    <a:pt x="5531" y="2398"/>
                  </a:cubicBezTo>
                  <a:cubicBezTo>
                    <a:pt x="5531" y="1836"/>
                    <a:pt x="5995" y="832"/>
                    <a:pt x="6049" y="713"/>
                  </a:cubicBezTo>
                  <a:cubicBezTo>
                    <a:pt x="6103" y="605"/>
                    <a:pt x="6114" y="508"/>
                    <a:pt x="6114" y="421"/>
                  </a:cubicBezTo>
                  <a:cubicBezTo>
                    <a:pt x="6114" y="97"/>
                    <a:pt x="5790" y="11"/>
                    <a:pt x="5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841232" y="3032360"/>
              <a:ext cx="2929200" cy="562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1133475" y="3139160"/>
              <a:ext cx="676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7041650" y="3101060"/>
              <a:ext cx="1453500" cy="424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/>
            </a:p>
          </p:txBody>
        </p:sp>
      </p:grpSp>
      <p:grpSp>
        <p:nvGrpSpPr>
          <p:cNvPr id="216" name="Google Shape;216;p23"/>
          <p:cNvGrpSpPr/>
          <p:nvPr/>
        </p:nvGrpSpPr>
        <p:grpSpPr>
          <a:xfrm>
            <a:off x="1107282" y="3761259"/>
            <a:ext cx="7387868" cy="1153732"/>
            <a:chOff x="1107282" y="3761259"/>
            <a:chExt cx="7387868" cy="1153732"/>
          </a:xfrm>
        </p:grpSpPr>
        <p:sp>
          <p:nvSpPr>
            <p:cNvPr id="217" name="Google Shape;217;p23"/>
            <p:cNvSpPr/>
            <p:nvPr/>
          </p:nvSpPr>
          <p:spPr>
            <a:xfrm>
              <a:off x="2259492" y="3969197"/>
              <a:ext cx="4549778" cy="737855"/>
            </a:xfrm>
            <a:custGeom>
              <a:rect b="b" l="l" r="r" t="t"/>
              <a:pathLst>
                <a:path extrusionOk="0" h="15425" w="95114">
                  <a:moveTo>
                    <a:pt x="4332" y="0"/>
                  </a:moveTo>
                  <a:lnTo>
                    <a:pt x="4332" y="962"/>
                  </a:lnTo>
                  <a:lnTo>
                    <a:pt x="4332" y="3251"/>
                  </a:lnTo>
                  <a:lnTo>
                    <a:pt x="4332" y="3500"/>
                  </a:lnTo>
                  <a:lnTo>
                    <a:pt x="4332" y="4764"/>
                  </a:lnTo>
                  <a:lnTo>
                    <a:pt x="4332" y="5725"/>
                  </a:lnTo>
                  <a:cubicBezTo>
                    <a:pt x="4310" y="6092"/>
                    <a:pt x="4148" y="6308"/>
                    <a:pt x="3889" y="6308"/>
                  </a:cubicBezTo>
                  <a:cubicBezTo>
                    <a:pt x="3792" y="6308"/>
                    <a:pt x="3694" y="6276"/>
                    <a:pt x="3586" y="6222"/>
                  </a:cubicBezTo>
                  <a:cubicBezTo>
                    <a:pt x="3478" y="6168"/>
                    <a:pt x="2528" y="5714"/>
                    <a:pt x="1988" y="5714"/>
                  </a:cubicBezTo>
                  <a:cubicBezTo>
                    <a:pt x="886" y="5714"/>
                    <a:pt x="0" y="6697"/>
                    <a:pt x="0" y="7917"/>
                  </a:cubicBezTo>
                  <a:cubicBezTo>
                    <a:pt x="0" y="9127"/>
                    <a:pt x="886" y="10110"/>
                    <a:pt x="1988" y="10110"/>
                  </a:cubicBezTo>
                  <a:cubicBezTo>
                    <a:pt x="2528" y="10110"/>
                    <a:pt x="3478" y="9656"/>
                    <a:pt x="3586" y="9602"/>
                  </a:cubicBezTo>
                  <a:cubicBezTo>
                    <a:pt x="3694" y="9548"/>
                    <a:pt x="3792" y="9516"/>
                    <a:pt x="3889" y="9516"/>
                  </a:cubicBezTo>
                  <a:cubicBezTo>
                    <a:pt x="4148" y="9516"/>
                    <a:pt x="4310" y="9732"/>
                    <a:pt x="4332" y="10099"/>
                  </a:cubicBezTo>
                  <a:lnTo>
                    <a:pt x="4332" y="10196"/>
                  </a:lnTo>
                  <a:lnTo>
                    <a:pt x="4332" y="11827"/>
                  </a:lnTo>
                  <a:lnTo>
                    <a:pt x="4332" y="14722"/>
                  </a:lnTo>
                  <a:lnTo>
                    <a:pt x="4332" y="15424"/>
                  </a:lnTo>
                  <a:lnTo>
                    <a:pt x="87413" y="15424"/>
                  </a:lnTo>
                  <a:cubicBezTo>
                    <a:pt x="91679" y="15424"/>
                    <a:pt x="95114" y="11968"/>
                    <a:pt x="95114" y="7712"/>
                  </a:cubicBezTo>
                  <a:cubicBezTo>
                    <a:pt x="95114" y="3446"/>
                    <a:pt x="91657" y="0"/>
                    <a:pt x="8741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3500">
              <a:solidFill>
                <a:srgbClr val="FFFFFF"/>
              </a:solidFill>
              <a:prstDash val="solid"/>
              <a:miter lim="108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1107282" y="3761259"/>
              <a:ext cx="737329" cy="1153732"/>
            </a:xfrm>
            <a:custGeom>
              <a:rect b="b" l="l" r="r" t="t"/>
              <a:pathLst>
                <a:path extrusionOk="0" h="24119" w="15414">
                  <a:moveTo>
                    <a:pt x="7637" y="0"/>
                  </a:moveTo>
                  <a:cubicBezTo>
                    <a:pt x="6697" y="0"/>
                    <a:pt x="5941" y="670"/>
                    <a:pt x="5941" y="1491"/>
                  </a:cubicBezTo>
                  <a:cubicBezTo>
                    <a:pt x="5941" y="1858"/>
                    <a:pt x="6276" y="2614"/>
                    <a:pt x="6395" y="2884"/>
                  </a:cubicBezTo>
                  <a:cubicBezTo>
                    <a:pt x="6557" y="3219"/>
                    <a:pt x="6578" y="3575"/>
                    <a:pt x="6416" y="3846"/>
                  </a:cubicBezTo>
                  <a:cubicBezTo>
                    <a:pt x="6254" y="4126"/>
                    <a:pt x="5930" y="4299"/>
                    <a:pt x="5520" y="4342"/>
                  </a:cubicBezTo>
                  <a:lnTo>
                    <a:pt x="1" y="4342"/>
                  </a:lnTo>
                  <a:lnTo>
                    <a:pt x="1" y="4893"/>
                  </a:lnTo>
                  <a:lnTo>
                    <a:pt x="1" y="5142"/>
                  </a:lnTo>
                  <a:lnTo>
                    <a:pt x="1" y="8911"/>
                  </a:lnTo>
                  <a:lnTo>
                    <a:pt x="1" y="9991"/>
                  </a:lnTo>
                  <a:lnTo>
                    <a:pt x="1" y="10121"/>
                  </a:lnTo>
                  <a:lnTo>
                    <a:pt x="1" y="10175"/>
                  </a:lnTo>
                  <a:lnTo>
                    <a:pt x="1" y="10348"/>
                  </a:lnTo>
                  <a:lnTo>
                    <a:pt x="1" y="14528"/>
                  </a:lnTo>
                  <a:lnTo>
                    <a:pt x="1" y="16526"/>
                  </a:lnTo>
                  <a:lnTo>
                    <a:pt x="1" y="19777"/>
                  </a:lnTo>
                  <a:lnTo>
                    <a:pt x="5520" y="19777"/>
                  </a:lnTo>
                  <a:cubicBezTo>
                    <a:pt x="5930" y="19820"/>
                    <a:pt x="6254" y="19993"/>
                    <a:pt x="6406" y="20274"/>
                  </a:cubicBezTo>
                  <a:cubicBezTo>
                    <a:pt x="6578" y="20544"/>
                    <a:pt x="6557" y="20900"/>
                    <a:pt x="6395" y="21235"/>
                  </a:cubicBezTo>
                  <a:cubicBezTo>
                    <a:pt x="6276" y="21494"/>
                    <a:pt x="5941" y="22261"/>
                    <a:pt x="5941" y="22628"/>
                  </a:cubicBezTo>
                  <a:cubicBezTo>
                    <a:pt x="5941" y="23449"/>
                    <a:pt x="6708" y="24119"/>
                    <a:pt x="7637" y="24119"/>
                  </a:cubicBezTo>
                  <a:cubicBezTo>
                    <a:pt x="8587" y="24119"/>
                    <a:pt x="9343" y="23449"/>
                    <a:pt x="9343" y="22628"/>
                  </a:cubicBezTo>
                  <a:cubicBezTo>
                    <a:pt x="9343" y="22261"/>
                    <a:pt x="8998" y="21505"/>
                    <a:pt x="8879" y="21235"/>
                  </a:cubicBezTo>
                  <a:cubicBezTo>
                    <a:pt x="8717" y="20900"/>
                    <a:pt x="8706" y="20544"/>
                    <a:pt x="8868" y="20274"/>
                  </a:cubicBezTo>
                  <a:cubicBezTo>
                    <a:pt x="9041" y="19982"/>
                    <a:pt x="9365" y="19798"/>
                    <a:pt x="9786" y="19777"/>
                  </a:cubicBezTo>
                  <a:lnTo>
                    <a:pt x="15414" y="19777"/>
                  </a:lnTo>
                  <a:lnTo>
                    <a:pt x="15414" y="19744"/>
                  </a:lnTo>
                  <a:lnTo>
                    <a:pt x="15414" y="19042"/>
                  </a:lnTo>
                  <a:lnTo>
                    <a:pt x="15414" y="16169"/>
                  </a:lnTo>
                  <a:lnTo>
                    <a:pt x="15414" y="14538"/>
                  </a:lnTo>
                  <a:lnTo>
                    <a:pt x="15414" y="14441"/>
                  </a:lnTo>
                  <a:cubicBezTo>
                    <a:pt x="15392" y="14074"/>
                    <a:pt x="15230" y="13858"/>
                    <a:pt x="14971" y="13858"/>
                  </a:cubicBezTo>
                  <a:cubicBezTo>
                    <a:pt x="14874" y="13858"/>
                    <a:pt x="14776" y="13890"/>
                    <a:pt x="14679" y="13944"/>
                  </a:cubicBezTo>
                  <a:cubicBezTo>
                    <a:pt x="14571" y="13998"/>
                    <a:pt x="13610" y="14452"/>
                    <a:pt x="13070" y="14452"/>
                  </a:cubicBezTo>
                  <a:cubicBezTo>
                    <a:pt x="11979" y="14452"/>
                    <a:pt x="11082" y="13469"/>
                    <a:pt x="11082" y="12259"/>
                  </a:cubicBezTo>
                  <a:cubicBezTo>
                    <a:pt x="11082" y="11039"/>
                    <a:pt x="11979" y="10056"/>
                    <a:pt x="13070" y="10056"/>
                  </a:cubicBezTo>
                  <a:cubicBezTo>
                    <a:pt x="13610" y="10056"/>
                    <a:pt x="14571" y="10510"/>
                    <a:pt x="14679" y="10564"/>
                  </a:cubicBezTo>
                  <a:cubicBezTo>
                    <a:pt x="14787" y="10618"/>
                    <a:pt x="14874" y="10650"/>
                    <a:pt x="14971" y="10650"/>
                  </a:cubicBezTo>
                  <a:cubicBezTo>
                    <a:pt x="15230" y="10650"/>
                    <a:pt x="15392" y="10434"/>
                    <a:pt x="15414" y="10067"/>
                  </a:cubicBezTo>
                  <a:lnTo>
                    <a:pt x="15414" y="9106"/>
                  </a:lnTo>
                  <a:lnTo>
                    <a:pt x="15414" y="7842"/>
                  </a:lnTo>
                  <a:lnTo>
                    <a:pt x="15414" y="7593"/>
                  </a:lnTo>
                  <a:lnTo>
                    <a:pt x="15414" y="5304"/>
                  </a:lnTo>
                  <a:lnTo>
                    <a:pt x="15414" y="4342"/>
                  </a:lnTo>
                  <a:lnTo>
                    <a:pt x="9786" y="4342"/>
                  </a:lnTo>
                  <a:cubicBezTo>
                    <a:pt x="9354" y="4321"/>
                    <a:pt x="9030" y="4137"/>
                    <a:pt x="8868" y="3846"/>
                  </a:cubicBezTo>
                  <a:cubicBezTo>
                    <a:pt x="8706" y="3575"/>
                    <a:pt x="8717" y="3219"/>
                    <a:pt x="8879" y="2884"/>
                  </a:cubicBezTo>
                  <a:cubicBezTo>
                    <a:pt x="9019" y="2625"/>
                    <a:pt x="9343" y="1858"/>
                    <a:pt x="9343" y="1491"/>
                  </a:cubicBezTo>
                  <a:cubicBezTo>
                    <a:pt x="9343" y="670"/>
                    <a:pt x="8577" y="0"/>
                    <a:pt x="7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841232" y="4057025"/>
              <a:ext cx="2929200" cy="5622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3"/>
            <p:cNvSpPr txBox="1"/>
            <p:nvPr/>
          </p:nvSpPr>
          <p:spPr>
            <a:xfrm>
              <a:off x="1133475" y="4163825"/>
              <a:ext cx="676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7041650" y="4125725"/>
              <a:ext cx="1453500" cy="4248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/>
            </a:p>
          </p:txBody>
        </p:sp>
      </p:grpSp>
      <p:sp>
        <p:nvSpPr>
          <p:cNvPr id="222" name="Google Shape;222;p23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cxnSp>
        <p:nvCxnSpPr>
          <p:cNvPr id="223" name="Google Shape;223;p23"/>
          <p:cNvCxnSpPr>
            <a:stCxn id="203" idx="2"/>
            <a:endCxn id="209" idx="0"/>
          </p:cNvCxnSpPr>
          <p:nvPr/>
        </p:nvCxnSpPr>
        <p:spPr>
          <a:xfrm>
            <a:off x="7768400" y="1497914"/>
            <a:ext cx="0" cy="5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3"/>
          <p:cNvCxnSpPr>
            <a:stCxn id="209" idx="2"/>
            <a:endCxn id="215" idx="0"/>
          </p:cNvCxnSpPr>
          <p:nvPr/>
        </p:nvCxnSpPr>
        <p:spPr>
          <a:xfrm>
            <a:off x="7768400" y="2500909"/>
            <a:ext cx="0" cy="600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3"/>
          <p:cNvCxnSpPr>
            <a:stCxn id="215" idx="2"/>
            <a:endCxn id="221" idx="0"/>
          </p:cNvCxnSpPr>
          <p:nvPr/>
        </p:nvCxnSpPr>
        <p:spPr>
          <a:xfrm>
            <a:off x="7768400" y="3525860"/>
            <a:ext cx="0" cy="600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3"/>
          <p:cNvSpPr/>
          <p:nvPr/>
        </p:nvSpPr>
        <p:spPr>
          <a:xfrm>
            <a:off x="5933247" y="1039880"/>
            <a:ext cx="425655" cy="491269"/>
          </a:xfrm>
          <a:custGeom>
            <a:rect b="b" l="l" r="r" t="t"/>
            <a:pathLst>
              <a:path extrusionOk="0" h="12691" w="10996">
                <a:moveTo>
                  <a:pt x="6050" y="820"/>
                </a:moveTo>
                <a:lnTo>
                  <a:pt x="6050" y="1639"/>
                </a:lnTo>
                <a:lnTo>
                  <a:pt x="5199" y="1639"/>
                </a:lnTo>
                <a:lnTo>
                  <a:pt x="5199" y="820"/>
                </a:lnTo>
                <a:close/>
                <a:moveTo>
                  <a:pt x="9358" y="2458"/>
                </a:moveTo>
                <a:lnTo>
                  <a:pt x="9358" y="8255"/>
                </a:lnTo>
                <a:lnTo>
                  <a:pt x="1923" y="8255"/>
                </a:lnTo>
                <a:lnTo>
                  <a:pt x="1923" y="2458"/>
                </a:lnTo>
                <a:close/>
                <a:moveTo>
                  <a:pt x="9767" y="9074"/>
                </a:moveTo>
                <a:cubicBezTo>
                  <a:pt x="10019" y="9074"/>
                  <a:pt x="10177" y="9295"/>
                  <a:pt x="10208" y="9515"/>
                </a:cubicBezTo>
                <a:cubicBezTo>
                  <a:pt x="10177" y="9704"/>
                  <a:pt x="10051" y="9830"/>
                  <a:pt x="9893" y="9925"/>
                </a:cubicBezTo>
                <a:cubicBezTo>
                  <a:pt x="9862" y="9940"/>
                  <a:pt x="9893" y="9948"/>
                  <a:pt x="9594" y="9948"/>
                </a:cubicBezTo>
                <a:cubicBezTo>
                  <a:pt x="9295" y="9948"/>
                  <a:pt x="8665" y="9940"/>
                  <a:pt x="7310" y="9925"/>
                </a:cubicBezTo>
                <a:lnTo>
                  <a:pt x="1513" y="9925"/>
                </a:lnTo>
                <a:cubicBezTo>
                  <a:pt x="1324" y="9925"/>
                  <a:pt x="1166" y="9799"/>
                  <a:pt x="1103" y="9641"/>
                </a:cubicBezTo>
                <a:cubicBezTo>
                  <a:pt x="1040" y="9358"/>
                  <a:pt x="1229" y="9074"/>
                  <a:pt x="1513" y="9074"/>
                </a:cubicBezTo>
                <a:close/>
                <a:moveTo>
                  <a:pt x="4790" y="1"/>
                </a:moveTo>
                <a:cubicBezTo>
                  <a:pt x="4538" y="1"/>
                  <a:pt x="4348" y="190"/>
                  <a:pt x="4348" y="379"/>
                </a:cubicBezTo>
                <a:lnTo>
                  <a:pt x="4348" y="1639"/>
                </a:lnTo>
                <a:lnTo>
                  <a:pt x="1419" y="1639"/>
                </a:lnTo>
                <a:cubicBezTo>
                  <a:pt x="1198" y="1639"/>
                  <a:pt x="1040" y="1828"/>
                  <a:pt x="1040" y="2080"/>
                </a:cubicBezTo>
                <a:lnTo>
                  <a:pt x="1040" y="8349"/>
                </a:lnTo>
                <a:cubicBezTo>
                  <a:pt x="788" y="8413"/>
                  <a:pt x="568" y="8570"/>
                  <a:pt x="410" y="8791"/>
                </a:cubicBezTo>
                <a:cubicBezTo>
                  <a:pt x="1" y="9358"/>
                  <a:pt x="158" y="10145"/>
                  <a:pt x="725" y="10555"/>
                </a:cubicBezTo>
                <a:cubicBezTo>
                  <a:pt x="914" y="10649"/>
                  <a:pt x="1166" y="10744"/>
                  <a:pt x="1419" y="10744"/>
                </a:cubicBezTo>
                <a:lnTo>
                  <a:pt x="3277" y="10744"/>
                </a:lnTo>
                <a:lnTo>
                  <a:pt x="2679" y="12067"/>
                </a:lnTo>
                <a:cubicBezTo>
                  <a:pt x="2616" y="12288"/>
                  <a:pt x="2679" y="12508"/>
                  <a:pt x="2836" y="12634"/>
                </a:cubicBezTo>
                <a:cubicBezTo>
                  <a:pt x="2913" y="12673"/>
                  <a:pt x="2987" y="12691"/>
                  <a:pt x="3057" y="12691"/>
                </a:cubicBezTo>
                <a:cubicBezTo>
                  <a:pt x="3214" y="12691"/>
                  <a:pt x="3347" y="12598"/>
                  <a:pt x="3435" y="12445"/>
                </a:cubicBezTo>
                <a:lnTo>
                  <a:pt x="4159" y="10744"/>
                </a:lnTo>
                <a:lnTo>
                  <a:pt x="5136" y="10744"/>
                </a:lnTo>
                <a:lnTo>
                  <a:pt x="5136" y="12225"/>
                </a:lnTo>
                <a:cubicBezTo>
                  <a:pt x="5136" y="12445"/>
                  <a:pt x="5294" y="12634"/>
                  <a:pt x="5483" y="12666"/>
                </a:cubicBezTo>
                <a:cubicBezTo>
                  <a:pt x="5501" y="12668"/>
                  <a:pt x="5520" y="12669"/>
                  <a:pt x="5538" y="12669"/>
                </a:cubicBezTo>
                <a:cubicBezTo>
                  <a:pt x="5766" y="12669"/>
                  <a:pt x="5955" y="12492"/>
                  <a:pt x="5955" y="12288"/>
                </a:cubicBezTo>
                <a:lnTo>
                  <a:pt x="5955" y="10744"/>
                </a:lnTo>
                <a:lnTo>
                  <a:pt x="6932" y="10744"/>
                </a:lnTo>
                <a:lnTo>
                  <a:pt x="7657" y="12382"/>
                </a:lnTo>
                <a:cubicBezTo>
                  <a:pt x="7708" y="12538"/>
                  <a:pt x="7888" y="12651"/>
                  <a:pt x="8056" y="12651"/>
                </a:cubicBezTo>
                <a:cubicBezTo>
                  <a:pt x="8092" y="12651"/>
                  <a:pt x="8127" y="12645"/>
                  <a:pt x="8161" y="12634"/>
                </a:cubicBezTo>
                <a:cubicBezTo>
                  <a:pt x="8413" y="12540"/>
                  <a:pt x="8507" y="12256"/>
                  <a:pt x="8444" y="12067"/>
                </a:cubicBezTo>
                <a:lnTo>
                  <a:pt x="7846" y="10744"/>
                </a:lnTo>
                <a:lnTo>
                  <a:pt x="9704" y="10744"/>
                </a:lnTo>
                <a:cubicBezTo>
                  <a:pt x="10366" y="10744"/>
                  <a:pt x="10965" y="10177"/>
                  <a:pt x="10965" y="9484"/>
                </a:cubicBezTo>
                <a:cubicBezTo>
                  <a:pt x="10996" y="8980"/>
                  <a:pt x="10681" y="8507"/>
                  <a:pt x="10177" y="8349"/>
                </a:cubicBezTo>
                <a:lnTo>
                  <a:pt x="10177" y="2080"/>
                </a:lnTo>
                <a:cubicBezTo>
                  <a:pt x="10177" y="1828"/>
                  <a:pt x="9988" y="1639"/>
                  <a:pt x="9736" y="1639"/>
                </a:cubicBezTo>
                <a:lnTo>
                  <a:pt x="6869" y="1639"/>
                </a:lnTo>
                <a:lnTo>
                  <a:pt x="6869" y="379"/>
                </a:lnTo>
                <a:cubicBezTo>
                  <a:pt x="6869" y="158"/>
                  <a:pt x="6680" y="1"/>
                  <a:pt x="6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5894227" y="2065772"/>
            <a:ext cx="503695" cy="445475"/>
          </a:xfrm>
          <a:custGeom>
            <a:rect b="b" l="l" r="r" t="t"/>
            <a:pathLst>
              <a:path extrusionOk="0" h="11508" w="13012">
                <a:moveTo>
                  <a:pt x="9306" y="836"/>
                </a:moveTo>
                <a:cubicBezTo>
                  <a:pt x="9412" y="836"/>
                  <a:pt x="9515" y="875"/>
                  <a:pt x="9578" y="954"/>
                </a:cubicBezTo>
                <a:lnTo>
                  <a:pt x="11909" y="3285"/>
                </a:lnTo>
                <a:cubicBezTo>
                  <a:pt x="12067" y="3443"/>
                  <a:pt x="12067" y="3695"/>
                  <a:pt x="11909" y="3884"/>
                </a:cubicBezTo>
                <a:lnTo>
                  <a:pt x="6900" y="8861"/>
                </a:lnTo>
                <a:lnTo>
                  <a:pt x="4001" y="5963"/>
                </a:lnTo>
                <a:lnTo>
                  <a:pt x="9011" y="954"/>
                </a:lnTo>
                <a:cubicBezTo>
                  <a:pt x="9089" y="875"/>
                  <a:pt x="9200" y="836"/>
                  <a:pt x="9306" y="836"/>
                </a:cubicBezTo>
                <a:close/>
                <a:moveTo>
                  <a:pt x="3466" y="6499"/>
                </a:moveTo>
                <a:lnTo>
                  <a:pt x="6364" y="9428"/>
                </a:lnTo>
                <a:lnTo>
                  <a:pt x="6049" y="9744"/>
                </a:lnTo>
                <a:cubicBezTo>
                  <a:pt x="5986" y="9807"/>
                  <a:pt x="5892" y="9870"/>
                  <a:pt x="5766" y="9870"/>
                </a:cubicBezTo>
                <a:cubicBezTo>
                  <a:pt x="5640" y="9870"/>
                  <a:pt x="5577" y="9807"/>
                  <a:pt x="5514" y="9744"/>
                </a:cubicBezTo>
                <a:cubicBezTo>
                  <a:pt x="5255" y="9506"/>
                  <a:pt x="4936" y="9372"/>
                  <a:pt x="4610" y="9372"/>
                </a:cubicBezTo>
                <a:cubicBezTo>
                  <a:pt x="4460" y="9372"/>
                  <a:pt x="4308" y="9400"/>
                  <a:pt x="4159" y="9460"/>
                </a:cubicBezTo>
                <a:cubicBezTo>
                  <a:pt x="3938" y="9555"/>
                  <a:pt x="3812" y="9712"/>
                  <a:pt x="3686" y="9807"/>
                </a:cubicBezTo>
                <a:lnTo>
                  <a:pt x="3088" y="9239"/>
                </a:lnTo>
                <a:lnTo>
                  <a:pt x="3182" y="9145"/>
                </a:lnTo>
                <a:cubicBezTo>
                  <a:pt x="3655" y="8672"/>
                  <a:pt x="3686" y="7853"/>
                  <a:pt x="3151" y="7381"/>
                </a:cubicBezTo>
                <a:cubicBezTo>
                  <a:pt x="2993" y="7223"/>
                  <a:pt x="3025" y="6940"/>
                  <a:pt x="3182" y="6782"/>
                </a:cubicBezTo>
                <a:lnTo>
                  <a:pt x="3466" y="6499"/>
                </a:lnTo>
                <a:close/>
                <a:moveTo>
                  <a:pt x="2426" y="9807"/>
                </a:moveTo>
                <a:lnTo>
                  <a:pt x="3025" y="10405"/>
                </a:lnTo>
                <a:lnTo>
                  <a:pt x="2773" y="10657"/>
                </a:lnTo>
                <a:lnTo>
                  <a:pt x="1544" y="10657"/>
                </a:lnTo>
                <a:lnTo>
                  <a:pt x="2426" y="9807"/>
                </a:lnTo>
                <a:close/>
                <a:moveTo>
                  <a:pt x="9310" y="1"/>
                </a:moveTo>
                <a:cubicBezTo>
                  <a:pt x="8995" y="1"/>
                  <a:pt x="8680" y="119"/>
                  <a:pt x="8443" y="355"/>
                </a:cubicBezTo>
                <a:lnTo>
                  <a:pt x="2584" y="6247"/>
                </a:lnTo>
                <a:cubicBezTo>
                  <a:pt x="2111" y="6719"/>
                  <a:pt x="2079" y="7538"/>
                  <a:pt x="2552" y="8011"/>
                </a:cubicBezTo>
                <a:cubicBezTo>
                  <a:pt x="2710" y="8137"/>
                  <a:pt x="2710" y="8357"/>
                  <a:pt x="2615" y="8483"/>
                </a:cubicBezTo>
                <a:cubicBezTo>
                  <a:pt x="2584" y="8546"/>
                  <a:pt x="2584" y="8546"/>
                  <a:pt x="2552" y="8609"/>
                </a:cubicBezTo>
                <a:lnTo>
                  <a:pt x="252" y="10815"/>
                </a:lnTo>
                <a:cubicBezTo>
                  <a:pt x="0" y="11067"/>
                  <a:pt x="189" y="11508"/>
                  <a:pt x="536" y="11508"/>
                </a:cubicBezTo>
                <a:lnTo>
                  <a:pt x="2930" y="11508"/>
                </a:lnTo>
                <a:cubicBezTo>
                  <a:pt x="3056" y="11508"/>
                  <a:pt x="3182" y="11476"/>
                  <a:pt x="3245" y="11382"/>
                </a:cubicBezTo>
                <a:lnTo>
                  <a:pt x="4285" y="10374"/>
                </a:lnTo>
                <a:cubicBezTo>
                  <a:pt x="4364" y="10295"/>
                  <a:pt x="4474" y="10255"/>
                  <a:pt x="4584" y="10255"/>
                </a:cubicBezTo>
                <a:cubicBezTo>
                  <a:pt x="4694" y="10255"/>
                  <a:pt x="4805" y="10295"/>
                  <a:pt x="4883" y="10374"/>
                </a:cubicBezTo>
                <a:cubicBezTo>
                  <a:pt x="5092" y="10614"/>
                  <a:pt x="5413" y="10740"/>
                  <a:pt x="5742" y="10740"/>
                </a:cubicBezTo>
                <a:cubicBezTo>
                  <a:pt x="6060" y="10740"/>
                  <a:pt x="6384" y="10622"/>
                  <a:pt x="6616" y="10374"/>
                </a:cubicBezTo>
                <a:lnTo>
                  <a:pt x="12476" y="4482"/>
                </a:lnTo>
                <a:cubicBezTo>
                  <a:pt x="12980" y="3978"/>
                  <a:pt x="13012" y="3191"/>
                  <a:pt x="12508" y="2686"/>
                </a:cubicBezTo>
                <a:lnTo>
                  <a:pt x="10176" y="355"/>
                </a:lnTo>
                <a:cubicBezTo>
                  <a:pt x="9940" y="119"/>
                  <a:pt x="9625" y="1"/>
                  <a:pt x="9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5905182" y="3067923"/>
            <a:ext cx="481785" cy="491075"/>
          </a:xfrm>
          <a:custGeom>
            <a:rect b="b" l="l" r="r" t="t"/>
            <a:pathLst>
              <a:path extrusionOk="0" h="12686" w="12446">
                <a:moveTo>
                  <a:pt x="6176" y="808"/>
                </a:moveTo>
                <a:cubicBezTo>
                  <a:pt x="6428" y="808"/>
                  <a:pt x="6554" y="997"/>
                  <a:pt x="6554" y="1249"/>
                </a:cubicBezTo>
                <a:cubicBezTo>
                  <a:pt x="6554" y="1497"/>
                  <a:pt x="6359" y="1667"/>
                  <a:pt x="6153" y="1667"/>
                </a:cubicBezTo>
                <a:cubicBezTo>
                  <a:pt x="6097" y="1667"/>
                  <a:pt x="6041" y="1654"/>
                  <a:pt x="5987" y="1627"/>
                </a:cubicBezTo>
                <a:cubicBezTo>
                  <a:pt x="5829" y="1564"/>
                  <a:pt x="5735" y="1438"/>
                  <a:pt x="5735" y="1249"/>
                </a:cubicBezTo>
                <a:cubicBezTo>
                  <a:pt x="5766" y="997"/>
                  <a:pt x="5924" y="808"/>
                  <a:pt x="6176" y="808"/>
                </a:cubicBezTo>
                <a:close/>
                <a:moveTo>
                  <a:pt x="1986" y="2541"/>
                </a:moveTo>
                <a:lnTo>
                  <a:pt x="3088" y="5755"/>
                </a:lnTo>
                <a:lnTo>
                  <a:pt x="946" y="5755"/>
                </a:lnTo>
                <a:lnTo>
                  <a:pt x="1986" y="2541"/>
                </a:lnTo>
                <a:close/>
                <a:moveTo>
                  <a:pt x="10303" y="2541"/>
                </a:moveTo>
                <a:lnTo>
                  <a:pt x="11374" y="5755"/>
                </a:lnTo>
                <a:lnTo>
                  <a:pt x="9200" y="5755"/>
                </a:lnTo>
                <a:lnTo>
                  <a:pt x="10303" y="2541"/>
                </a:lnTo>
                <a:close/>
                <a:moveTo>
                  <a:pt x="3183" y="6605"/>
                </a:moveTo>
                <a:cubicBezTo>
                  <a:pt x="3025" y="7109"/>
                  <a:pt x="2584" y="7424"/>
                  <a:pt x="2049" y="7424"/>
                </a:cubicBezTo>
                <a:cubicBezTo>
                  <a:pt x="1481" y="7424"/>
                  <a:pt x="1040" y="7078"/>
                  <a:pt x="851" y="6605"/>
                </a:cubicBezTo>
                <a:close/>
                <a:moveTo>
                  <a:pt x="11437" y="6605"/>
                </a:moveTo>
                <a:cubicBezTo>
                  <a:pt x="11279" y="7109"/>
                  <a:pt x="10870" y="7424"/>
                  <a:pt x="10303" y="7424"/>
                </a:cubicBezTo>
                <a:cubicBezTo>
                  <a:pt x="9767" y="7424"/>
                  <a:pt x="9326" y="7078"/>
                  <a:pt x="9137" y="6605"/>
                </a:cubicBezTo>
                <a:close/>
                <a:moveTo>
                  <a:pt x="6617" y="2415"/>
                </a:moveTo>
                <a:lnTo>
                  <a:pt x="6617" y="8558"/>
                </a:lnTo>
                <a:lnTo>
                  <a:pt x="5766" y="8558"/>
                </a:lnTo>
                <a:lnTo>
                  <a:pt x="5766" y="2415"/>
                </a:lnTo>
                <a:cubicBezTo>
                  <a:pt x="5908" y="2462"/>
                  <a:pt x="6050" y="2486"/>
                  <a:pt x="6191" y="2486"/>
                </a:cubicBezTo>
                <a:cubicBezTo>
                  <a:pt x="6333" y="2486"/>
                  <a:pt x="6475" y="2462"/>
                  <a:pt x="6617" y="2415"/>
                </a:cubicBezTo>
                <a:close/>
                <a:moveTo>
                  <a:pt x="8255" y="9346"/>
                </a:moveTo>
                <a:lnTo>
                  <a:pt x="8255" y="10165"/>
                </a:lnTo>
                <a:lnTo>
                  <a:pt x="4128" y="10165"/>
                </a:lnTo>
                <a:lnTo>
                  <a:pt x="4128" y="9346"/>
                </a:lnTo>
                <a:close/>
                <a:moveTo>
                  <a:pt x="9074" y="11016"/>
                </a:moveTo>
                <a:lnTo>
                  <a:pt x="9074" y="11835"/>
                </a:lnTo>
                <a:lnTo>
                  <a:pt x="3309" y="11835"/>
                </a:lnTo>
                <a:lnTo>
                  <a:pt x="3309" y="11016"/>
                </a:lnTo>
                <a:close/>
                <a:moveTo>
                  <a:pt x="6265" y="1"/>
                </a:moveTo>
                <a:cubicBezTo>
                  <a:pt x="5747" y="1"/>
                  <a:pt x="5253" y="326"/>
                  <a:pt x="5073" y="840"/>
                </a:cubicBezTo>
                <a:lnTo>
                  <a:pt x="1292" y="840"/>
                </a:lnTo>
                <a:cubicBezTo>
                  <a:pt x="1103" y="840"/>
                  <a:pt x="914" y="997"/>
                  <a:pt x="851" y="1186"/>
                </a:cubicBezTo>
                <a:cubicBezTo>
                  <a:pt x="820" y="1438"/>
                  <a:pt x="1009" y="1659"/>
                  <a:pt x="1261" y="1659"/>
                </a:cubicBezTo>
                <a:lnTo>
                  <a:pt x="1481" y="1659"/>
                </a:lnTo>
                <a:cubicBezTo>
                  <a:pt x="30" y="6044"/>
                  <a:pt x="1" y="6133"/>
                  <a:pt x="1" y="6133"/>
                </a:cubicBezTo>
                <a:lnTo>
                  <a:pt x="1" y="6133"/>
                </a:lnTo>
                <a:cubicBezTo>
                  <a:pt x="1" y="6133"/>
                  <a:pt x="1" y="6133"/>
                  <a:pt x="1" y="6133"/>
                </a:cubicBezTo>
                <a:lnTo>
                  <a:pt x="1" y="6196"/>
                </a:lnTo>
                <a:cubicBezTo>
                  <a:pt x="1" y="6479"/>
                  <a:pt x="64" y="6763"/>
                  <a:pt x="158" y="6983"/>
                </a:cubicBezTo>
                <a:cubicBezTo>
                  <a:pt x="464" y="7784"/>
                  <a:pt x="1229" y="8250"/>
                  <a:pt x="2042" y="8250"/>
                </a:cubicBezTo>
                <a:cubicBezTo>
                  <a:pt x="2317" y="8250"/>
                  <a:pt x="2597" y="8197"/>
                  <a:pt x="2868" y="8086"/>
                </a:cubicBezTo>
                <a:cubicBezTo>
                  <a:pt x="3403" y="7865"/>
                  <a:pt x="3844" y="7393"/>
                  <a:pt x="4033" y="6794"/>
                </a:cubicBezTo>
                <a:cubicBezTo>
                  <a:pt x="4128" y="6542"/>
                  <a:pt x="4159" y="6290"/>
                  <a:pt x="4128" y="6164"/>
                </a:cubicBezTo>
                <a:lnTo>
                  <a:pt x="4128" y="6038"/>
                </a:lnTo>
                <a:cubicBezTo>
                  <a:pt x="4128" y="6007"/>
                  <a:pt x="2679" y="1659"/>
                  <a:pt x="2679" y="1627"/>
                </a:cubicBezTo>
                <a:lnTo>
                  <a:pt x="4978" y="1627"/>
                </a:lnTo>
                <a:lnTo>
                  <a:pt x="4978" y="8527"/>
                </a:lnTo>
                <a:lnTo>
                  <a:pt x="3781" y="8527"/>
                </a:lnTo>
                <a:cubicBezTo>
                  <a:pt x="3529" y="8527"/>
                  <a:pt x="3340" y="8716"/>
                  <a:pt x="3340" y="8968"/>
                </a:cubicBezTo>
                <a:lnTo>
                  <a:pt x="3340" y="10165"/>
                </a:lnTo>
                <a:lnTo>
                  <a:pt x="2931" y="10165"/>
                </a:lnTo>
                <a:cubicBezTo>
                  <a:pt x="2710" y="10165"/>
                  <a:pt x="2521" y="10386"/>
                  <a:pt x="2521" y="10606"/>
                </a:cubicBezTo>
                <a:lnTo>
                  <a:pt x="2521" y="12245"/>
                </a:lnTo>
                <a:cubicBezTo>
                  <a:pt x="2521" y="12497"/>
                  <a:pt x="2710" y="12686"/>
                  <a:pt x="2931" y="12686"/>
                </a:cubicBezTo>
                <a:lnTo>
                  <a:pt x="9547" y="12686"/>
                </a:lnTo>
                <a:cubicBezTo>
                  <a:pt x="9673" y="12686"/>
                  <a:pt x="9767" y="12654"/>
                  <a:pt x="9830" y="12560"/>
                </a:cubicBezTo>
                <a:cubicBezTo>
                  <a:pt x="9925" y="12497"/>
                  <a:pt x="9956" y="12371"/>
                  <a:pt x="9956" y="12308"/>
                </a:cubicBezTo>
                <a:lnTo>
                  <a:pt x="9956" y="10638"/>
                </a:lnTo>
                <a:cubicBezTo>
                  <a:pt x="9956" y="10417"/>
                  <a:pt x="9767" y="10228"/>
                  <a:pt x="9515" y="10228"/>
                </a:cubicBezTo>
                <a:lnTo>
                  <a:pt x="9137" y="10228"/>
                </a:lnTo>
                <a:lnTo>
                  <a:pt x="9137" y="8968"/>
                </a:lnTo>
                <a:cubicBezTo>
                  <a:pt x="9137" y="8716"/>
                  <a:pt x="8917" y="8527"/>
                  <a:pt x="8696" y="8527"/>
                </a:cubicBezTo>
                <a:lnTo>
                  <a:pt x="7467" y="8527"/>
                </a:lnTo>
                <a:lnTo>
                  <a:pt x="7467" y="1627"/>
                </a:lnTo>
                <a:lnTo>
                  <a:pt x="9799" y="1627"/>
                </a:lnTo>
                <a:cubicBezTo>
                  <a:pt x="9799" y="1659"/>
                  <a:pt x="8350" y="6038"/>
                  <a:pt x="8350" y="6070"/>
                </a:cubicBezTo>
                <a:lnTo>
                  <a:pt x="8350" y="6164"/>
                </a:lnTo>
                <a:lnTo>
                  <a:pt x="8350" y="6227"/>
                </a:lnTo>
                <a:cubicBezTo>
                  <a:pt x="8350" y="6952"/>
                  <a:pt x="8696" y="7550"/>
                  <a:pt x="9232" y="7928"/>
                </a:cubicBezTo>
                <a:cubicBezTo>
                  <a:pt x="9601" y="8178"/>
                  <a:pt x="10011" y="8295"/>
                  <a:pt x="10411" y="8295"/>
                </a:cubicBezTo>
                <a:cubicBezTo>
                  <a:pt x="11275" y="8295"/>
                  <a:pt x="12092" y="7751"/>
                  <a:pt x="12351" y="6826"/>
                </a:cubicBezTo>
                <a:cubicBezTo>
                  <a:pt x="12382" y="6637"/>
                  <a:pt x="12445" y="6448"/>
                  <a:pt x="12445" y="6227"/>
                </a:cubicBezTo>
                <a:cubicBezTo>
                  <a:pt x="12382" y="6164"/>
                  <a:pt x="12351" y="6133"/>
                  <a:pt x="12351" y="6070"/>
                </a:cubicBezTo>
                <a:lnTo>
                  <a:pt x="10901" y="1659"/>
                </a:lnTo>
                <a:lnTo>
                  <a:pt x="11153" y="1659"/>
                </a:lnTo>
                <a:cubicBezTo>
                  <a:pt x="11342" y="1659"/>
                  <a:pt x="11532" y="1501"/>
                  <a:pt x="11563" y="1312"/>
                </a:cubicBezTo>
                <a:cubicBezTo>
                  <a:pt x="11626" y="1092"/>
                  <a:pt x="11406" y="840"/>
                  <a:pt x="11185" y="840"/>
                </a:cubicBezTo>
                <a:lnTo>
                  <a:pt x="7404" y="840"/>
                </a:lnTo>
                <a:cubicBezTo>
                  <a:pt x="7278" y="462"/>
                  <a:pt x="6963" y="178"/>
                  <a:pt x="6617" y="52"/>
                </a:cubicBezTo>
                <a:cubicBezTo>
                  <a:pt x="6501" y="17"/>
                  <a:pt x="6382" y="1"/>
                  <a:pt x="626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3"/>
          <p:cNvGrpSpPr/>
          <p:nvPr/>
        </p:nvGrpSpPr>
        <p:grpSpPr>
          <a:xfrm>
            <a:off x="5928989" y="4096032"/>
            <a:ext cx="434171" cy="484185"/>
            <a:chOff x="-40150450" y="1977325"/>
            <a:chExt cx="280400" cy="312700"/>
          </a:xfrm>
        </p:grpSpPr>
        <p:sp>
          <p:nvSpPr>
            <p:cNvPr id="230" name="Google Shape;230;p23"/>
            <p:cNvSpPr/>
            <p:nvPr/>
          </p:nvSpPr>
          <p:spPr>
            <a:xfrm>
              <a:off x="-40052800" y="20411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-40150450" y="1977325"/>
              <a:ext cx="280400" cy="312700"/>
            </a:xfrm>
            <a:custGeom>
              <a:rect b="b" l="l" r="r" t="t"/>
              <a:pathLst>
                <a:path extrusionOk="0" h="12508" w="11216">
                  <a:moveTo>
                    <a:pt x="8379" y="838"/>
                  </a:moveTo>
                  <a:cubicBezTo>
                    <a:pt x="8626" y="838"/>
                    <a:pt x="8880" y="873"/>
                    <a:pt x="9137" y="946"/>
                  </a:cubicBezTo>
                  <a:cubicBezTo>
                    <a:pt x="8948" y="1733"/>
                    <a:pt x="8506" y="2300"/>
                    <a:pt x="7971" y="2615"/>
                  </a:cubicBezTo>
                  <a:cubicBezTo>
                    <a:pt x="7908" y="2678"/>
                    <a:pt x="7876" y="2678"/>
                    <a:pt x="7876" y="2678"/>
                  </a:cubicBezTo>
                  <a:cubicBezTo>
                    <a:pt x="7861" y="2694"/>
                    <a:pt x="7853" y="2694"/>
                    <a:pt x="7845" y="2694"/>
                  </a:cubicBezTo>
                  <a:cubicBezTo>
                    <a:pt x="7837" y="2694"/>
                    <a:pt x="7829" y="2694"/>
                    <a:pt x="7813" y="2710"/>
                  </a:cubicBezTo>
                  <a:cubicBezTo>
                    <a:pt x="7470" y="2868"/>
                    <a:pt x="7083" y="2938"/>
                    <a:pt x="6744" y="2938"/>
                  </a:cubicBezTo>
                  <a:cubicBezTo>
                    <a:pt x="6678" y="2938"/>
                    <a:pt x="6615" y="2935"/>
                    <a:pt x="6553" y="2930"/>
                  </a:cubicBezTo>
                  <a:lnTo>
                    <a:pt x="6459" y="2930"/>
                  </a:lnTo>
                  <a:cubicBezTo>
                    <a:pt x="6301" y="2930"/>
                    <a:pt x="6112" y="2899"/>
                    <a:pt x="5955" y="2867"/>
                  </a:cubicBezTo>
                  <a:cubicBezTo>
                    <a:pt x="6240" y="1597"/>
                    <a:pt x="7230" y="838"/>
                    <a:pt x="8379" y="838"/>
                  </a:cubicBezTo>
                  <a:close/>
                  <a:moveTo>
                    <a:pt x="9798" y="8538"/>
                  </a:moveTo>
                  <a:lnTo>
                    <a:pt x="9798" y="8538"/>
                  </a:lnTo>
                  <a:cubicBezTo>
                    <a:pt x="9831" y="8545"/>
                    <a:pt x="9862" y="8554"/>
                    <a:pt x="9892" y="8565"/>
                  </a:cubicBezTo>
                  <a:lnTo>
                    <a:pt x="9892" y="8565"/>
                  </a:lnTo>
                  <a:cubicBezTo>
                    <a:pt x="9829" y="8546"/>
                    <a:pt x="9798" y="8538"/>
                    <a:pt x="9798" y="8538"/>
                  </a:cubicBezTo>
                  <a:close/>
                  <a:moveTo>
                    <a:pt x="3433" y="3256"/>
                  </a:moveTo>
                  <a:cubicBezTo>
                    <a:pt x="3506" y="3256"/>
                    <a:pt x="3570" y="3264"/>
                    <a:pt x="3623" y="3277"/>
                  </a:cubicBezTo>
                  <a:cubicBezTo>
                    <a:pt x="4064" y="3403"/>
                    <a:pt x="4631" y="3970"/>
                    <a:pt x="5167" y="4128"/>
                  </a:cubicBezTo>
                  <a:cubicBezTo>
                    <a:pt x="5293" y="4159"/>
                    <a:pt x="5419" y="4159"/>
                    <a:pt x="5514" y="4159"/>
                  </a:cubicBezTo>
                  <a:lnTo>
                    <a:pt x="5577" y="4159"/>
                  </a:lnTo>
                  <a:cubicBezTo>
                    <a:pt x="5923" y="4159"/>
                    <a:pt x="6270" y="3907"/>
                    <a:pt x="6585" y="3718"/>
                  </a:cubicBezTo>
                  <a:cubicBezTo>
                    <a:pt x="7152" y="3718"/>
                    <a:pt x="7687" y="3592"/>
                    <a:pt x="8160" y="3371"/>
                  </a:cubicBezTo>
                  <a:cubicBezTo>
                    <a:pt x="9294" y="3812"/>
                    <a:pt x="10838" y="5388"/>
                    <a:pt x="9767" y="8475"/>
                  </a:cubicBezTo>
                  <a:cubicBezTo>
                    <a:pt x="9420" y="9672"/>
                    <a:pt x="8506" y="11342"/>
                    <a:pt x="7561" y="11594"/>
                  </a:cubicBezTo>
                  <a:cubicBezTo>
                    <a:pt x="7484" y="11627"/>
                    <a:pt x="7404" y="11641"/>
                    <a:pt x="7319" y="11641"/>
                  </a:cubicBezTo>
                  <a:cubicBezTo>
                    <a:pt x="7161" y="11641"/>
                    <a:pt x="6990" y="11593"/>
                    <a:pt x="6805" y="11531"/>
                  </a:cubicBezTo>
                  <a:cubicBezTo>
                    <a:pt x="6459" y="11279"/>
                    <a:pt x="6081" y="11027"/>
                    <a:pt x="5608" y="11027"/>
                  </a:cubicBezTo>
                  <a:cubicBezTo>
                    <a:pt x="5482" y="11027"/>
                    <a:pt x="5356" y="11027"/>
                    <a:pt x="5135" y="11059"/>
                  </a:cubicBezTo>
                  <a:cubicBezTo>
                    <a:pt x="4820" y="11122"/>
                    <a:pt x="4537" y="11311"/>
                    <a:pt x="4253" y="11468"/>
                  </a:cubicBezTo>
                  <a:cubicBezTo>
                    <a:pt x="4094" y="11568"/>
                    <a:pt x="3934" y="11630"/>
                    <a:pt x="3767" y="11630"/>
                  </a:cubicBezTo>
                  <a:cubicBezTo>
                    <a:pt x="3670" y="11630"/>
                    <a:pt x="3570" y="11609"/>
                    <a:pt x="3466" y="11563"/>
                  </a:cubicBezTo>
                  <a:cubicBezTo>
                    <a:pt x="3119" y="11437"/>
                    <a:pt x="2804" y="11122"/>
                    <a:pt x="2552" y="10838"/>
                  </a:cubicBezTo>
                  <a:cubicBezTo>
                    <a:pt x="1386" y="9515"/>
                    <a:pt x="0" y="6207"/>
                    <a:pt x="1670" y="4222"/>
                  </a:cubicBezTo>
                  <a:cubicBezTo>
                    <a:pt x="2238" y="3518"/>
                    <a:pt x="2992" y="3256"/>
                    <a:pt x="3433" y="3256"/>
                  </a:cubicBezTo>
                  <a:close/>
                  <a:moveTo>
                    <a:pt x="8415" y="0"/>
                  </a:moveTo>
                  <a:cubicBezTo>
                    <a:pt x="7084" y="0"/>
                    <a:pt x="5925" y="752"/>
                    <a:pt x="5356" y="1985"/>
                  </a:cubicBezTo>
                  <a:cubicBezTo>
                    <a:pt x="5104" y="1576"/>
                    <a:pt x="4663" y="1198"/>
                    <a:pt x="4190" y="977"/>
                  </a:cubicBezTo>
                  <a:lnTo>
                    <a:pt x="4033" y="883"/>
                  </a:lnTo>
                  <a:cubicBezTo>
                    <a:pt x="3975" y="858"/>
                    <a:pt x="3917" y="846"/>
                    <a:pt x="3862" y="846"/>
                  </a:cubicBezTo>
                  <a:cubicBezTo>
                    <a:pt x="3703" y="846"/>
                    <a:pt x="3559" y="940"/>
                    <a:pt x="3466" y="1103"/>
                  </a:cubicBezTo>
                  <a:cubicBezTo>
                    <a:pt x="3340" y="1292"/>
                    <a:pt x="3466" y="1513"/>
                    <a:pt x="3655" y="1639"/>
                  </a:cubicBezTo>
                  <a:lnTo>
                    <a:pt x="3812" y="1733"/>
                  </a:lnTo>
                  <a:cubicBezTo>
                    <a:pt x="4411" y="1985"/>
                    <a:pt x="4820" y="2521"/>
                    <a:pt x="4978" y="3088"/>
                  </a:cubicBezTo>
                  <a:cubicBezTo>
                    <a:pt x="4600" y="2867"/>
                    <a:pt x="4253" y="2615"/>
                    <a:pt x="3907" y="2521"/>
                  </a:cubicBezTo>
                  <a:cubicBezTo>
                    <a:pt x="3773" y="2479"/>
                    <a:pt x="3623" y="2459"/>
                    <a:pt x="3462" y="2459"/>
                  </a:cubicBezTo>
                  <a:cubicBezTo>
                    <a:pt x="2151" y="2459"/>
                    <a:pt x="126" y="3831"/>
                    <a:pt x="126" y="6553"/>
                  </a:cubicBezTo>
                  <a:cubicBezTo>
                    <a:pt x="126" y="8034"/>
                    <a:pt x="725" y="9641"/>
                    <a:pt x="1544" y="10870"/>
                  </a:cubicBezTo>
                  <a:cubicBezTo>
                    <a:pt x="2365" y="12070"/>
                    <a:pt x="3159" y="12482"/>
                    <a:pt x="3830" y="12482"/>
                  </a:cubicBezTo>
                  <a:cubicBezTo>
                    <a:pt x="4162" y="12482"/>
                    <a:pt x="4465" y="12381"/>
                    <a:pt x="4726" y="12224"/>
                  </a:cubicBezTo>
                  <a:cubicBezTo>
                    <a:pt x="4978" y="12067"/>
                    <a:pt x="5324" y="11846"/>
                    <a:pt x="5514" y="11846"/>
                  </a:cubicBezTo>
                  <a:cubicBezTo>
                    <a:pt x="5545" y="11846"/>
                    <a:pt x="5573" y="11844"/>
                    <a:pt x="5602" y="11844"/>
                  </a:cubicBezTo>
                  <a:cubicBezTo>
                    <a:pt x="5689" y="11844"/>
                    <a:pt x="5789" y="11862"/>
                    <a:pt x="6049" y="12004"/>
                  </a:cubicBezTo>
                  <a:lnTo>
                    <a:pt x="6396" y="12224"/>
                  </a:lnTo>
                  <a:cubicBezTo>
                    <a:pt x="6711" y="12445"/>
                    <a:pt x="6994" y="12508"/>
                    <a:pt x="7309" y="12508"/>
                  </a:cubicBezTo>
                  <a:cubicBezTo>
                    <a:pt x="8822" y="12508"/>
                    <a:pt x="10082" y="10302"/>
                    <a:pt x="10617" y="8853"/>
                  </a:cubicBezTo>
                  <a:cubicBezTo>
                    <a:pt x="11121" y="7246"/>
                    <a:pt x="11216" y="5514"/>
                    <a:pt x="10271" y="4096"/>
                  </a:cubicBezTo>
                  <a:cubicBezTo>
                    <a:pt x="9924" y="3560"/>
                    <a:pt x="9452" y="3151"/>
                    <a:pt x="8979" y="2867"/>
                  </a:cubicBezTo>
                  <a:cubicBezTo>
                    <a:pt x="9546" y="2363"/>
                    <a:pt x="9924" y="1607"/>
                    <a:pt x="10050" y="693"/>
                  </a:cubicBezTo>
                  <a:cubicBezTo>
                    <a:pt x="10082" y="504"/>
                    <a:pt x="9956" y="347"/>
                    <a:pt x="9767" y="252"/>
                  </a:cubicBezTo>
                  <a:cubicBezTo>
                    <a:pt x="9308" y="81"/>
                    <a:pt x="8852" y="0"/>
                    <a:pt x="8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-39925200" y="2108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-39958275" y="2087025"/>
              <a:ext cx="44925" cy="105350"/>
            </a:xfrm>
            <a:custGeom>
              <a:rect b="b" l="l" r="r" t="t"/>
              <a:pathLst>
                <a:path extrusionOk="0" h="4214" w="1797">
                  <a:moveTo>
                    <a:pt x="439" y="1"/>
                  </a:moveTo>
                  <a:cubicBezTo>
                    <a:pt x="326" y="1"/>
                    <a:pt x="216" y="55"/>
                    <a:pt x="126" y="181"/>
                  </a:cubicBezTo>
                  <a:cubicBezTo>
                    <a:pt x="0" y="370"/>
                    <a:pt x="0" y="590"/>
                    <a:pt x="189" y="748"/>
                  </a:cubicBezTo>
                  <a:cubicBezTo>
                    <a:pt x="1009" y="1378"/>
                    <a:pt x="914" y="2638"/>
                    <a:pt x="536" y="3678"/>
                  </a:cubicBezTo>
                  <a:cubicBezTo>
                    <a:pt x="473" y="3867"/>
                    <a:pt x="599" y="4087"/>
                    <a:pt x="819" y="4182"/>
                  </a:cubicBezTo>
                  <a:cubicBezTo>
                    <a:pt x="862" y="4203"/>
                    <a:pt x="908" y="4213"/>
                    <a:pt x="954" y="4213"/>
                  </a:cubicBezTo>
                  <a:cubicBezTo>
                    <a:pt x="1112" y="4213"/>
                    <a:pt x="1275" y="4093"/>
                    <a:pt x="1324" y="3898"/>
                  </a:cubicBezTo>
                  <a:cubicBezTo>
                    <a:pt x="1639" y="2922"/>
                    <a:pt x="1796" y="1787"/>
                    <a:pt x="1324" y="842"/>
                  </a:cubicBezTo>
                  <a:cubicBezTo>
                    <a:pt x="1166" y="559"/>
                    <a:pt x="977" y="275"/>
                    <a:pt x="693" y="86"/>
                  </a:cubicBezTo>
                  <a:cubicBezTo>
                    <a:pt x="612" y="32"/>
                    <a:pt x="525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" name="Google Shape;234;p23"/>
          <p:cNvCxnSpPr>
            <a:stCxn id="203" idx="1"/>
          </p:cNvCxnSpPr>
          <p:nvPr/>
        </p:nvCxnSpPr>
        <p:spPr>
          <a:xfrm rot="10800000">
            <a:off x="6749450" y="1285514"/>
            <a:ext cx="29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3"/>
          <p:cNvCxnSpPr>
            <a:stCxn id="209" idx="1"/>
          </p:cNvCxnSpPr>
          <p:nvPr/>
        </p:nvCxnSpPr>
        <p:spPr>
          <a:xfrm rot="10800000">
            <a:off x="6697550" y="2288509"/>
            <a:ext cx="344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3"/>
          <p:cNvCxnSpPr>
            <a:stCxn id="215" idx="1"/>
          </p:cNvCxnSpPr>
          <p:nvPr/>
        </p:nvCxnSpPr>
        <p:spPr>
          <a:xfrm rot="10800000">
            <a:off x="6594050" y="3313460"/>
            <a:ext cx="447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3"/>
          <p:cNvCxnSpPr>
            <a:stCxn id="221" idx="1"/>
          </p:cNvCxnSpPr>
          <p:nvPr/>
        </p:nvCxnSpPr>
        <p:spPr>
          <a:xfrm rot="10800000">
            <a:off x="6623750" y="4338125"/>
            <a:ext cx="417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243" name="Google Shape;243;p24"/>
          <p:cNvGrpSpPr/>
          <p:nvPr/>
        </p:nvGrpSpPr>
        <p:grpSpPr>
          <a:xfrm>
            <a:off x="1014438" y="3944996"/>
            <a:ext cx="396931" cy="373147"/>
            <a:chOff x="-42804750" y="1949600"/>
            <a:chExt cx="337125" cy="316925"/>
          </a:xfrm>
        </p:grpSpPr>
        <p:sp>
          <p:nvSpPr>
            <p:cNvPr id="244" name="Google Shape;244;p24"/>
            <p:cNvSpPr/>
            <p:nvPr/>
          </p:nvSpPr>
          <p:spPr>
            <a:xfrm>
              <a:off x="-42731500" y="2013125"/>
              <a:ext cx="189825" cy="189900"/>
            </a:xfrm>
            <a:custGeom>
              <a:rect b="b" l="l" r="r" t="t"/>
              <a:pathLst>
                <a:path extrusionOk="0" h="7596" w="7593">
                  <a:moveTo>
                    <a:pt x="3781" y="805"/>
                  </a:moveTo>
                  <a:cubicBezTo>
                    <a:pt x="5419" y="805"/>
                    <a:pt x="6742" y="2128"/>
                    <a:pt x="6742" y="3767"/>
                  </a:cubicBezTo>
                  <a:cubicBezTo>
                    <a:pt x="6774" y="5405"/>
                    <a:pt x="5419" y="6760"/>
                    <a:pt x="3781" y="6760"/>
                  </a:cubicBezTo>
                  <a:cubicBezTo>
                    <a:pt x="2426" y="6760"/>
                    <a:pt x="1292" y="5878"/>
                    <a:pt x="946" y="4649"/>
                  </a:cubicBezTo>
                  <a:cubicBezTo>
                    <a:pt x="347" y="2727"/>
                    <a:pt x="1765" y="805"/>
                    <a:pt x="3781" y="805"/>
                  </a:cubicBezTo>
                  <a:close/>
                  <a:moveTo>
                    <a:pt x="3809" y="1"/>
                  </a:moveTo>
                  <a:cubicBezTo>
                    <a:pt x="3297" y="1"/>
                    <a:pt x="2785" y="105"/>
                    <a:pt x="2300" y="301"/>
                  </a:cubicBezTo>
                  <a:cubicBezTo>
                    <a:pt x="946" y="868"/>
                    <a:pt x="0" y="2223"/>
                    <a:pt x="0" y="3798"/>
                  </a:cubicBezTo>
                  <a:cubicBezTo>
                    <a:pt x="0" y="5058"/>
                    <a:pt x="630" y="6224"/>
                    <a:pt x="1670" y="6949"/>
                  </a:cubicBezTo>
                  <a:cubicBezTo>
                    <a:pt x="2333" y="7390"/>
                    <a:pt x="3060" y="7596"/>
                    <a:pt x="3776" y="7596"/>
                  </a:cubicBezTo>
                  <a:cubicBezTo>
                    <a:pt x="4286" y="7596"/>
                    <a:pt x="4790" y="7492"/>
                    <a:pt x="5262" y="7295"/>
                  </a:cubicBezTo>
                  <a:cubicBezTo>
                    <a:pt x="6648" y="6697"/>
                    <a:pt x="7593" y="5373"/>
                    <a:pt x="7593" y="3798"/>
                  </a:cubicBezTo>
                  <a:cubicBezTo>
                    <a:pt x="7593" y="2506"/>
                    <a:pt x="6931" y="1341"/>
                    <a:pt x="5892" y="648"/>
                  </a:cubicBezTo>
                  <a:cubicBezTo>
                    <a:pt x="5248" y="206"/>
                    <a:pt x="4528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-42804750" y="1949600"/>
              <a:ext cx="337125" cy="316925"/>
            </a:xfrm>
            <a:custGeom>
              <a:rect b="b" l="l" r="r" t="t"/>
              <a:pathLst>
                <a:path extrusionOk="0" h="12677" w="13485">
                  <a:moveTo>
                    <a:pt x="3306" y="817"/>
                  </a:moveTo>
                  <a:cubicBezTo>
                    <a:pt x="3769" y="817"/>
                    <a:pt x="4233" y="967"/>
                    <a:pt x="4600" y="1267"/>
                  </a:cubicBezTo>
                  <a:cubicBezTo>
                    <a:pt x="3277" y="1802"/>
                    <a:pt x="2174" y="2905"/>
                    <a:pt x="1607" y="4260"/>
                  </a:cubicBezTo>
                  <a:cubicBezTo>
                    <a:pt x="914" y="3283"/>
                    <a:pt x="1072" y="1897"/>
                    <a:pt x="2143" y="1172"/>
                  </a:cubicBezTo>
                  <a:cubicBezTo>
                    <a:pt x="2484" y="935"/>
                    <a:pt x="2895" y="817"/>
                    <a:pt x="3306" y="817"/>
                  </a:cubicBezTo>
                  <a:close/>
                  <a:moveTo>
                    <a:pt x="10101" y="823"/>
                  </a:moveTo>
                  <a:cubicBezTo>
                    <a:pt x="10771" y="823"/>
                    <a:pt x="11436" y="1137"/>
                    <a:pt x="11846" y="1771"/>
                  </a:cubicBezTo>
                  <a:cubicBezTo>
                    <a:pt x="12382" y="2527"/>
                    <a:pt x="12319" y="3535"/>
                    <a:pt x="11783" y="4260"/>
                  </a:cubicBezTo>
                  <a:cubicBezTo>
                    <a:pt x="11248" y="2905"/>
                    <a:pt x="10177" y="1802"/>
                    <a:pt x="8790" y="1267"/>
                  </a:cubicBezTo>
                  <a:cubicBezTo>
                    <a:pt x="9176" y="971"/>
                    <a:pt x="9640" y="823"/>
                    <a:pt x="10101" y="823"/>
                  </a:cubicBezTo>
                  <a:close/>
                  <a:moveTo>
                    <a:pt x="6662" y="1686"/>
                  </a:moveTo>
                  <a:cubicBezTo>
                    <a:pt x="7287" y="1686"/>
                    <a:pt x="7908" y="1809"/>
                    <a:pt x="8475" y="2055"/>
                  </a:cubicBezTo>
                  <a:cubicBezTo>
                    <a:pt x="10177" y="2748"/>
                    <a:pt x="11311" y="4417"/>
                    <a:pt x="11311" y="6339"/>
                  </a:cubicBezTo>
                  <a:cubicBezTo>
                    <a:pt x="11374" y="8891"/>
                    <a:pt x="9263" y="10970"/>
                    <a:pt x="6711" y="10970"/>
                  </a:cubicBezTo>
                  <a:cubicBezTo>
                    <a:pt x="4159" y="10970"/>
                    <a:pt x="2048" y="8891"/>
                    <a:pt x="2017" y="6339"/>
                  </a:cubicBezTo>
                  <a:cubicBezTo>
                    <a:pt x="2017" y="4764"/>
                    <a:pt x="2804" y="3346"/>
                    <a:pt x="4065" y="2464"/>
                  </a:cubicBezTo>
                  <a:cubicBezTo>
                    <a:pt x="4846" y="1943"/>
                    <a:pt x="5759" y="1686"/>
                    <a:pt x="6662" y="1686"/>
                  </a:cubicBezTo>
                  <a:close/>
                  <a:moveTo>
                    <a:pt x="3282" y="1"/>
                  </a:moveTo>
                  <a:cubicBezTo>
                    <a:pt x="2347" y="1"/>
                    <a:pt x="1411" y="437"/>
                    <a:pt x="820" y="1298"/>
                  </a:cubicBezTo>
                  <a:cubicBezTo>
                    <a:pt x="0" y="2496"/>
                    <a:pt x="189" y="4165"/>
                    <a:pt x="1292" y="5142"/>
                  </a:cubicBezTo>
                  <a:cubicBezTo>
                    <a:pt x="820" y="7316"/>
                    <a:pt x="1702" y="9553"/>
                    <a:pt x="3497" y="10844"/>
                  </a:cubicBezTo>
                  <a:lnTo>
                    <a:pt x="2867" y="12073"/>
                  </a:lnTo>
                  <a:cubicBezTo>
                    <a:pt x="2773" y="12262"/>
                    <a:pt x="2867" y="12514"/>
                    <a:pt x="3088" y="12640"/>
                  </a:cubicBezTo>
                  <a:cubicBezTo>
                    <a:pt x="3137" y="12665"/>
                    <a:pt x="3189" y="12677"/>
                    <a:pt x="3240" y="12677"/>
                  </a:cubicBezTo>
                  <a:cubicBezTo>
                    <a:pt x="3386" y="12677"/>
                    <a:pt x="3530" y="12582"/>
                    <a:pt x="3623" y="12420"/>
                  </a:cubicBezTo>
                  <a:lnTo>
                    <a:pt x="4222" y="11254"/>
                  </a:lnTo>
                  <a:cubicBezTo>
                    <a:pt x="4994" y="11632"/>
                    <a:pt x="5821" y="11821"/>
                    <a:pt x="6648" y="11821"/>
                  </a:cubicBezTo>
                  <a:cubicBezTo>
                    <a:pt x="7475" y="11821"/>
                    <a:pt x="8302" y="11632"/>
                    <a:pt x="9074" y="11254"/>
                  </a:cubicBezTo>
                  <a:lnTo>
                    <a:pt x="9641" y="12420"/>
                  </a:lnTo>
                  <a:cubicBezTo>
                    <a:pt x="9736" y="12587"/>
                    <a:pt x="9904" y="12663"/>
                    <a:pt x="10062" y="12663"/>
                  </a:cubicBezTo>
                  <a:cubicBezTo>
                    <a:pt x="10113" y="12663"/>
                    <a:pt x="10162" y="12655"/>
                    <a:pt x="10208" y="12640"/>
                  </a:cubicBezTo>
                  <a:cubicBezTo>
                    <a:pt x="10397" y="12514"/>
                    <a:pt x="10492" y="12262"/>
                    <a:pt x="10397" y="12073"/>
                  </a:cubicBezTo>
                  <a:lnTo>
                    <a:pt x="9767" y="10844"/>
                  </a:lnTo>
                  <a:cubicBezTo>
                    <a:pt x="11594" y="9584"/>
                    <a:pt x="12476" y="7347"/>
                    <a:pt x="11972" y="5142"/>
                  </a:cubicBezTo>
                  <a:cubicBezTo>
                    <a:pt x="13485" y="3882"/>
                    <a:pt x="13359" y="1582"/>
                    <a:pt x="11752" y="511"/>
                  </a:cubicBezTo>
                  <a:cubicBezTo>
                    <a:pt x="11243" y="171"/>
                    <a:pt x="10658" y="5"/>
                    <a:pt x="10078" y="5"/>
                  </a:cubicBezTo>
                  <a:cubicBezTo>
                    <a:pt x="9258" y="5"/>
                    <a:pt x="8449" y="338"/>
                    <a:pt x="7877" y="983"/>
                  </a:cubicBezTo>
                  <a:cubicBezTo>
                    <a:pt x="7483" y="905"/>
                    <a:pt x="7081" y="865"/>
                    <a:pt x="6679" y="865"/>
                  </a:cubicBezTo>
                  <a:cubicBezTo>
                    <a:pt x="6278" y="865"/>
                    <a:pt x="5876" y="905"/>
                    <a:pt x="5482" y="983"/>
                  </a:cubicBezTo>
                  <a:cubicBezTo>
                    <a:pt x="4898" y="326"/>
                    <a:pt x="4090" y="1"/>
                    <a:pt x="3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-42644075" y="2060025"/>
              <a:ext cx="59100" cy="65400"/>
            </a:xfrm>
            <a:custGeom>
              <a:rect b="b" l="l" r="r" t="t"/>
              <a:pathLst>
                <a:path extrusionOk="0" h="2616" w="2364">
                  <a:moveTo>
                    <a:pt x="442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237"/>
                  </a:lnTo>
                  <a:cubicBezTo>
                    <a:pt x="0" y="2458"/>
                    <a:pt x="189" y="2615"/>
                    <a:pt x="442" y="2615"/>
                  </a:cubicBezTo>
                  <a:lnTo>
                    <a:pt x="1922" y="2615"/>
                  </a:lnTo>
                  <a:cubicBezTo>
                    <a:pt x="2174" y="2615"/>
                    <a:pt x="2363" y="2426"/>
                    <a:pt x="2363" y="2237"/>
                  </a:cubicBezTo>
                  <a:cubicBezTo>
                    <a:pt x="2363" y="1954"/>
                    <a:pt x="2174" y="1796"/>
                    <a:pt x="1922" y="1796"/>
                  </a:cubicBezTo>
                  <a:lnTo>
                    <a:pt x="820" y="1796"/>
                  </a:lnTo>
                  <a:lnTo>
                    <a:pt x="820" y="410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2386412" y="3949441"/>
            <a:ext cx="335706" cy="364258"/>
            <a:chOff x="-42778750" y="2320125"/>
            <a:chExt cx="285125" cy="309375"/>
          </a:xfrm>
        </p:grpSpPr>
        <p:sp>
          <p:nvSpPr>
            <p:cNvPr id="248" name="Google Shape;248;p24"/>
            <p:cNvSpPr/>
            <p:nvPr/>
          </p:nvSpPr>
          <p:spPr>
            <a:xfrm>
              <a:off x="-42778750" y="2320125"/>
              <a:ext cx="285125" cy="309375"/>
            </a:xfrm>
            <a:custGeom>
              <a:rect b="b" l="l" r="r" t="t"/>
              <a:pathLst>
                <a:path extrusionOk="0" h="12375" w="11405">
                  <a:moveTo>
                    <a:pt x="5654" y="815"/>
                  </a:moveTo>
                  <a:cubicBezTo>
                    <a:pt x="5920" y="815"/>
                    <a:pt x="6185" y="965"/>
                    <a:pt x="6459" y="1253"/>
                  </a:cubicBezTo>
                  <a:cubicBezTo>
                    <a:pt x="6711" y="1568"/>
                    <a:pt x="6963" y="1978"/>
                    <a:pt x="7120" y="2419"/>
                  </a:cubicBezTo>
                  <a:cubicBezTo>
                    <a:pt x="6616" y="2545"/>
                    <a:pt x="6144" y="2734"/>
                    <a:pt x="5671" y="2923"/>
                  </a:cubicBezTo>
                  <a:cubicBezTo>
                    <a:pt x="5198" y="2734"/>
                    <a:pt x="4726" y="2545"/>
                    <a:pt x="4190" y="2419"/>
                  </a:cubicBezTo>
                  <a:cubicBezTo>
                    <a:pt x="4348" y="2072"/>
                    <a:pt x="4568" y="1663"/>
                    <a:pt x="4789" y="1348"/>
                  </a:cubicBezTo>
                  <a:cubicBezTo>
                    <a:pt x="5083" y="988"/>
                    <a:pt x="5368" y="815"/>
                    <a:pt x="5654" y="815"/>
                  </a:cubicBezTo>
                  <a:close/>
                  <a:moveTo>
                    <a:pt x="3938" y="3238"/>
                  </a:moveTo>
                  <a:cubicBezTo>
                    <a:pt x="4159" y="3332"/>
                    <a:pt x="4411" y="3364"/>
                    <a:pt x="4600" y="3427"/>
                  </a:cubicBezTo>
                  <a:cubicBezTo>
                    <a:pt x="4285" y="3616"/>
                    <a:pt x="4033" y="3774"/>
                    <a:pt x="3781" y="3900"/>
                  </a:cubicBezTo>
                  <a:cubicBezTo>
                    <a:pt x="3844" y="3679"/>
                    <a:pt x="3907" y="3427"/>
                    <a:pt x="3938" y="3238"/>
                  </a:cubicBezTo>
                  <a:close/>
                  <a:moveTo>
                    <a:pt x="7341" y="3238"/>
                  </a:moveTo>
                  <a:cubicBezTo>
                    <a:pt x="7435" y="3490"/>
                    <a:pt x="7467" y="3711"/>
                    <a:pt x="7498" y="3963"/>
                  </a:cubicBezTo>
                  <a:cubicBezTo>
                    <a:pt x="7246" y="3805"/>
                    <a:pt x="6963" y="3616"/>
                    <a:pt x="6679" y="3490"/>
                  </a:cubicBezTo>
                  <a:cubicBezTo>
                    <a:pt x="6868" y="3364"/>
                    <a:pt x="7120" y="3301"/>
                    <a:pt x="7341" y="3238"/>
                  </a:cubicBezTo>
                  <a:close/>
                  <a:moveTo>
                    <a:pt x="2340" y="2993"/>
                  </a:moveTo>
                  <a:cubicBezTo>
                    <a:pt x="2618" y="2993"/>
                    <a:pt x="2897" y="3021"/>
                    <a:pt x="3151" y="3049"/>
                  </a:cubicBezTo>
                  <a:cubicBezTo>
                    <a:pt x="3025" y="3522"/>
                    <a:pt x="2899" y="3994"/>
                    <a:pt x="2867" y="4593"/>
                  </a:cubicBezTo>
                  <a:cubicBezTo>
                    <a:pt x="2457" y="4908"/>
                    <a:pt x="2048" y="5223"/>
                    <a:pt x="1670" y="5569"/>
                  </a:cubicBezTo>
                  <a:cubicBezTo>
                    <a:pt x="1040" y="4782"/>
                    <a:pt x="473" y="3616"/>
                    <a:pt x="1355" y="3175"/>
                  </a:cubicBezTo>
                  <a:cubicBezTo>
                    <a:pt x="1651" y="3036"/>
                    <a:pt x="1995" y="2993"/>
                    <a:pt x="2340" y="2993"/>
                  </a:cubicBezTo>
                  <a:close/>
                  <a:moveTo>
                    <a:pt x="8935" y="3013"/>
                  </a:moveTo>
                  <a:cubicBezTo>
                    <a:pt x="9678" y="3013"/>
                    <a:pt x="10397" y="3218"/>
                    <a:pt x="10397" y="3868"/>
                  </a:cubicBezTo>
                  <a:cubicBezTo>
                    <a:pt x="10397" y="4435"/>
                    <a:pt x="9956" y="5097"/>
                    <a:pt x="9609" y="5569"/>
                  </a:cubicBezTo>
                  <a:cubicBezTo>
                    <a:pt x="9294" y="5254"/>
                    <a:pt x="8884" y="4908"/>
                    <a:pt x="8412" y="4593"/>
                  </a:cubicBezTo>
                  <a:cubicBezTo>
                    <a:pt x="8349" y="4089"/>
                    <a:pt x="8254" y="3553"/>
                    <a:pt x="8160" y="3080"/>
                  </a:cubicBezTo>
                  <a:cubicBezTo>
                    <a:pt x="8400" y="3039"/>
                    <a:pt x="8669" y="3013"/>
                    <a:pt x="8935" y="3013"/>
                  </a:cubicBezTo>
                  <a:close/>
                  <a:moveTo>
                    <a:pt x="8538" y="5695"/>
                  </a:moveTo>
                  <a:cubicBezTo>
                    <a:pt x="8727" y="5853"/>
                    <a:pt x="8884" y="6010"/>
                    <a:pt x="9042" y="6168"/>
                  </a:cubicBezTo>
                  <a:cubicBezTo>
                    <a:pt x="8884" y="6325"/>
                    <a:pt x="8695" y="6483"/>
                    <a:pt x="8538" y="6640"/>
                  </a:cubicBezTo>
                  <a:lnTo>
                    <a:pt x="8538" y="5695"/>
                  </a:lnTo>
                  <a:close/>
                  <a:moveTo>
                    <a:pt x="2741" y="5727"/>
                  </a:moveTo>
                  <a:lnTo>
                    <a:pt x="2741" y="6672"/>
                  </a:lnTo>
                  <a:cubicBezTo>
                    <a:pt x="2552" y="6514"/>
                    <a:pt x="2394" y="6357"/>
                    <a:pt x="2237" y="6199"/>
                  </a:cubicBezTo>
                  <a:cubicBezTo>
                    <a:pt x="2426" y="6010"/>
                    <a:pt x="2583" y="5884"/>
                    <a:pt x="2741" y="5727"/>
                  </a:cubicBezTo>
                  <a:close/>
                  <a:moveTo>
                    <a:pt x="5671" y="3837"/>
                  </a:moveTo>
                  <a:cubicBezTo>
                    <a:pt x="6364" y="4152"/>
                    <a:pt x="7026" y="4561"/>
                    <a:pt x="7656" y="5002"/>
                  </a:cubicBezTo>
                  <a:cubicBezTo>
                    <a:pt x="7750" y="5821"/>
                    <a:pt x="7750" y="6609"/>
                    <a:pt x="7656" y="7334"/>
                  </a:cubicBezTo>
                  <a:cubicBezTo>
                    <a:pt x="7026" y="7775"/>
                    <a:pt x="6364" y="8184"/>
                    <a:pt x="5671" y="8531"/>
                  </a:cubicBezTo>
                  <a:cubicBezTo>
                    <a:pt x="4946" y="8216"/>
                    <a:pt x="4285" y="7806"/>
                    <a:pt x="3655" y="7334"/>
                  </a:cubicBezTo>
                  <a:cubicBezTo>
                    <a:pt x="3560" y="6609"/>
                    <a:pt x="3560" y="5821"/>
                    <a:pt x="3655" y="5002"/>
                  </a:cubicBezTo>
                  <a:cubicBezTo>
                    <a:pt x="3970" y="4782"/>
                    <a:pt x="4285" y="4593"/>
                    <a:pt x="4631" y="4404"/>
                  </a:cubicBezTo>
                  <a:cubicBezTo>
                    <a:pt x="4978" y="4183"/>
                    <a:pt x="5356" y="3994"/>
                    <a:pt x="5671" y="3837"/>
                  </a:cubicBezTo>
                  <a:close/>
                  <a:moveTo>
                    <a:pt x="3781" y="8436"/>
                  </a:moveTo>
                  <a:lnTo>
                    <a:pt x="3781" y="8436"/>
                  </a:lnTo>
                  <a:cubicBezTo>
                    <a:pt x="3907" y="8531"/>
                    <a:pt x="4033" y="8594"/>
                    <a:pt x="4222" y="8688"/>
                  </a:cubicBezTo>
                  <a:cubicBezTo>
                    <a:pt x="4241" y="8641"/>
                    <a:pt x="4248" y="8625"/>
                    <a:pt x="4250" y="8625"/>
                  </a:cubicBezTo>
                  <a:lnTo>
                    <a:pt x="4250" y="8625"/>
                  </a:lnTo>
                  <a:cubicBezTo>
                    <a:pt x="4252" y="8625"/>
                    <a:pt x="4233" y="8679"/>
                    <a:pt x="4225" y="8690"/>
                  </a:cubicBezTo>
                  <a:lnTo>
                    <a:pt x="4225" y="8690"/>
                  </a:lnTo>
                  <a:cubicBezTo>
                    <a:pt x="4224" y="8689"/>
                    <a:pt x="4223" y="8689"/>
                    <a:pt x="4222" y="8688"/>
                  </a:cubicBezTo>
                  <a:lnTo>
                    <a:pt x="4222" y="8688"/>
                  </a:lnTo>
                  <a:cubicBezTo>
                    <a:pt x="4222" y="8691"/>
                    <a:pt x="4222" y="8692"/>
                    <a:pt x="4223" y="8692"/>
                  </a:cubicBezTo>
                  <a:cubicBezTo>
                    <a:pt x="4223" y="8692"/>
                    <a:pt x="4224" y="8691"/>
                    <a:pt x="4225" y="8690"/>
                  </a:cubicBezTo>
                  <a:lnTo>
                    <a:pt x="4225" y="8690"/>
                  </a:lnTo>
                  <a:cubicBezTo>
                    <a:pt x="4350" y="8753"/>
                    <a:pt x="4475" y="8846"/>
                    <a:pt x="4631" y="8909"/>
                  </a:cubicBezTo>
                  <a:cubicBezTo>
                    <a:pt x="4411" y="9003"/>
                    <a:pt x="4159" y="9066"/>
                    <a:pt x="3970" y="9129"/>
                  </a:cubicBezTo>
                  <a:cubicBezTo>
                    <a:pt x="3907" y="8909"/>
                    <a:pt x="3844" y="8688"/>
                    <a:pt x="3781" y="8436"/>
                  </a:cubicBezTo>
                  <a:close/>
                  <a:moveTo>
                    <a:pt x="7498" y="8499"/>
                  </a:moveTo>
                  <a:cubicBezTo>
                    <a:pt x="7467" y="8688"/>
                    <a:pt x="7435" y="8909"/>
                    <a:pt x="7341" y="9161"/>
                  </a:cubicBezTo>
                  <a:cubicBezTo>
                    <a:pt x="7120" y="9066"/>
                    <a:pt x="6868" y="9035"/>
                    <a:pt x="6679" y="8972"/>
                  </a:cubicBezTo>
                  <a:cubicBezTo>
                    <a:pt x="6994" y="8814"/>
                    <a:pt x="7278" y="8625"/>
                    <a:pt x="7498" y="8499"/>
                  </a:cubicBezTo>
                  <a:close/>
                  <a:moveTo>
                    <a:pt x="1638" y="6798"/>
                  </a:moveTo>
                  <a:cubicBezTo>
                    <a:pt x="1985" y="7145"/>
                    <a:pt x="2394" y="7491"/>
                    <a:pt x="2836" y="7775"/>
                  </a:cubicBezTo>
                  <a:cubicBezTo>
                    <a:pt x="2899" y="8279"/>
                    <a:pt x="2993" y="8814"/>
                    <a:pt x="3088" y="9287"/>
                  </a:cubicBezTo>
                  <a:cubicBezTo>
                    <a:pt x="2848" y="9347"/>
                    <a:pt x="2583" y="9369"/>
                    <a:pt x="2309" y="9369"/>
                  </a:cubicBezTo>
                  <a:cubicBezTo>
                    <a:pt x="2150" y="9369"/>
                    <a:pt x="1989" y="9361"/>
                    <a:pt x="1827" y="9350"/>
                  </a:cubicBezTo>
                  <a:cubicBezTo>
                    <a:pt x="1103" y="9224"/>
                    <a:pt x="725" y="8846"/>
                    <a:pt x="945" y="8090"/>
                  </a:cubicBezTo>
                  <a:cubicBezTo>
                    <a:pt x="1040" y="7649"/>
                    <a:pt x="1323" y="7239"/>
                    <a:pt x="1638" y="6798"/>
                  </a:cubicBezTo>
                  <a:close/>
                  <a:moveTo>
                    <a:pt x="9641" y="6830"/>
                  </a:moveTo>
                  <a:cubicBezTo>
                    <a:pt x="9987" y="7271"/>
                    <a:pt x="10428" y="7932"/>
                    <a:pt x="10428" y="8531"/>
                  </a:cubicBezTo>
                  <a:cubicBezTo>
                    <a:pt x="10405" y="9192"/>
                    <a:pt x="9707" y="9391"/>
                    <a:pt x="8988" y="9391"/>
                  </a:cubicBezTo>
                  <a:cubicBezTo>
                    <a:pt x="8713" y="9391"/>
                    <a:pt x="8435" y="9362"/>
                    <a:pt x="8191" y="9318"/>
                  </a:cubicBezTo>
                  <a:cubicBezTo>
                    <a:pt x="8286" y="8846"/>
                    <a:pt x="8412" y="8373"/>
                    <a:pt x="8443" y="7806"/>
                  </a:cubicBezTo>
                  <a:cubicBezTo>
                    <a:pt x="8853" y="7491"/>
                    <a:pt x="9294" y="7176"/>
                    <a:pt x="9641" y="6830"/>
                  </a:cubicBezTo>
                  <a:close/>
                  <a:moveTo>
                    <a:pt x="5671" y="9444"/>
                  </a:moveTo>
                  <a:cubicBezTo>
                    <a:pt x="6144" y="9633"/>
                    <a:pt x="6616" y="9822"/>
                    <a:pt x="7120" y="9948"/>
                  </a:cubicBezTo>
                  <a:cubicBezTo>
                    <a:pt x="6868" y="10453"/>
                    <a:pt x="6522" y="11177"/>
                    <a:pt x="6049" y="11429"/>
                  </a:cubicBezTo>
                  <a:cubicBezTo>
                    <a:pt x="5909" y="11527"/>
                    <a:pt x="5782" y="11569"/>
                    <a:pt x="5659" y="11569"/>
                  </a:cubicBezTo>
                  <a:cubicBezTo>
                    <a:pt x="5504" y="11569"/>
                    <a:pt x="5356" y="11503"/>
                    <a:pt x="5198" y="11398"/>
                  </a:cubicBezTo>
                  <a:cubicBezTo>
                    <a:pt x="4757" y="11083"/>
                    <a:pt x="4411" y="10453"/>
                    <a:pt x="4222" y="9948"/>
                  </a:cubicBezTo>
                  <a:cubicBezTo>
                    <a:pt x="4694" y="9822"/>
                    <a:pt x="5198" y="9633"/>
                    <a:pt x="5671" y="9444"/>
                  </a:cubicBezTo>
                  <a:close/>
                  <a:moveTo>
                    <a:pt x="5689" y="1"/>
                  </a:moveTo>
                  <a:cubicBezTo>
                    <a:pt x="5142" y="1"/>
                    <a:pt x="4663" y="283"/>
                    <a:pt x="4285" y="686"/>
                  </a:cubicBezTo>
                  <a:cubicBezTo>
                    <a:pt x="3907" y="1127"/>
                    <a:pt x="3623" y="1663"/>
                    <a:pt x="3434" y="2261"/>
                  </a:cubicBezTo>
                  <a:cubicBezTo>
                    <a:pt x="3054" y="2197"/>
                    <a:pt x="2712" y="2168"/>
                    <a:pt x="2405" y="2168"/>
                  </a:cubicBezTo>
                  <a:cubicBezTo>
                    <a:pt x="753" y="2168"/>
                    <a:pt x="126" y="3018"/>
                    <a:pt x="126" y="3868"/>
                  </a:cubicBezTo>
                  <a:cubicBezTo>
                    <a:pt x="126" y="4687"/>
                    <a:pt x="630" y="5538"/>
                    <a:pt x="1166" y="6168"/>
                  </a:cubicBezTo>
                  <a:cubicBezTo>
                    <a:pt x="788" y="6640"/>
                    <a:pt x="441" y="7176"/>
                    <a:pt x="221" y="7775"/>
                  </a:cubicBezTo>
                  <a:cubicBezTo>
                    <a:pt x="0" y="8499"/>
                    <a:pt x="126" y="9224"/>
                    <a:pt x="693" y="9696"/>
                  </a:cubicBezTo>
                  <a:cubicBezTo>
                    <a:pt x="1155" y="10078"/>
                    <a:pt x="1784" y="10204"/>
                    <a:pt x="2416" y="10204"/>
                  </a:cubicBezTo>
                  <a:cubicBezTo>
                    <a:pt x="2775" y="10204"/>
                    <a:pt x="3135" y="10163"/>
                    <a:pt x="3466" y="10106"/>
                  </a:cubicBezTo>
                  <a:lnTo>
                    <a:pt x="3812" y="10925"/>
                  </a:lnTo>
                  <a:cubicBezTo>
                    <a:pt x="4442" y="12059"/>
                    <a:pt x="5135" y="12374"/>
                    <a:pt x="5702" y="12374"/>
                  </a:cubicBezTo>
                  <a:cubicBezTo>
                    <a:pt x="6837" y="12374"/>
                    <a:pt x="7593" y="11177"/>
                    <a:pt x="8002" y="10106"/>
                  </a:cubicBezTo>
                  <a:cubicBezTo>
                    <a:pt x="8317" y="10159"/>
                    <a:pt x="8660" y="10194"/>
                    <a:pt x="9004" y="10194"/>
                  </a:cubicBezTo>
                  <a:cubicBezTo>
                    <a:pt x="9690" y="10194"/>
                    <a:pt x="10376" y="10054"/>
                    <a:pt x="10838" y="9633"/>
                  </a:cubicBezTo>
                  <a:cubicBezTo>
                    <a:pt x="11310" y="9161"/>
                    <a:pt x="11373" y="8531"/>
                    <a:pt x="11216" y="7901"/>
                  </a:cubicBezTo>
                  <a:cubicBezTo>
                    <a:pt x="10995" y="7302"/>
                    <a:pt x="10617" y="6703"/>
                    <a:pt x="10208" y="6199"/>
                  </a:cubicBezTo>
                  <a:cubicBezTo>
                    <a:pt x="10838" y="5443"/>
                    <a:pt x="11405" y="4435"/>
                    <a:pt x="11184" y="3490"/>
                  </a:cubicBezTo>
                  <a:cubicBezTo>
                    <a:pt x="10995" y="2765"/>
                    <a:pt x="10397" y="2387"/>
                    <a:pt x="9641" y="2230"/>
                  </a:cubicBezTo>
                  <a:cubicBezTo>
                    <a:pt x="9406" y="2175"/>
                    <a:pt x="9153" y="2150"/>
                    <a:pt x="8895" y="2150"/>
                  </a:cubicBezTo>
                  <a:cubicBezTo>
                    <a:pt x="8565" y="2150"/>
                    <a:pt x="8226" y="2191"/>
                    <a:pt x="7908" y="2261"/>
                  </a:cubicBezTo>
                  <a:cubicBezTo>
                    <a:pt x="7593" y="1348"/>
                    <a:pt x="6994" y="340"/>
                    <a:pt x="6112" y="56"/>
                  </a:cubicBezTo>
                  <a:cubicBezTo>
                    <a:pt x="5967" y="18"/>
                    <a:pt x="5826" y="1"/>
                    <a:pt x="5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-42667700" y="2443600"/>
              <a:ext cx="62250" cy="61475"/>
            </a:xfrm>
            <a:custGeom>
              <a:rect b="b" l="l" r="r" t="t"/>
              <a:pathLst>
                <a:path extrusionOk="0" h="2459" w="2490">
                  <a:moveTo>
                    <a:pt x="1249" y="858"/>
                  </a:moveTo>
                  <a:cubicBezTo>
                    <a:pt x="1468" y="858"/>
                    <a:pt x="1639" y="1027"/>
                    <a:pt x="1639" y="1260"/>
                  </a:cubicBezTo>
                  <a:cubicBezTo>
                    <a:pt x="1607" y="1418"/>
                    <a:pt x="1481" y="1575"/>
                    <a:pt x="1323" y="1670"/>
                  </a:cubicBezTo>
                  <a:cubicBezTo>
                    <a:pt x="1285" y="1681"/>
                    <a:pt x="1248" y="1686"/>
                    <a:pt x="1211" y="1686"/>
                  </a:cubicBezTo>
                  <a:cubicBezTo>
                    <a:pt x="1040" y="1686"/>
                    <a:pt x="897" y="1569"/>
                    <a:pt x="819" y="1386"/>
                  </a:cubicBezTo>
                  <a:cubicBezTo>
                    <a:pt x="756" y="1134"/>
                    <a:pt x="851" y="945"/>
                    <a:pt x="1103" y="882"/>
                  </a:cubicBezTo>
                  <a:cubicBezTo>
                    <a:pt x="1153" y="866"/>
                    <a:pt x="1202" y="858"/>
                    <a:pt x="1249" y="858"/>
                  </a:cubicBezTo>
                  <a:close/>
                  <a:moveTo>
                    <a:pt x="1229" y="0"/>
                  </a:moveTo>
                  <a:cubicBezTo>
                    <a:pt x="567" y="0"/>
                    <a:pt x="0" y="567"/>
                    <a:pt x="0" y="1229"/>
                  </a:cubicBezTo>
                  <a:cubicBezTo>
                    <a:pt x="0" y="1874"/>
                    <a:pt x="509" y="2459"/>
                    <a:pt x="1177" y="2459"/>
                  </a:cubicBezTo>
                  <a:cubicBezTo>
                    <a:pt x="1194" y="2459"/>
                    <a:pt x="1211" y="2458"/>
                    <a:pt x="1229" y="2458"/>
                  </a:cubicBezTo>
                  <a:cubicBezTo>
                    <a:pt x="1891" y="2458"/>
                    <a:pt x="2489" y="1891"/>
                    <a:pt x="2489" y="1229"/>
                  </a:cubicBezTo>
                  <a:cubicBezTo>
                    <a:pt x="2426" y="567"/>
                    <a:pt x="1891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3712377" y="3944231"/>
            <a:ext cx="375591" cy="374678"/>
            <a:chOff x="-42796875" y="2680675"/>
            <a:chExt cx="319000" cy="318225"/>
          </a:xfrm>
        </p:grpSpPr>
        <p:sp>
          <p:nvSpPr>
            <p:cNvPr id="251" name="Google Shape;251;p24"/>
            <p:cNvSpPr/>
            <p:nvPr/>
          </p:nvSpPr>
          <p:spPr>
            <a:xfrm>
              <a:off x="-42671650" y="2853950"/>
              <a:ext cx="70125" cy="21275"/>
            </a:xfrm>
            <a:custGeom>
              <a:rect b="b" l="l" r="r" t="t"/>
              <a:pathLst>
                <a:path extrusionOk="0" h="851" w="2805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-42671650" y="2895675"/>
              <a:ext cx="70125" cy="20525"/>
            </a:xfrm>
            <a:custGeom>
              <a:rect b="b" l="l" r="r" t="t"/>
              <a:pathLst>
                <a:path extrusionOk="0" h="821" w="2805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-42796875" y="2680675"/>
              <a:ext cx="319000" cy="318225"/>
            </a:xfrm>
            <a:custGeom>
              <a:rect b="b" l="l" r="r" t="t"/>
              <a:pathLst>
                <a:path extrusionOk="0" h="12729" w="1276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-42753550" y="2854500"/>
              <a:ext cx="63825" cy="61700"/>
            </a:xfrm>
            <a:custGeom>
              <a:rect b="b" l="l" r="r" t="t"/>
              <a:pathLst>
                <a:path extrusionOk="0" h="2468" w="2553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-42581850" y="2853950"/>
              <a:ext cx="63025" cy="61475"/>
            </a:xfrm>
            <a:custGeom>
              <a:rect b="b" l="l" r="r" t="t"/>
              <a:pathLst>
                <a:path extrusionOk="0" h="2459" w="2521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4"/>
          <p:cNvGrpSpPr/>
          <p:nvPr/>
        </p:nvGrpSpPr>
        <p:grpSpPr>
          <a:xfrm>
            <a:off x="5072701" y="3943760"/>
            <a:ext cx="342211" cy="375620"/>
            <a:chOff x="-39792875" y="1971800"/>
            <a:chExt cx="290650" cy="319025"/>
          </a:xfrm>
        </p:grpSpPr>
        <p:sp>
          <p:nvSpPr>
            <p:cNvPr id="257" name="Google Shape;257;p24"/>
            <p:cNvSpPr/>
            <p:nvPr/>
          </p:nvSpPr>
          <p:spPr>
            <a:xfrm>
              <a:off x="-39667650" y="2145075"/>
              <a:ext cx="40975" cy="41775"/>
            </a:xfrm>
            <a:custGeom>
              <a:rect b="b" l="l" r="r" t="t"/>
              <a:pathLst>
                <a:path extrusionOk="0" h="1671" w="1639">
                  <a:moveTo>
                    <a:pt x="820" y="1"/>
                  </a:moveTo>
                  <a:cubicBezTo>
                    <a:pt x="379" y="1"/>
                    <a:pt x="1" y="379"/>
                    <a:pt x="1" y="852"/>
                  </a:cubicBezTo>
                  <a:cubicBezTo>
                    <a:pt x="1" y="1293"/>
                    <a:pt x="379" y="1671"/>
                    <a:pt x="820" y="1671"/>
                  </a:cubicBezTo>
                  <a:cubicBezTo>
                    <a:pt x="1261" y="1671"/>
                    <a:pt x="1639" y="1293"/>
                    <a:pt x="1639" y="852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-39792875" y="1971800"/>
              <a:ext cx="290650" cy="319025"/>
            </a:xfrm>
            <a:custGeom>
              <a:rect b="b" l="l" r="r" t="t"/>
              <a:pathLst>
                <a:path extrusionOk="0" h="12761" w="11626">
                  <a:moveTo>
                    <a:pt x="6207" y="3687"/>
                  </a:moveTo>
                  <a:cubicBezTo>
                    <a:pt x="6900" y="3687"/>
                    <a:pt x="7436" y="4222"/>
                    <a:pt x="7436" y="4884"/>
                  </a:cubicBezTo>
                  <a:lnTo>
                    <a:pt x="7436" y="11910"/>
                  </a:lnTo>
                  <a:lnTo>
                    <a:pt x="4159" y="11910"/>
                  </a:lnTo>
                  <a:lnTo>
                    <a:pt x="4159" y="4884"/>
                  </a:lnTo>
                  <a:cubicBezTo>
                    <a:pt x="4159" y="4222"/>
                    <a:pt x="4726" y="3687"/>
                    <a:pt x="5388" y="3687"/>
                  </a:cubicBezTo>
                  <a:close/>
                  <a:moveTo>
                    <a:pt x="10744" y="914"/>
                  </a:moveTo>
                  <a:lnTo>
                    <a:pt x="10744" y="3939"/>
                  </a:lnTo>
                  <a:cubicBezTo>
                    <a:pt x="9767" y="4412"/>
                    <a:pt x="9105" y="5420"/>
                    <a:pt x="9105" y="6554"/>
                  </a:cubicBezTo>
                  <a:cubicBezTo>
                    <a:pt x="9105" y="7688"/>
                    <a:pt x="9767" y="8665"/>
                    <a:pt x="10744" y="9137"/>
                  </a:cubicBezTo>
                  <a:cubicBezTo>
                    <a:pt x="10775" y="10145"/>
                    <a:pt x="10775" y="11280"/>
                    <a:pt x="10775" y="11910"/>
                  </a:cubicBezTo>
                  <a:lnTo>
                    <a:pt x="8318" y="11910"/>
                  </a:lnTo>
                  <a:lnTo>
                    <a:pt x="8318" y="4884"/>
                  </a:lnTo>
                  <a:cubicBezTo>
                    <a:pt x="8318" y="3750"/>
                    <a:pt x="7373" y="2805"/>
                    <a:pt x="6207" y="2805"/>
                  </a:cubicBezTo>
                  <a:lnTo>
                    <a:pt x="5388" y="2805"/>
                  </a:lnTo>
                  <a:cubicBezTo>
                    <a:pt x="4254" y="2805"/>
                    <a:pt x="3308" y="3750"/>
                    <a:pt x="3308" y="4884"/>
                  </a:cubicBezTo>
                  <a:lnTo>
                    <a:pt x="3308" y="11910"/>
                  </a:lnTo>
                  <a:lnTo>
                    <a:pt x="820" y="11910"/>
                  </a:lnTo>
                  <a:lnTo>
                    <a:pt x="820" y="9137"/>
                  </a:lnTo>
                  <a:cubicBezTo>
                    <a:pt x="2174" y="8507"/>
                    <a:pt x="2804" y="7026"/>
                    <a:pt x="2332" y="5640"/>
                  </a:cubicBezTo>
                  <a:cubicBezTo>
                    <a:pt x="2080" y="4884"/>
                    <a:pt x="1544" y="4254"/>
                    <a:pt x="820" y="3939"/>
                  </a:cubicBezTo>
                  <a:lnTo>
                    <a:pt x="820" y="914"/>
                  </a:lnTo>
                  <a:close/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4191"/>
                  </a:lnTo>
                  <a:cubicBezTo>
                    <a:pt x="0" y="4349"/>
                    <a:pt x="126" y="4506"/>
                    <a:pt x="284" y="4569"/>
                  </a:cubicBezTo>
                  <a:cubicBezTo>
                    <a:pt x="1072" y="4853"/>
                    <a:pt x="1639" y="5609"/>
                    <a:pt x="1639" y="6522"/>
                  </a:cubicBezTo>
                  <a:cubicBezTo>
                    <a:pt x="1639" y="7404"/>
                    <a:pt x="1072" y="8161"/>
                    <a:pt x="284" y="8476"/>
                  </a:cubicBezTo>
                  <a:cubicBezTo>
                    <a:pt x="126" y="8507"/>
                    <a:pt x="0" y="8665"/>
                    <a:pt x="0" y="8885"/>
                  </a:cubicBezTo>
                  <a:lnTo>
                    <a:pt x="0" y="12351"/>
                  </a:lnTo>
                  <a:cubicBezTo>
                    <a:pt x="0" y="12571"/>
                    <a:pt x="189" y="12760"/>
                    <a:pt x="441" y="12760"/>
                  </a:cubicBezTo>
                  <a:lnTo>
                    <a:pt x="11185" y="12760"/>
                  </a:lnTo>
                  <a:cubicBezTo>
                    <a:pt x="11405" y="12760"/>
                    <a:pt x="11563" y="12571"/>
                    <a:pt x="11626" y="12382"/>
                  </a:cubicBezTo>
                  <a:lnTo>
                    <a:pt x="11626" y="8885"/>
                  </a:lnTo>
                  <a:cubicBezTo>
                    <a:pt x="11626" y="8696"/>
                    <a:pt x="11500" y="8539"/>
                    <a:pt x="11342" y="8476"/>
                  </a:cubicBezTo>
                  <a:cubicBezTo>
                    <a:pt x="10555" y="8192"/>
                    <a:pt x="9956" y="7404"/>
                    <a:pt x="9956" y="6522"/>
                  </a:cubicBezTo>
                  <a:cubicBezTo>
                    <a:pt x="9956" y="5609"/>
                    <a:pt x="10555" y="4853"/>
                    <a:pt x="11342" y="4569"/>
                  </a:cubicBezTo>
                  <a:cubicBezTo>
                    <a:pt x="11500" y="4538"/>
                    <a:pt x="11626" y="4380"/>
                    <a:pt x="11626" y="4191"/>
                  </a:cubicBezTo>
                  <a:lnTo>
                    <a:pt x="11626" y="442"/>
                  </a:lnTo>
                  <a:cubicBezTo>
                    <a:pt x="11626" y="221"/>
                    <a:pt x="11405" y="1"/>
                    <a:pt x="11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4"/>
          <p:cNvGrpSpPr/>
          <p:nvPr/>
        </p:nvGrpSpPr>
        <p:grpSpPr>
          <a:xfrm>
            <a:off x="6425136" y="3944157"/>
            <a:ext cx="324609" cy="374825"/>
            <a:chOff x="-39783425" y="2337925"/>
            <a:chExt cx="275700" cy="318350"/>
          </a:xfrm>
        </p:grpSpPr>
        <p:sp>
          <p:nvSpPr>
            <p:cNvPr id="260" name="Google Shape;260;p24"/>
            <p:cNvSpPr/>
            <p:nvPr/>
          </p:nvSpPr>
          <p:spPr>
            <a:xfrm>
              <a:off x="-39739325" y="2468600"/>
              <a:ext cx="194575" cy="148500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-39783425" y="233792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4"/>
          <p:cNvSpPr/>
          <p:nvPr/>
        </p:nvSpPr>
        <p:spPr>
          <a:xfrm>
            <a:off x="7745120" y="3944937"/>
            <a:ext cx="371911" cy="373265"/>
          </a:xfrm>
          <a:custGeom>
            <a:rect b="b" l="l" r="r" t="t"/>
            <a:pathLst>
              <a:path extrusionOk="0" h="12681" w="12635">
                <a:moveTo>
                  <a:pt x="2017" y="865"/>
                </a:moveTo>
                <a:lnTo>
                  <a:pt x="3624" y="1275"/>
                </a:lnTo>
                <a:cubicBezTo>
                  <a:pt x="3655" y="1370"/>
                  <a:pt x="2679" y="4961"/>
                  <a:pt x="2679" y="4961"/>
                </a:cubicBezTo>
                <a:lnTo>
                  <a:pt x="2553" y="5339"/>
                </a:lnTo>
                <a:lnTo>
                  <a:pt x="946" y="4898"/>
                </a:lnTo>
                <a:lnTo>
                  <a:pt x="2017" y="865"/>
                </a:lnTo>
                <a:close/>
                <a:moveTo>
                  <a:pt x="10460" y="4867"/>
                </a:moveTo>
                <a:lnTo>
                  <a:pt x="11689" y="5182"/>
                </a:lnTo>
                <a:lnTo>
                  <a:pt x="11469" y="6001"/>
                </a:lnTo>
                <a:lnTo>
                  <a:pt x="10240" y="5686"/>
                </a:lnTo>
                <a:lnTo>
                  <a:pt x="10460" y="4867"/>
                </a:lnTo>
                <a:close/>
                <a:moveTo>
                  <a:pt x="4159" y="2346"/>
                </a:moveTo>
                <a:lnTo>
                  <a:pt x="9799" y="3858"/>
                </a:lnTo>
                <a:lnTo>
                  <a:pt x="9200" y="6284"/>
                </a:lnTo>
                <a:lnTo>
                  <a:pt x="8381" y="6064"/>
                </a:lnTo>
                <a:cubicBezTo>
                  <a:pt x="8413" y="5465"/>
                  <a:pt x="8161" y="4867"/>
                  <a:pt x="7625" y="4552"/>
                </a:cubicBezTo>
                <a:cubicBezTo>
                  <a:pt x="7341" y="4366"/>
                  <a:pt x="7014" y="4275"/>
                  <a:pt x="6691" y="4275"/>
                </a:cubicBezTo>
                <a:cubicBezTo>
                  <a:pt x="6084" y="4275"/>
                  <a:pt x="5487" y="4596"/>
                  <a:pt x="5199" y="5213"/>
                </a:cubicBezTo>
                <a:cubicBezTo>
                  <a:pt x="4601" y="5056"/>
                  <a:pt x="3529" y="4804"/>
                  <a:pt x="3529" y="4804"/>
                </a:cubicBezTo>
                <a:cubicBezTo>
                  <a:pt x="3624" y="4552"/>
                  <a:pt x="4128" y="2630"/>
                  <a:pt x="4159" y="2346"/>
                </a:cubicBezTo>
                <a:close/>
                <a:moveTo>
                  <a:pt x="6746" y="5106"/>
                </a:moveTo>
                <a:cubicBezTo>
                  <a:pt x="7102" y="5106"/>
                  <a:pt x="7435" y="5355"/>
                  <a:pt x="7562" y="5686"/>
                </a:cubicBezTo>
                <a:cubicBezTo>
                  <a:pt x="7594" y="5906"/>
                  <a:pt x="7594" y="6095"/>
                  <a:pt x="7531" y="6284"/>
                </a:cubicBezTo>
                <a:cubicBezTo>
                  <a:pt x="7368" y="6610"/>
                  <a:pt x="7067" y="6798"/>
                  <a:pt x="6756" y="6798"/>
                </a:cubicBezTo>
                <a:cubicBezTo>
                  <a:pt x="6646" y="6798"/>
                  <a:pt x="6535" y="6775"/>
                  <a:pt x="6428" y="6725"/>
                </a:cubicBezTo>
                <a:cubicBezTo>
                  <a:pt x="6176" y="6631"/>
                  <a:pt x="6018" y="6442"/>
                  <a:pt x="5955" y="6221"/>
                </a:cubicBezTo>
                <a:cubicBezTo>
                  <a:pt x="5798" y="5749"/>
                  <a:pt x="6050" y="5276"/>
                  <a:pt x="6491" y="5150"/>
                </a:cubicBezTo>
                <a:cubicBezTo>
                  <a:pt x="6575" y="5120"/>
                  <a:pt x="6661" y="5106"/>
                  <a:pt x="6746" y="5106"/>
                </a:cubicBezTo>
                <a:close/>
                <a:moveTo>
                  <a:pt x="7531" y="7387"/>
                </a:moveTo>
                <a:lnTo>
                  <a:pt x="8476" y="9277"/>
                </a:lnTo>
                <a:lnTo>
                  <a:pt x="4947" y="9277"/>
                </a:lnTo>
                <a:lnTo>
                  <a:pt x="5955" y="7387"/>
                </a:lnTo>
                <a:cubicBezTo>
                  <a:pt x="6192" y="7529"/>
                  <a:pt x="6451" y="7600"/>
                  <a:pt x="6719" y="7600"/>
                </a:cubicBezTo>
                <a:cubicBezTo>
                  <a:pt x="6987" y="7600"/>
                  <a:pt x="7263" y="7529"/>
                  <a:pt x="7531" y="7387"/>
                </a:cubicBezTo>
                <a:close/>
                <a:moveTo>
                  <a:pt x="1791" y="1"/>
                </a:moveTo>
                <a:cubicBezTo>
                  <a:pt x="1607" y="1"/>
                  <a:pt x="1440" y="138"/>
                  <a:pt x="1387" y="298"/>
                </a:cubicBezTo>
                <a:lnTo>
                  <a:pt x="95" y="5150"/>
                </a:lnTo>
                <a:cubicBezTo>
                  <a:pt x="1" y="5371"/>
                  <a:pt x="158" y="5591"/>
                  <a:pt x="347" y="5654"/>
                </a:cubicBezTo>
                <a:lnTo>
                  <a:pt x="2742" y="6284"/>
                </a:lnTo>
                <a:cubicBezTo>
                  <a:pt x="2773" y="6288"/>
                  <a:pt x="2804" y="6290"/>
                  <a:pt x="2833" y="6290"/>
                </a:cubicBezTo>
                <a:cubicBezTo>
                  <a:pt x="3040" y="6290"/>
                  <a:pt x="3195" y="6194"/>
                  <a:pt x="3277" y="6001"/>
                </a:cubicBezTo>
                <a:lnTo>
                  <a:pt x="3403" y="5623"/>
                </a:lnTo>
                <a:lnTo>
                  <a:pt x="5073" y="6095"/>
                </a:lnTo>
                <a:cubicBezTo>
                  <a:pt x="5073" y="6379"/>
                  <a:pt x="5199" y="6631"/>
                  <a:pt x="5325" y="6883"/>
                </a:cubicBezTo>
                <a:lnTo>
                  <a:pt x="2616" y="12081"/>
                </a:lnTo>
                <a:cubicBezTo>
                  <a:pt x="2490" y="12270"/>
                  <a:pt x="2553" y="12522"/>
                  <a:pt x="2773" y="12617"/>
                </a:cubicBezTo>
                <a:cubicBezTo>
                  <a:pt x="2838" y="12660"/>
                  <a:pt x="2907" y="12681"/>
                  <a:pt x="2974" y="12681"/>
                </a:cubicBezTo>
                <a:cubicBezTo>
                  <a:pt x="3103" y="12681"/>
                  <a:pt x="3226" y="12604"/>
                  <a:pt x="3309" y="12459"/>
                </a:cubicBezTo>
                <a:lnTo>
                  <a:pt x="4538" y="10191"/>
                </a:lnTo>
                <a:cubicBezTo>
                  <a:pt x="4559" y="10201"/>
                  <a:pt x="4538" y="10205"/>
                  <a:pt x="4668" y="10205"/>
                </a:cubicBezTo>
                <a:cubicBezTo>
                  <a:pt x="4930" y="10205"/>
                  <a:pt x="5798" y="10191"/>
                  <a:pt x="8822" y="10191"/>
                </a:cubicBezTo>
                <a:lnTo>
                  <a:pt x="8917" y="10191"/>
                </a:lnTo>
                <a:lnTo>
                  <a:pt x="10082" y="12459"/>
                </a:lnTo>
                <a:cubicBezTo>
                  <a:pt x="10165" y="12604"/>
                  <a:pt x="10289" y="12681"/>
                  <a:pt x="10426" y="12681"/>
                </a:cubicBezTo>
                <a:cubicBezTo>
                  <a:pt x="10498" y="12681"/>
                  <a:pt x="10574" y="12660"/>
                  <a:pt x="10650" y="12617"/>
                </a:cubicBezTo>
                <a:cubicBezTo>
                  <a:pt x="10839" y="12522"/>
                  <a:pt x="10902" y="12270"/>
                  <a:pt x="10807" y="12081"/>
                </a:cubicBezTo>
                <a:lnTo>
                  <a:pt x="8129" y="6914"/>
                </a:lnTo>
                <a:lnTo>
                  <a:pt x="9389" y="7261"/>
                </a:lnTo>
                <a:cubicBezTo>
                  <a:pt x="9428" y="7272"/>
                  <a:pt x="9466" y="7277"/>
                  <a:pt x="9503" y="7277"/>
                </a:cubicBezTo>
                <a:cubicBezTo>
                  <a:pt x="9674" y="7277"/>
                  <a:pt x="9816" y="7164"/>
                  <a:pt x="9893" y="7009"/>
                </a:cubicBezTo>
                <a:lnTo>
                  <a:pt x="10019" y="6599"/>
                </a:lnTo>
                <a:lnTo>
                  <a:pt x="11626" y="7040"/>
                </a:lnTo>
                <a:cubicBezTo>
                  <a:pt x="11660" y="7050"/>
                  <a:pt x="11694" y="7055"/>
                  <a:pt x="11727" y="7055"/>
                </a:cubicBezTo>
                <a:cubicBezTo>
                  <a:pt x="11910" y="7055"/>
                  <a:pt x="12077" y="6917"/>
                  <a:pt x="12130" y="6757"/>
                </a:cubicBezTo>
                <a:lnTo>
                  <a:pt x="12571" y="5150"/>
                </a:lnTo>
                <a:cubicBezTo>
                  <a:pt x="12634" y="4804"/>
                  <a:pt x="12508" y="4583"/>
                  <a:pt x="12288" y="4520"/>
                </a:cubicBezTo>
                <a:lnTo>
                  <a:pt x="10681" y="4079"/>
                </a:lnTo>
                <a:lnTo>
                  <a:pt x="10776" y="3701"/>
                </a:lnTo>
                <a:cubicBezTo>
                  <a:pt x="10839" y="3449"/>
                  <a:pt x="10713" y="3260"/>
                  <a:pt x="10523" y="3165"/>
                </a:cubicBezTo>
                <a:lnTo>
                  <a:pt x="4443" y="1559"/>
                </a:lnTo>
                <a:lnTo>
                  <a:pt x="4569" y="1181"/>
                </a:lnTo>
                <a:cubicBezTo>
                  <a:pt x="4601" y="928"/>
                  <a:pt x="4506" y="739"/>
                  <a:pt x="4285" y="645"/>
                </a:cubicBezTo>
                <a:lnTo>
                  <a:pt x="1891" y="15"/>
                </a:lnTo>
                <a:cubicBezTo>
                  <a:pt x="1857" y="5"/>
                  <a:pt x="1824" y="1"/>
                  <a:pt x="17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590253" y="966650"/>
            <a:ext cx="1245300" cy="3567273"/>
            <a:chOff x="590253" y="966650"/>
            <a:chExt cx="1245300" cy="3567273"/>
          </a:xfrm>
        </p:grpSpPr>
        <p:sp>
          <p:nvSpPr>
            <p:cNvPr id="264" name="Google Shape;264;p24"/>
            <p:cNvSpPr/>
            <p:nvPr/>
          </p:nvSpPr>
          <p:spPr>
            <a:xfrm>
              <a:off x="590253" y="1905023"/>
              <a:ext cx="1245300" cy="2628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 txBox="1"/>
            <p:nvPr/>
          </p:nvSpPr>
          <p:spPr>
            <a:xfrm>
              <a:off x="590253" y="2794326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" name="Google Shape;266;p24"/>
            <p:cNvSpPr txBox="1"/>
            <p:nvPr/>
          </p:nvSpPr>
          <p:spPr>
            <a:xfrm>
              <a:off x="590253" y="3194830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590253" y="2502301"/>
              <a:ext cx="1245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68" name="Google Shape;268;p24"/>
            <p:cNvGrpSpPr/>
            <p:nvPr/>
          </p:nvGrpSpPr>
          <p:grpSpPr>
            <a:xfrm>
              <a:off x="735970" y="966650"/>
              <a:ext cx="756310" cy="1234846"/>
              <a:chOff x="735970" y="1119050"/>
              <a:chExt cx="756310" cy="1234846"/>
            </a:xfrm>
          </p:grpSpPr>
          <p:sp>
            <p:nvSpPr>
              <p:cNvPr id="269" name="Google Shape;269;p24"/>
              <p:cNvSpPr/>
              <p:nvPr/>
            </p:nvSpPr>
            <p:spPr>
              <a:xfrm>
                <a:off x="735970" y="1401275"/>
                <a:ext cx="756310" cy="952621"/>
              </a:xfrm>
              <a:custGeom>
                <a:rect b="b" l="l" r="r" t="t"/>
                <a:pathLst>
                  <a:path extrusionOk="0" h="20954" w="16635">
                    <a:moveTo>
                      <a:pt x="10369" y="0"/>
                    </a:moveTo>
                    <a:cubicBezTo>
                      <a:pt x="9225" y="0"/>
                      <a:pt x="8339" y="929"/>
                      <a:pt x="8339" y="2074"/>
                    </a:cubicBezTo>
                    <a:cubicBezTo>
                      <a:pt x="8339" y="2581"/>
                      <a:pt x="8533" y="3024"/>
                      <a:pt x="8857" y="3392"/>
                    </a:cubicBezTo>
                    <a:cubicBezTo>
                      <a:pt x="8857" y="3748"/>
                      <a:pt x="9354" y="4148"/>
                      <a:pt x="9235" y="4439"/>
                    </a:cubicBezTo>
                    <a:cubicBezTo>
                      <a:pt x="9149" y="4634"/>
                      <a:pt x="8803" y="4720"/>
                      <a:pt x="8490" y="4774"/>
                    </a:cubicBezTo>
                    <a:cubicBezTo>
                      <a:pt x="6287" y="4688"/>
                      <a:pt x="4602" y="4482"/>
                      <a:pt x="4397" y="4450"/>
                    </a:cubicBezTo>
                    <a:lnTo>
                      <a:pt x="4397" y="4450"/>
                    </a:lnTo>
                    <a:cubicBezTo>
                      <a:pt x="4418" y="4504"/>
                      <a:pt x="4634" y="6416"/>
                      <a:pt x="4710" y="8922"/>
                    </a:cubicBezTo>
                    <a:cubicBezTo>
                      <a:pt x="4656" y="9094"/>
                      <a:pt x="4559" y="9246"/>
                      <a:pt x="4451" y="9289"/>
                    </a:cubicBezTo>
                    <a:cubicBezTo>
                      <a:pt x="4389" y="9314"/>
                      <a:pt x="4323" y="9325"/>
                      <a:pt x="4254" y="9325"/>
                    </a:cubicBezTo>
                    <a:cubicBezTo>
                      <a:pt x="3997" y="9325"/>
                      <a:pt x="3695" y="9163"/>
                      <a:pt x="3414" y="8932"/>
                    </a:cubicBezTo>
                    <a:lnTo>
                      <a:pt x="3414" y="8954"/>
                    </a:lnTo>
                    <a:cubicBezTo>
                      <a:pt x="3046" y="8652"/>
                      <a:pt x="2593" y="8479"/>
                      <a:pt x="2074" y="8479"/>
                    </a:cubicBezTo>
                    <a:cubicBezTo>
                      <a:pt x="929" y="8479"/>
                      <a:pt x="1" y="9418"/>
                      <a:pt x="1" y="10574"/>
                    </a:cubicBezTo>
                    <a:cubicBezTo>
                      <a:pt x="1" y="11719"/>
                      <a:pt x="929" y="12745"/>
                      <a:pt x="2074" y="12745"/>
                    </a:cubicBezTo>
                    <a:cubicBezTo>
                      <a:pt x="2582" y="12745"/>
                      <a:pt x="3025" y="12378"/>
                      <a:pt x="3392" y="12378"/>
                    </a:cubicBezTo>
                    <a:cubicBezTo>
                      <a:pt x="3697" y="12101"/>
                      <a:pt x="4033" y="11824"/>
                      <a:pt x="4307" y="11824"/>
                    </a:cubicBezTo>
                    <a:cubicBezTo>
                      <a:pt x="4353" y="11824"/>
                      <a:pt x="4398" y="11831"/>
                      <a:pt x="4440" y="11849"/>
                    </a:cubicBezTo>
                    <a:cubicBezTo>
                      <a:pt x="4559" y="11903"/>
                      <a:pt x="4645" y="12000"/>
                      <a:pt x="4699" y="12173"/>
                    </a:cubicBezTo>
                    <a:cubicBezTo>
                      <a:pt x="4613" y="14581"/>
                      <a:pt x="4375" y="16407"/>
                      <a:pt x="4364" y="16590"/>
                    </a:cubicBezTo>
                    <a:cubicBezTo>
                      <a:pt x="4397" y="16590"/>
                      <a:pt x="6265" y="16320"/>
                      <a:pt x="8739" y="16223"/>
                    </a:cubicBezTo>
                    <a:cubicBezTo>
                      <a:pt x="8955" y="16277"/>
                      <a:pt x="9127" y="16363"/>
                      <a:pt x="9192" y="16493"/>
                    </a:cubicBezTo>
                    <a:cubicBezTo>
                      <a:pt x="9311" y="16795"/>
                      <a:pt x="9127" y="17173"/>
                      <a:pt x="8836" y="17541"/>
                    </a:cubicBezTo>
                    <a:lnTo>
                      <a:pt x="8857" y="17541"/>
                    </a:lnTo>
                    <a:cubicBezTo>
                      <a:pt x="8555" y="17897"/>
                      <a:pt x="8382" y="18362"/>
                      <a:pt x="8382" y="18869"/>
                    </a:cubicBezTo>
                    <a:cubicBezTo>
                      <a:pt x="8382" y="20025"/>
                      <a:pt x="9322" y="20954"/>
                      <a:pt x="10477" y="20954"/>
                    </a:cubicBezTo>
                    <a:cubicBezTo>
                      <a:pt x="11622" y="20954"/>
                      <a:pt x="12551" y="20025"/>
                      <a:pt x="12551" y="18869"/>
                    </a:cubicBezTo>
                    <a:cubicBezTo>
                      <a:pt x="12530" y="18372"/>
                      <a:pt x="12389" y="17930"/>
                      <a:pt x="12087" y="17551"/>
                    </a:cubicBezTo>
                    <a:cubicBezTo>
                      <a:pt x="11763" y="17184"/>
                      <a:pt x="11525" y="16795"/>
                      <a:pt x="11655" y="16493"/>
                    </a:cubicBezTo>
                    <a:cubicBezTo>
                      <a:pt x="11709" y="16363"/>
                      <a:pt x="11903" y="16266"/>
                      <a:pt x="12119" y="16212"/>
                    </a:cubicBezTo>
                    <a:cubicBezTo>
                      <a:pt x="14139" y="16299"/>
                      <a:pt x="15738" y="16471"/>
                      <a:pt x="16278" y="16536"/>
                    </a:cubicBezTo>
                    <a:cubicBezTo>
                      <a:pt x="16321" y="16245"/>
                      <a:pt x="16537" y="14462"/>
                      <a:pt x="16612" y="12151"/>
                    </a:cubicBezTo>
                    <a:cubicBezTo>
                      <a:pt x="16569" y="11978"/>
                      <a:pt x="16483" y="11892"/>
                      <a:pt x="16364" y="11849"/>
                    </a:cubicBezTo>
                    <a:cubicBezTo>
                      <a:pt x="16320" y="11831"/>
                      <a:pt x="16275" y="11824"/>
                      <a:pt x="16228" y="11824"/>
                    </a:cubicBezTo>
                    <a:cubicBezTo>
                      <a:pt x="15950" y="11824"/>
                      <a:pt x="15620" y="12101"/>
                      <a:pt x="15306" y="12378"/>
                    </a:cubicBezTo>
                    <a:cubicBezTo>
                      <a:pt x="14949" y="12378"/>
                      <a:pt x="14495" y="12745"/>
                      <a:pt x="13999" y="12745"/>
                    </a:cubicBezTo>
                    <a:cubicBezTo>
                      <a:pt x="12854" y="12745"/>
                      <a:pt x="11925" y="11741"/>
                      <a:pt x="11925" y="10596"/>
                    </a:cubicBezTo>
                    <a:cubicBezTo>
                      <a:pt x="11925" y="9451"/>
                      <a:pt x="12854" y="8490"/>
                      <a:pt x="13999" y="8490"/>
                    </a:cubicBezTo>
                    <a:cubicBezTo>
                      <a:pt x="14506" y="8490"/>
                      <a:pt x="14971" y="8662"/>
                      <a:pt x="15338" y="8965"/>
                    </a:cubicBezTo>
                    <a:lnTo>
                      <a:pt x="15338" y="8954"/>
                    </a:lnTo>
                    <a:cubicBezTo>
                      <a:pt x="15627" y="9175"/>
                      <a:pt x="15917" y="9336"/>
                      <a:pt x="16175" y="9336"/>
                    </a:cubicBezTo>
                    <a:cubicBezTo>
                      <a:pt x="16244" y="9336"/>
                      <a:pt x="16311" y="9325"/>
                      <a:pt x="16375" y="9300"/>
                    </a:cubicBezTo>
                    <a:cubicBezTo>
                      <a:pt x="16494" y="9246"/>
                      <a:pt x="16580" y="9116"/>
                      <a:pt x="16634" y="8932"/>
                    </a:cubicBezTo>
                    <a:cubicBezTo>
                      <a:pt x="16569" y="6589"/>
                      <a:pt x="16342" y="4763"/>
                      <a:pt x="16321" y="4493"/>
                    </a:cubicBezTo>
                    <a:cubicBezTo>
                      <a:pt x="15835" y="4547"/>
                      <a:pt x="14312" y="4709"/>
                      <a:pt x="12368" y="4796"/>
                    </a:cubicBezTo>
                    <a:cubicBezTo>
                      <a:pt x="12054" y="4742"/>
                      <a:pt x="11730" y="4644"/>
                      <a:pt x="11655" y="4450"/>
                    </a:cubicBezTo>
                    <a:cubicBezTo>
                      <a:pt x="11525" y="4158"/>
                      <a:pt x="11720" y="3780"/>
                      <a:pt x="12000" y="3413"/>
                    </a:cubicBezTo>
                    <a:lnTo>
                      <a:pt x="11990" y="3413"/>
                    </a:lnTo>
                    <a:cubicBezTo>
                      <a:pt x="12281" y="3046"/>
                      <a:pt x="12465" y="2592"/>
                      <a:pt x="12465" y="2074"/>
                    </a:cubicBezTo>
                    <a:cubicBezTo>
                      <a:pt x="12465" y="929"/>
                      <a:pt x="11514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735970" y="1119050"/>
                <a:ext cx="756310" cy="952621"/>
              </a:xfrm>
              <a:custGeom>
                <a:rect b="b" l="l" r="r" t="t"/>
                <a:pathLst>
                  <a:path extrusionOk="0" h="20954" w="16635">
                    <a:moveTo>
                      <a:pt x="10369" y="0"/>
                    </a:moveTo>
                    <a:cubicBezTo>
                      <a:pt x="9225" y="0"/>
                      <a:pt x="8339" y="929"/>
                      <a:pt x="8339" y="2074"/>
                    </a:cubicBezTo>
                    <a:cubicBezTo>
                      <a:pt x="8339" y="2581"/>
                      <a:pt x="8533" y="3024"/>
                      <a:pt x="8857" y="3392"/>
                    </a:cubicBezTo>
                    <a:cubicBezTo>
                      <a:pt x="8857" y="3748"/>
                      <a:pt x="9354" y="4148"/>
                      <a:pt x="9235" y="4439"/>
                    </a:cubicBezTo>
                    <a:cubicBezTo>
                      <a:pt x="9149" y="4634"/>
                      <a:pt x="8803" y="4720"/>
                      <a:pt x="8490" y="4774"/>
                    </a:cubicBezTo>
                    <a:cubicBezTo>
                      <a:pt x="6287" y="4688"/>
                      <a:pt x="4602" y="4482"/>
                      <a:pt x="4397" y="4450"/>
                    </a:cubicBezTo>
                    <a:lnTo>
                      <a:pt x="4397" y="4450"/>
                    </a:lnTo>
                    <a:cubicBezTo>
                      <a:pt x="4418" y="4504"/>
                      <a:pt x="4634" y="6416"/>
                      <a:pt x="4710" y="8922"/>
                    </a:cubicBezTo>
                    <a:cubicBezTo>
                      <a:pt x="4656" y="9094"/>
                      <a:pt x="4559" y="9246"/>
                      <a:pt x="4451" y="9289"/>
                    </a:cubicBezTo>
                    <a:cubicBezTo>
                      <a:pt x="4389" y="9314"/>
                      <a:pt x="4323" y="9325"/>
                      <a:pt x="4254" y="9325"/>
                    </a:cubicBezTo>
                    <a:cubicBezTo>
                      <a:pt x="3997" y="9325"/>
                      <a:pt x="3695" y="9163"/>
                      <a:pt x="3414" y="8932"/>
                    </a:cubicBezTo>
                    <a:lnTo>
                      <a:pt x="3414" y="8954"/>
                    </a:lnTo>
                    <a:cubicBezTo>
                      <a:pt x="3046" y="8652"/>
                      <a:pt x="2593" y="8479"/>
                      <a:pt x="2074" y="8479"/>
                    </a:cubicBezTo>
                    <a:cubicBezTo>
                      <a:pt x="929" y="8479"/>
                      <a:pt x="1" y="9418"/>
                      <a:pt x="1" y="10574"/>
                    </a:cubicBezTo>
                    <a:cubicBezTo>
                      <a:pt x="1" y="11719"/>
                      <a:pt x="929" y="12745"/>
                      <a:pt x="2074" y="12745"/>
                    </a:cubicBezTo>
                    <a:cubicBezTo>
                      <a:pt x="2582" y="12745"/>
                      <a:pt x="3025" y="12378"/>
                      <a:pt x="3392" y="12378"/>
                    </a:cubicBezTo>
                    <a:cubicBezTo>
                      <a:pt x="3697" y="12101"/>
                      <a:pt x="4033" y="11824"/>
                      <a:pt x="4307" y="11824"/>
                    </a:cubicBezTo>
                    <a:cubicBezTo>
                      <a:pt x="4353" y="11824"/>
                      <a:pt x="4398" y="11831"/>
                      <a:pt x="4440" y="11849"/>
                    </a:cubicBezTo>
                    <a:cubicBezTo>
                      <a:pt x="4559" y="11903"/>
                      <a:pt x="4645" y="12000"/>
                      <a:pt x="4699" y="12173"/>
                    </a:cubicBezTo>
                    <a:cubicBezTo>
                      <a:pt x="4613" y="14581"/>
                      <a:pt x="4375" y="16407"/>
                      <a:pt x="4364" y="16590"/>
                    </a:cubicBezTo>
                    <a:cubicBezTo>
                      <a:pt x="4397" y="16590"/>
                      <a:pt x="6265" y="16320"/>
                      <a:pt x="8739" y="16223"/>
                    </a:cubicBezTo>
                    <a:cubicBezTo>
                      <a:pt x="8955" y="16277"/>
                      <a:pt x="9127" y="16363"/>
                      <a:pt x="9192" y="16493"/>
                    </a:cubicBezTo>
                    <a:cubicBezTo>
                      <a:pt x="9311" y="16795"/>
                      <a:pt x="9127" y="17173"/>
                      <a:pt x="8836" y="17541"/>
                    </a:cubicBezTo>
                    <a:lnTo>
                      <a:pt x="8857" y="17541"/>
                    </a:lnTo>
                    <a:cubicBezTo>
                      <a:pt x="8555" y="17897"/>
                      <a:pt x="8382" y="18362"/>
                      <a:pt x="8382" y="18869"/>
                    </a:cubicBezTo>
                    <a:cubicBezTo>
                      <a:pt x="8382" y="20025"/>
                      <a:pt x="9322" y="20954"/>
                      <a:pt x="10477" y="20954"/>
                    </a:cubicBezTo>
                    <a:cubicBezTo>
                      <a:pt x="11622" y="20954"/>
                      <a:pt x="12551" y="20025"/>
                      <a:pt x="12551" y="18869"/>
                    </a:cubicBezTo>
                    <a:cubicBezTo>
                      <a:pt x="12530" y="18372"/>
                      <a:pt x="12389" y="17930"/>
                      <a:pt x="12087" y="17551"/>
                    </a:cubicBezTo>
                    <a:cubicBezTo>
                      <a:pt x="11763" y="17184"/>
                      <a:pt x="11525" y="16795"/>
                      <a:pt x="11655" y="16493"/>
                    </a:cubicBezTo>
                    <a:cubicBezTo>
                      <a:pt x="11709" y="16363"/>
                      <a:pt x="11903" y="16266"/>
                      <a:pt x="12119" y="16212"/>
                    </a:cubicBezTo>
                    <a:cubicBezTo>
                      <a:pt x="14139" y="16299"/>
                      <a:pt x="15738" y="16471"/>
                      <a:pt x="16278" y="16536"/>
                    </a:cubicBezTo>
                    <a:cubicBezTo>
                      <a:pt x="16321" y="16245"/>
                      <a:pt x="16537" y="14462"/>
                      <a:pt x="16612" y="12151"/>
                    </a:cubicBezTo>
                    <a:cubicBezTo>
                      <a:pt x="16569" y="11978"/>
                      <a:pt x="16483" y="11892"/>
                      <a:pt x="16364" y="11849"/>
                    </a:cubicBezTo>
                    <a:cubicBezTo>
                      <a:pt x="16320" y="11831"/>
                      <a:pt x="16275" y="11824"/>
                      <a:pt x="16228" y="11824"/>
                    </a:cubicBezTo>
                    <a:cubicBezTo>
                      <a:pt x="15950" y="11824"/>
                      <a:pt x="15620" y="12101"/>
                      <a:pt x="15306" y="12378"/>
                    </a:cubicBezTo>
                    <a:cubicBezTo>
                      <a:pt x="14949" y="12378"/>
                      <a:pt x="14495" y="12745"/>
                      <a:pt x="13999" y="12745"/>
                    </a:cubicBezTo>
                    <a:cubicBezTo>
                      <a:pt x="12854" y="12745"/>
                      <a:pt x="11925" y="11741"/>
                      <a:pt x="11925" y="10596"/>
                    </a:cubicBezTo>
                    <a:cubicBezTo>
                      <a:pt x="11925" y="9451"/>
                      <a:pt x="12854" y="8490"/>
                      <a:pt x="13999" y="8490"/>
                    </a:cubicBezTo>
                    <a:cubicBezTo>
                      <a:pt x="14506" y="8490"/>
                      <a:pt x="14971" y="8662"/>
                      <a:pt x="15338" y="8965"/>
                    </a:cubicBezTo>
                    <a:lnTo>
                      <a:pt x="15338" y="8954"/>
                    </a:lnTo>
                    <a:cubicBezTo>
                      <a:pt x="15627" y="9175"/>
                      <a:pt x="15917" y="9336"/>
                      <a:pt x="16175" y="9336"/>
                    </a:cubicBezTo>
                    <a:cubicBezTo>
                      <a:pt x="16244" y="9336"/>
                      <a:pt x="16311" y="9325"/>
                      <a:pt x="16375" y="9300"/>
                    </a:cubicBezTo>
                    <a:cubicBezTo>
                      <a:pt x="16494" y="9246"/>
                      <a:pt x="16580" y="9116"/>
                      <a:pt x="16634" y="8932"/>
                    </a:cubicBezTo>
                    <a:cubicBezTo>
                      <a:pt x="16569" y="6589"/>
                      <a:pt x="16342" y="4763"/>
                      <a:pt x="16321" y="4493"/>
                    </a:cubicBezTo>
                    <a:cubicBezTo>
                      <a:pt x="15835" y="4547"/>
                      <a:pt x="14312" y="4709"/>
                      <a:pt x="12368" y="4796"/>
                    </a:cubicBezTo>
                    <a:cubicBezTo>
                      <a:pt x="12054" y="4742"/>
                      <a:pt x="11730" y="4644"/>
                      <a:pt x="11655" y="4450"/>
                    </a:cubicBezTo>
                    <a:cubicBezTo>
                      <a:pt x="11525" y="4158"/>
                      <a:pt x="11720" y="3780"/>
                      <a:pt x="12000" y="3413"/>
                    </a:cubicBezTo>
                    <a:lnTo>
                      <a:pt x="11990" y="3413"/>
                    </a:lnTo>
                    <a:cubicBezTo>
                      <a:pt x="12281" y="3046"/>
                      <a:pt x="12465" y="2592"/>
                      <a:pt x="12465" y="2074"/>
                    </a:cubicBezTo>
                    <a:cubicBezTo>
                      <a:pt x="12465" y="929"/>
                      <a:pt x="11514" y="0"/>
                      <a:pt x="10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1" name="Google Shape;271;p24"/>
          <p:cNvGrpSpPr/>
          <p:nvPr/>
        </p:nvGrpSpPr>
        <p:grpSpPr>
          <a:xfrm>
            <a:off x="1931615" y="966650"/>
            <a:ext cx="1245300" cy="3567273"/>
            <a:chOff x="1931615" y="966650"/>
            <a:chExt cx="1245300" cy="3567273"/>
          </a:xfrm>
        </p:grpSpPr>
        <p:sp>
          <p:nvSpPr>
            <p:cNvPr id="272" name="Google Shape;272;p24"/>
            <p:cNvSpPr/>
            <p:nvPr/>
          </p:nvSpPr>
          <p:spPr>
            <a:xfrm>
              <a:off x="1931615" y="1905023"/>
              <a:ext cx="1245300" cy="2628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 txBox="1"/>
            <p:nvPr/>
          </p:nvSpPr>
          <p:spPr>
            <a:xfrm>
              <a:off x="1931615" y="2794972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24"/>
            <p:cNvSpPr txBox="1"/>
            <p:nvPr/>
          </p:nvSpPr>
          <p:spPr>
            <a:xfrm>
              <a:off x="1931615" y="3194208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1931615" y="2502883"/>
              <a:ext cx="1245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76" name="Google Shape;276;p24"/>
            <p:cNvGrpSpPr/>
            <p:nvPr/>
          </p:nvGrpSpPr>
          <p:grpSpPr>
            <a:xfrm>
              <a:off x="2082566" y="966650"/>
              <a:ext cx="943399" cy="1234846"/>
              <a:chOff x="2082566" y="1119050"/>
              <a:chExt cx="943399" cy="1234846"/>
            </a:xfrm>
          </p:grpSpPr>
          <p:sp>
            <p:nvSpPr>
              <p:cNvPr id="277" name="Google Shape;277;p24"/>
              <p:cNvSpPr/>
              <p:nvPr/>
            </p:nvSpPr>
            <p:spPr>
              <a:xfrm>
                <a:off x="2082566" y="1401275"/>
                <a:ext cx="943399" cy="952621"/>
              </a:xfrm>
              <a:custGeom>
                <a:rect b="b" l="l" r="r" t="t"/>
                <a:pathLst>
                  <a:path extrusionOk="0" h="20954" w="20750">
                    <a:moveTo>
                      <a:pt x="10380" y="0"/>
                    </a:moveTo>
                    <a:cubicBezTo>
                      <a:pt x="9235" y="0"/>
                      <a:pt x="8296" y="929"/>
                      <a:pt x="8296" y="2074"/>
                    </a:cubicBezTo>
                    <a:cubicBezTo>
                      <a:pt x="8296" y="2581"/>
                      <a:pt x="8447" y="3024"/>
                      <a:pt x="8760" y="3391"/>
                    </a:cubicBezTo>
                    <a:cubicBezTo>
                      <a:pt x="8760" y="3748"/>
                      <a:pt x="9311" y="4148"/>
                      <a:pt x="9181" y="4439"/>
                    </a:cubicBezTo>
                    <a:cubicBezTo>
                      <a:pt x="9095" y="4634"/>
                      <a:pt x="8771" y="4720"/>
                      <a:pt x="8468" y="4774"/>
                    </a:cubicBezTo>
                    <a:cubicBezTo>
                      <a:pt x="6265" y="4688"/>
                      <a:pt x="4591" y="4482"/>
                      <a:pt x="4386" y="4450"/>
                    </a:cubicBezTo>
                    <a:lnTo>
                      <a:pt x="4386" y="4450"/>
                    </a:lnTo>
                    <a:cubicBezTo>
                      <a:pt x="4396" y="4504"/>
                      <a:pt x="4623" y="6416"/>
                      <a:pt x="4710" y="8922"/>
                    </a:cubicBezTo>
                    <a:cubicBezTo>
                      <a:pt x="4656" y="9094"/>
                      <a:pt x="4580" y="9246"/>
                      <a:pt x="4450" y="9289"/>
                    </a:cubicBezTo>
                    <a:cubicBezTo>
                      <a:pt x="4389" y="9314"/>
                      <a:pt x="4324" y="9325"/>
                      <a:pt x="4255" y="9325"/>
                    </a:cubicBezTo>
                    <a:cubicBezTo>
                      <a:pt x="4000" y="9325"/>
                      <a:pt x="3703" y="9163"/>
                      <a:pt x="3413" y="8932"/>
                    </a:cubicBezTo>
                    <a:lnTo>
                      <a:pt x="3413" y="8954"/>
                    </a:lnTo>
                    <a:cubicBezTo>
                      <a:pt x="3046" y="8652"/>
                      <a:pt x="2593" y="8479"/>
                      <a:pt x="2074" y="8479"/>
                    </a:cubicBezTo>
                    <a:cubicBezTo>
                      <a:pt x="929" y="8479"/>
                      <a:pt x="0" y="9418"/>
                      <a:pt x="0" y="10574"/>
                    </a:cubicBezTo>
                    <a:cubicBezTo>
                      <a:pt x="0" y="11719"/>
                      <a:pt x="929" y="12691"/>
                      <a:pt x="2074" y="12691"/>
                    </a:cubicBezTo>
                    <a:cubicBezTo>
                      <a:pt x="2571" y="12691"/>
                      <a:pt x="3025" y="12594"/>
                      <a:pt x="3381" y="12270"/>
                    </a:cubicBezTo>
                    <a:cubicBezTo>
                      <a:pt x="3688" y="11999"/>
                      <a:pt x="4010" y="11766"/>
                      <a:pt x="4284" y="11766"/>
                    </a:cubicBezTo>
                    <a:cubicBezTo>
                      <a:pt x="4338" y="11766"/>
                      <a:pt x="4390" y="11775"/>
                      <a:pt x="4440" y="11795"/>
                    </a:cubicBezTo>
                    <a:cubicBezTo>
                      <a:pt x="4558" y="11849"/>
                      <a:pt x="4645" y="11978"/>
                      <a:pt x="4699" y="12151"/>
                    </a:cubicBezTo>
                    <a:cubicBezTo>
                      <a:pt x="4612" y="14549"/>
                      <a:pt x="4375" y="16385"/>
                      <a:pt x="4353" y="16579"/>
                    </a:cubicBezTo>
                    <a:cubicBezTo>
                      <a:pt x="4396" y="16579"/>
                      <a:pt x="6265" y="16309"/>
                      <a:pt x="8738" y="16212"/>
                    </a:cubicBezTo>
                    <a:cubicBezTo>
                      <a:pt x="8944" y="16266"/>
                      <a:pt x="9127" y="16363"/>
                      <a:pt x="9181" y="16493"/>
                    </a:cubicBezTo>
                    <a:cubicBezTo>
                      <a:pt x="9300" y="16795"/>
                      <a:pt x="9106" y="17173"/>
                      <a:pt x="8825" y="17541"/>
                    </a:cubicBezTo>
                    <a:lnTo>
                      <a:pt x="8836" y="17541"/>
                    </a:lnTo>
                    <a:cubicBezTo>
                      <a:pt x="8544" y="17897"/>
                      <a:pt x="8371" y="18362"/>
                      <a:pt x="8371" y="18869"/>
                    </a:cubicBezTo>
                    <a:cubicBezTo>
                      <a:pt x="8371" y="20025"/>
                      <a:pt x="9311" y="20954"/>
                      <a:pt x="10456" y="20954"/>
                    </a:cubicBezTo>
                    <a:cubicBezTo>
                      <a:pt x="11611" y="20954"/>
                      <a:pt x="12486" y="20025"/>
                      <a:pt x="12486" y="18869"/>
                    </a:cubicBezTo>
                    <a:cubicBezTo>
                      <a:pt x="12486" y="18372"/>
                      <a:pt x="12292" y="17929"/>
                      <a:pt x="11979" y="17562"/>
                    </a:cubicBezTo>
                    <a:cubicBezTo>
                      <a:pt x="11644" y="17195"/>
                      <a:pt x="11460" y="16806"/>
                      <a:pt x="11601" y="16515"/>
                    </a:cubicBezTo>
                    <a:cubicBezTo>
                      <a:pt x="11655" y="16374"/>
                      <a:pt x="11881" y="16277"/>
                      <a:pt x="12097" y="16223"/>
                    </a:cubicBezTo>
                    <a:cubicBezTo>
                      <a:pt x="14463" y="16320"/>
                      <a:pt x="16267" y="16547"/>
                      <a:pt x="16461" y="16579"/>
                    </a:cubicBezTo>
                    <a:cubicBezTo>
                      <a:pt x="16429" y="16374"/>
                      <a:pt x="16191" y="14441"/>
                      <a:pt x="16105" y="11957"/>
                    </a:cubicBezTo>
                    <a:cubicBezTo>
                      <a:pt x="16159" y="11870"/>
                      <a:pt x="16213" y="11784"/>
                      <a:pt x="16299" y="11762"/>
                    </a:cubicBezTo>
                    <a:cubicBezTo>
                      <a:pt x="16362" y="11734"/>
                      <a:pt x="16430" y="11721"/>
                      <a:pt x="16500" y="11721"/>
                    </a:cubicBezTo>
                    <a:cubicBezTo>
                      <a:pt x="16754" y="11721"/>
                      <a:pt x="17048" y="11888"/>
                      <a:pt x="17336" y="12108"/>
                    </a:cubicBezTo>
                    <a:lnTo>
                      <a:pt x="17336" y="12097"/>
                    </a:lnTo>
                    <a:cubicBezTo>
                      <a:pt x="17703" y="12389"/>
                      <a:pt x="18157" y="12572"/>
                      <a:pt x="18675" y="12572"/>
                    </a:cubicBezTo>
                    <a:cubicBezTo>
                      <a:pt x="19820" y="12572"/>
                      <a:pt x="20749" y="11600"/>
                      <a:pt x="20749" y="10444"/>
                    </a:cubicBezTo>
                    <a:cubicBezTo>
                      <a:pt x="20749" y="9300"/>
                      <a:pt x="19820" y="8327"/>
                      <a:pt x="18675" y="8327"/>
                    </a:cubicBezTo>
                    <a:cubicBezTo>
                      <a:pt x="18168" y="8327"/>
                      <a:pt x="17725" y="8716"/>
                      <a:pt x="17358" y="8716"/>
                    </a:cubicBezTo>
                    <a:cubicBezTo>
                      <a:pt x="17055" y="8991"/>
                      <a:pt x="16722" y="9250"/>
                      <a:pt x="16450" y="9250"/>
                    </a:cubicBezTo>
                    <a:cubicBezTo>
                      <a:pt x="16401" y="9250"/>
                      <a:pt x="16354" y="9242"/>
                      <a:pt x="16310" y="9224"/>
                    </a:cubicBezTo>
                    <a:cubicBezTo>
                      <a:pt x="16223" y="9192"/>
                      <a:pt x="16159" y="9138"/>
                      <a:pt x="16115" y="9030"/>
                    </a:cubicBezTo>
                    <a:cubicBezTo>
                      <a:pt x="16202" y="6589"/>
                      <a:pt x="16439" y="4709"/>
                      <a:pt x="16483" y="4472"/>
                    </a:cubicBezTo>
                    <a:lnTo>
                      <a:pt x="16483" y="4472"/>
                    </a:lnTo>
                    <a:cubicBezTo>
                      <a:pt x="16299" y="4493"/>
                      <a:pt x="14603" y="4698"/>
                      <a:pt x="12367" y="4774"/>
                    </a:cubicBezTo>
                    <a:cubicBezTo>
                      <a:pt x="12054" y="4720"/>
                      <a:pt x="11730" y="4634"/>
                      <a:pt x="11655" y="4450"/>
                    </a:cubicBezTo>
                    <a:cubicBezTo>
                      <a:pt x="11525" y="4158"/>
                      <a:pt x="11719" y="3780"/>
                      <a:pt x="12000" y="3413"/>
                    </a:cubicBezTo>
                    <a:lnTo>
                      <a:pt x="11989" y="3413"/>
                    </a:lnTo>
                    <a:cubicBezTo>
                      <a:pt x="12281" y="3046"/>
                      <a:pt x="12475" y="2592"/>
                      <a:pt x="12475" y="2074"/>
                    </a:cubicBezTo>
                    <a:cubicBezTo>
                      <a:pt x="12475" y="929"/>
                      <a:pt x="11525" y="0"/>
                      <a:pt x="10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2082566" y="1119050"/>
                <a:ext cx="943399" cy="952621"/>
              </a:xfrm>
              <a:custGeom>
                <a:rect b="b" l="l" r="r" t="t"/>
                <a:pathLst>
                  <a:path extrusionOk="0" h="20954" w="20750">
                    <a:moveTo>
                      <a:pt x="10380" y="0"/>
                    </a:moveTo>
                    <a:cubicBezTo>
                      <a:pt x="9235" y="0"/>
                      <a:pt x="8296" y="929"/>
                      <a:pt x="8296" y="2074"/>
                    </a:cubicBezTo>
                    <a:cubicBezTo>
                      <a:pt x="8296" y="2581"/>
                      <a:pt x="8447" y="3024"/>
                      <a:pt x="8760" y="3391"/>
                    </a:cubicBezTo>
                    <a:cubicBezTo>
                      <a:pt x="8760" y="3748"/>
                      <a:pt x="9311" y="4148"/>
                      <a:pt x="9181" y="4439"/>
                    </a:cubicBezTo>
                    <a:cubicBezTo>
                      <a:pt x="9095" y="4634"/>
                      <a:pt x="8771" y="4720"/>
                      <a:pt x="8468" y="4774"/>
                    </a:cubicBezTo>
                    <a:cubicBezTo>
                      <a:pt x="6265" y="4688"/>
                      <a:pt x="4591" y="4482"/>
                      <a:pt x="4386" y="4450"/>
                    </a:cubicBezTo>
                    <a:lnTo>
                      <a:pt x="4386" y="4450"/>
                    </a:lnTo>
                    <a:cubicBezTo>
                      <a:pt x="4396" y="4504"/>
                      <a:pt x="4623" y="6416"/>
                      <a:pt x="4710" y="8922"/>
                    </a:cubicBezTo>
                    <a:cubicBezTo>
                      <a:pt x="4656" y="9094"/>
                      <a:pt x="4580" y="9246"/>
                      <a:pt x="4450" y="9289"/>
                    </a:cubicBezTo>
                    <a:cubicBezTo>
                      <a:pt x="4389" y="9314"/>
                      <a:pt x="4324" y="9325"/>
                      <a:pt x="4255" y="9325"/>
                    </a:cubicBezTo>
                    <a:cubicBezTo>
                      <a:pt x="4000" y="9325"/>
                      <a:pt x="3703" y="9163"/>
                      <a:pt x="3413" y="8932"/>
                    </a:cubicBezTo>
                    <a:lnTo>
                      <a:pt x="3413" y="8954"/>
                    </a:lnTo>
                    <a:cubicBezTo>
                      <a:pt x="3046" y="8652"/>
                      <a:pt x="2593" y="8479"/>
                      <a:pt x="2074" y="8479"/>
                    </a:cubicBezTo>
                    <a:cubicBezTo>
                      <a:pt x="929" y="8479"/>
                      <a:pt x="0" y="9418"/>
                      <a:pt x="0" y="10574"/>
                    </a:cubicBezTo>
                    <a:cubicBezTo>
                      <a:pt x="0" y="11719"/>
                      <a:pt x="929" y="12691"/>
                      <a:pt x="2074" y="12691"/>
                    </a:cubicBezTo>
                    <a:cubicBezTo>
                      <a:pt x="2571" y="12691"/>
                      <a:pt x="3025" y="12594"/>
                      <a:pt x="3381" y="12270"/>
                    </a:cubicBezTo>
                    <a:cubicBezTo>
                      <a:pt x="3688" y="11999"/>
                      <a:pt x="4010" y="11766"/>
                      <a:pt x="4284" y="11766"/>
                    </a:cubicBezTo>
                    <a:cubicBezTo>
                      <a:pt x="4338" y="11766"/>
                      <a:pt x="4390" y="11775"/>
                      <a:pt x="4440" y="11795"/>
                    </a:cubicBezTo>
                    <a:cubicBezTo>
                      <a:pt x="4558" y="11849"/>
                      <a:pt x="4645" y="11978"/>
                      <a:pt x="4699" y="12151"/>
                    </a:cubicBezTo>
                    <a:cubicBezTo>
                      <a:pt x="4612" y="14549"/>
                      <a:pt x="4375" y="16385"/>
                      <a:pt x="4353" y="16579"/>
                    </a:cubicBezTo>
                    <a:cubicBezTo>
                      <a:pt x="4396" y="16579"/>
                      <a:pt x="6265" y="16309"/>
                      <a:pt x="8738" y="16212"/>
                    </a:cubicBezTo>
                    <a:cubicBezTo>
                      <a:pt x="8944" y="16266"/>
                      <a:pt x="9127" y="16363"/>
                      <a:pt x="9181" y="16493"/>
                    </a:cubicBezTo>
                    <a:cubicBezTo>
                      <a:pt x="9300" y="16795"/>
                      <a:pt x="9106" y="17173"/>
                      <a:pt x="8825" y="17541"/>
                    </a:cubicBezTo>
                    <a:lnTo>
                      <a:pt x="8836" y="17541"/>
                    </a:lnTo>
                    <a:cubicBezTo>
                      <a:pt x="8544" y="17897"/>
                      <a:pt x="8371" y="18362"/>
                      <a:pt x="8371" y="18869"/>
                    </a:cubicBezTo>
                    <a:cubicBezTo>
                      <a:pt x="8371" y="20025"/>
                      <a:pt x="9311" y="20954"/>
                      <a:pt x="10456" y="20954"/>
                    </a:cubicBezTo>
                    <a:cubicBezTo>
                      <a:pt x="11611" y="20954"/>
                      <a:pt x="12486" y="20025"/>
                      <a:pt x="12486" y="18869"/>
                    </a:cubicBezTo>
                    <a:cubicBezTo>
                      <a:pt x="12486" y="18372"/>
                      <a:pt x="12292" y="17929"/>
                      <a:pt x="11979" y="17562"/>
                    </a:cubicBezTo>
                    <a:cubicBezTo>
                      <a:pt x="11644" y="17195"/>
                      <a:pt x="11460" y="16806"/>
                      <a:pt x="11601" y="16515"/>
                    </a:cubicBezTo>
                    <a:cubicBezTo>
                      <a:pt x="11655" y="16374"/>
                      <a:pt x="11881" y="16277"/>
                      <a:pt x="12097" y="16223"/>
                    </a:cubicBezTo>
                    <a:cubicBezTo>
                      <a:pt x="14463" y="16320"/>
                      <a:pt x="16267" y="16547"/>
                      <a:pt x="16461" y="16579"/>
                    </a:cubicBezTo>
                    <a:cubicBezTo>
                      <a:pt x="16429" y="16374"/>
                      <a:pt x="16191" y="14441"/>
                      <a:pt x="16105" y="11957"/>
                    </a:cubicBezTo>
                    <a:cubicBezTo>
                      <a:pt x="16159" y="11870"/>
                      <a:pt x="16213" y="11784"/>
                      <a:pt x="16299" y="11762"/>
                    </a:cubicBezTo>
                    <a:cubicBezTo>
                      <a:pt x="16362" y="11734"/>
                      <a:pt x="16430" y="11721"/>
                      <a:pt x="16500" y="11721"/>
                    </a:cubicBezTo>
                    <a:cubicBezTo>
                      <a:pt x="16754" y="11721"/>
                      <a:pt x="17048" y="11888"/>
                      <a:pt x="17336" y="12108"/>
                    </a:cubicBezTo>
                    <a:lnTo>
                      <a:pt x="17336" y="12097"/>
                    </a:lnTo>
                    <a:cubicBezTo>
                      <a:pt x="17703" y="12389"/>
                      <a:pt x="18157" y="12572"/>
                      <a:pt x="18675" y="12572"/>
                    </a:cubicBezTo>
                    <a:cubicBezTo>
                      <a:pt x="19820" y="12572"/>
                      <a:pt x="20749" y="11600"/>
                      <a:pt x="20749" y="10444"/>
                    </a:cubicBezTo>
                    <a:cubicBezTo>
                      <a:pt x="20749" y="9300"/>
                      <a:pt x="19820" y="8327"/>
                      <a:pt x="18675" y="8327"/>
                    </a:cubicBezTo>
                    <a:cubicBezTo>
                      <a:pt x="18168" y="8327"/>
                      <a:pt x="17725" y="8716"/>
                      <a:pt x="17358" y="8716"/>
                    </a:cubicBezTo>
                    <a:cubicBezTo>
                      <a:pt x="17055" y="8991"/>
                      <a:pt x="16722" y="9250"/>
                      <a:pt x="16450" y="9250"/>
                    </a:cubicBezTo>
                    <a:cubicBezTo>
                      <a:pt x="16401" y="9250"/>
                      <a:pt x="16354" y="9242"/>
                      <a:pt x="16310" y="9224"/>
                    </a:cubicBezTo>
                    <a:cubicBezTo>
                      <a:pt x="16223" y="9192"/>
                      <a:pt x="16159" y="9138"/>
                      <a:pt x="16115" y="9030"/>
                    </a:cubicBezTo>
                    <a:cubicBezTo>
                      <a:pt x="16202" y="6589"/>
                      <a:pt x="16439" y="4709"/>
                      <a:pt x="16483" y="4472"/>
                    </a:cubicBezTo>
                    <a:lnTo>
                      <a:pt x="16483" y="4472"/>
                    </a:lnTo>
                    <a:cubicBezTo>
                      <a:pt x="16299" y="4493"/>
                      <a:pt x="14603" y="4698"/>
                      <a:pt x="12367" y="4774"/>
                    </a:cubicBezTo>
                    <a:cubicBezTo>
                      <a:pt x="12054" y="4720"/>
                      <a:pt x="11730" y="4634"/>
                      <a:pt x="11655" y="4450"/>
                    </a:cubicBezTo>
                    <a:cubicBezTo>
                      <a:pt x="11525" y="4158"/>
                      <a:pt x="11719" y="3780"/>
                      <a:pt x="12000" y="3413"/>
                    </a:cubicBezTo>
                    <a:lnTo>
                      <a:pt x="11989" y="3413"/>
                    </a:lnTo>
                    <a:cubicBezTo>
                      <a:pt x="12281" y="3046"/>
                      <a:pt x="12475" y="2592"/>
                      <a:pt x="12475" y="2074"/>
                    </a:cubicBezTo>
                    <a:cubicBezTo>
                      <a:pt x="12475" y="929"/>
                      <a:pt x="11525" y="0"/>
                      <a:pt x="10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" name="Google Shape;279;p24"/>
          <p:cNvGrpSpPr/>
          <p:nvPr/>
        </p:nvGrpSpPr>
        <p:grpSpPr>
          <a:xfrm>
            <a:off x="4621156" y="966650"/>
            <a:ext cx="1245300" cy="3567273"/>
            <a:chOff x="4621156" y="966650"/>
            <a:chExt cx="1245300" cy="3567273"/>
          </a:xfrm>
        </p:grpSpPr>
        <p:sp>
          <p:nvSpPr>
            <p:cNvPr id="280" name="Google Shape;280;p24"/>
            <p:cNvSpPr/>
            <p:nvPr/>
          </p:nvSpPr>
          <p:spPr>
            <a:xfrm>
              <a:off x="4621156" y="1905023"/>
              <a:ext cx="1245300" cy="2628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 txBox="1"/>
            <p:nvPr/>
          </p:nvSpPr>
          <p:spPr>
            <a:xfrm>
              <a:off x="4621156" y="2794972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24"/>
            <p:cNvSpPr txBox="1"/>
            <p:nvPr/>
          </p:nvSpPr>
          <p:spPr>
            <a:xfrm>
              <a:off x="4621156" y="3194208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all live 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4"/>
            <p:cNvSpPr txBox="1"/>
            <p:nvPr/>
          </p:nvSpPr>
          <p:spPr>
            <a:xfrm>
              <a:off x="4621156" y="2502883"/>
              <a:ext cx="1245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84" name="Google Shape;284;p24"/>
            <p:cNvGrpSpPr/>
            <p:nvPr/>
          </p:nvGrpSpPr>
          <p:grpSpPr>
            <a:xfrm>
              <a:off x="4772107" y="966650"/>
              <a:ext cx="943399" cy="1236846"/>
              <a:chOff x="4772107" y="1080950"/>
              <a:chExt cx="943399" cy="1236846"/>
            </a:xfrm>
          </p:grpSpPr>
          <p:sp>
            <p:nvSpPr>
              <p:cNvPr id="285" name="Google Shape;285;p24"/>
              <p:cNvSpPr/>
              <p:nvPr/>
            </p:nvSpPr>
            <p:spPr>
              <a:xfrm>
                <a:off x="4772107" y="1365175"/>
                <a:ext cx="943399" cy="952621"/>
              </a:xfrm>
              <a:custGeom>
                <a:rect b="b" l="l" r="r" t="t"/>
                <a:pathLst>
                  <a:path extrusionOk="0" h="20954" w="20750">
                    <a:moveTo>
                      <a:pt x="10380" y="0"/>
                    </a:moveTo>
                    <a:cubicBezTo>
                      <a:pt x="9235" y="0"/>
                      <a:pt x="8296" y="929"/>
                      <a:pt x="8296" y="2074"/>
                    </a:cubicBezTo>
                    <a:cubicBezTo>
                      <a:pt x="8296" y="2581"/>
                      <a:pt x="8447" y="3024"/>
                      <a:pt x="8760" y="3391"/>
                    </a:cubicBezTo>
                    <a:cubicBezTo>
                      <a:pt x="8760" y="3748"/>
                      <a:pt x="9311" y="4148"/>
                      <a:pt x="9181" y="4439"/>
                    </a:cubicBezTo>
                    <a:cubicBezTo>
                      <a:pt x="9095" y="4634"/>
                      <a:pt x="8771" y="4720"/>
                      <a:pt x="8468" y="4774"/>
                    </a:cubicBezTo>
                    <a:cubicBezTo>
                      <a:pt x="6265" y="4688"/>
                      <a:pt x="4591" y="4482"/>
                      <a:pt x="4386" y="4450"/>
                    </a:cubicBezTo>
                    <a:lnTo>
                      <a:pt x="4386" y="4450"/>
                    </a:lnTo>
                    <a:cubicBezTo>
                      <a:pt x="4396" y="4504"/>
                      <a:pt x="4623" y="6416"/>
                      <a:pt x="4710" y="8922"/>
                    </a:cubicBezTo>
                    <a:cubicBezTo>
                      <a:pt x="4656" y="9094"/>
                      <a:pt x="4580" y="9246"/>
                      <a:pt x="4450" y="9289"/>
                    </a:cubicBezTo>
                    <a:cubicBezTo>
                      <a:pt x="4389" y="9314"/>
                      <a:pt x="4324" y="9325"/>
                      <a:pt x="4255" y="9325"/>
                    </a:cubicBezTo>
                    <a:cubicBezTo>
                      <a:pt x="4000" y="9325"/>
                      <a:pt x="3703" y="9163"/>
                      <a:pt x="3413" y="8932"/>
                    </a:cubicBezTo>
                    <a:lnTo>
                      <a:pt x="3413" y="8954"/>
                    </a:lnTo>
                    <a:cubicBezTo>
                      <a:pt x="3046" y="8652"/>
                      <a:pt x="2593" y="8479"/>
                      <a:pt x="2074" y="8479"/>
                    </a:cubicBezTo>
                    <a:cubicBezTo>
                      <a:pt x="929" y="8479"/>
                      <a:pt x="0" y="9418"/>
                      <a:pt x="0" y="10574"/>
                    </a:cubicBezTo>
                    <a:cubicBezTo>
                      <a:pt x="0" y="11719"/>
                      <a:pt x="929" y="12691"/>
                      <a:pt x="2074" y="12691"/>
                    </a:cubicBezTo>
                    <a:cubicBezTo>
                      <a:pt x="2571" y="12691"/>
                      <a:pt x="3025" y="12594"/>
                      <a:pt x="3381" y="12270"/>
                    </a:cubicBezTo>
                    <a:cubicBezTo>
                      <a:pt x="3688" y="11999"/>
                      <a:pt x="4010" y="11766"/>
                      <a:pt x="4284" y="11766"/>
                    </a:cubicBezTo>
                    <a:cubicBezTo>
                      <a:pt x="4338" y="11766"/>
                      <a:pt x="4390" y="11775"/>
                      <a:pt x="4440" y="11795"/>
                    </a:cubicBezTo>
                    <a:cubicBezTo>
                      <a:pt x="4558" y="11849"/>
                      <a:pt x="4645" y="11978"/>
                      <a:pt x="4699" y="12151"/>
                    </a:cubicBezTo>
                    <a:cubicBezTo>
                      <a:pt x="4612" y="14549"/>
                      <a:pt x="4375" y="16385"/>
                      <a:pt x="4353" y="16579"/>
                    </a:cubicBezTo>
                    <a:cubicBezTo>
                      <a:pt x="4396" y="16579"/>
                      <a:pt x="6265" y="16309"/>
                      <a:pt x="8738" y="16212"/>
                    </a:cubicBezTo>
                    <a:cubicBezTo>
                      <a:pt x="8944" y="16266"/>
                      <a:pt x="9127" y="16363"/>
                      <a:pt x="9181" y="16493"/>
                    </a:cubicBezTo>
                    <a:cubicBezTo>
                      <a:pt x="9300" y="16795"/>
                      <a:pt x="9106" y="17173"/>
                      <a:pt x="8825" y="17541"/>
                    </a:cubicBezTo>
                    <a:lnTo>
                      <a:pt x="8836" y="17541"/>
                    </a:lnTo>
                    <a:cubicBezTo>
                      <a:pt x="8544" y="17897"/>
                      <a:pt x="8371" y="18362"/>
                      <a:pt x="8371" y="18869"/>
                    </a:cubicBezTo>
                    <a:cubicBezTo>
                      <a:pt x="8371" y="20025"/>
                      <a:pt x="9311" y="20954"/>
                      <a:pt x="10456" y="20954"/>
                    </a:cubicBezTo>
                    <a:cubicBezTo>
                      <a:pt x="11611" y="20954"/>
                      <a:pt x="12486" y="20025"/>
                      <a:pt x="12486" y="18869"/>
                    </a:cubicBezTo>
                    <a:cubicBezTo>
                      <a:pt x="12486" y="18372"/>
                      <a:pt x="12292" y="17929"/>
                      <a:pt x="11979" y="17562"/>
                    </a:cubicBezTo>
                    <a:cubicBezTo>
                      <a:pt x="11644" y="17195"/>
                      <a:pt x="11460" y="16806"/>
                      <a:pt x="11601" y="16515"/>
                    </a:cubicBezTo>
                    <a:cubicBezTo>
                      <a:pt x="11655" y="16374"/>
                      <a:pt x="11881" y="16277"/>
                      <a:pt x="12097" y="16223"/>
                    </a:cubicBezTo>
                    <a:cubicBezTo>
                      <a:pt x="14463" y="16320"/>
                      <a:pt x="16267" y="16547"/>
                      <a:pt x="16461" y="16579"/>
                    </a:cubicBezTo>
                    <a:cubicBezTo>
                      <a:pt x="16429" y="16374"/>
                      <a:pt x="16191" y="14441"/>
                      <a:pt x="16105" y="11957"/>
                    </a:cubicBezTo>
                    <a:cubicBezTo>
                      <a:pt x="16159" y="11870"/>
                      <a:pt x="16213" y="11784"/>
                      <a:pt x="16299" y="11762"/>
                    </a:cubicBezTo>
                    <a:cubicBezTo>
                      <a:pt x="16362" y="11734"/>
                      <a:pt x="16430" y="11721"/>
                      <a:pt x="16500" y="11721"/>
                    </a:cubicBezTo>
                    <a:cubicBezTo>
                      <a:pt x="16754" y="11721"/>
                      <a:pt x="17048" y="11888"/>
                      <a:pt x="17336" y="12108"/>
                    </a:cubicBezTo>
                    <a:lnTo>
                      <a:pt x="17336" y="12097"/>
                    </a:lnTo>
                    <a:cubicBezTo>
                      <a:pt x="17703" y="12389"/>
                      <a:pt x="18157" y="12572"/>
                      <a:pt x="18675" y="12572"/>
                    </a:cubicBezTo>
                    <a:cubicBezTo>
                      <a:pt x="19820" y="12572"/>
                      <a:pt x="20749" y="11600"/>
                      <a:pt x="20749" y="10444"/>
                    </a:cubicBezTo>
                    <a:cubicBezTo>
                      <a:pt x="20749" y="9300"/>
                      <a:pt x="19820" y="8327"/>
                      <a:pt x="18675" y="8327"/>
                    </a:cubicBezTo>
                    <a:cubicBezTo>
                      <a:pt x="18168" y="8327"/>
                      <a:pt x="17725" y="8716"/>
                      <a:pt x="17358" y="8716"/>
                    </a:cubicBezTo>
                    <a:cubicBezTo>
                      <a:pt x="17055" y="8991"/>
                      <a:pt x="16722" y="9250"/>
                      <a:pt x="16450" y="9250"/>
                    </a:cubicBezTo>
                    <a:cubicBezTo>
                      <a:pt x="16401" y="9250"/>
                      <a:pt x="16354" y="9242"/>
                      <a:pt x="16310" y="9224"/>
                    </a:cubicBezTo>
                    <a:cubicBezTo>
                      <a:pt x="16223" y="9192"/>
                      <a:pt x="16159" y="9138"/>
                      <a:pt x="16115" y="9030"/>
                    </a:cubicBezTo>
                    <a:cubicBezTo>
                      <a:pt x="16202" y="6589"/>
                      <a:pt x="16439" y="4709"/>
                      <a:pt x="16483" y="4472"/>
                    </a:cubicBezTo>
                    <a:lnTo>
                      <a:pt x="16483" y="4472"/>
                    </a:lnTo>
                    <a:cubicBezTo>
                      <a:pt x="16299" y="4493"/>
                      <a:pt x="14603" y="4698"/>
                      <a:pt x="12367" y="4774"/>
                    </a:cubicBezTo>
                    <a:cubicBezTo>
                      <a:pt x="12054" y="4720"/>
                      <a:pt x="11730" y="4634"/>
                      <a:pt x="11655" y="4450"/>
                    </a:cubicBezTo>
                    <a:cubicBezTo>
                      <a:pt x="11525" y="4158"/>
                      <a:pt x="11719" y="3780"/>
                      <a:pt x="12000" y="3413"/>
                    </a:cubicBezTo>
                    <a:lnTo>
                      <a:pt x="11989" y="3413"/>
                    </a:lnTo>
                    <a:cubicBezTo>
                      <a:pt x="12281" y="3046"/>
                      <a:pt x="12475" y="2592"/>
                      <a:pt x="12475" y="2074"/>
                    </a:cubicBezTo>
                    <a:cubicBezTo>
                      <a:pt x="12475" y="929"/>
                      <a:pt x="11525" y="0"/>
                      <a:pt x="10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4772107" y="1080950"/>
                <a:ext cx="943399" cy="952621"/>
              </a:xfrm>
              <a:custGeom>
                <a:rect b="b" l="l" r="r" t="t"/>
                <a:pathLst>
                  <a:path extrusionOk="0" h="20954" w="20750">
                    <a:moveTo>
                      <a:pt x="10380" y="0"/>
                    </a:moveTo>
                    <a:cubicBezTo>
                      <a:pt x="9235" y="0"/>
                      <a:pt x="8296" y="929"/>
                      <a:pt x="8296" y="2074"/>
                    </a:cubicBezTo>
                    <a:cubicBezTo>
                      <a:pt x="8296" y="2581"/>
                      <a:pt x="8447" y="3024"/>
                      <a:pt x="8760" y="3391"/>
                    </a:cubicBezTo>
                    <a:cubicBezTo>
                      <a:pt x="8760" y="3748"/>
                      <a:pt x="9311" y="4148"/>
                      <a:pt x="9181" y="4439"/>
                    </a:cubicBezTo>
                    <a:cubicBezTo>
                      <a:pt x="9095" y="4634"/>
                      <a:pt x="8771" y="4720"/>
                      <a:pt x="8468" y="4774"/>
                    </a:cubicBezTo>
                    <a:cubicBezTo>
                      <a:pt x="6265" y="4688"/>
                      <a:pt x="4591" y="4482"/>
                      <a:pt x="4386" y="4450"/>
                    </a:cubicBezTo>
                    <a:lnTo>
                      <a:pt x="4386" y="4450"/>
                    </a:lnTo>
                    <a:cubicBezTo>
                      <a:pt x="4396" y="4504"/>
                      <a:pt x="4623" y="6416"/>
                      <a:pt x="4710" y="8922"/>
                    </a:cubicBezTo>
                    <a:cubicBezTo>
                      <a:pt x="4656" y="9094"/>
                      <a:pt x="4580" y="9246"/>
                      <a:pt x="4450" y="9289"/>
                    </a:cubicBezTo>
                    <a:cubicBezTo>
                      <a:pt x="4389" y="9314"/>
                      <a:pt x="4324" y="9325"/>
                      <a:pt x="4255" y="9325"/>
                    </a:cubicBezTo>
                    <a:cubicBezTo>
                      <a:pt x="4000" y="9325"/>
                      <a:pt x="3703" y="9163"/>
                      <a:pt x="3413" y="8932"/>
                    </a:cubicBezTo>
                    <a:lnTo>
                      <a:pt x="3413" y="8954"/>
                    </a:lnTo>
                    <a:cubicBezTo>
                      <a:pt x="3046" y="8652"/>
                      <a:pt x="2593" y="8479"/>
                      <a:pt x="2074" y="8479"/>
                    </a:cubicBezTo>
                    <a:cubicBezTo>
                      <a:pt x="929" y="8479"/>
                      <a:pt x="0" y="9418"/>
                      <a:pt x="0" y="10574"/>
                    </a:cubicBezTo>
                    <a:cubicBezTo>
                      <a:pt x="0" y="11719"/>
                      <a:pt x="929" y="12691"/>
                      <a:pt x="2074" y="12691"/>
                    </a:cubicBezTo>
                    <a:cubicBezTo>
                      <a:pt x="2571" y="12691"/>
                      <a:pt x="3025" y="12594"/>
                      <a:pt x="3381" y="12270"/>
                    </a:cubicBezTo>
                    <a:cubicBezTo>
                      <a:pt x="3688" y="11999"/>
                      <a:pt x="4010" y="11766"/>
                      <a:pt x="4284" y="11766"/>
                    </a:cubicBezTo>
                    <a:cubicBezTo>
                      <a:pt x="4338" y="11766"/>
                      <a:pt x="4390" y="11775"/>
                      <a:pt x="4440" y="11795"/>
                    </a:cubicBezTo>
                    <a:cubicBezTo>
                      <a:pt x="4558" y="11849"/>
                      <a:pt x="4645" y="11978"/>
                      <a:pt x="4699" y="12151"/>
                    </a:cubicBezTo>
                    <a:cubicBezTo>
                      <a:pt x="4612" y="14549"/>
                      <a:pt x="4375" y="16385"/>
                      <a:pt x="4353" y="16579"/>
                    </a:cubicBezTo>
                    <a:cubicBezTo>
                      <a:pt x="4396" y="16579"/>
                      <a:pt x="6265" y="16309"/>
                      <a:pt x="8738" y="16212"/>
                    </a:cubicBezTo>
                    <a:cubicBezTo>
                      <a:pt x="8944" y="16266"/>
                      <a:pt x="9127" y="16363"/>
                      <a:pt x="9181" y="16493"/>
                    </a:cubicBezTo>
                    <a:cubicBezTo>
                      <a:pt x="9300" y="16795"/>
                      <a:pt x="9106" y="17173"/>
                      <a:pt x="8825" y="17541"/>
                    </a:cubicBezTo>
                    <a:lnTo>
                      <a:pt x="8836" y="17541"/>
                    </a:lnTo>
                    <a:cubicBezTo>
                      <a:pt x="8544" y="17897"/>
                      <a:pt x="8371" y="18362"/>
                      <a:pt x="8371" y="18869"/>
                    </a:cubicBezTo>
                    <a:cubicBezTo>
                      <a:pt x="8371" y="20025"/>
                      <a:pt x="9311" y="20954"/>
                      <a:pt x="10456" y="20954"/>
                    </a:cubicBezTo>
                    <a:cubicBezTo>
                      <a:pt x="11611" y="20954"/>
                      <a:pt x="12486" y="20025"/>
                      <a:pt x="12486" y="18869"/>
                    </a:cubicBezTo>
                    <a:cubicBezTo>
                      <a:pt x="12486" y="18372"/>
                      <a:pt x="12292" y="17929"/>
                      <a:pt x="11979" y="17562"/>
                    </a:cubicBezTo>
                    <a:cubicBezTo>
                      <a:pt x="11644" y="17195"/>
                      <a:pt x="11460" y="16806"/>
                      <a:pt x="11601" y="16515"/>
                    </a:cubicBezTo>
                    <a:cubicBezTo>
                      <a:pt x="11655" y="16374"/>
                      <a:pt x="11881" y="16277"/>
                      <a:pt x="12097" y="16223"/>
                    </a:cubicBezTo>
                    <a:cubicBezTo>
                      <a:pt x="14463" y="16320"/>
                      <a:pt x="16267" y="16547"/>
                      <a:pt x="16461" y="16579"/>
                    </a:cubicBezTo>
                    <a:cubicBezTo>
                      <a:pt x="16429" y="16374"/>
                      <a:pt x="16191" y="14441"/>
                      <a:pt x="16105" y="11957"/>
                    </a:cubicBezTo>
                    <a:cubicBezTo>
                      <a:pt x="16159" y="11870"/>
                      <a:pt x="16213" y="11784"/>
                      <a:pt x="16299" y="11762"/>
                    </a:cubicBezTo>
                    <a:cubicBezTo>
                      <a:pt x="16362" y="11734"/>
                      <a:pt x="16430" y="11721"/>
                      <a:pt x="16500" y="11721"/>
                    </a:cubicBezTo>
                    <a:cubicBezTo>
                      <a:pt x="16754" y="11721"/>
                      <a:pt x="17048" y="11888"/>
                      <a:pt x="17336" y="12108"/>
                    </a:cubicBezTo>
                    <a:lnTo>
                      <a:pt x="17336" y="12097"/>
                    </a:lnTo>
                    <a:cubicBezTo>
                      <a:pt x="17703" y="12389"/>
                      <a:pt x="18157" y="12572"/>
                      <a:pt x="18675" y="12572"/>
                    </a:cubicBezTo>
                    <a:cubicBezTo>
                      <a:pt x="19820" y="12572"/>
                      <a:pt x="20749" y="11600"/>
                      <a:pt x="20749" y="10444"/>
                    </a:cubicBezTo>
                    <a:cubicBezTo>
                      <a:pt x="20749" y="9300"/>
                      <a:pt x="19820" y="8327"/>
                      <a:pt x="18675" y="8327"/>
                    </a:cubicBezTo>
                    <a:cubicBezTo>
                      <a:pt x="18168" y="8327"/>
                      <a:pt x="17725" y="8716"/>
                      <a:pt x="17358" y="8716"/>
                    </a:cubicBezTo>
                    <a:cubicBezTo>
                      <a:pt x="17055" y="8991"/>
                      <a:pt x="16722" y="9250"/>
                      <a:pt x="16450" y="9250"/>
                    </a:cubicBezTo>
                    <a:cubicBezTo>
                      <a:pt x="16401" y="9250"/>
                      <a:pt x="16354" y="9242"/>
                      <a:pt x="16310" y="9224"/>
                    </a:cubicBezTo>
                    <a:cubicBezTo>
                      <a:pt x="16223" y="9192"/>
                      <a:pt x="16159" y="9138"/>
                      <a:pt x="16115" y="9030"/>
                    </a:cubicBezTo>
                    <a:cubicBezTo>
                      <a:pt x="16202" y="6589"/>
                      <a:pt x="16439" y="4709"/>
                      <a:pt x="16483" y="4472"/>
                    </a:cubicBezTo>
                    <a:lnTo>
                      <a:pt x="16483" y="4472"/>
                    </a:lnTo>
                    <a:cubicBezTo>
                      <a:pt x="16299" y="4493"/>
                      <a:pt x="14603" y="4698"/>
                      <a:pt x="12367" y="4774"/>
                    </a:cubicBezTo>
                    <a:cubicBezTo>
                      <a:pt x="12054" y="4720"/>
                      <a:pt x="11730" y="4634"/>
                      <a:pt x="11655" y="4450"/>
                    </a:cubicBezTo>
                    <a:cubicBezTo>
                      <a:pt x="11525" y="4158"/>
                      <a:pt x="11719" y="3780"/>
                      <a:pt x="12000" y="3413"/>
                    </a:cubicBezTo>
                    <a:lnTo>
                      <a:pt x="11989" y="3413"/>
                    </a:lnTo>
                    <a:cubicBezTo>
                      <a:pt x="12281" y="3046"/>
                      <a:pt x="12475" y="2592"/>
                      <a:pt x="12475" y="2074"/>
                    </a:cubicBezTo>
                    <a:cubicBezTo>
                      <a:pt x="12475" y="929"/>
                      <a:pt x="11525" y="0"/>
                      <a:pt x="10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" name="Google Shape;287;p24"/>
          <p:cNvGrpSpPr/>
          <p:nvPr/>
        </p:nvGrpSpPr>
        <p:grpSpPr>
          <a:xfrm>
            <a:off x="7308425" y="966650"/>
            <a:ext cx="1245300" cy="3567273"/>
            <a:chOff x="7308425" y="966650"/>
            <a:chExt cx="1245300" cy="3567273"/>
          </a:xfrm>
        </p:grpSpPr>
        <p:sp>
          <p:nvSpPr>
            <p:cNvPr id="288" name="Google Shape;288;p24"/>
            <p:cNvSpPr/>
            <p:nvPr/>
          </p:nvSpPr>
          <p:spPr>
            <a:xfrm>
              <a:off x="7308425" y="1905023"/>
              <a:ext cx="1245300" cy="26289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 txBox="1"/>
            <p:nvPr/>
          </p:nvSpPr>
          <p:spPr>
            <a:xfrm>
              <a:off x="7308425" y="2794325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24"/>
            <p:cNvSpPr txBox="1"/>
            <p:nvPr/>
          </p:nvSpPr>
          <p:spPr>
            <a:xfrm>
              <a:off x="7308425" y="3194830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24"/>
            <p:cNvSpPr txBox="1"/>
            <p:nvPr/>
          </p:nvSpPr>
          <p:spPr>
            <a:xfrm>
              <a:off x="7308425" y="2502301"/>
              <a:ext cx="1245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92" name="Google Shape;292;p24"/>
            <p:cNvGrpSpPr/>
            <p:nvPr/>
          </p:nvGrpSpPr>
          <p:grpSpPr>
            <a:xfrm>
              <a:off x="7459376" y="966650"/>
              <a:ext cx="943399" cy="1234846"/>
              <a:chOff x="7459376" y="1119050"/>
              <a:chExt cx="943399" cy="1234846"/>
            </a:xfrm>
          </p:grpSpPr>
          <p:sp>
            <p:nvSpPr>
              <p:cNvPr id="293" name="Google Shape;293;p24"/>
              <p:cNvSpPr/>
              <p:nvPr/>
            </p:nvSpPr>
            <p:spPr>
              <a:xfrm>
                <a:off x="7459376" y="1401275"/>
                <a:ext cx="943399" cy="952621"/>
              </a:xfrm>
              <a:custGeom>
                <a:rect b="b" l="l" r="r" t="t"/>
                <a:pathLst>
                  <a:path extrusionOk="0" h="20954" w="20750">
                    <a:moveTo>
                      <a:pt x="10380" y="0"/>
                    </a:moveTo>
                    <a:cubicBezTo>
                      <a:pt x="9235" y="0"/>
                      <a:pt x="8296" y="929"/>
                      <a:pt x="8296" y="2074"/>
                    </a:cubicBezTo>
                    <a:cubicBezTo>
                      <a:pt x="8296" y="2581"/>
                      <a:pt x="8447" y="3024"/>
                      <a:pt x="8760" y="3391"/>
                    </a:cubicBezTo>
                    <a:cubicBezTo>
                      <a:pt x="8760" y="3748"/>
                      <a:pt x="9311" y="4148"/>
                      <a:pt x="9181" y="4439"/>
                    </a:cubicBezTo>
                    <a:cubicBezTo>
                      <a:pt x="9095" y="4634"/>
                      <a:pt x="8771" y="4720"/>
                      <a:pt x="8468" y="4774"/>
                    </a:cubicBezTo>
                    <a:cubicBezTo>
                      <a:pt x="6265" y="4688"/>
                      <a:pt x="4591" y="4482"/>
                      <a:pt x="4386" y="4450"/>
                    </a:cubicBezTo>
                    <a:lnTo>
                      <a:pt x="4386" y="4450"/>
                    </a:lnTo>
                    <a:cubicBezTo>
                      <a:pt x="4396" y="4504"/>
                      <a:pt x="4623" y="6416"/>
                      <a:pt x="4710" y="8922"/>
                    </a:cubicBezTo>
                    <a:cubicBezTo>
                      <a:pt x="4656" y="9094"/>
                      <a:pt x="4580" y="9246"/>
                      <a:pt x="4450" y="9289"/>
                    </a:cubicBezTo>
                    <a:cubicBezTo>
                      <a:pt x="4389" y="9314"/>
                      <a:pt x="4324" y="9325"/>
                      <a:pt x="4255" y="9325"/>
                    </a:cubicBezTo>
                    <a:cubicBezTo>
                      <a:pt x="4000" y="9325"/>
                      <a:pt x="3703" y="9163"/>
                      <a:pt x="3413" y="8932"/>
                    </a:cubicBezTo>
                    <a:lnTo>
                      <a:pt x="3413" y="8954"/>
                    </a:lnTo>
                    <a:cubicBezTo>
                      <a:pt x="3046" y="8652"/>
                      <a:pt x="2593" y="8479"/>
                      <a:pt x="2074" y="8479"/>
                    </a:cubicBezTo>
                    <a:cubicBezTo>
                      <a:pt x="929" y="8479"/>
                      <a:pt x="0" y="9418"/>
                      <a:pt x="0" y="10574"/>
                    </a:cubicBezTo>
                    <a:cubicBezTo>
                      <a:pt x="0" y="11719"/>
                      <a:pt x="929" y="12691"/>
                      <a:pt x="2074" y="12691"/>
                    </a:cubicBezTo>
                    <a:cubicBezTo>
                      <a:pt x="2571" y="12691"/>
                      <a:pt x="3025" y="12594"/>
                      <a:pt x="3381" y="12270"/>
                    </a:cubicBezTo>
                    <a:cubicBezTo>
                      <a:pt x="3688" y="11999"/>
                      <a:pt x="4010" y="11766"/>
                      <a:pt x="4284" y="11766"/>
                    </a:cubicBezTo>
                    <a:cubicBezTo>
                      <a:pt x="4338" y="11766"/>
                      <a:pt x="4390" y="11775"/>
                      <a:pt x="4440" y="11795"/>
                    </a:cubicBezTo>
                    <a:cubicBezTo>
                      <a:pt x="4558" y="11849"/>
                      <a:pt x="4645" y="11978"/>
                      <a:pt x="4699" y="12151"/>
                    </a:cubicBezTo>
                    <a:cubicBezTo>
                      <a:pt x="4612" y="14549"/>
                      <a:pt x="4375" y="16385"/>
                      <a:pt x="4353" y="16579"/>
                    </a:cubicBezTo>
                    <a:cubicBezTo>
                      <a:pt x="4396" y="16579"/>
                      <a:pt x="6265" y="16309"/>
                      <a:pt x="8738" y="16212"/>
                    </a:cubicBezTo>
                    <a:cubicBezTo>
                      <a:pt x="8944" y="16266"/>
                      <a:pt x="9127" y="16363"/>
                      <a:pt x="9181" y="16493"/>
                    </a:cubicBezTo>
                    <a:cubicBezTo>
                      <a:pt x="9300" y="16795"/>
                      <a:pt x="9106" y="17173"/>
                      <a:pt x="8825" y="17541"/>
                    </a:cubicBezTo>
                    <a:lnTo>
                      <a:pt x="8836" y="17541"/>
                    </a:lnTo>
                    <a:cubicBezTo>
                      <a:pt x="8544" y="17897"/>
                      <a:pt x="8371" y="18362"/>
                      <a:pt x="8371" y="18869"/>
                    </a:cubicBezTo>
                    <a:cubicBezTo>
                      <a:pt x="8371" y="20025"/>
                      <a:pt x="9311" y="20954"/>
                      <a:pt x="10456" y="20954"/>
                    </a:cubicBezTo>
                    <a:cubicBezTo>
                      <a:pt x="11611" y="20954"/>
                      <a:pt x="12486" y="20025"/>
                      <a:pt x="12486" y="18869"/>
                    </a:cubicBezTo>
                    <a:cubicBezTo>
                      <a:pt x="12486" y="18372"/>
                      <a:pt x="12292" y="17929"/>
                      <a:pt x="11979" y="17562"/>
                    </a:cubicBezTo>
                    <a:cubicBezTo>
                      <a:pt x="11644" y="17195"/>
                      <a:pt x="11460" y="16806"/>
                      <a:pt x="11601" y="16515"/>
                    </a:cubicBezTo>
                    <a:cubicBezTo>
                      <a:pt x="11655" y="16374"/>
                      <a:pt x="11881" y="16277"/>
                      <a:pt x="12097" y="16223"/>
                    </a:cubicBezTo>
                    <a:cubicBezTo>
                      <a:pt x="14463" y="16320"/>
                      <a:pt x="16267" y="16547"/>
                      <a:pt x="16461" y="16579"/>
                    </a:cubicBezTo>
                    <a:cubicBezTo>
                      <a:pt x="16429" y="16374"/>
                      <a:pt x="16191" y="14441"/>
                      <a:pt x="16105" y="11957"/>
                    </a:cubicBezTo>
                    <a:cubicBezTo>
                      <a:pt x="16159" y="11870"/>
                      <a:pt x="16213" y="11784"/>
                      <a:pt x="16299" y="11762"/>
                    </a:cubicBezTo>
                    <a:cubicBezTo>
                      <a:pt x="16362" y="11734"/>
                      <a:pt x="16430" y="11721"/>
                      <a:pt x="16500" y="11721"/>
                    </a:cubicBezTo>
                    <a:cubicBezTo>
                      <a:pt x="16754" y="11721"/>
                      <a:pt x="17048" y="11888"/>
                      <a:pt x="17336" y="12108"/>
                    </a:cubicBezTo>
                    <a:lnTo>
                      <a:pt x="17336" y="12097"/>
                    </a:lnTo>
                    <a:cubicBezTo>
                      <a:pt x="17703" y="12389"/>
                      <a:pt x="18157" y="12572"/>
                      <a:pt x="18675" y="12572"/>
                    </a:cubicBezTo>
                    <a:cubicBezTo>
                      <a:pt x="19820" y="12572"/>
                      <a:pt x="20749" y="11600"/>
                      <a:pt x="20749" y="10444"/>
                    </a:cubicBezTo>
                    <a:cubicBezTo>
                      <a:pt x="20749" y="9300"/>
                      <a:pt x="19820" y="8327"/>
                      <a:pt x="18675" y="8327"/>
                    </a:cubicBezTo>
                    <a:cubicBezTo>
                      <a:pt x="18168" y="8327"/>
                      <a:pt x="17725" y="8716"/>
                      <a:pt x="17358" y="8716"/>
                    </a:cubicBezTo>
                    <a:cubicBezTo>
                      <a:pt x="17055" y="8991"/>
                      <a:pt x="16722" y="9250"/>
                      <a:pt x="16450" y="9250"/>
                    </a:cubicBezTo>
                    <a:cubicBezTo>
                      <a:pt x="16401" y="9250"/>
                      <a:pt x="16354" y="9242"/>
                      <a:pt x="16310" y="9224"/>
                    </a:cubicBezTo>
                    <a:cubicBezTo>
                      <a:pt x="16223" y="9192"/>
                      <a:pt x="16159" y="9138"/>
                      <a:pt x="16115" y="9030"/>
                    </a:cubicBezTo>
                    <a:cubicBezTo>
                      <a:pt x="16202" y="6589"/>
                      <a:pt x="16439" y="4709"/>
                      <a:pt x="16483" y="4472"/>
                    </a:cubicBezTo>
                    <a:lnTo>
                      <a:pt x="16483" y="4472"/>
                    </a:lnTo>
                    <a:cubicBezTo>
                      <a:pt x="16299" y="4493"/>
                      <a:pt x="14603" y="4698"/>
                      <a:pt x="12367" y="4774"/>
                    </a:cubicBezTo>
                    <a:cubicBezTo>
                      <a:pt x="12054" y="4720"/>
                      <a:pt x="11730" y="4634"/>
                      <a:pt x="11655" y="4450"/>
                    </a:cubicBezTo>
                    <a:cubicBezTo>
                      <a:pt x="11525" y="4158"/>
                      <a:pt x="11719" y="3780"/>
                      <a:pt x="12000" y="3413"/>
                    </a:cubicBezTo>
                    <a:lnTo>
                      <a:pt x="11989" y="3413"/>
                    </a:lnTo>
                    <a:cubicBezTo>
                      <a:pt x="12281" y="3046"/>
                      <a:pt x="12475" y="2592"/>
                      <a:pt x="12475" y="2074"/>
                    </a:cubicBezTo>
                    <a:cubicBezTo>
                      <a:pt x="12475" y="929"/>
                      <a:pt x="11525" y="0"/>
                      <a:pt x="10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7459376" y="1119050"/>
                <a:ext cx="943399" cy="952621"/>
              </a:xfrm>
              <a:custGeom>
                <a:rect b="b" l="l" r="r" t="t"/>
                <a:pathLst>
                  <a:path extrusionOk="0" h="20954" w="20750">
                    <a:moveTo>
                      <a:pt x="10380" y="0"/>
                    </a:moveTo>
                    <a:cubicBezTo>
                      <a:pt x="9235" y="0"/>
                      <a:pt x="8296" y="929"/>
                      <a:pt x="8296" y="2074"/>
                    </a:cubicBezTo>
                    <a:cubicBezTo>
                      <a:pt x="8296" y="2581"/>
                      <a:pt x="8447" y="3024"/>
                      <a:pt x="8760" y="3391"/>
                    </a:cubicBezTo>
                    <a:cubicBezTo>
                      <a:pt x="8760" y="3748"/>
                      <a:pt x="9311" y="4148"/>
                      <a:pt x="9181" y="4439"/>
                    </a:cubicBezTo>
                    <a:cubicBezTo>
                      <a:pt x="9095" y="4634"/>
                      <a:pt x="8771" y="4720"/>
                      <a:pt x="8468" y="4774"/>
                    </a:cubicBezTo>
                    <a:cubicBezTo>
                      <a:pt x="6265" y="4688"/>
                      <a:pt x="4591" y="4482"/>
                      <a:pt x="4386" y="4450"/>
                    </a:cubicBezTo>
                    <a:lnTo>
                      <a:pt x="4386" y="4450"/>
                    </a:lnTo>
                    <a:cubicBezTo>
                      <a:pt x="4396" y="4504"/>
                      <a:pt x="4623" y="6416"/>
                      <a:pt x="4710" y="8922"/>
                    </a:cubicBezTo>
                    <a:cubicBezTo>
                      <a:pt x="4656" y="9094"/>
                      <a:pt x="4580" y="9246"/>
                      <a:pt x="4450" y="9289"/>
                    </a:cubicBezTo>
                    <a:cubicBezTo>
                      <a:pt x="4389" y="9314"/>
                      <a:pt x="4324" y="9325"/>
                      <a:pt x="4255" y="9325"/>
                    </a:cubicBezTo>
                    <a:cubicBezTo>
                      <a:pt x="4000" y="9325"/>
                      <a:pt x="3703" y="9163"/>
                      <a:pt x="3413" y="8932"/>
                    </a:cubicBezTo>
                    <a:lnTo>
                      <a:pt x="3413" y="8954"/>
                    </a:lnTo>
                    <a:cubicBezTo>
                      <a:pt x="3046" y="8652"/>
                      <a:pt x="2593" y="8479"/>
                      <a:pt x="2074" y="8479"/>
                    </a:cubicBezTo>
                    <a:cubicBezTo>
                      <a:pt x="929" y="8479"/>
                      <a:pt x="0" y="9418"/>
                      <a:pt x="0" y="10574"/>
                    </a:cubicBezTo>
                    <a:cubicBezTo>
                      <a:pt x="0" y="11719"/>
                      <a:pt x="929" y="12691"/>
                      <a:pt x="2074" y="12691"/>
                    </a:cubicBezTo>
                    <a:cubicBezTo>
                      <a:pt x="2571" y="12691"/>
                      <a:pt x="3025" y="12594"/>
                      <a:pt x="3381" y="12270"/>
                    </a:cubicBezTo>
                    <a:cubicBezTo>
                      <a:pt x="3688" y="11999"/>
                      <a:pt x="4010" y="11766"/>
                      <a:pt x="4284" y="11766"/>
                    </a:cubicBezTo>
                    <a:cubicBezTo>
                      <a:pt x="4338" y="11766"/>
                      <a:pt x="4390" y="11775"/>
                      <a:pt x="4440" y="11795"/>
                    </a:cubicBezTo>
                    <a:cubicBezTo>
                      <a:pt x="4558" y="11849"/>
                      <a:pt x="4645" y="11978"/>
                      <a:pt x="4699" y="12151"/>
                    </a:cubicBezTo>
                    <a:cubicBezTo>
                      <a:pt x="4612" y="14549"/>
                      <a:pt x="4375" y="16385"/>
                      <a:pt x="4353" y="16579"/>
                    </a:cubicBezTo>
                    <a:cubicBezTo>
                      <a:pt x="4396" y="16579"/>
                      <a:pt x="6265" y="16309"/>
                      <a:pt x="8738" y="16212"/>
                    </a:cubicBezTo>
                    <a:cubicBezTo>
                      <a:pt x="8944" y="16266"/>
                      <a:pt x="9127" y="16363"/>
                      <a:pt x="9181" y="16493"/>
                    </a:cubicBezTo>
                    <a:cubicBezTo>
                      <a:pt x="9300" y="16795"/>
                      <a:pt x="9106" y="17173"/>
                      <a:pt x="8825" y="17541"/>
                    </a:cubicBezTo>
                    <a:lnTo>
                      <a:pt x="8836" y="17541"/>
                    </a:lnTo>
                    <a:cubicBezTo>
                      <a:pt x="8544" y="17897"/>
                      <a:pt x="8371" y="18362"/>
                      <a:pt x="8371" y="18869"/>
                    </a:cubicBezTo>
                    <a:cubicBezTo>
                      <a:pt x="8371" y="20025"/>
                      <a:pt x="9311" y="20954"/>
                      <a:pt x="10456" y="20954"/>
                    </a:cubicBezTo>
                    <a:cubicBezTo>
                      <a:pt x="11611" y="20954"/>
                      <a:pt x="12486" y="20025"/>
                      <a:pt x="12486" y="18869"/>
                    </a:cubicBezTo>
                    <a:cubicBezTo>
                      <a:pt x="12486" y="18372"/>
                      <a:pt x="12292" y="17929"/>
                      <a:pt x="11979" y="17562"/>
                    </a:cubicBezTo>
                    <a:cubicBezTo>
                      <a:pt x="11644" y="17195"/>
                      <a:pt x="11460" y="16806"/>
                      <a:pt x="11601" y="16515"/>
                    </a:cubicBezTo>
                    <a:cubicBezTo>
                      <a:pt x="11655" y="16374"/>
                      <a:pt x="11881" y="16277"/>
                      <a:pt x="12097" y="16223"/>
                    </a:cubicBezTo>
                    <a:cubicBezTo>
                      <a:pt x="14463" y="16320"/>
                      <a:pt x="16267" y="16547"/>
                      <a:pt x="16461" y="16579"/>
                    </a:cubicBezTo>
                    <a:cubicBezTo>
                      <a:pt x="16429" y="16374"/>
                      <a:pt x="16191" y="14441"/>
                      <a:pt x="16105" y="11957"/>
                    </a:cubicBezTo>
                    <a:cubicBezTo>
                      <a:pt x="16159" y="11870"/>
                      <a:pt x="16213" y="11784"/>
                      <a:pt x="16299" y="11762"/>
                    </a:cubicBezTo>
                    <a:cubicBezTo>
                      <a:pt x="16362" y="11734"/>
                      <a:pt x="16430" y="11721"/>
                      <a:pt x="16500" y="11721"/>
                    </a:cubicBezTo>
                    <a:cubicBezTo>
                      <a:pt x="16754" y="11721"/>
                      <a:pt x="17048" y="11888"/>
                      <a:pt x="17336" y="12108"/>
                    </a:cubicBezTo>
                    <a:lnTo>
                      <a:pt x="17336" y="12097"/>
                    </a:lnTo>
                    <a:cubicBezTo>
                      <a:pt x="17703" y="12389"/>
                      <a:pt x="18157" y="12572"/>
                      <a:pt x="18675" y="12572"/>
                    </a:cubicBezTo>
                    <a:cubicBezTo>
                      <a:pt x="19820" y="12572"/>
                      <a:pt x="20749" y="11600"/>
                      <a:pt x="20749" y="10444"/>
                    </a:cubicBezTo>
                    <a:cubicBezTo>
                      <a:pt x="20749" y="9300"/>
                      <a:pt x="19820" y="8327"/>
                      <a:pt x="18675" y="8327"/>
                    </a:cubicBezTo>
                    <a:cubicBezTo>
                      <a:pt x="18168" y="8327"/>
                      <a:pt x="17725" y="8716"/>
                      <a:pt x="17358" y="8716"/>
                    </a:cubicBezTo>
                    <a:cubicBezTo>
                      <a:pt x="17055" y="8991"/>
                      <a:pt x="16722" y="9250"/>
                      <a:pt x="16450" y="9250"/>
                    </a:cubicBezTo>
                    <a:cubicBezTo>
                      <a:pt x="16401" y="9250"/>
                      <a:pt x="16354" y="9242"/>
                      <a:pt x="16310" y="9224"/>
                    </a:cubicBezTo>
                    <a:cubicBezTo>
                      <a:pt x="16223" y="9192"/>
                      <a:pt x="16159" y="9138"/>
                      <a:pt x="16115" y="9030"/>
                    </a:cubicBezTo>
                    <a:cubicBezTo>
                      <a:pt x="16202" y="6589"/>
                      <a:pt x="16439" y="4709"/>
                      <a:pt x="16483" y="4472"/>
                    </a:cubicBezTo>
                    <a:lnTo>
                      <a:pt x="16483" y="4472"/>
                    </a:lnTo>
                    <a:cubicBezTo>
                      <a:pt x="16299" y="4493"/>
                      <a:pt x="14603" y="4698"/>
                      <a:pt x="12367" y="4774"/>
                    </a:cubicBezTo>
                    <a:cubicBezTo>
                      <a:pt x="12054" y="4720"/>
                      <a:pt x="11730" y="4634"/>
                      <a:pt x="11655" y="4450"/>
                    </a:cubicBezTo>
                    <a:cubicBezTo>
                      <a:pt x="11525" y="4158"/>
                      <a:pt x="11719" y="3780"/>
                      <a:pt x="12000" y="3413"/>
                    </a:cubicBezTo>
                    <a:lnTo>
                      <a:pt x="11989" y="3413"/>
                    </a:lnTo>
                    <a:cubicBezTo>
                      <a:pt x="12281" y="3046"/>
                      <a:pt x="12475" y="2592"/>
                      <a:pt x="12475" y="2074"/>
                    </a:cubicBezTo>
                    <a:cubicBezTo>
                      <a:pt x="12475" y="929"/>
                      <a:pt x="11525" y="0"/>
                      <a:pt x="103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24"/>
          <p:cNvGrpSpPr/>
          <p:nvPr/>
        </p:nvGrpSpPr>
        <p:grpSpPr>
          <a:xfrm>
            <a:off x="3277522" y="1117860"/>
            <a:ext cx="1245300" cy="3416063"/>
            <a:chOff x="3277522" y="1117860"/>
            <a:chExt cx="1245300" cy="3416063"/>
          </a:xfrm>
        </p:grpSpPr>
        <p:sp>
          <p:nvSpPr>
            <p:cNvPr id="296" name="Google Shape;296;p24"/>
            <p:cNvSpPr/>
            <p:nvPr/>
          </p:nvSpPr>
          <p:spPr>
            <a:xfrm>
              <a:off x="3277522" y="1905023"/>
              <a:ext cx="1245300" cy="262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 txBox="1"/>
            <p:nvPr/>
          </p:nvSpPr>
          <p:spPr>
            <a:xfrm>
              <a:off x="3277522" y="2794325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8" name="Google Shape;298;p24"/>
            <p:cNvSpPr txBox="1"/>
            <p:nvPr/>
          </p:nvSpPr>
          <p:spPr>
            <a:xfrm>
              <a:off x="3277522" y="3194830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24"/>
            <p:cNvSpPr txBox="1"/>
            <p:nvPr/>
          </p:nvSpPr>
          <p:spPr>
            <a:xfrm>
              <a:off x="3277522" y="2502301"/>
              <a:ext cx="1245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595075" y="1404810"/>
              <a:ext cx="607903" cy="796687"/>
            </a:xfrm>
            <a:custGeom>
              <a:rect b="b" l="l" r="r" t="t"/>
              <a:pathLst>
                <a:path extrusionOk="0" h="16862" w="12865">
                  <a:moveTo>
                    <a:pt x="8382" y="1"/>
                  </a:moveTo>
                  <a:cubicBezTo>
                    <a:pt x="8080" y="44"/>
                    <a:pt x="7734" y="206"/>
                    <a:pt x="7658" y="390"/>
                  </a:cubicBezTo>
                  <a:cubicBezTo>
                    <a:pt x="7529" y="692"/>
                    <a:pt x="7723" y="1081"/>
                    <a:pt x="8004" y="1448"/>
                  </a:cubicBezTo>
                  <a:lnTo>
                    <a:pt x="8004" y="1459"/>
                  </a:lnTo>
                  <a:cubicBezTo>
                    <a:pt x="8306" y="1826"/>
                    <a:pt x="8490" y="2291"/>
                    <a:pt x="8490" y="2798"/>
                  </a:cubicBezTo>
                  <a:cubicBezTo>
                    <a:pt x="8490" y="3943"/>
                    <a:pt x="7561" y="4883"/>
                    <a:pt x="6416" y="4883"/>
                  </a:cubicBezTo>
                  <a:cubicBezTo>
                    <a:pt x="5261" y="4883"/>
                    <a:pt x="4278" y="3954"/>
                    <a:pt x="4278" y="2809"/>
                  </a:cubicBezTo>
                  <a:cubicBezTo>
                    <a:pt x="4278" y="2312"/>
                    <a:pt x="4710" y="1859"/>
                    <a:pt x="4710" y="1502"/>
                  </a:cubicBezTo>
                  <a:cubicBezTo>
                    <a:pt x="5034" y="1135"/>
                    <a:pt x="5293" y="768"/>
                    <a:pt x="5174" y="454"/>
                  </a:cubicBezTo>
                  <a:cubicBezTo>
                    <a:pt x="5088" y="271"/>
                    <a:pt x="4753" y="174"/>
                    <a:pt x="4429" y="120"/>
                  </a:cubicBezTo>
                  <a:cubicBezTo>
                    <a:pt x="2063" y="217"/>
                    <a:pt x="335" y="476"/>
                    <a:pt x="335" y="476"/>
                  </a:cubicBezTo>
                  <a:cubicBezTo>
                    <a:pt x="335" y="476"/>
                    <a:pt x="98" y="2312"/>
                    <a:pt x="1" y="4764"/>
                  </a:cubicBezTo>
                  <a:cubicBezTo>
                    <a:pt x="98" y="5077"/>
                    <a:pt x="195" y="5390"/>
                    <a:pt x="368" y="5466"/>
                  </a:cubicBezTo>
                  <a:cubicBezTo>
                    <a:pt x="431" y="5494"/>
                    <a:pt x="498" y="5507"/>
                    <a:pt x="568" y="5507"/>
                  </a:cubicBezTo>
                  <a:cubicBezTo>
                    <a:pt x="818" y="5507"/>
                    <a:pt x="1102" y="5340"/>
                    <a:pt x="1372" y="5120"/>
                  </a:cubicBezTo>
                  <a:cubicBezTo>
                    <a:pt x="1739" y="4818"/>
                    <a:pt x="2204" y="4634"/>
                    <a:pt x="2712" y="4634"/>
                  </a:cubicBezTo>
                  <a:cubicBezTo>
                    <a:pt x="3867" y="4634"/>
                    <a:pt x="4796" y="5563"/>
                    <a:pt x="4796" y="6708"/>
                  </a:cubicBezTo>
                  <a:cubicBezTo>
                    <a:pt x="4796" y="7864"/>
                    <a:pt x="3867" y="8760"/>
                    <a:pt x="2712" y="8760"/>
                  </a:cubicBezTo>
                  <a:cubicBezTo>
                    <a:pt x="2215" y="8760"/>
                    <a:pt x="1772" y="8588"/>
                    <a:pt x="1405" y="8264"/>
                  </a:cubicBezTo>
                  <a:cubicBezTo>
                    <a:pt x="1114" y="8007"/>
                    <a:pt x="823" y="7838"/>
                    <a:pt x="570" y="7838"/>
                  </a:cubicBezTo>
                  <a:cubicBezTo>
                    <a:pt x="503" y="7838"/>
                    <a:pt x="439" y="7850"/>
                    <a:pt x="379" y="7875"/>
                  </a:cubicBezTo>
                  <a:cubicBezTo>
                    <a:pt x="206" y="7950"/>
                    <a:pt x="109" y="8188"/>
                    <a:pt x="55" y="8480"/>
                  </a:cubicBezTo>
                  <a:cubicBezTo>
                    <a:pt x="152" y="10802"/>
                    <a:pt x="368" y="12454"/>
                    <a:pt x="368" y="12454"/>
                  </a:cubicBezTo>
                  <a:lnTo>
                    <a:pt x="389" y="12454"/>
                  </a:lnTo>
                  <a:cubicBezTo>
                    <a:pt x="389" y="12454"/>
                    <a:pt x="2485" y="12238"/>
                    <a:pt x="5196" y="12152"/>
                  </a:cubicBezTo>
                  <a:cubicBezTo>
                    <a:pt x="5282" y="12195"/>
                    <a:pt x="5347" y="12292"/>
                    <a:pt x="5369" y="12368"/>
                  </a:cubicBezTo>
                  <a:cubicBezTo>
                    <a:pt x="5498" y="12670"/>
                    <a:pt x="5304" y="13059"/>
                    <a:pt x="5023" y="13426"/>
                  </a:cubicBezTo>
                  <a:lnTo>
                    <a:pt x="5023" y="13437"/>
                  </a:lnTo>
                  <a:cubicBezTo>
                    <a:pt x="4721" y="13804"/>
                    <a:pt x="4537" y="14269"/>
                    <a:pt x="4537" y="14776"/>
                  </a:cubicBezTo>
                  <a:cubicBezTo>
                    <a:pt x="4537" y="15921"/>
                    <a:pt x="5466" y="16861"/>
                    <a:pt x="6621" y="16861"/>
                  </a:cubicBezTo>
                  <a:cubicBezTo>
                    <a:pt x="7766" y="16861"/>
                    <a:pt x="8728" y="15932"/>
                    <a:pt x="8728" y="14787"/>
                  </a:cubicBezTo>
                  <a:cubicBezTo>
                    <a:pt x="8728" y="14290"/>
                    <a:pt x="8598" y="13837"/>
                    <a:pt x="8274" y="13480"/>
                  </a:cubicBezTo>
                  <a:cubicBezTo>
                    <a:pt x="7950" y="13113"/>
                    <a:pt x="7712" y="12724"/>
                    <a:pt x="7831" y="12422"/>
                  </a:cubicBezTo>
                  <a:cubicBezTo>
                    <a:pt x="7864" y="12357"/>
                    <a:pt x="7918" y="12217"/>
                    <a:pt x="7993" y="12184"/>
                  </a:cubicBezTo>
                  <a:cubicBezTo>
                    <a:pt x="10564" y="12271"/>
                    <a:pt x="12486" y="12465"/>
                    <a:pt x="12486" y="12465"/>
                  </a:cubicBezTo>
                  <a:lnTo>
                    <a:pt x="12508" y="12465"/>
                  </a:lnTo>
                  <a:cubicBezTo>
                    <a:pt x="12508" y="12465"/>
                    <a:pt x="12789" y="10532"/>
                    <a:pt x="12864" y="7907"/>
                  </a:cubicBezTo>
                  <a:cubicBezTo>
                    <a:pt x="12810" y="7821"/>
                    <a:pt x="12756" y="7680"/>
                    <a:pt x="12681" y="7659"/>
                  </a:cubicBezTo>
                  <a:cubicBezTo>
                    <a:pt x="12594" y="7621"/>
                    <a:pt x="12501" y="7603"/>
                    <a:pt x="12403" y="7603"/>
                  </a:cubicBezTo>
                  <a:cubicBezTo>
                    <a:pt x="12162" y="7603"/>
                    <a:pt x="11895" y="7716"/>
                    <a:pt x="11633" y="7939"/>
                  </a:cubicBezTo>
                  <a:cubicBezTo>
                    <a:pt x="11277" y="8264"/>
                    <a:pt x="10812" y="8523"/>
                    <a:pt x="10305" y="8523"/>
                  </a:cubicBezTo>
                  <a:cubicBezTo>
                    <a:pt x="9149" y="8523"/>
                    <a:pt x="8220" y="7637"/>
                    <a:pt x="8220" y="6481"/>
                  </a:cubicBezTo>
                  <a:cubicBezTo>
                    <a:pt x="8220" y="5336"/>
                    <a:pt x="9149" y="4483"/>
                    <a:pt x="10305" y="4483"/>
                  </a:cubicBezTo>
                  <a:cubicBezTo>
                    <a:pt x="10411" y="4483"/>
                    <a:pt x="10514" y="4479"/>
                    <a:pt x="10615" y="4479"/>
                  </a:cubicBezTo>
                  <a:cubicBezTo>
                    <a:pt x="10987" y="4479"/>
                    <a:pt x="11323" y="4533"/>
                    <a:pt x="11612" y="5034"/>
                  </a:cubicBezTo>
                  <a:cubicBezTo>
                    <a:pt x="11938" y="5034"/>
                    <a:pt x="12281" y="5410"/>
                    <a:pt x="12559" y="5410"/>
                  </a:cubicBezTo>
                  <a:cubicBezTo>
                    <a:pt x="12593" y="5410"/>
                    <a:pt x="12627" y="5404"/>
                    <a:pt x="12659" y="5390"/>
                  </a:cubicBezTo>
                  <a:cubicBezTo>
                    <a:pt x="12746" y="5358"/>
                    <a:pt x="12810" y="5120"/>
                    <a:pt x="12854" y="5012"/>
                  </a:cubicBezTo>
                  <a:cubicBezTo>
                    <a:pt x="12778" y="2377"/>
                    <a:pt x="12486" y="206"/>
                    <a:pt x="12486" y="206"/>
                  </a:cubicBezTo>
                  <a:lnTo>
                    <a:pt x="12476" y="206"/>
                  </a:lnTo>
                  <a:cubicBezTo>
                    <a:pt x="12476" y="206"/>
                    <a:pt x="10747" y="98"/>
                    <a:pt x="8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595088" y="1117860"/>
              <a:ext cx="607903" cy="796687"/>
            </a:xfrm>
            <a:custGeom>
              <a:rect b="b" l="l" r="r" t="t"/>
              <a:pathLst>
                <a:path extrusionOk="0" h="16862" w="12865">
                  <a:moveTo>
                    <a:pt x="8382" y="1"/>
                  </a:moveTo>
                  <a:cubicBezTo>
                    <a:pt x="8080" y="44"/>
                    <a:pt x="7734" y="206"/>
                    <a:pt x="7658" y="390"/>
                  </a:cubicBezTo>
                  <a:cubicBezTo>
                    <a:pt x="7529" y="692"/>
                    <a:pt x="7723" y="1081"/>
                    <a:pt x="8004" y="1448"/>
                  </a:cubicBezTo>
                  <a:lnTo>
                    <a:pt x="8004" y="1459"/>
                  </a:lnTo>
                  <a:cubicBezTo>
                    <a:pt x="8306" y="1826"/>
                    <a:pt x="8490" y="2291"/>
                    <a:pt x="8490" y="2798"/>
                  </a:cubicBezTo>
                  <a:cubicBezTo>
                    <a:pt x="8490" y="3943"/>
                    <a:pt x="7561" y="4883"/>
                    <a:pt x="6416" y="4883"/>
                  </a:cubicBezTo>
                  <a:cubicBezTo>
                    <a:pt x="5261" y="4883"/>
                    <a:pt x="4278" y="3954"/>
                    <a:pt x="4278" y="2809"/>
                  </a:cubicBezTo>
                  <a:cubicBezTo>
                    <a:pt x="4278" y="2312"/>
                    <a:pt x="4710" y="1859"/>
                    <a:pt x="4710" y="1502"/>
                  </a:cubicBezTo>
                  <a:cubicBezTo>
                    <a:pt x="5034" y="1135"/>
                    <a:pt x="5293" y="768"/>
                    <a:pt x="5174" y="454"/>
                  </a:cubicBezTo>
                  <a:cubicBezTo>
                    <a:pt x="5088" y="271"/>
                    <a:pt x="4753" y="174"/>
                    <a:pt x="4429" y="120"/>
                  </a:cubicBezTo>
                  <a:cubicBezTo>
                    <a:pt x="2063" y="217"/>
                    <a:pt x="335" y="476"/>
                    <a:pt x="335" y="476"/>
                  </a:cubicBezTo>
                  <a:cubicBezTo>
                    <a:pt x="335" y="476"/>
                    <a:pt x="98" y="2312"/>
                    <a:pt x="1" y="4764"/>
                  </a:cubicBezTo>
                  <a:cubicBezTo>
                    <a:pt x="98" y="5077"/>
                    <a:pt x="195" y="5390"/>
                    <a:pt x="368" y="5466"/>
                  </a:cubicBezTo>
                  <a:cubicBezTo>
                    <a:pt x="431" y="5494"/>
                    <a:pt x="498" y="5507"/>
                    <a:pt x="568" y="5507"/>
                  </a:cubicBezTo>
                  <a:cubicBezTo>
                    <a:pt x="818" y="5507"/>
                    <a:pt x="1102" y="5340"/>
                    <a:pt x="1372" y="5120"/>
                  </a:cubicBezTo>
                  <a:cubicBezTo>
                    <a:pt x="1739" y="4818"/>
                    <a:pt x="2204" y="4634"/>
                    <a:pt x="2712" y="4634"/>
                  </a:cubicBezTo>
                  <a:cubicBezTo>
                    <a:pt x="3867" y="4634"/>
                    <a:pt x="4796" y="5563"/>
                    <a:pt x="4796" y="6708"/>
                  </a:cubicBezTo>
                  <a:cubicBezTo>
                    <a:pt x="4796" y="7864"/>
                    <a:pt x="3867" y="8760"/>
                    <a:pt x="2712" y="8760"/>
                  </a:cubicBezTo>
                  <a:cubicBezTo>
                    <a:pt x="2215" y="8760"/>
                    <a:pt x="1772" y="8588"/>
                    <a:pt x="1405" y="8264"/>
                  </a:cubicBezTo>
                  <a:cubicBezTo>
                    <a:pt x="1114" y="8007"/>
                    <a:pt x="823" y="7838"/>
                    <a:pt x="570" y="7838"/>
                  </a:cubicBezTo>
                  <a:cubicBezTo>
                    <a:pt x="503" y="7838"/>
                    <a:pt x="439" y="7850"/>
                    <a:pt x="379" y="7875"/>
                  </a:cubicBezTo>
                  <a:cubicBezTo>
                    <a:pt x="206" y="7950"/>
                    <a:pt x="109" y="8188"/>
                    <a:pt x="55" y="8480"/>
                  </a:cubicBezTo>
                  <a:cubicBezTo>
                    <a:pt x="152" y="10802"/>
                    <a:pt x="368" y="12454"/>
                    <a:pt x="368" y="12454"/>
                  </a:cubicBezTo>
                  <a:lnTo>
                    <a:pt x="389" y="12454"/>
                  </a:lnTo>
                  <a:cubicBezTo>
                    <a:pt x="389" y="12454"/>
                    <a:pt x="2485" y="12238"/>
                    <a:pt x="5196" y="12152"/>
                  </a:cubicBezTo>
                  <a:cubicBezTo>
                    <a:pt x="5282" y="12195"/>
                    <a:pt x="5347" y="12292"/>
                    <a:pt x="5369" y="12368"/>
                  </a:cubicBezTo>
                  <a:cubicBezTo>
                    <a:pt x="5498" y="12670"/>
                    <a:pt x="5304" y="13059"/>
                    <a:pt x="5023" y="13426"/>
                  </a:cubicBezTo>
                  <a:lnTo>
                    <a:pt x="5023" y="13437"/>
                  </a:lnTo>
                  <a:cubicBezTo>
                    <a:pt x="4721" y="13804"/>
                    <a:pt x="4537" y="14269"/>
                    <a:pt x="4537" y="14776"/>
                  </a:cubicBezTo>
                  <a:cubicBezTo>
                    <a:pt x="4537" y="15921"/>
                    <a:pt x="5466" y="16861"/>
                    <a:pt x="6621" y="16861"/>
                  </a:cubicBezTo>
                  <a:cubicBezTo>
                    <a:pt x="7766" y="16861"/>
                    <a:pt x="8728" y="15932"/>
                    <a:pt x="8728" y="14787"/>
                  </a:cubicBezTo>
                  <a:cubicBezTo>
                    <a:pt x="8728" y="14290"/>
                    <a:pt x="8598" y="13837"/>
                    <a:pt x="8274" y="13480"/>
                  </a:cubicBezTo>
                  <a:cubicBezTo>
                    <a:pt x="7950" y="13113"/>
                    <a:pt x="7712" y="12724"/>
                    <a:pt x="7831" y="12422"/>
                  </a:cubicBezTo>
                  <a:cubicBezTo>
                    <a:pt x="7864" y="12357"/>
                    <a:pt x="7918" y="12217"/>
                    <a:pt x="7993" y="12184"/>
                  </a:cubicBezTo>
                  <a:cubicBezTo>
                    <a:pt x="10564" y="12271"/>
                    <a:pt x="12486" y="12465"/>
                    <a:pt x="12486" y="12465"/>
                  </a:cubicBezTo>
                  <a:lnTo>
                    <a:pt x="12508" y="12465"/>
                  </a:lnTo>
                  <a:cubicBezTo>
                    <a:pt x="12508" y="12465"/>
                    <a:pt x="12789" y="10532"/>
                    <a:pt x="12864" y="7907"/>
                  </a:cubicBezTo>
                  <a:cubicBezTo>
                    <a:pt x="12810" y="7821"/>
                    <a:pt x="12756" y="7680"/>
                    <a:pt x="12681" y="7659"/>
                  </a:cubicBezTo>
                  <a:cubicBezTo>
                    <a:pt x="12594" y="7621"/>
                    <a:pt x="12501" y="7603"/>
                    <a:pt x="12403" y="7603"/>
                  </a:cubicBezTo>
                  <a:cubicBezTo>
                    <a:pt x="12162" y="7603"/>
                    <a:pt x="11895" y="7716"/>
                    <a:pt x="11633" y="7939"/>
                  </a:cubicBezTo>
                  <a:cubicBezTo>
                    <a:pt x="11277" y="8264"/>
                    <a:pt x="10812" y="8523"/>
                    <a:pt x="10305" y="8523"/>
                  </a:cubicBezTo>
                  <a:cubicBezTo>
                    <a:pt x="9149" y="8523"/>
                    <a:pt x="8220" y="7637"/>
                    <a:pt x="8220" y="6481"/>
                  </a:cubicBezTo>
                  <a:cubicBezTo>
                    <a:pt x="8220" y="5336"/>
                    <a:pt x="9149" y="4483"/>
                    <a:pt x="10305" y="4483"/>
                  </a:cubicBezTo>
                  <a:cubicBezTo>
                    <a:pt x="10411" y="4483"/>
                    <a:pt x="10514" y="4479"/>
                    <a:pt x="10615" y="4479"/>
                  </a:cubicBezTo>
                  <a:cubicBezTo>
                    <a:pt x="10987" y="4479"/>
                    <a:pt x="11323" y="4533"/>
                    <a:pt x="11612" y="5034"/>
                  </a:cubicBezTo>
                  <a:cubicBezTo>
                    <a:pt x="11938" y="5034"/>
                    <a:pt x="12281" y="5410"/>
                    <a:pt x="12559" y="5410"/>
                  </a:cubicBezTo>
                  <a:cubicBezTo>
                    <a:pt x="12593" y="5410"/>
                    <a:pt x="12627" y="5404"/>
                    <a:pt x="12659" y="5390"/>
                  </a:cubicBezTo>
                  <a:cubicBezTo>
                    <a:pt x="12746" y="5358"/>
                    <a:pt x="12810" y="5120"/>
                    <a:pt x="12854" y="5012"/>
                  </a:cubicBezTo>
                  <a:cubicBezTo>
                    <a:pt x="12778" y="2377"/>
                    <a:pt x="12486" y="206"/>
                    <a:pt x="12486" y="206"/>
                  </a:cubicBezTo>
                  <a:lnTo>
                    <a:pt x="12476" y="206"/>
                  </a:lnTo>
                  <a:cubicBezTo>
                    <a:pt x="12476" y="206"/>
                    <a:pt x="10747" y="98"/>
                    <a:pt x="8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>
            <a:off x="5964791" y="1117860"/>
            <a:ext cx="1245300" cy="3416063"/>
            <a:chOff x="5964791" y="1117860"/>
            <a:chExt cx="1245300" cy="3416063"/>
          </a:xfrm>
        </p:grpSpPr>
        <p:sp>
          <p:nvSpPr>
            <p:cNvPr id="303" name="Google Shape;303;p24"/>
            <p:cNvSpPr/>
            <p:nvPr/>
          </p:nvSpPr>
          <p:spPr>
            <a:xfrm>
              <a:off x="5964791" y="1905023"/>
              <a:ext cx="1245300" cy="2628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 txBox="1"/>
            <p:nvPr/>
          </p:nvSpPr>
          <p:spPr>
            <a:xfrm>
              <a:off x="5964791" y="2794326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5" name="Google Shape;305;p24"/>
            <p:cNvSpPr txBox="1"/>
            <p:nvPr/>
          </p:nvSpPr>
          <p:spPr>
            <a:xfrm>
              <a:off x="5964791" y="3194830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24"/>
            <p:cNvSpPr txBox="1"/>
            <p:nvPr/>
          </p:nvSpPr>
          <p:spPr>
            <a:xfrm>
              <a:off x="5964791" y="2502301"/>
              <a:ext cx="1245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283475" y="1404810"/>
              <a:ext cx="607903" cy="796687"/>
            </a:xfrm>
            <a:custGeom>
              <a:rect b="b" l="l" r="r" t="t"/>
              <a:pathLst>
                <a:path extrusionOk="0" h="16862" w="12865">
                  <a:moveTo>
                    <a:pt x="8382" y="1"/>
                  </a:moveTo>
                  <a:cubicBezTo>
                    <a:pt x="8080" y="44"/>
                    <a:pt x="7734" y="206"/>
                    <a:pt x="7658" y="390"/>
                  </a:cubicBezTo>
                  <a:cubicBezTo>
                    <a:pt x="7529" y="692"/>
                    <a:pt x="7723" y="1081"/>
                    <a:pt x="8004" y="1448"/>
                  </a:cubicBezTo>
                  <a:lnTo>
                    <a:pt x="8004" y="1459"/>
                  </a:lnTo>
                  <a:cubicBezTo>
                    <a:pt x="8306" y="1826"/>
                    <a:pt x="8490" y="2291"/>
                    <a:pt x="8490" y="2798"/>
                  </a:cubicBezTo>
                  <a:cubicBezTo>
                    <a:pt x="8490" y="3943"/>
                    <a:pt x="7561" y="4883"/>
                    <a:pt x="6416" y="4883"/>
                  </a:cubicBezTo>
                  <a:cubicBezTo>
                    <a:pt x="5261" y="4883"/>
                    <a:pt x="4278" y="3954"/>
                    <a:pt x="4278" y="2809"/>
                  </a:cubicBezTo>
                  <a:cubicBezTo>
                    <a:pt x="4278" y="2312"/>
                    <a:pt x="4710" y="1859"/>
                    <a:pt x="4710" y="1502"/>
                  </a:cubicBezTo>
                  <a:cubicBezTo>
                    <a:pt x="5034" y="1135"/>
                    <a:pt x="5293" y="768"/>
                    <a:pt x="5174" y="454"/>
                  </a:cubicBezTo>
                  <a:cubicBezTo>
                    <a:pt x="5088" y="271"/>
                    <a:pt x="4753" y="174"/>
                    <a:pt x="4429" y="120"/>
                  </a:cubicBezTo>
                  <a:cubicBezTo>
                    <a:pt x="2063" y="217"/>
                    <a:pt x="335" y="476"/>
                    <a:pt x="335" y="476"/>
                  </a:cubicBezTo>
                  <a:cubicBezTo>
                    <a:pt x="335" y="476"/>
                    <a:pt x="98" y="2312"/>
                    <a:pt x="1" y="4764"/>
                  </a:cubicBezTo>
                  <a:cubicBezTo>
                    <a:pt x="98" y="5077"/>
                    <a:pt x="195" y="5390"/>
                    <a:pt x="368" y="5466"/>
                  </a:cubicBezTo>
                  <a:cubicBezTo>
                    <a:pt x="431" y="5494"/>
                    <a:pt x="498" y="5507"/>
                    <a:pt x="568" y="5507"/>
                  </a:cubicBezTo>
                  <a:cubicBezTo>
                    <a:pt x="818" y="5507"/>
                    <a:pt x="1102" y="5340"/>
                    <a:pt x="1372" y="5120"/>
                  </a:cubicBezTo>
                  <a:cubicBezTo>
                    <a:pt x="1739" y="4818"/>
                    <a:pt x="2204" y="4634"/>
                    <a:pt x="2712" y="4634"/>
                  </a:cubicBezTo>
                  <a:cubicBezTo>
                    <a:pt x="3867" y="4634"/>
                    <a:pt x="4796" y="5563"/>
                    <a:pt x="4796" y="6708"/>
                  </a:cubicBezTo>
                  <a:cubicBezTo>
                    <a:pt x="4796" y="7864"/>
                    <a:pt x="3867" y="8760"/>
                    <a:pt x="2712" y="8760"/>
                  </a:cubicBezTo>
                  <a:cubicBezTo>
                    <a:pt x="2215" y="8760"/>
                    <a:pt x="1772" y="8588"/>
                    <a:pt x="1405" y="8264"/>
                  </a:cubicBezTo>
                  <a:cubicBezTo>
                    <a:pt x="1114" y="8007"/>
                    <a:pt x="823" y="7838"/>
                    <a:pt x="570" y="7838"/>
                  </a:cubicBezTo>
                  <a:cubicBezTo>
                    <a:pt x="503" y="7838"/>
                    <a:pt x="439" y="7850"/>
                    <a:pt x="379" y="7875"/>
                  </a:cubicBezTo>
                  <a:cubicBezTo>
                    <a:pt x="206" y="7950"/>
                    <a:pt x="109" y="8188"/>
                    <a:pt x="55" y="8480"/>
                  </a:cubicBezTo>
                  <a:cubicBezTo>
                    <a:pt x="152" y="10802"/>
                    <a:pt x="368" y="12454"/>
                    <a:pt x="368" y="12454"/>
                  </a:cubicBezTo>
                  <a:lnTo>
                    <a:pt x="389" y="12454"/>
                  </a:lnTo>
                  <a:cubicBezTo>
                    <a:pt x="389" y="12454"/>
                    <a:pt x="2485" y="12238"/>
                    <a:pt x="5196" y="12152"/>
                  </a:cubicBezTo>
                  <a:cubicBezTo>
                    <a:pt x="5282" y="12195"/>
                    <a:pt x="5347" y="12292"/>
                    <a:pt x="5369" y="12368"/>
                  </a:cubicBezTo>
                  <a:cubicBezTo>
                    <a:pt x="5498" y="12670"/>
                    <a:pt x="5304" y="13059"/>
                    <a:pt x="5023" y="13426"/>
                  </a:cubicBezTo>
                  <a:lnTo>
                    <a:pt x="5023" y="13437"/>
                  </a:lnTo>
                  <a:cubicBezTo>
                    <a:pt x="4721" y="13804"/>
                    <a:pt x="4537" y="14269"/>
                    <a:pt x="4537" y="14776"/>
                  </a:cubicBezTo>
                  <a:cubicBezTo>
                    <a:pt x="4537" y="15921"/>
                    <a:pt x="5466" y="16861"/>
                    <a:pt x="6621" y="16861"/>
                  </a:cubicBezTo>
                  <a:cubicBezTo>
                    <a:pt x="7766" y="16861"/>
                    <a:pt x="8728" y="15932"/>
                    <a:pt x="8728" y="14787"/>
                  </a:cubicBezTo>
                  <a:cubicBezTo>
                    <a:pt x="8728" y="14290"/>
                    <a:pt x="8598" y="13837"/>
                    <a:pt x="8274" y="13480"/>
                  </a:cubicBezTo>
                  <a:cubicBezTo>
                    <a:pt x="7950" y="13113"/>
                    <a:pt x="7712" y="12724"/>
                    <a:pt x="7831" y="12422"/>
                  </a:cubicBezTo>
                  <a:cubicBezTo>
                    <a:pt x="7864" y="12357"/>
                    <a:pt x="7918" y="12217"/>
                    <a:pt x="7993" y="12184"/>
                  </a:cubicBezTo>
                  <a:cubicBezTo>
                    <a:pt x="10564" y="12271"/>
                    <a:pt x="12486" y="12465"/>
                    <a:pt x="12486" y="12465"/>
                  </a:cubicBezTo>
                  <a:lnTo>
                    <a:pt x="12508" y="12465"/>
                  </a:lnTo>
                  <a:cubicBezTo>
                    <a:pt x="12508" y="12465"/>
                    <a:pt x="12789" y="10532"/>
                    <a:pt x="12864" y="7907"/>
                  </a:cubicBezTo>
                  <a:cubicBezTo>
                    <a:pt x="12810" y="7821"/>
                    <a:pt x="12756" y="7680"/>
                    <a:pt x="12681" y="7659"/>
                  </a:cubicBezTo>
                  <a:cubicBezTo>
                    <a:pt x="12594" y="7621"/>
                    <a:pt x="12501" y="7603"/>
                    <a:pt x="12403" y="7603"/>
                  </a:cubicBezTo>
                  <a:cubicBezTo>
                    <a:pt x="12162" y="7603"/>
                    <a:pt x="11895" y="7716"/>
                    <a:pt x="11633" y="7939"/>
                  </a:cubicBezTo>
                  <a:cubicBezTo>
                    <a:pt x="11277" y="8264"/>
                    <a:pt x="10812" y="8523"/>
                    <a:pt x="10305" y="8523"/>
                  </a:cubicBezTo>
                  <a:cubicBezTo>
                    <a:pt x="9149" y="8523"/>
                    <a:pt x="8220" y="7637"/>
                    <a:pt x="8220" y="6481"/>
                  </a:cubicBezTo>
                  <a:cubicBezTo>
                    <a:pt x="8220" y="5336"/>
                    <a:pt x="9149" y="4483"/>
                    <a:pt x="10305" y="4483"/>
                  </a:cubicBezTo>
                  <a:cubicBezTo>
                    <a:pt x="10411" y="4483"/>
                    <a:pt x="10514" y="4479"/>
                    <a:pt x="10615" y="4479"/>
                  </a:cubicBezTo>
                  <a:cubicBezTo>
                    <a:pt x="10987" y="4479"/>
                    <a:pt x="11323" y="4533"/>
                    <a:pt x="11612" y="5034"/>
                  </a:cubicBezTo>
                  <a:cubicBezTo>
                    <a:pt x="11938" y="5034"/>
                    <a:pt x="12281" y="5410"/>
                    <a:pt x="12559" y="5410"/>
                  </a:cubicBezTo>
                  <a:cubicBezTo>
                    <a:pt x="12593" y="5410"/>
                    <a:pt x="12627" y="5404"/>
                    <a:pt x="12659" y="5390"/>
                  </a:cubicBezTo>
                  <a:cubicBezTo>
                    <a:pt x="12746" y="5358"/>
                    <a:pt x="12810" y="5120"/>
                    <a:pt x="12854" y="5012"/>
                  </a:cubicBezTo>
                  <a:cubicBezTo>
                    <a:pt x="12778" y="2377"/>
                    <a:pt x="12486" y="206"/>
                    <a:pt x="12486" y="206"/>
                  </a:cubicBezTo>
                  <a:lnTo>
                    <a:pt x="12476" y="206"/>
                  </a:lnTo>
                  <a:cubicBezTo>
                    <a:pt x="12476" y="206"/>
                    <a:pt x="10747" y="98"/>
                    <a:pt x="8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6283488" y="1117860"/>
              <a:ext cx="607903" cy="796687"/>
            </a:xfrm>
            <a:custGeom>
              <a:rect b="b" l="l" r="r" t="t"/>
              <a:pathLst>
                <a:path extrusionOk="0" h="16862" w="12865">
                  <a:moveTo>
                    <a:pt x="8382" y="1"/>
                  </a:moveTo>
                  <a:cubicBezTo>
                    <a:pt x="8080" y="44"/>
                    <a:pt x="7734" y="206"/>
                    <a:pt x="7658" y="390"/>
                  </a:cubicBezTo>
                  <a:cubicBezTo>
                    <a:pt x="7529" y="692"/>
                    <a:pt x="7723" y="1081"/>
                    <a:pt x="8004" y="1448"/>
                  </a:cubicBezTo>
                  <a:lnTo>
                    <a:pt x="8004" y="1459"/>
                  </a:lnTo>
                  <a:cubicBezTo>
                    <a:pt x="8306" y="1826"/>
                    <a:pt x="8490" y="2291"/>
                    <a:pt x="8490" y="2798"/>
                  </a:cubicBezTo>
                  <a:cubicBezTo>
                    <a:pt x="8490" y="3943"/>
                    <a:pt x="7561" y="4883"/>
                    <a:pt x="6416" y="4883"/>
                  </a:cubicBezTo>
                  <a:cubicBezTo>
                    <a:pt x="5261" y="4883"/>
                    <a:pt x="4278" y="3954"/>
                    <a:pt x="4278" y="2809"/>
                  </a:cubicBezTo>
                  <a:cubicBezTo>
                    <a:pt x="4278" y="2312"/>
                    <a:pt x="4710" y="1859"/>
                    <a:pt x="4710" y="1502"/>
                  </a:cubicBezTo>
                  <a:cubicBezTo>
                    <a:pt x="5034" y="1135"/>
                    <a:pt x="5293" y="768"/>
                    <a:pt x="5174" y="454"/>
                  </a:cubicBezTo>
                  <a:cubicBezTo>
                    <a:pt x="5088" y="271"/>
                    <a:pt x="4753" y="174"/>
                    <a:pt x="4429" y="120"/>
                  </a:cubicBezTo>
                  <a:cubicBezTo>
                    <a:pt x="2063" y="217"/>
                    <a:pt x="335" y="476"/>
                    <a:pt x="335" y="476"/>
                  </a:cubicBezTo>
                  <a:cubicBezTo>
                    <a:pt x="335" y="476"/>
                    <a:pt x="98" y="2312"/>
                    <a:pt x="1" y="4764"/>
                  </a:cubicBezTo>
                  <a:cubicBezTo>
                    <a:pt x="98" y="5077"/>
                    <a:pt x="195" y="5390"/>
                    <a:pt x="368" y="5466"/>
                  </a:cubicBezTo>
                  <a:cubicBezTo>
                    <a:pt x="431" y="5494"/>
                    <a:pt x="498" y="5507"/>
                    <a:pt x="568" y="5507"/>
                  </a:cubicBezTo>
                  <a:cubicBezTo>
                    <a:pt x="818" y="5507"/>
                    <a:pt x="1102" y="5340"/>
                    <a:pt x="1372" y="5120"/>
                  </a:cubicBezTo>
                  <a:cubicBezTo>
                    <a:pt x="1739" y="4818"/>
                    <a:pt x="2204" y="4634"/>
                    <a:pt x="2712" y="4634"/>
                  </a:cubicBezTo>
                  <a:cubicBezTo>
                    <a:pt x="3867" y="4634"/>
                    <a:pt x="4796" y="5563"/>
                    <a:pt x="4796" y="6708"/>
                  </a:cubicBezTo>
                  <a:cubicBezTo>
                    <a:pt x="4796" y="7864"/>
                    <a:pt x="3867" y="8760"/>
                    <a:pt x="2712" y="8760"/>
                  </a:cubicBezTo>
                  <a:cubicBezTo>
                    <a:pt x="2215" y="8760"/>
                    <a:pt x="1772" y="8588"/>
                    <a:pt x="1405" y="8264"/>
                  </a:cubicBezTo>
                  <a:cubicBezTo>
                    <a:pt x="1114" y="8007"/>
                    <a:pt x="823" y="7838"/>
                    <a:pt x="570" y="7838"/>
                  </a:cubicBezTo>
                  <a:cubicBezTo>
                    <a:pt x="503" y="7838"/>
                    <a:pt x="439" y="7850"/>
                    <a:pt x="379" y="7875"/>
                  </a:cubicBezTo>
                  <a:cubicBezTo>
                    <a:pt x="206" y="7950"/>
                    <a:pt x="109" y="8188"/>
                    <a:pt x="55" y="8480"/>
                  </a:cubicBezTo>
                  <a:cubicBezTo>
                    <a:pt x="152" y="10802"/>
                    <a:pt x="368" y="12454"/>
                    <a:pt x="368" y="12454"/>
                  </a:cubicBezTo>
                  <a:lnTo>
                    <a:pt x="389" y="12454"/>
                  </a:lnTo>
                  <a:cubicBezTo>
                    <a:pt x="389" y="12454"/>
                    <a:pt x="2485" y="12238"/>
                    <a:pt x="5196" y="12152"/>
                  </a:cubicBezTo>
                  <a:cubicBezTo>
                    <a:pt x="5282" y="12195"/>
                    <a:pt x="5347" y="12292"/>
                    <a:pt x="5369" y="12368"/>
                  </a:cubicBezTo>
                  <a:cubicBezTo>
                    <a:pt x="5498" y="12670"/>
                    <a:pt x="5304" y="13059"/>
                    <a:pt x="5023" y="13426"/>
                  </a:cubicBezTo>
                  <a:lnTo>
                    <a:pt x="5023" y="13437"/>
                  </a:lnTo>
                  <a:cubicBezTo>
                    <a:pt x="4721" y="13804"/>
                    <a:pt x="4537" y="14269"/>
                    <a:pt x="4537" y="14776"/>
                  </a:cubicBezTo>
                  <a:cubicBezTo>
                    <a:pt x="4537" y="15921"/>
                    <a:pt x="5466" y="16861"/>
                    <a:pt x="6621" y="16861"/>
                  </a:cubicBezTo>
                  <a:cubicBezTo>
                    <a:pt x="7766" y="16861"/>
                    <a:pt x="8728" y="15932"/>
                    <a:pt x="8728" y="14787"/>
                  </a:cubicBezTo>
                  <a:cubicBezTo>
                    <a:pt x="8728" y="14290"/>
                    <a:pt x="8598" y="13837"/>
                    <a:pt x="8274" y="13480"/>
                  </a:cubicBezTo>
                  <a:cubicBezTo>
                    <a:pt x="7950" y="13113"/>
                    <a:pt x="7712" y="12724"/>
                    <a:pt x="7831" y="12422"/>
                  </a:cubicBezTo>
                  <a:cubicBezTo>
                    <a:pt x="7864" y="12357"/>
                    <a:pt x="7918" y="12217"/>
                    <a:pt x="7993" y="12184"/>
                  </a:cubicBezTo>
                  <a:cubicBezTo>
                    <a:pt x="10564" y="12271"/>
                    <a:pt x="12486" y="12465"/>
                    <a:pt x="12486" y="12465"/>
                  </a:cubicBezTo>
                  <a:lnTo>
                    <a:pt x="12508" y="12465"/>
                  </a:lnTo>
                  <a:cubicBezTo>
                    <a:pt x="12508" y="12465"/>
                    <a:pt x="12789" y="10532"/>
                    <a:pt x="12864" y="7907"/>
                  </a:cubicBezTo>
                  <a:cubicBezTo>
                    <a:pt x="12810" y="7821"/>
                    <a:pt x="12756" y="7680"/>
                    <a:pt x="12681" y="7659"/>
                  </a:cubicBezTo>
                  <a:cubicBezTo>
                    <a:pt x="12594" y="7621"/>
                    <a:pt x="12501" y="7603"/>
                    <a:pt x="12403" y="7603"/>
                  </a:cubicBezTo>
                  <a:cubicBezTo>
                    <a:pt x="12162" y="7603"/>
                    <a:pt x="11895" y="7716"/>
                    <a:pt x="11633" y="7939"/>
                  </a:cubicBezTo>
                  <a:cubicBezTo>
                    <a:pt x="11277" y="8264"/>
                    <a:pt x="10812" y="8523"/>
                    <a:pt x="10305" y="8523"/>
                  </a:cubicBezTo>
                  <a:cubicBezTo>
                    <a:pt x="9149" y="8523"/>
                    <a:pt x="8220" y="7637"/>
                    <a:pt x="8220" y="6481"/>
                  </a:cubicBezTo>
                  <a:cubicBezTo>
                    <a:pt x="8220" y="5336"/>
                    <a:pt x="9149" y="4483"/>
                    <a:pt x="10305" y="4483"/>
                  </a:cubicBezTo>
                  <a:cubicBezTo>
                    <a:pt x="10411" y="4483"/>
                    <a:pt x="10514" y="4479"/>
                    <a:pt x="10615" y="4479"/>
                  </a:cubicBezTo>
                  <a:cubicBezTo>
                    <a:pt x="10987" y="4479"/>
                    <a:pt x="11323" y="4533"/>
                    <a:pt x="11612" y="5034"/>
                  </a:cubicBezTo>
                  <a:cubicBezTo>
                    <a:pt x="11938" y="5034"/>
                    <a:pt x="12281" y="5410"/>
                    <a:pt x="12559" y="5410"/>
                  </a:cubicBezTo>
                  <a:cubicBezTo>
                    <a:pt x="12593" y="5410"/>
                    <a:pt x="12627" y="5404"/>
                    <a:pt x="12659" y="5390"/>
                  </a:cubicBezTo>
                  <a:cubicBezTo>
                    <a:pt x="12746" y="5358"/>
                    <a:pt x="12810" y="5120"/>
                    <a:pt x="12854" y="5012"/>
                  </a:cubicBezTo>
                  <a:cubicBezTo>
                    <a:pt x="12778" y="2377"/>
                    <a:pt x="12486" y="206"/>
                    <a:pt x="12486" y="206"/>
                  </a:cubicBezTo>
                  <a:lnTo>
                    <a:pt x="12476" y="206"/>
                  </a:lnTo>
                  <a:cubicBezTo>
                    <a:pt x="12476" y="206"/>
                    <a:pt x="10747" y="98"/>
                    <a:pt x="8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314" name="Google Shape;314;p25"/>
          <p:cNvGrpSpPr/>
          <p:nvPr/>
        </p:nvGrpSpPr>
        <p:grpSpPr>
          <a:xfrm>
            <a:off x="2892788" y="964899"/>
            <a:ext cx="3358424" cy="3366102"/>
            <a:chOff x="2892788" y="964899"/>
            <a:chExt cx="3358424" cy="3366102"/>
          </a:xfrm>
        </p:grpSpPr>
        <p:sp>
          <p:nvSpPr>
            <p:cNvPr id="315" name="Google Shape;315;p25"/>
            <p:cNvSpPr/>
            <p:nvPr/>
          </p:nvSpPr>
          <p:spPr>
            <a:xfrm>
              <a:off x="3921511" y="964899"/>
              <a:ext cx="1689610" cy="1690937"/>
            </a:xfrm>
            <a:custGeom>
              <a:rect b="b" l="l" r="r" t="t"/>
              <a:pathLst>
                <a:path extrusionOk="0" h="25567" w="25545">
                  <a:moveTo>
                    <a:pt x="15921" y="1"/>
                  </a:moveTo>
                  <a:lnTo>
                    <a:pt x="15532" y="239"/>
                  </a:lnTo>
                  <a:lnTo>
                    <a:pt x="11709" y="2561"/>
                  </a:lnTo>
                  <a:cubicBezTo>
                    <a:pt x="11709" y="2561"/>
                    <a:pt x="11709" y="2572"/>
                    <a:pt x="11719" y="2572"/>
                  </a:cubicBezTo>
                  <a:lnTo>
                    <a:pt x="11730" y="2582"/>
                  </a:lnTo>
                  <a:cubicBezTo>
                    <a:pt x="12799" y="4354"/>
                    <a:pt x="12238" y="6644"/>
                    <a:pt x="10466" y="7713"/>
                  </a:cubicBezTo>
                  <a:cubicBezTo>
                    <a:pt x="9862" y="8081"/>
                    <a:pt x="9192" y="8256"/>
                    <a:pt x="8530" y="8256"/>
                  </a:cubicBezTo>
                  <a:cubicBezTo>
                    <a:pt x="7773" y="8256"/>
                    <a:pt x="7028" y="8026"/>
                    <a:pt x="6405" y="7594"/>
                  </a:cubicBezTo>
                  <a:cubicBezTo>
                    <a:pt x="6276" y="7508"/>
                    <a:pt x="6157" y="7421"/>
                    <a:pt x="6038" y="7313"/>
                  </a:cubicBezTo>
                  <a:cubicBezTo>
                    <a:pt x="5768" y="7065"/>
                    <a:pt x="5520" y="6784"/>
                    <a:pt x="5325" y="6460"/>
                  </a:cubicBezTo>
                  <a:cubicBezTo>
                    <a:pt x="5304" y="6449"/>
                    <a:pt x="5304" y="6428"/>
                    <a:pt x="5304" y="6417"/>
                  </a:cubicBezTo>
                  <a:lnTo>
                    <a:pt x="0" y="9646"/>
                  </a:lnTo>
                  <a:lnTo>
                    <a:pt x="11" y="9657"/>
                  </a:lnTo>
                  <a:lnTo>
                    <a:pt x="2917" y="14453"/>
                  </a:lnTo>
                  <a:cubicBezTo>
                    <a:pt x="2927" y="14442"/>
                    <a:pt x="2949" y="14442"/>
                    <a:pt x="2960" y="14420"/>
                  </a:cubicBezTo>
                  <a:cubicBezTo>
                    <a:pt x="3564" y="14057"/>
                    <a:pt x="4231" y="13883"/>
                    <a:pt x="4891" y="13883"/>
                  </a:cubicBezTo>
                  <a:cubicBezTo>
                    <a:pt x="6155" y="13883"/>
                    <a:pt x="7391" y="14520"/>
                    <a:pt x="8101" y="15684"/>
                  </a:cubicBezTo>
                  <a:cubicBezTo>
                    <a:pt x="9170" y="17444"/>
                    <a:pt x="8609" y="19745"/>
                    <a:pt x="6848" y="20825"/>
                  </a:cubicBezTo>
                  <a:cubicBezTo>
                    <a:pt x="6837" y="20836"/>
                    <a:pt x="6816" y="20836"/>
                    <a:pt x="6805" y="20847"/>
                  </a:cubicBezTo>
                  <a:lnTo>
                    <a:pt x="9667" y="25567"/>
                  </a:lnTo>
                  <a:lnTo>
                    <a:pt x="15219" y="22197"/>
                  </a:lnTo>
                  <a:cubicBezTo>
                    <a:pt x="15928" y="23360"/>
                    <a:pt x="17160" y="23997"/>
                    <a:pt x="18421" y="23997"/>
                  </a:cubicBezTo>
                  <a:cubicBezTo>
                    <a:pt x="19079" y="23997"/>
                    <a:pt x="19745" y="23824"/>
                    <a:pt x="20349" y="23461"/>
                  </a:cubicBezTo>
                  <a:cubicBezTo>
                    <a:pt x="22110" y="22391"/>
                    <a:pt x="22682" y="20091"/>
                    <a:pt x="21613" y="18330"/>
                  </a:cubicBezTo>
                  <a:lnTo>
                    <a:pt x="25199" y="16148"/>
                  </a:lnTo>
                  <a:lnTo>
                    <a:pt x="25545" y="15932"/>
                  </a:lnTo>
                  <a:lnTo>
                    <a:pt x="22196" y="10413"/>
                  </a:lnTo>
                  <a:cubicBezTo>
                    <a:pt x="21797" y="10597"/>
                    <a:pt x="21369" y="10686"/>
                    <a:pt x="20944" y="10686"/>
                  </a:cubicBezTo>
                  <a:cubicBezTo>
                    <a:pt x="19921" y="10686"/>
                    <a:pt x="18913" y="10171"/>
                    <a:pt x="18340" y="9225"/>
                  </a:cubicBezTo>
                  <a:cubicBezTo>
                    <a:pt x="17530" y="7886"/>
                    <a:pt x="17876" y="6190"/>
                    <a:pt x="19075" y="5261"/>
                  </a:cubicBezTo>
                  <a:lnTo>
                    <a:pt x="19064" y="5261"/>
                  </a:lnTo>
                  <a:lnTo>
                    <a:pt x="19042" y="5272"/>
                  </a:lnTo>
                  <a:lnTo>
                    <a:pt x="15910" y="77"/>
                  </a:lnTo>
                  <a:lnTo>
                    <a:pt x="15942" y="44"/>
                  </a:lnTo>
                  <a:lnTo>
                    <a:pt x="15932" y="12"/>
                  </a:lnTo>
                  <a:lnTo>
                    <a:pt x="1592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2892788" y="1603536"/>
              <a:ext cx="1665336" cy="1676652"/>
            </a:xfrm>
            <a:custGeom>
              <a:rect b="b" l="l" r="r" t="t"/>
              <a:pathLst>
                <a:path extrusionOk="0" h="25351" w="25178">
                  <a:moveTo>
                    <a:pt x="15543" y="1"/>
                  </a:moveTo>
                  <a:lnTo>
                    <a:pt x="11331" y="2550"/>
                  </a:lnTo>
                  <a:cubicBezTo>
                    <a:pt x="10655" y="1435"/>
                    <a:pt x="9379" y="770"/>
                    <a:pt x="8082" y="770"/>
                  </a:cubicBezTo>
                  <a:cubicBezTo>
                    <a:pt x="7432" y="770"/>
                    <a:pt x="6777" y="937"/>
                    <a:pt x="6190" y="1297"/>
                  </a:cubicBezTo>
                  <a:cubicBezTo>
                    <a:pt x="4419" y="2366"/>
                    <a:pt x="3900" y="4764"/>
                    <a:pt x="4926" y="6438"/>
                  </a:cubicBezTo>
                  <a:lnTo>
                    <a:pt x="1" y="9430"/>
                  </a:lnTo>
                  <a:lnTo>
                    <a:pt x="12" y="9441"/>
                  </a:lnTo>
                  <a:lnTo>
                    <a:pt x="3176" y="14647"/>
                  </a:lnTo>
                  <a:cubicBezTo>
                    <a:pt x="3663" y="14352"/>
                    <a:pt x="4201" y="14212"/>
                    <a:pt x="4734" y="14212"/>
                  </a:cubicBezTo>
                  <a:cubicBezTo>
                    <a:pt x="5762" y="14212"/>
                    <a:pt x="6769" y="14734"/>
                    <a:pt x="7346" y="15673"/>
                  </a:cubicBezTo>
                  <a:cubicBezTo>
                    <a:pt x="8210" y="17110"/>
                    <a:pt x="7756" y="18967"/>
                    <a:pt x="6319" y="19842"/>
                  </a:cubicBezTo>
                  <a:lnTo>
                    <a:pt x="9657" y="25351"/>
                  </a:lnTo>
                  <a:lnTo>
                    <a:pt x="15273" y="21948"/>
                  </a:lnTo>
                  <a:cubicBezTo>
                    <a:pt x="14301" y="20350"/>
                    <a:pt x="14809" y="18255"/>
                    <a:pt x="16418" y="17282"/>
                  </a:cubicBezTo>
                  <a:cubicBezTo>
                    <a:pt x="16971" y="16948"/>
                    <a:pt x="17581" y="16789"/>
                    <a:pt x="18184" y="16789"/>
                  </a:cubicBezTo>
                  <a:cubicBezTo>
                    <a:pt x="19335" y="16789"/>
                    <a:pt x="20457" y="17371"/>
                    <a:pt x="21095" y="18427"/>
                  </a:cubicBezTo>
                  <a:lnTo>
                    <a:pt x="25178" y="15943"/>
                  </a:lnTo>
                  <a:lnTo>
                    <a:pt x="22316" y="11234"/>
                  </a:lnTo>
                  <a:cubicBezTo>
                    <a:pt x="22359" y="11191"/>
                    <a:pt x="22370" y="11191"/>
                    <a:pt x="22391" y="11180"/>
                  </a:cubicBezTo>
                  <a:cubicBezTo>
                    <a:pt x="24152" y="10111"/>
                    <a:pt x="24724" y="7810"/>
                    <a:pt x="23644" y="6039"/>
                  </a:cubicBezTo>
                  <a:cubicBezTo>
                    <a:pt x="22943" y="4878"/>
                    <a:pt x="21709" y="4236"/>
                    <a:pt x="20446" y="4236"/>
                  </a:cubicBezTo>
                  <a:cubicBezTo>
                    <a:pt x="19782" y="4236"/>
                    <a:pt x="19110" y="4414"/>
                    <a:pt x="18503" y="4786"/>
                  </a:cubicBezTo>
                  <a:cubicBezTo>
                    <a:pt x="18481" y="4797"/>
                    <a:pt x="18471" y="4797"/>
                    <a:pt x="18460" y="4807"/>
                  </a:cubicBezTo>
                  <a:lnTo>
                    <a:pt x="15554" y="12"/>
                  </a:lnTo>
                  <a:lnTo>
                    <a:pt x="1554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3532152" y="2655804"/>
              <a:ext cx="1667519" cy="1675197"/>
            </a:xfrm>
            <a:custGeom>
              <a:rect b="b" l="l" r="r" t="t"/>
              <a:pathLst>
                <a:path extrusionOk="0" h="25329" w="25211">
                  <a:moveTo>
                    <a:pt x="15533" y="1"/>
                  </a:moveTo>
                  <a:lnTo>
                    <a:pt x="11439" y="2485"/>
                  </a:lnTo>
                  <a:cubicBezTo>
                    <a:pt x="10799" y="1426"/>
                    <a:pt x="9672" y="839"/>
                    <a:pt x="8518" y="839"/>
                  </a:cubicBezTo>
                  <a:cubicBezTo>
                    <a:pt x="7919" y="839"/>
                    <a:pt x="7312" y="997"/>
                    <a:pt x="6762" y="1329"/>
                  </a:cubicBezTo>
                  <a:cubicBezTo>
                    <a:pt x="5164" y="2301"/>
                    <a:pt x="4645" y="4397"/>
                    <a:pt x="5617" y="6006"/>
                  </a:cubicBezTo>
                  <a:lnTo>
                    <a:pt x="1" y="9408"/>
                  </a:lnTo>
                  <a:lnTo>
                    <a:pt x="2917" y="14215"/>
                  </a:lnTo>
                  <a:cubicBezTo>
                    <a:pt x="3528" y="13846"/>
                    <a:pt x="4200" y="13670"/>
                    <a:pt x="4863" y="13670"/>
                  </a:cubicBezTo>
                  <a:cubicBezTo>
                    <a:pt x="6123" y="13670"/>
                    <a:pt x="7350" y="14307"/>
                    <a:pt x="8058" y="15468"/>
                  </a:cubicBezTo>
                  <a:cubicBezTo>
                    <a:pt x="9128" y="17239"/>
                    <a:pt x="8577" y="19529"/>
                    <a:pt x="6805" y="20609"/>
                  </a:cubicBezTo>
                  <a:lnTo>
                    <a:pt x="9668" y="25329"/>
                  </a:lnTo>
                  <a:lnTo>
                    <a:pt x="14085" y="22650"/>
                  </a:lnTo>
                  <a:cubicBezTo>
                    <a:pt x="14786" y="23811"/>
                    <a:pt x="16016" y="24453"/>
                    <a:pt x="17279" y="24453"/>
                  </a:cubicBezTo>
                  <a:cubicBezTo>
                    <a:pt x="17943" y="24453"/>
                    <a:pt x="18616" y="24275"/>
                    <a:pt x="19226" y="23903"/>
                  </a:cubicBezTo>
                  <a:cubicBezTo>
                    <a:pt x="20998" y="22845"/>
                    <a:pt x="21559" y="20533"/>
                    <a:pt x="20479" y="18762"/>
                  </a:cubicBezTo>
                  <a:lnTo>
                    <a:pt x="25210" y="15900"/>
                  </a:lnTo>
                  <a:lnTo>
                    <a:pt x="22348" y="11190"/>
                  </a:lnTo>
                  <a:cubicBezTo>
                    <a:pt x="21733" y="11567"/>
                    <a:pt x="21056" y="11745"/>
                    <a:pt x="20388" y="11745"/>
                  </a:cubicBezTo>
                  <a:cubicBezTo>
                    <a:pt x="19119" y="11745"/>
                    <a:pt x="17886" y="11102"/>
                    <a:pt x="17185" y="9948"/>
                  </a:cubicBezTo>
                  <a:cubicBezTo>
                    <a:pt x="16127" y="8177"/>
                    <a:pt x="16677" y="5887"/>
                    <a:pt x="18449" y="4807"/>
                  </a:cubicBezTo>
                  <a:lnTo>
                    <a:pt x="1553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559419" y="2017895"/>
              <a:ext cx="1691793" cy="1691665"/>
            </a:xfrm>
            <a:custGeom>
              <a:rect b="b" l="l" r="r" t="t"/>
              <a:pathLst>
                <a:path extrusionOk="0" h="25578" w="25578">
                  <a:moveTo>
                    <a:pt x="15910" y="1"/>
                  </a:moveTo>
                  <a:lnTo>
                    <a:pt x="15878" y="33"/>
                  </a:lnTo>
                  <a:lnTo>
                    <a:pt x="15522" y="249"/>
                  </a:lnTo>
                  <a:lnTo>
                    <a:pt x="11946" y="2420"/>
                  </a:lnTo>
                  <a:cubicBezTo>
                    <a:pt x="13016" y="4180"/>
                    <a:pt x="12443" y="6481"/>
                    <a:pt x="10672" y="7550"/>
                  </a:cubicBezTo>
                  <a:cubicBezTo>
                    <a:pt x="10067" y="7918"/>
                    <a:pt x="9399" y="8092"/>
                    <a:pt x="8739" y="8092"/>
                  </a:cubicBezTo>
                  <a:cubicBezTo>
                    <a:pt x="7476" y="8092"/>
                    <a:pt x="6243" y="7453"/>
                    <a:pt x="5541" y="6297"/>
                  </a:cubicBezTo>
                  <a:lnTo>
                    <a:pt x="1" y="9657"/>
                  </a:lnTo>
                  <a:lnTo>
                    <a:pt x="2917" y="14463"/>
                  </a:lnTo>
                  <a:cubicBezTo>
                    <a:pt x="1145" y="15532"/>
                    <a:pt x="573" y="17833"/>
                    <a:pt x="1653" y="19604"/>
                  </a:cubicBezTo>
                  <a:cubicBezTo>
                    <a:pt x="2354" y="20765"/>
                    <a:pt x="3588" y="21406"/>
                    <a:pt x="4855" y="21406"/>
                  </a:cubicBezTo>
                  <a:cubicBezTo>
                    <a:pt x="5520" y="21406"/>
                    <a:pt x="6195" y="21229"/>
                    <a:pt x="6805" y="20857"/>
                  </a:cubicBezTo>
                  <a:lnTo>
                    <a:pt x="9667" y="25577"/>
                  </a:lnTo>
                  <a:lnTo>
                    <a:pt x="14971" y="22358"/>
                  </a:lnTo>
                  <a:cubicBezTo>
                    <a:pt x="15672" y="23519"/>
                    <a:pt x="16901" y="24161"/>
                    <a:pt x="18164" y="24161"/>
                  </a:cubicBezTo>
                  <a:cubicBezTo>
                    <a:pt x="18828" y="24161"/>
                    <a:pt x="19502" y="23983"/>
                    <a:pt x="20112" y="23611"/>
                  </a:cubicBezTo>
                  <a:cubicBezTo>
                    <a:pt x="21883" y="22542"/>
                    <a:pt x="22445" y="20241"/>
                    <a:pt x="21365" y="18470"/>
                  </a:cubicBezTo>
                  <a:lnTo>
                    <a:pt x="25188" y="16148"/>
                  </a:lnTo>
                  <a:lnTo>
                    <a:pt x="25577" y="15921"/>
                  </a:lnTo>
                  <a:lnTo>
                    <a:pt x="22715" y="11201"/>
                  </a:lnTo>
                  <a:cubicBezTo>
                    <a:pt x="24486" y="10132"/>
                    <a:pt x="25037" y="7831"/>
                    <a:pt x="23979" y="6060"/>
                  </a:cubicBezTo>
                  <a:cubicBezTo>
                    <a:pt x="23277" y="4904"/>
                    <a:pt x="22039" y="4260"/>
                    <a:pt x="20770" y="4260"/>
                  </a:cubicBezTo>
                  <a:cubicBezTo>
                    <a:pt x="20107" y="4260"/>
                    <a:pt x="19435" y="4436"/>
                    <a:pt x="18827" y="4807"/>
                  </a:cubicBezTo>
                  <a:lnTo>
                    <a:pt x="1591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5"/>
          <p:cNvGrpSpPr/>
          <p:nvPr/>
        </p:nvGrpSpPr>
        <p:grpSpPr>
          <a:xfrm>
            <a:off x="400175" y="1178150"/>
            <a:ext cx="2492530" cy="878700"/>
            <a:chOff x="400175" y="1178150"/>
            <a:chExt cx="2492530" cy="878700"/>
          </a:xfrm>
        </p:grpSpPr>
        <p:sp>
          <p:nvSpPr>
            <p:cNvPr id="320" name="Google Shape;320;p25"/>
            <p:cNvSpPr txBox="1"/>
            <p:nvPr/>
          </p:nvSpPr>
          <p:spPr>
            <a:xfrm>
              <a:off x="400175" y="1178150"/>
              <a:ext cx="157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25"/>
            <p:cNvSpPr txBox="1"/>
            <p:nvPr/>
          </p:nvSpPr>
          <p:spPr>
            <a:xfrm>
              <a:off x="400175" y="1450550"/>
              <a:ext cx="17757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was named after the Roman messenger god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5"/>
            <p:cNvSpPr txBox="1"/>
            <p:nvPr/>
          </p:nvSpPr>
          <p:spPr>
            <a:xfrm>
              <a:off x="2092305" y="1452050"/>
              <a:ext cx="800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4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3" name="Google Shape;323;p25"/>
          <p:cNvGrpSpPr/>
          <p:nvPr/>
        </p:nvGrpSpPr>
        <p:grpSpPr>
          <a:xfrm>
            <a:off x="400175" y="3239677"/>
            <a:ext cx="2492522" cy="878685"/>
            <a:chOff x="400175" y="3239677"/>
            <a:chExt cx="2492522" cy="878685"/>
          </a:xfrm>
        </p:grpSpPr>
        <p:sp>
          <p:nvSpPr>
            <p:cNvPr id="324" name="Google Shape;324;p25"/>
            <p:cNvSpPr txBox="1"/>
            <p:nvPr/>
          </p:nvSpPr>
          <p:spPr>
            <a:xfrm>
              <a:off x="400175" y="3239677"/>
              <a:ext cx="157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5" name="Google Shape;325;p25"/>
            <p:cNvSpPr txBox="1"/>
            <p:nvPr/>
          </p:nvSpPr>
          <p:spPr>
            <a:xfrm>
              <a:off x="400175" y="3512062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25"/>
            <p:cNvSpPr txBox="1"/>
            <p:nvPr/>
          </p:nvSpPr>
          <p:spPr>
            <a:xfrm>
              <a:off x="2092297" y="3513575"/>
              <a:ext cx="800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7" name="Google Shape;327;p25"/>
          <p:cNvGrpSpPr/>
          <p:nvPr/>
        </p:nvGrpSpPr>
        <p:grpSpPr>
          <a:xfrm>
            <a:off x="6251303" y="1174925"/>
            <a:ext cx="2492522" cy="885143"/>
            <a:chOff x="6251303" y="1174925"/>
            <a:chExt cx="2492522" cy="885143"/>
          </a:xfrm>
        </p:grpSpPr>
        <p:sp>
          <p:nvSpPr>
            <p:cNvPr id="328" name="Google Shape;328;p25"/>
            <p:cNvSpPr txBox="1"/>
            <p:nvPr/>
          </p:nvSpPr>
          <p:spPr>
            <a:xfrm>
              <a:off x="7165225" y="1174925"/>
              <a:ext cx="157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9" name="Google Shape;329;p25"/>
            <p:cNvSpPr txBox="1"/>
            <p:nvPr/>
          </p:nvSpPr>
          <p:spPr>
            <a:xfrm>
              <a:off x="7165225" y="1453768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25"/>
            <p:cNvSpPr txBox="1"/>
            <p:nvPr/>
          </p:nvSpPr>
          <p:spPr>
            <a:xfrm>
              <a:off x="6251303" y="1452050"/>
              <a:ext cx="800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4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1" name="Google Shape;331;p25"/>
          <p:cNvGrpSpPr/>
          <p:nvPr/>
        </p:nvGrpSpPr>
        <p:grpSpPr>
          <a:xfrm>
            <a:off x="6251309" y="3237052"/>
            <a:ext cx="2492516" cy="883928"/>
            <a:chOff x="6251309" y="3237052"/>
            <a:chExt cx="2492516" cy="883928"/>
          </a:xfrm>
        </p:grpSpPr>
        <p:sp>
          <p:nvSpPr>
            <p:cNvPr id="332" name="Google Shape;332;p25"/>
            <p:cNvSpPr txBox="1"/>
            <p:nvPr/>
          </p:nvSpPr>
          <p:spPr>
            <a:xfrm>
              <a:off x="7165225" y="3237052"/>
              <a:ext cx="1578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3" name="Google Shape;333;p25"/>
            <p:cNvSpPr txBox="1"/>
            <p:nvPr/>
          </p:nvSpPr>
          <p:spPr>
            <a:xfrm>
              <a:off x="7165225" y="3514680"/>
              <a:ext cx="15786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25"/>
            <p:cNvSpPr txBox="1"/>
            <p:nvPr/>
          </p:nvSpPr>
          <p:spPr>
            <a:xfrm>
              <a:off x="6251309" y="3513575"/>
              <a:ext cx="8004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3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35" name="Google Shape;335;p25"/>
          <p:cNvSpPr/>
          <p:nvPr/>
        </p:nvSpPr>
        <p:spPr>
          <a:xfrm>
            <a:off x="4578595" y="1628528"/>
            <a:ext cx="493440" cy="494680"/>
          </a:xfrm>
          <a:custGeom>
            <a:rect b="b" l="l" r="r" t="t"/>
            <a:pathLst>
              <a:path extrusionOk="0" h="12761" w="12729">
                <a:moveTo>
                  <a:pt x="10595" y="882"/>
                </a:moveTo>
                <a:cubicBezTo>
                  <a:pt x="11081" y="882"/>
                  <a:pt x="11558" y="1164"/>
                  <a:pt x="11752" y="1647"/>
                </a:cubicBezTo>
                <a:cubicBezTo>
                  <a:pt x="11941" y="2120"/>
                  <a:pt x="11846" y="2624"/>
                  <a:pt x="11500" y="3033"/>
                </a:cubicBezTo>
                <a:lnTo>
                  <a:pt x="11374" y="3128"/>
                </a:lnTo>
                <a:lnTo>
                  <a:pt x="9609" y="1363"/>
                </a:lnTo>
                <a:lnTo>
                  <a:pt x="9735" y="1237"/>
                </a:lnTo>
                <a:cubicBezTo>
                  <a:pt x="9979" y="994"/>
                  <a:pt x="10288" y="882"/>
                  <a:pt x="10595" y="882"/>
                </a:cubicBezTo>
                <a:close/>
                <a:moveTo>
                  <a:pt x="9011" y="1899"/>
                </a:moveTo>
                <a:lnTo>
                  <a:pt x="10807" y="3695"/>
                </a:lnTo>
                <a:lnTo>
                  <a:pt x="7656" y="6845"/>
                </a:lnTo>
                <a:lnTo>
                  <a:pt x="5860" y="5049"/>
                </a:lnTo>
                <a:lnTo>
                  <a:pt x="9011" y="1899"/>
                </a:lnTo>
                <a:close/>
                <a:moveTo>
                  <a:pt x="5293" y="5648"/>
                </a:moveTo>
                <a:lnTo>
                  <a:pt x="7057" y="7444"/>
                </a:lnTo>
                <a:lnTo>
                  <a:pt x="4065" y="10437"/>
                </a:lnTo>
                <a:lnTo>
                  <a:pt x="2300" y="8641"/>
                </a:lnTo>
                <a:lnTo>
                  <a:pt x="5293" y="5648"/>
                </a:lnTo>
                <a:close/>
                <a:moveTo>
                  <a:pt x="2017" y="9523"/>
                </a:moveTo>
                <a:lnTo>
                  <a:pt x="3245" y="10752"/>
                </a:lnTo>
                <a:lnTo>
                  <a:pt x="1733" y="11004"/>
                </a:lnTo>
                <a:lnTo>
                  <a:pt x="2017" y="9523"/>
                </a:lnTo>
                <a:close/>
                <a:moveTo>
                  <a:pt x="7762" y="1"/>
                </a:moveTo>
                <a:cubicBezTo>
                  <a:pt x="7443" y="1"/>
                  <a:pt x="7120" y="119"/>
                  <a:pt x="6868" y="355"/>
                </a:cubicBezTo>
                <a:lnTo>
                  <a:pt x="4569" y="2624"/>
                </a:lnTo>
                <a:cubicBezTo>
                  <a:pt x="4411" y="2781"/>
                  <a:pt x="4411" y="3065"/>
                  <a:pt x="4569" y="3222"/>
                </a:cubicBezTo>
                <a:cubicBezTo>
                  <a:pt x="4647" y="3301"/>
                  <a:pt x="4758" y="3340"/>
                  <a:pt x="4868" y="3340"/>
                </a:cubicBezTo>
                <a:cubicBezTo>
                  <a:pt x="4978" y="3340"/>
                  <a:pt x="5088" y="3301"/>
                  <a:pt x="5167" y="3222"/>
                </a:cubicBezTo>
                <a:lnTo>
                  <a:pt x="7436" y="922"/>
                </a:lnTo>
                <a:cubicBezTo>
                  <a:pt x="7514" y="844"/>
                  <a:pt x="7625" y="804"/>
                  <a:pt x="7735" y="804"/>
                </a:cubicBezTo>
                <a:cubicBezTo>
                  <a:pt x="7845" y="804"/>
                  <a:pt x="7955" y="844"/>
                  <a:pt x="8034" y="922"/>
                </a:cubicBezTo>
                <a:lnTo>
                  <a:pt x="8475" y="1363"/>
                </a:lnTo>
                <a:lnTo>
                  <a:pt x="5041" y="4797"/>
                </a:lnTo>
                <a:lnTo>
                  <a:pt x="1450" y="8389"/>
                </a:lnTo>
                <a:cubicBezTo>
                  <a:pt x="1418" y="8420"/>
                  <a:pt x="1387" y="8483"/>
                  <a:pt x="1355" y="8578"/>
                </a:cubicBezTo>
                <a:cubicBezTo>
                  <a:pt x="1355" y="8610"/>
                  <a:pt x="1387" y="8420"/>
                  <a:pt x="883" y="11319"/>
                </a:cubicBezTo>
                <a:lnTo>
                  <a:pt x="158" y="12044"/>
                </a:lnTo>
                <a:cubicBezTo>
                  <a:pt x="0" y="12201"/>
                  <a:pt x="0" y="12485"/>
                  <a:pt x="158" y="12642"/>
                </a:cubicBezTo>
                <a:cubicBezTo>
                  <a:pt x="237" y="12721"/>
                  <a:pt x="347" y="12760"/>
                  <a:pt x="457" y="12760"/>
                </a:cubicBezTo>
                <a:cubicBezTo>
                  <a:pt x="567" y="12760"/>
                  <a:pt x="678" y="12721"/>
                  <a:pt x="756" y="12642"/>
                </a:cubicBezTo>
                <a:lnTo>
                  <a:pt x="1450" y="11918"/>
                </a:lnTo>
                <a:cubicBezTo>
                  <a:pt x="1513" y="11918"/>
                  <a:pt x="4191" y="11445"/>
                  <a:pt x="4191" y="11445"/>
                </a:cubicBezTo>
                <a:cubicBezTo>
                  <a:pt x="4254" y="11445"/>
                  <a:pt x="4317" y="11413"/>
                  <a:pt x="4380" y="11382"/>
                </a:cubicBezTo>
                <a:lnTo>
                  <a:pt x="12130" y="3600"/>
                </a:lnTo>
                <a:cubicBezTo>
                  <a:pt x="12539" y="3222"/>
                  <a:pt x="12728" y="2718"/>
                  <a:pt x="12728" y="2151"/>
                </a:cubicBezTo>
                <a:cubicBezTo>
                  <a:pt x="12697" y="985"/>
                  <a:pt x="11783" y="72"/>
                  <a:pt x="10649" y="72"/>
                </a:cubicBezTo>
                <a:cubicBezTo>
                  <a:pt x="10082" y="72"/>
                  <a:pt x="9578" y="261"/>
                  <a:pt x="9168" y="670"/>
                </a:cubicBezTo>
                <a:lnTo>
                  <a:pt x="9074" y="765"/>
                </a:lnTo>
                <a:lnTo>
                  <a:pt x="8633" y="355"/>
                </a:lnTo>
                <a:cubicBezTo>
                  <a:pt x="8396" y="119"/>
                  <a:pt x="8081" y="1"/>
                  <a:pt x="77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5"/>
          <p:cNvGrpSpPr/>
          <p:nvPr/>
        </p:nvGrpSpPr>
        <p:grpSpPr>
          <a:xfrm>
            <a:off x="4073738" y="3177382"/>
            <a:ext cx="490997" cy="489990"/>
            <a:chOff x="-38686275" y="2314400"/>
            <a:chExt cx="316650" cy="316000"/>
          </a:xfrm>
        </p:grpSpPr>
        <p:sp>
          <p:nvSpPr>
            <p:cNvPr id="337" name="Google Shape;337;p25"/>
            <p:cNvSpPr/>
            <p:nvPr/>
          </p:nvSpPr>
          <p:spPr>
            <a:xfrm>
              <a:off x="-38686275" y="2314400"/>
              <a:ext cx="316650" cy="316000"/>
            </a:xfrm>
            <a:custGeom>
              <a:rect b="b" l="l" r="r" t="t"/>
              <a:pathLst>
                <a:path extrusionOk="0" h="12640" w="12666">
                  <a:moveTo>
                    <a:pt x="8161" y="852"/>
                  </a:moveTo>
                  <a:cubicBezTo>
                    <a:pt x="8381" y="852"/>
                    <a:pt x="8539" y="1041"/>
                    <a:pt x="8570" y="1262"/>
                  </a:cubicBezTo>
                  <a:lnTo>
                    <a:pt x="8570" y="1703"/>
                  </a:lnTo>
                  <a:lnTo>
                    <a:pt x="4160" y="1703"/>
                  </a:lnTo>
                  <a:lnTo>
                    <a:pt x="4160" y="1230"/>
                  </a:lnTo>
                  <a:lnTo>
                    <a:pt x="4128" y="1230"/>
                  </a:lnTo>
                  <a:cubicBezTo>
                    <a:pt x="4128" y="1199"/>
                    <a:pt x="4128" y="1104"/>
                    <a:pt x="4160" y="1073"/>
                  </a:cubicBezTo>
                  <a:cubicBezTo>
                    <a:pt x="4254" y="915"/>
                    <a:pt x="4380" y="852"/>
                    <a:pt x="4569" y="852"/>
                  </a:cubicBezTo>
                  <a:close/>
                  <a:moveTo>
                    <a:pt x="11437" y="2427"/>
                  </a:moveTo>
                  <a:cubicBezTo>
                    <a:pt x="11658" y="2427"/>
                    <a:pt x="11815" y="2616"/>
                    <a:pt x="11847" y="2805"/>
                  </a:cubicBezTo>
                  <a:lnTo>
                    <a:pt x="11847" y="5641"/>
                  </a:lnTo>
                  <a:cubicBezTo>
                    <a:pt x="11847" y="5830"/>
                    <a:pt x="11721" y="5987"/>
                    <a:pt x="11563" y="6050"/>
                  </a:cubicBezTo>
                  <a:cubicBezTo>
                    <a:pt x="11542" y="6061"/>
                    <a:pt x="11532" y="6064"/>
                    <a:pt x="11478" y="6064"/>
                  </a:cubicBezTo>
                  <a:cubicBezTo>
                    <a:pt x="11371" y="6064"/>
                    <a:pt x="11091" y="6050"/>
                    <a:pt x="10208" y="6050"/>
                  </a:cubicBezTo>
                  <a:lnTo>
                    <a:pt x="10208" y="4822"/>
                  </a:lnTo>
                  <a:cubicBezTo>
                    <a:pt x="10208" y="4570"/>
                    <a:pt x="9988" y="4381"/>
                    <a:pt x="9767" y="4381"/>
                  </a:cubicBezTo>
                  <a:lnTo>
                    <a:pt x="8129" y="4381"/>
                  </a:lnTo>
                  <a:cubicBezTo>
                    <a:pt x="7877" y="4381"/>
                    <a:pt x="7688" y="4570"/>
                    <a:pt x="7688" y="4822"/>
                  </a:cubicBezTo>
                  <a:lnTo>
                    <a:pt x="7688" y="6050"/>
                  </a:lnTo>
                  <a:lnTo>
                    <a:pt x="4916" y="6050"/>
                  </a:lnTo>
                  <a:lnTo>
                    <a:pt x="4916" y="4822"/>
                  </a:lnTo>
                  <a:cubicBezTo>
                    <a:pt x="4916" y="4570"/>
                    <a:pt x="4727" y="4381"/>
                    <a:pt x="4506" y="4381"/>
                  </a:cubicBezTo>
                  <a:lnTo>
                    <a:pt x="2836" y="4381"/>
                  </a:lnTo>
                  <a:cubicBezTo>
                    <a:pt x="2710" y="4381"/>
                    <a:pt x="2647" y="4412"/>
                    <a:pt x="2553" y="4507"/>
                  </a:cubicBezTo>
                  <a:cubicBezTo>
                    <a:pt x="2490" y="4570"/>
                    <a:pt x="2458" y="4696"/>
                    <a:pt x="2458" y="4790"/>
                  </a:cubicBezTo>
                  <a:lnTo>
                    <a:pt x="2458" y="5987"/>
                  </a:lnTo>
                  <a:lnTo>
                    <a:pt x="1230" y="5987"/>
                  </a:lnTo>
                  <a:cubicBezTo>
                    <a:pt x="978" y="5987"/>
                    <a:pt x="820" y="5798"/>
                    <a:pt x="788" y="5578"/>
                  </a:cubicBezTo>
                  <a:lnTo>
                    <a:pt x="788" y="2805"/>
                  </a:lnTo>
                  <a:cubicBezTo>
                    <a:pt x="788" y="2585"/>
                    <a:pt x="978" y="2427"/>
                    <a:pt x="1230" y="2427"/>
                  </a:cubicBezTo>
                  <a:close/>
                  <a:moveTo>
                    <a:pt x="4128" y="5200"/>
                  </a:moveTo>
                  <a:lnTo>
                    <a:pt x="4128" y="6428"/>
                  </a:lnTo>
                  <a:cubicBezTo>
                    <a:pt x="4128" y="6586"/>
                    <a:pt x="4065" y="6712"/>
                    <a:pt x="3939" y="6775"/>
                  </a:cubicBezTo>
                  <a:cubicBezTo>
                    <a:pt x="3857" y="6826"/>
                    <a:pt x="3768" y="6851"/>
                    <a:pt x="3684" y="6851"/>
                  </a:cubicBezTo>
                  <a:cubicBezTo>
                    <a:pt x="3508" y="6851"/>
                    <a:pt x="3351" y="6746"/>
                    <a:pt x="3309" y="6554"/>
                  </a:cubicBezTo>
                  <a:lnTo>
                    <a:pt x="3309" y="5200"/>
                  </a:lnTo>
                  <a:close/>
                  <a:moveTo>
                    <a:pt x="9358" y="5200"/>
                  </a:moveTo>
                  <a:lnTo>
                    <a:pt x="9358" y="6428"/>
                  </a:lnTo>
                  <a:cubicBezTo>
                    <a:pt x="9358" y="6586"/>
                    <a:pt x="9295" y="6712"/>
                    <a:pt x="9169" y="6775"/>
                  </a:cubicBezTo>
                  <a:cubicBezTo>
                    <a:pt x="9097" y="6826"/>
                    <a:pt x="9015" y="6851"/>
                    <a:pt x="8934" y="6851"/>
                  </a:cubicBezTo>
                  <a:cubicBezTo>
                    <a:pt x="8766" y="6851"/>
                    <a:pt x="8602" y="6746"/>
                    <a:pt x="8539" y="6554"/>
                  </a:cubicBezTo>
                  <a:lnTo>
                    <a:pt x="8539" y="5200"/>
                  </a:lnTo>
                  <a:close/>
                  <a:moveTo>
                    <a:pt x="11059" y="6869"/>
                  </a:moveTo>
                  <a:lnTo>
                    <a:pt x="11059" y="11438"/>
                  </a:lnTo>
                  <a:lnTo>
                    <a:pt x="11028" y="11438"/>
                  </a:lnTo>
                  <a:cubicBezTo>
                    <a:pt x="11028" y="11658"/>
                    <a:pt x="10839" y="11816"/>
                    <a:pt x="10618" y="11816"/>
                  </a:cubicBezTo>
                  <a:lnTo>
                    <a:pt x="2080" y="11816"/>
                  </a:lnTo>
                  <a:cubicBezTo>
                    <a:pt x="1860" y="11816"/>
                    <a:pt x="1702" y="11627"/>
                    <a:pt x="1702" y="11438"/>
                  </a:cubicBezTo>
                  <a:lnTo>
                    <a:pt x="1702" y="6869"/>
                  </a:lnTo>
                  <a:lnTo>
                    <a:pt x="2616" y="6869"/>
                  </a:lnTo>
                  <a:cubicBezTo>
                    <a:pt x="2710" y="7216"/>
                    <a:pt x="3025" y="7531"/>
                    <a:pt x="3403" y="7657"/>
                  </a:cubicBezTo>
                  <a:cubicBezTo>
                    <a:pt x="3520" y="7692"/>
                    <a:pt x="3637" y="7709"/>
                    <a:pt x="3752" y="7709"/>
                  </a:cubicBezTo>
                  <a:cubicBezTo>
                    <a:pt x="4263" y="7709"/>
                    <a:pt x="4736" y="7383"/>
                    <a:pt x="4916" y="6869"/>
                  </a:cubicBezTo>
                  <a:lnTo>
                    <a:pt x="7846" y="6869"/>
                  </a:lnTo>
                  <a:cubicBezTo>
                    <a:pt x="8017" y="7384"/>
                    <a:pt x="8513" y="7708"/>
                    <a:pt x="9036" y="7708"/>
                  </a:cubicBezTo>
                  <a:cubicBezTo>
                    <a:pt x="9185" y="7708"/>
                    <a:pt x="9337" y="7682"/>
                    <a:pt x="9484" y="7626"/>
                  </a:cubicBezTo>
                  <a:cubicBezTo>
                    <a:pt x="9799" y="7500"/>
                    <a:pt x="10082" y="7216"/>
                    <a:pt x="10145" y="6869"/>
                  </a:cubicBezTo>
                  <a:close/>
                  <a:moveTo>
                    <a:pt x="8211" y="0"/>
                  </a:moveTo>
                  <a:cubicBezTo>
                    <a:pt x="8194" y="0"/>
                    <a:pt x="8177" y="1"/>
                    <a:pt x="8161" y="1"/>
                  </a:cubicBezTo>
                  <a:lnTo>
                    <a:pt x="4569" y="1"/>
                  </a:lnTo>
                  <a:cubicBezTo>
                    <a:pt x="3907" y="1"/>
                    <a:pt x="3309" y="569"/>
                    <a:pt x="3340" y="1230"/>
                  </a:cubicBezTo>
                  <a:lnTo>
                    <a:pt x="3340" y="1671"/>
                  </a:lnTo>
                  <a:lnTo>
                    <a:pt x="1261" y="1671"/>
                  </a:lnTo>
                  <a:cubicBezTo>
                    <a:pt x="599" y="1671"/>
                    <a:pt x="1" y="2207"/>
                    <a:pt x="1" y="2868"/>
                  </a:cubicBezTo>
                  <a:lnTo>
                    <a:pt x="1" y="5641"/>
                  </a:lnTo>
                  <a:cubicBezTo>
                    <a:pt x="1" y="6145"/>
                    <a:pt x="316" y="6617"/>
                    <a:pt x="820" y="6838"/>
                  </a:cubicBezTo>
                  <a:lnTo>
                    <a:pt x="820" y="11438"/>
                  </a:lnTo>
                  <a:cubicBezTo>
                    <a:pt x="820" y="12067"/>
                    <a:pt x="1333" y="12639"/>
                    <a:pt x="1953" y="12639"/>
                  </a:cubicBezTo>
                  <a:cubicBezTo>
                    <a:pt x="1984" y="12639"/>
                    <a:pt x="2016" y="12638"/>
                    <a:pt x="2049" y="12635"/>
                  </a:cubicBezTo>
                  <a:lnTo>
                    <a:pt x="10587" y="12635"/>
                  </a:lnTo>
                  <a:cubicBezTo>
                    <a:pt x="11248" y="12635"/>
                    <a:pt x="11847" y="12099"/>
                    <a:pt x="11815" y="11438"/>
                  </a:cubicBezTo>
                  <a:lnTo>
                    <a:pt x="11815" y="6838"/>
                  </a:lnTo>
                  <a:cubicBezTo>
                    <a:pt x="12288" y="6680"/>
                    <a:pt x="12634" y="6208"/>
                    <a:pt x="12634" y="5641"/>
                  </a:cubicBezTo>
                  <a:lnTo>
                    <a:pt x="12634" y="2868"/>
                  </a:lnTo>
                  <a:cubicBezTo>
                    <a:pt x="12666" y="2207"/>
                    <a:pt x="12130" y="1640"/>
                    <a:pt x="11469" y="1640"/>
                  </a:cubicBezTo>
                  <a:lnTo>
                    <a:pt x="9358" y="1640"/>
                  </a:lnTo>
                  <a:lnTo>
                    <a:pt x="9358" y="1230"/>
                  </a:lnTo>
                  <a:cubicBezTo>
                    <a:pt x="9358" y="585"/>
                    <a:pt x="8849" y="0"/>
                    <a:pt x="8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-38583075" y="2527075"/>
              <a:ext cx="111075" cy="63050"/>
            </a:xfrm>
            <a:custGeom>
              <a:rect b="b" l="l" r="r" t="t"/>
              <a:pathLst>
                <a:path extrusionOk="0" h="2522" w="4443">
                  <a:moveTo>
                    <a:pt x="3592" y="851"/>
                  </a:moveTo>
                  <a:lnTo>
                    <a:pt x="3592" y="1670"/>
                  </a:lnTo>
                  <a:lnTo>
                    <a:pt x="819" y="1670"/>
                  </a:lnTo>
                  <a:lnTo>
                    <a:pt x="819" y="851"/>
                  </a:lnTo>
                  <a:close/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112"/>
                  </a:lnTo>
                  <a:cubicBezTo>
                    <a:pt x="0" y="2332"/>
                    <a:pt x="189" y="2521"/>
                    <a:pt x="441" y="2521"/>
                  </a:cubicBezTo>
                  <a:lnTo>
                    <a:pt x="4033" y="2521"/>
                  </a:lnTo>
                  <a:cubicBezTo>
                    <a:pt x="4253" y="2521"/>
                    <a:pt x="4442" y="2332"/>
                    <a:pt x="4442" y="2112"/>
                  </a:cubicBezTo>
                  <a:lnTo>
                    <a:pt x="4442" y="442"/>
                  </a:lnTo>
                  <a:cubicBezTo>
                    <a:pt x="4411" y="221"/>
                    <a:pt x="4253" y="1"/>
                    <a:pt x="4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25"/>
          <p:cNvGrpSpPr/>
          <p:nvPr/>
        </p:nvGrpSpPr>
        <p:grpSpPr>
          <a:xfrm>
            <a:off x="5164572" y="2685161"/>
            <a:ext cx="494680" cy="492199"/>
            <a:chOff x="-38686275" y="2682250"/>
            <a:chExt cx="319025" cy="317425"/>
          </a:xfrm>
        </p:grpSpPr>
        <p:sp>
          <p:nvSpPr>
            <p:cNvPr id="340" name="Google Shape;340;p25"/>
            <p:cNvSpPr/>
            <p:nvPr/>
          </p:nvSpPr>
          <p:spPr>
            <a:xfrm>
              <a:off x="-38686275" y="2682250"/>
              <a:ext cx="319025" cy="317425"/>
            </a:xfrm>
            <a:custGeom>
              <a:rect b="b" l="l" r="r" t="t"/>
              <a:pathLst>
                <a:path extrusionOk="0" h="12697" w="12761">
                  <a:moveTo>
                    <a:pt x="11511" y="5995"/>
                  </a:moveTo>
                  <a:cubicBezTo>
                    <a:pt x="11742" y="5995"/>
                    <a:pt x="11941" y="6184"/>
                    <a:pt x="11941" y="6396"/>
                  </a:cubicBezTo>
                  <a:cubicBezTo>
                    <a:pt x="11941" y="6616"/>
                    <a:pt x="11815" y="6774"/>
                    <a:pt x="11626" y="6805"/>
                  </a:cubicBezTo>
                  <a:cubicBezTo>
                    <a:pt x="11576" y="6818"/>
                    <a:pt x="11528" y="6824"/>
                    <a:pt x="11483" y="6824"/>
                  </a:cubicBezTo>
                  <a:cubicBezTo>
                    <a:pt x="11302" y="6824"/>
                    <a:pt x="11166" y="6723"/>
                    <a:pt x="11091" y="6522"/>
                  </a:cubicBezTo>
                  <a:cubicBezTo>
                    <a:pt x="11028" y="6301"/>
                    <a:pt x="11154" y="6081"/>
                    <a:pt x="11374" y="6018"/>
                  </a:cubicBezTo>
                  <a:cubicBezTo>
                    <a:pt x="11420" y="6002"/>
                    <a:pt x="11466" y="5995"/>
                    <a:pt x="11511" y="5995"/>
                  </a:cubicBezTo>
                  <a:close/>
                  <a:moveTo>
                    <a:pt x="5042" y="788"/>
                  </a:moveTo>
                  <a:cubicBezTo>
                    <a:pt x="7310" y="788"/>
                    <a:pt x="9169" y="2615"/>
                    <a:pt x="9169" y="4915"/>
                  </a:cubicBezTo>
                  <a:cubicBezTo>
                    <a:pt x="9169" y="7183"/>
                    <a:pt x="7310" y="9042"/>
                    <a:pt x="5042" y="9042"/>
                  </a:cubicBezTo>
                  <a:cubicBezTo>
                    <a:pt x="3624" y="9042"/>
                    <a:pt x="2364" y="8317"/>
                    <a:pt x="1608" y="7246"/>
                  </a:cubicBezTo>
                  <a:cubicBezTo>
                    <a:pt x="820" y="6049"/>
                    <a:pt x="694" y="4568"/>
                    <a:pt x="1230" y="3308"/>
                  </a:cubicBezTo>
                  <a:cubicBezTo>
                    <a:pt x="1860" y="1827"/>
                    <a:pt x="3309" y="788"/>
                    <a:pt x="5042" y="788"/>
                  </a:cubicBezTo>
                  <a:close/>
                  <a:moveTo>
                    <a:pt x="7531" y="9200"/>
                  </a:moveTo>
                  <a:lnTo>
                    <a:pt x="7531" y="11373"/>
                  </a:lnTo>
                  <a:cubicBezTo>
                    <a:pt x="7531" y="11594"/>
                    <a:pt x="7310" y="11751"/>
                    <a:pt x="7089" y="11814"/>
                  </a:cubicBezTo>
                  <a:lnTo>
                    <a:pt x="2962" y="11814"/>
                  </a:lnTo>
                  <a:cubicBezTo>
                    <a:pt x="2710" y="11814"/>
                    <a:pt x="2553" y="11594"/>
                    <a:pt x="2553" y="11373"/>
                  </a:cubicBezTo>
                  <a:lnTo>
                    <a:pt x="2553" y="9200"/>
                  </a:lnTo>
                  <a:cubicBezTo>
                    <a:pt x="3316" y="9645"/>
                    <a:pt x="4174" y="9873"/>
                    <a:pt x="5041" y="9873"/>
                  </a:cubicBezTo>
                  <a:cubicBezTo>
                    <a:pt x="5892" y="9873"/>
                    <a:pt x="6750" y="9652"/>
                    <a:pt x="7531" y="9200"/>
                  </a:cubicBezTo>
                  <a:close/>
                  <a:moveTo>
                    <a:pt x="4947" y="0"/>
                  </a:moveTo>
                  <a:cubicBezTo>
                    <a:pt x="4296" y="0"/>
                    <a:pt x="3643" y="126"/>
                    <a:pt x="3025" y="378"/>
                  </a:cubicBezTo>
                  <a:cubicBezTo>
                    <a:pt x="1230" y="1134"/>
                    <a:pt x="1" y="2930"/>
                    <a:pt x="1" y="4946"/>
                  </a:cubicBezTo>
                  <a:cubicBezTo>
                    <a:pt x="1" y="6396"/>
                    <a:pt x="631" y="7750"/>
                    <a:pt x="1639" y="8664"/>
                  </a:cubicBezTo>
                  <a:lnTo>
                    <a:pt x="1639" y="11436"/>
                  </a:lnTo>
                  <a:cubicBezTo>
                    <a:pt x="1639" y="12098"/>
                    <a:pt x="2206" y="12697"/>
                    <a:pt x="2868" y="12697"/>
                  </a:cubicBezTo>
                  <a:lnTo>
                    <a:pt x="6995" y="12697"/>
                  </a:lnTo>
                  <a:cubicBezTo>
                    <a:pt x="7562" y="12697"/>
                    <a:pt x="8035" y="12350"/>
                    <a:pt x="8192" y="11877"/>
                  </a:cubicBezTo>
                  <a:cubicBezTo>
                    <a:pt x="10114" y="11720"/>
                    <a:pt x="11847" y="10113"/>
                    <a:pt x="11847" y="8160"/>
                  </a:cubicBezTo>
                  <a:lnTo>
                    <a:pt x="11847" y="7719"/>
                  </a:lnTo>
                  <a:cubicBezTo>
                    <a:pt x="12351" y="7530"/>
                    <a:pt x="12666" y="7089"/>
                    <a:pt x="12666" y="6522"/>
                  </a:cubicBezTo>
                  <a:cubicBezTo>
                    <a:pt x="12760" y="5734"/>
                    <a:pt x="12193" y="5198"/>
                    <a:pt x="11500" y="5198"/>
                  </a:cubicBezTo>
                  <a:cubicBezTo>
                    <a:pt x="10839" y="5198"/>
                    <a:pt x="10240" y="5734"/>
                    <a:pt x="10240" y="6459"/>
                  </a:cubicBezTo>
                  <a:cubicBezTo>
                    <a:pt x="10240" y="6994"/>
                    <a:pt x="10587" y="7435"/>
                    <a:pt x="11059" y="7624"/>
                  </a:cubicBezTo>
                  <a:lnTo>
                    <a:pt x="11059" y="8097"/>
                  </a:lnTo>
                  <a:cubicBezTo>
                    <a:pt x="11059" y="9546"/>
                    <a:pt x="9767" y="10775"/>
                    <a:pt x="8318" y="10964"/>
                  </a:cubicBezTo>
                  <a:lnTo>
                    <a:pt x="8318" y="8664"/>
                  </a:lnTo>
                  <a:cubicBezTo>
                    <a:pt x="8633" y="8380"/>
                    <a:pt x="8885" y="8065"/>
                    <a:pt x="9106" y="7750"/>
                  </a:cubicBezTo>
                  <a:cubicBezTo>
                    <a:pt x="10618" y="5514"/>
                    <a:pt x="10051" y="2395"/>
                    <a:pt x="7751" y="851"/>
                  </a:cubicBezTo>
                  <a:cubicBezTo>
                    <a:pt x="6900" y="284"/>
                    <a:pt x="5925" y="0"/>
                    <a:pt x="4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-38591750" y="2773600"/>
              <a:ext cx="63025" cy="61350"/>
            </a:xfrm>
            <a:custGeom>
              <a:rect b="b" l="l" r="r" t="t"/>
              <a:pathLst>
                <a:path extrusionOk="0" h="2454" w="2521">
                  <a:moveTo>
                    <a:pt x="1264" y="788"/>
                  </a:moveTo>
                  <a:cubicBezTo>
                    <a:pt x="1315" y="788"/>
                    <a:pt x="1368" y="798"/>
                    <a:pt x="1418" y="820"/>
                  </a:cubicBezTo>
                  <a:cubicBezTo>
                    <a:pt x="1544" y="851"/>
                    <a:pt x="1607" y="977"/>
                    <a:pt x="1639" y="1103"/>
                  </a:cubicBezTo>
                  <a:cubicBezTo>
                    <a:pt x="1716" y="1387"/>
                    <a:pt x="1519" y="1649"/>
                    <a:pt x="1273" y="1649"/>
                  </a:cubicBezTo>
                  <a:cubicBezTo>
                    <a:pt x="1218" y="1649"/>
                    <a:pt x="1161" y="1636"/>
                    <a:pt x="1103" y="1607"/>
                  </a:cubicBezTo>
                  <a:cubicBezTo>
                    <a:pt x="914" y="1544"/>
                    <a:pt x="788" y="1292"/>
                    <a:pt x="851" y="1072"/>
                  </a:cubicBezTo>
                  <a:cubicBezTo>
                    <a:pt x="924" y="902"/>
                    <a:pt x="1090" y="788"/>
                    <a:pt x="1264" y="788"/>
                  </a:cubicBezTo>
                  <a:close/>
                  <a:moveTo>
                    <a:pt x="1261" y="1"/>
                  </a:moveTo>
                  <a:cubicBezTo>
                    <a:pt x="599" y="1"/>
                    <a:pt x="0" y="536"/>
                    <a:pt x="32" y="1229"/>
                  </a:cubicBezTo>
                  <a:cubicBezTo>
                    <a:pt x="32" y="1765"/>
                    <a:pt x="379" y="2238"/>
                    <a:pt x="914" y="2395"/>
                  </a:cubicBezTo>
                  <a:cubicBezTo>
                    <a:pt x="1038" y="2435"/>
                    <a:pt x="1163" y="2453"/>
                    <a:pt x="1285" y="2453"/>
                  </a:cubicBezTo>
                  <a:cubicBezTo>
                    <a:pt x="1939" y="2453"/>
                    <a:pt x="2521" y="1920"/>
                    <a:pt x="2521" y="1229"/>
                  </a:cubicBezTo>
                  <a:cubicBezTo>
                    <a:pt x="2489" y="536"/>
                    <a:pt x="1922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5"/>
          <p:cNvGrpSpPr/>
          <p:nvPr/>
        </p:nvGrpSpPr>
        <p:grpSpPr>
          <a:xfrm>
            <a:off x="3484748" y="2090871"/>
            <a:ext cx="494641" cy="492238"/>
            <a:chOff x="-41695775" y="2683025"/>
            <a:chExt cx="319000" cy="317450"/>
          </a:xfrm>
        </p:grpSpPr>
        <p:sp>
          <p:nvSpPr>
            <p:cNvPr id="343" name="Google Shape;343;p25"/>
            <p:cNvSpPr/>
            <p:nvPr/>
          </p:nvSpPr>
          <p:spPr>
            <a:xfrm>
              <a:off x="-41695775" y="2683025"/>
              <a:ext cx="319000" cy="317450"/>
            </a:xfrm>
            <a:custGeom>
              <a:rect b="b" l="l" r="r" t="t"/>
              <a:pathLst>
                <a:path extrusionOk="0" h="12698" w="12760">
                  <a:moveTo>
                    <a:pt x="6238" y="2521"/>
                  </a:moveTo>
                  <a:lnTo>
                    <a:pt x="10240" y="5199"/>
                  </a:lnTo>
                  <a:lnTo>
                    <a:pt x="10240" y="11815"/>
                  </a:lnTo>
                  <a:lnTo>
                    <a:pt x="2521" y="11815"/>
                  </a:lnTo>
                  <a:lnTo>
                    <a:pt x="2521" y="5199"/>
                  </a:lnTo>
                  <a:lnTo>
                    <a:pt x="6238" y="2521"/>
                  </a:lnTo>
                  <a:close/>
                  <a:moveTo>
                    <a:pt x="6270" y="1"/>
                  </a:moveTo>
                  <a:cubicBezTo>
                    <a:pt x="6049" y="1"/>
                    <a:pt x="5860" y="190"/>
                    <a:pt x="5860" y="379"/>
                  </a:cubicBezTo>
                  <a:lnTo>
                    <a:pt x="5860" y="1859"/>
                  </a:lnTo>
                  <a:lnTo>
                    <a:pt x="1891" y="4695"/>
                  </a:lnTo>
                  <a:lnTo>
                    <a:pt x="221" y="5861"/>
                  </a:lnTo>
                  <a:cubicBezTo>
                    <a:pt x="32" y="5987"/>
                    <a:pt x="0" y="6270"/>
                    <a:pt x="158" y="6459"/>
                  </a:cubicBezTo>
                  <a:cubicBezTo>
                    <a:pt x="229" y="6566"/>
                    <a:pt x="342" y="6623"/>
                    <a:pt x="466" y="6623"/>
                  </a:cubicBezTo>
                  <a:cubicBezTo>
                    <a:pt x="560" y="6623"/>
                    <a:pt x="661" y="6590"/>
                    <a:pt x="757" y="6522"/>
                  </a:cubicBezTo>
                  <a:lnTo>
                    <a:pt x="1733" y="5829"/>
                  </a:lnTo>
                  <a:lnTo>
                    <a:pt x="1733" y="12288"/>
                  </a:lnTo>
                  <a:cubicBezTo>
                    <a:pt x="1733" y="12508"/>
                    <a:pt x="1922" y="12697"/>
                    <a:pt x="2111" y="12697"/>
                  </a:cubicBezTo>
                  <a:lnTo>
                    <a:pt x="10649" y="12697"/>
                  </a:lnTo>
                  <a:cubicBezTo>
                    <a:pt x="10901" y="12697"/>
                    <a:pt x="11059" y="12508"/>
                    <a:pt x="11059" y="12288"/>
                  </a:cubicBezTo>
                  <a:lnTo>
                    <a:pt x="11059" y="5798"/>
                  </a:lnTo>
                  <a:lnTo>
                    <a:pt x="12035" y="6491"/>
                  </a:lnTo>
                  <a:cubicBezTo>
                    <a:pt x="12114" y="6543"/>
                    <a:pt x="12204" y="6568"/>
                    <a:pt x="12294" y="6568"/>
                  </a:cubicBezTo>
                  <a:cubicBezTo>
                    <a:pt x="12418" y="6568"/>
                    <a:pt x="12542" y="6519"/>
                    <a:pt x="12634" y="6428"/>
                  </a:cubicBezTo>
                  <a:cubicBezTo>
                    <a:pt x="12760" y="6207"/>
                    <a:pt x="12697" y="5987"/>
                    <a:pt x="12571" y="5829"/>
                  </a:cubicBezTo>
                  <a:lnTo>
                    <a:pt x="10901" y="4632"/>
                  </a:lnTo>
                  <a:cubicBezTo>
                    <a:pt x="10901" y="4632"/>
                    <a:pt x="6679" y="1796"/>
                    <a:pt x="6648" y="1796"/>
                  </a:cubicBezTo>
                  <a:lnTo>
                    <a:pt x="6648" y="379"/>
                  </a:lnTo>
                  <a:cubicBezTo>
                    <a:pt x="6648" y="158"/>
                    <a:pt x="6459" y="1"/>
                    <a:pt x="6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-41615450" y="2813750"/>
              <a:ext cx="152050" cy="144975"/>
            </a:xfrm>
            <a:custGeom>
              <a:rect b="b" l="l" r="r" t="t"/>
              <a:pathLst>
                <a:path extrusionOk="0" h="5799" w="6082">
                  <a:moveTo>
                    <a:pt x="3050" y="782"/>
                  </a:moveTo>
                  <a:cubicBezTo>
                    <a:pt x="3325" y="782"/>
                    <a:pt x="3606" y="835"/>
                    <a:pt x="3876" y="947"/>
                  </a:cubicBezTo>
                  <a:cubicBezTo>
                    <a:pt x="4853" y="1419"/>
                    <a:pt x="5357" y="2616"/>
                    <a:pt x="4916" y="3656"/>
                  </a:cubicBezTo>
                  <a:cubicBezTo>
                    <a:pt x="4601" y="4412"/>
                    <a:pt x="3908" y="4916"/>
                    <a:pt x="3025" y="4916"/>
                  </a:cubicBezTo>
                  <a:cubicBezTo>
                    <a:pt x="1545" y="4916"/>
                    <a:pt x="568" y="3436"/>
                    <a:pt x="1135" y="2049"/>
                  </a:cubicBezTo>
                  <a:cubicBezTo>
                    <a:pt x="1465" y="1248"/>
                    <a:pt x="2235" y="782"/>
                    <a:pt x="3050" y="782"/>
                  </a:cubicBezTo>
                  <a:close/>
                  <a:moveTo>
                    <a:pt x="2968" y="0"/>
                  </a:moveTo>
                  <a:cubicBezTo>
                    <a:pt x="1995" y="0"/>
                    <a:pt x="1120" y="497"/>
                    <a:pt x="631" y="1262"/>
                  </a:cubicBezTo>
                  <a:cubicBezTo>
                    <a:pt x="95" y="2081"/>
                    <a:pt x="1" y="3152"/>
                    <a:pt x="347" y="4034"/>
                  </a:cubicBezTo>
                  <a:cubicBezTo>
                    <a:pt x="789" y="5074"/>
                    <a:pt x="1860" y="5798"/>
                    <a:pt x="3057" y="5798"/>
                  </a:cubicBezTo>
                  <a:cubicBezTo>
                    <a:pt x="4034" y="5798"/>
                    <a:pt x="4884" y="5326"/>
                    <a:pt x="5451" y="4538"/>
                  </a:cubicBezTo>
                  <a:cubicBezTo>
                    <a:pt x="5987" y="3719"/>
                    <a:pt x="6081" y="2648"/>
                    <a:pt x="5735" y="1766"/>
                  </a:cubicBezTo>
                  <a:cubicBezTo>
                    <a:pt x="5294" y="726"/>
                    <a:pt x="4223" y="1"/>
                    <a:pt x="3057" y="1"/>
                  </a:cubicBezTo>
                  <a:cubicBezTo>
                    <a:pt x="3027" y="1"/>
                    <a:pt x="2997" y="0"/>
                    <a:pt x="2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-41550075" y="2853950"/>
              <a:ext cx="40200" cy="42550"/>
            </a:xfrm>
            <a:custGeom>
              <a:rect b="b" l="l" r="r" t="t"/>
              <a:pathLst>
                <a:path extrusionOk="0" h="1702" w="1608">
                  <a:moveTo>
                    <a:pt x="379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60"/>
                  </a:lnTo>
                  <a:cubicBezTo>
                    <a:pt x="1" y="1512"/>
                    <a:pt x="190" y="1701"/>
                    <a:pt x="379" y="1701"/>
                  </a:cubicBezTo>
                  <a:lnTo>
                    <a:pt x="1230" y="1701"/>
                  </a:lnTo>
                  <a:cubicBezTo>
                    <a:pt x="1450" y="1701"/>
                    <a:pt x="1608" y="1512"/>
                    <a:pt x="1608" y="1260"/>
                  </a:cubicBezTo>
                  <a:cubicBezTo>
                    <a:pt x="1608" y="1040"/>
                    <a:pt x="1419" y="851"/>
                    <a:pt x="1230" y="851"/>
                  </a:cubicBezTo>
                  <a:lnTo>
                    <a:pt x="788" y="851"/>
                  </a:lnTo>
                  <a:lnTo>
                    <a:pt x="788" y="410"/>
                  </a:lnTo>
                  <a:cubicBezTo>
                    <a:pt x="788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351" name="Google Shape;351;p26"/>
          <p:cNvGrpSpPr/>
          <p:nvPr/>
        </p:nvGrpSpPr>
        <p:grpSpPr>
          <a:xfrm>
            <a:off x="456743" y="974500"/>
            <a:ext cx="1404907" cy="3490742"/>
            <a:chOff x="456743" y="974500"/>
            <a:chExt cx="1404907" cy="3490742"/>
          </a:xfrm>
        </p:grpSpPr>
        <p:sp>
          <p:nvSpPr>
            <p:cNvPr id="352" name="Google Shape;352;p26"/>
            <p:cNvSpPr txBox="1"/>
            <p:nvPr/>
          </p:nvSpPr>
          <p:spPr>
            <a:xfrm>
              <a:off x="456743" y="4052142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6"/>
            <p:cNvSpPr txBox="1"/>
            <p:nvPr/>
          </p:nvSpPr>
          <p:spPr>
            <a:xfrm>
              <a:off x="456743" y="3648248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aturn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54" name="Google Shape;354;p26"/>
            <p:cNvCxnSpPr>
              <a:endCxn id="353" idx="0"/>
            </p:cNvCxnSpPr>
            <p:nvPr/>
          </p:nvCxnSpPr>
          <p:spPr>
            <a:xfrm flipH="1">
              <a:off x="1159193" y="3114548"/>
              <a:ext cx="3000" cy="533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55" name="Google Shape;355;p26"/>
            <p:cNvSpPr/>
            <p:nvPr/>
          </p:nvSpPr>
          <p:spPr>
            <a:xfrm flipH="1">
              <a:off x="826050" y="2341463"/>
              <a:ext cx="666285" cy="511769"/>
            </a:xfrm>
            <a:custGeom>
              <a:rect b="b" l="l" r="r" t="t"/>
              <a:pathLst>
                <a:path extrusionOk="0" h="16991" w="22121">
                  <a:moveTo>
                    <a:pt x="6622" y="1"/>
                  </a:moveTo>
                  <a:cubicBezTo>
                    <a:pt x="3133" y="109"/>
                    <a:pt x="508" y="487"/>
                    <a:pt x="508" y="487"/>
                  </a:cubicBezTo>
                  <a:lnTo>
                    <a:pt x="508" y="519"/>
                  </a:lnTo>
                  <a:cubicBezTo>
                    <a:pt x="508" y="519"/>
                    <a:pt x="163" y="2809"/>
                    <a:pt x="33" y="5919"/>
                  </a:cubicBezTo>
                  <a:cubicBezTo>
                    <a:pt x="87" y="6341"/>
                    <a:pt x="206" y="6784"/>
                    <a:pt x="465" y="6881"/>
                  </a:cubicBezTo>
                  <a:cubicBezTo>
                    <a:pt x="546" y="6915"/>
                    <a:pt x="631" y="6930"/>
                    <a:pt x="719" y="6930"/>
                  </a:cubicBezTo>
                  <a:cubicBezTo>
                    <a:pt x="1052" y="6930"/>
                    <a:pt x="1428" y="6707"/>
                    <a:pt x="1804" y="6416"/>
                  </a:cubicBezTo>
                  <a:cubicBezTo>
                    <a:pt x="2269" y="6027"/>
                    <a:pt x="2895" y="5779"/>
                    <a:pt x="3554" y="5779"/>
                  </a:cubicBezTo>
                  <a:cubicBezTo>
                    <a:pt x="5066" y="5779"/>
                    <a:pt x="6308" y="7010"/>
                    <a:pt x="6308" y="8522"/>
                  </a:cubicBezTo>
                  <a:cubicBezTo>
                    <a:pt x="6308" y="10045"/>
                    <a:pt x="5077" y="11277"/>
                    <a:pt x="3554" y="11277"/>
                  </a:cubicBezTo>
                  <a:cubicBezTo>
                    <a:pt x="2895" y="11277"/>
                    <a:pt x="2301" y="10963"/>
                    <a:pt x="1815" y="10661"/>
                  </a:cubicBezTo>
                  <a:cubicBezTo>
                    <a:pt x="1405" y="10397"/>
                    <a:pt x="994" y="10063"/>
                    <a:pt x="643" y="10063"/>
                  </a:cubicBezTo>
                  <a:cubicBezTo>
                    <a:pt x="578" y="10063"/>
                    <a:pt x="515" y="10074"/>
                    <a:pt x="454" y="10099"/>
                  </a:cubicBezTo>
                  <a:cubicBezTo>
                    <a:pt x="195" y="10207"/>
                    <a:pt x="76" y="10683"/>
                    <a:pt x="1" y="11104"/>
                  </a:cubicBezTo>
                  <a:cubicBezTo>
                    <a:pt x="141" y="14225"/>
                    <a:pt x="465" y="16515"/>
                    <a:pt x="465" y="16515"/>
                  </a:cubicBezTo>
                  <a:cubicBezTo>
                    <a:pt x="465" y="16515"/>
                    <a:pt x="2884" y="16839"/>
                    <a:pt x="6135" y="16958"/>
                  </a:cubicBezTo>
                  <a:cubicBezTo>
                    <a:pt x="6524" y="16958"/>
                    <a:pt x="6946" y="16839"/>
                    <a:pt x="7043" y="16602"/>
                  </a:cubicBezTo>
                  <a:cubicBezTo>
                    <a:pt x="7205" y="16202"/>
                    <a:pt x="6946" y="15737"/>
                    <a:pt x="6578" y="15251"/>
                  </a:cubicBezTo>
                  <a:lnTo>
                    <a:pt x="6589" y="15251"/>
                  </a:lnTo>
                  <a:cubicBezTo>
                    <a:pt x="6200" y="14776"/>
                    <a:pt x="5952" y="14150"/>
                    <a:pt x="5952" y="13491"/>
                  </a:cubicBezTo>
                  <a:cubicBezTo>
                    <a:pt x="5952" y="11979"/>
                    <a:pt x="7183" y="10737"/>
                    <a:pt x="8717" y="10737"/>
                  </a:cubicBezTo>
                  <a:cubicBezTo>
                    <a:pt x="10240" y="10737"/>
                    <a:pt x="11525" y="11968"/>
                    <a:pt x="11525" y="13480"/>
                  </a:cubicBezTo>
                  <a:cubicBezTo>
                    <a:pt x="11525" y="14139"/>
                    <a:pt x="11266" y="14733"/>
                    <a:pt x="10964" y="15208"/>
                  </a:cubicBezTo>
                  <a:cubicBezTo>
                    <a:pt x="10348" y="15694"/>
                    <a:pt x="10186" y="16180"/>
                    <a:pt x="10348" y="16569"/>
                  </a:cubicBezTo>
                  <a:cubicBezTo>
                    <a:pt x="10445" y="16796"/>
                    <a:pt x="10823" y="16926"/>
                    <a:pt x="11212" y="16990"/>
                  </a:cubicBezTo>
                  <a:cubicBezTo>
                    <a:pt x="14279" y="16872"/>
                    <a:pt x="16515" y="16580"/>
                    <a:pt x="16515" y="16580"/>
                  </a:cubicBezTo>
                  <a:lnTo>
                    <a:pt x="16515" y="16558"/>
                  </a:lnTo>
                  <a:cubicBezTo>
                    <a:pt x="16515" y="16558"/>
                    <a:pt x="16116" y="13804"/>
                    <a:pt x="16018" y="10207"/>
                  </a:cubicBezTo>
                  <a:cubicBezTo>
                    <a:pt x="16083" y="10099"/>
                    <a:pt x="16148" y="10002"/>
                    <a:pt x="16245" y="9970"/>
                  </a:cubicBezTo>
                  <a:cubicBezTo>
                    <a:pt x="16326" y="9936"/>
                    <a:pt x="16413" y="9920"/>
                    <a:pt x="16503" y="9920"/>
                  </a:cubicBezTo>
                  <a:cubicBezTo>
                    <a:pt x="16844" y="9920"/>
                    <a:pt x="17239" y="10142"/>
                    <a:pt x="17606" y="10423"/>
                  </a:cubicBezTo>
                  <a:lnTo>
                    <a:pt x="17606" y="10413"/>
                  </a:lnTo>
                  <a:cubicBezTo>
                    <a:pt x="18081" y="10801"/>
                    <a:pt x="18708" y="11050"/>
                    <a:pt x="19367" y="11050"/>
                  </a:cubicBezTo>
                  <a:cubicBezTo>
                    <a:pt x="20890" y="11050"/>
                    <a:pt x="22121" y="9819"/>
                    <a:pt x="22121" y="8296"/>
                  </a:cubicBezTo>
                  <a:cubicBezTo>
                    <a:pt x="22121" y="6773"/>
                    <a:pt x="20890" y="5487"/>
                    <a:pt x="19377" y="5487"/>
                  </a:cubicBezTo>
                  <a:cubicBezTo>
                    <a:pt x="18719" y="5487"/>
                    <a:pt x="18060" y="5747"/>
                    <a:pt x="17639" y="6049"/>
                  </a:cubicBezTo>
                  <a:cubicBezTo>
                    <a:pt x="17277" y="6318"/>
                    <a:pt x="16812" y="6698"/>
                    <a:pt x="16428" y="6698"/>
                  </a:cubicBezTo>
                  <a:cubicBezTo>
                    <a:pt x="16365" y="6698"/>
                    <a:pt x="16303" y="6688"/>
                    <a:pt x="16245" y="6665"/>
                  </a:cubicBezTo>
                  <a:cubicBezTo>
                    <a:pt x="16148" y="6622"/>
                    <a:pt x="16094" y="6568"/>
                    <a:pt x="16029" y="6460"/>
                  </a:cubicBezTo>
                  <a:cubicBezTo>
                    <a:pt x="16148" y="3068"/>
                    <a:pt x="16515" y="530"/>
                    <a:pt x="16515" y="530"/>
                  </a:cubicBezTo>
                  <a:lnTo>
                    <a:pt x="16515" y="508"/>
                  </a:lnTo>
                  <a:cubicBezTo>
                    <a:pt x="16515" y="508"/>
                    <a:pt x="13869" y="141"/>
                    <a:pt x="10402" y="22"/>
                  </a:cubicBezTo>
                  <a:cubicBezTo>
                    <a:pt x="10283" y="87"/>
                    <a:pt x="10207" y="163"/>
                    <a:pt x="10175" y="260"/>
                  </a:cubicBezTo>
                  <a:cubicBezTo>
                    <a:pt x="10013" y="649"/>
                    <a:pt x="10359" y="1156"/>
                    <a:pt x="10661" y="1621"/>
                  </a:cubicBezTo>
                  <a:cubicBezTo>
                    <a:pt x="10964" y="2096"/>
                    <a:pt x="11255" y="2722"/>
                    <a:pt x="11255" y="3381"/>
                  </a:cubicBezTo>
                  <a:cubicBezTo>
                    <a:pt x="11255" y="4904"/>
                    <a:pt x="10013" y="6135"/>
                    <a:pt x="8479" y="6135"/>
                  </a:cubicBezTo>
                  <a:cubicBezTo>
                    <a:pt x="6956" y="6135"/>
                    <a:pt x="5725" y="4904"/>
                    <a:pt x="5725" y="3392"/>
                  </a:cubicBezTo>
                  <a:cubicBezTo>
                    <a:pt x="5725" y="2733"/>
                    <a:pt x="6038" y="2139"/>
                    <a:pt x="6352" y="1653"/>
                  </a:cubicBezTo>
                  <a:cubicBezTo>
                    <a:pt x="6665" y="1167"/>
                    <a:pt x="7054" y="670"/>
                    <a:pt x="6892" y="260"/>
                  </a:cubicBezTo>
                  <a:cubicBezTo>
                    <a:pt x="6848" y="152"/>
                    <a:pt x="6751" y="76"/>
                    <a:pt x="66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 txBox="1"/>
            <p:nvPr/>
          </p:nvSpPr>
          <p:spPr>
            <a:xfrm>
              <a:off x="456750" y="974500"/>
              <a:ext cx="14049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0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57" name="Google Shape;357;p26"/>
            <p:cNvCxnSpPr>
              <a:endCxn id="356" idx="2"/>
            </p:cNvCxnSpPr>
            <p:nvPr/>
          </p:nvCxnSpPr>
          <p:spPr>
            <a:xfrm rot="10800000">
              <a:off x="1159200" y="1546600"/>
              <a:ext cx="3000" cy="533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358" name="Google Shape;358;p26"/>
          <p:cNvGrpSpPr/>
          <p:nvPr/>
        </p:nvGrpSpPr>
        <p:grpSpPr>
          <a:xfrm>
            <a:off x="5917230" y="974500"/>
            <a:ext cx="1404904" cy="3490742"/>
            <a:chOff x="5917230" y="974500"/>
            <a:chExt cx="1404904" cy="3490742"/>
          </a:xfrm>
        </p:grpSpPr>
        <p:sp>
          <p:nvSpPr>
            <p:cNvPr id="359" name="Google Shape;359;p26"/>
            <p:cNvSpPr txBox="1"/>
            <p:nvPr/>
          </p:nvSpPr>
          <p:spPr>
            <a:xfrm>
              <a:off x="5917234" y="4052142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26"/>
            <p:cNvSpPr txBox="1"/>
            <p:nvPr/>
          </p:nvSpPr>
          <p:spPr>
            <a:xfrm>
              <a:off x="5917234" y="3648248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61" name="Google Shape;361;p26"/>
            <p:cNvCxnSpPr>
              <a:endCxn id="360" idx="0"/>
            </p:cNvCxnSpPr>
            <p:nvPr/>
          </p:nvCxnSpPr>
          <p:spPr>
            <a:xfrm>
              <a:off x="6619084" y="3114548"/>
              <a:ext cx="600" cy="533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62" name="Google Shape;362;p26"/>
            <p:cNvSpPr/>
            <p:nvPr/>
          </p:nvSpPr>
          <p:spPr>
            <a:xfrm flipH="1">
              <a:off x="6286693" y="2341463"/>
              <a:ext cx="665983" cy="511769"/>
            </a:xfrm>
            <a:custGeom>
              <a:rect b="b" l="l" r="r" t="t"/>
              <a:pathLst>
                <a:path extrusionOk="0" h="16991" w="22111">
                  <a:moveTo>
                    <a:pt x="6600" y="1"/>
                  </a:moveTo>
                  <a:cubicBezTo>
                    <a:pt x="3122" y="109"/>
                    <a:pt x="487" y="487"/>
                    <a:pt x="487" y="487"/>
                  </a:cubicBezTo>
                  <a:lnTo>
                    <a:pt x="487" y="519"/>
                  </a:lnTo>
                  <a:cubicBezTo>
                    <a:pt x="487" y="519"/>
                    <a:pt x="152" y="2809"/>
                    <a:pt x="11" y="5919"/>
                  </a:cubicBezTo>
                  <a:cubicBezTo>
                    <a:pt x="65" y="6341"/>
                    <a:pt x="195" y="6784"/>
                    <a:pt x="443" y="6881"/>
                  </a:cubicBezTo>
                  <a:cubicBezTo>
                    <a:pt x="527" y="6915"/>
                    <a:pt x="613" y="6930"/>
                    <a:pt x="702" y="6930"/>
                  </a:cubicBezTo>
                  <a:cubicBezTo>
                    <a:pt x="1041" y="6930"/>
                    <a:pt x="1415" y="6707"/>
                    <a:pt x="1783" y="6416"/>
                  </a:cubicBezTo>
                  <a:cubicBezTo>
                    <a:pt x="2258" y="6027"/>
                    <a:pt x="2874" y="5779"/>
                    <a:pt x="3543" y="5779"/>
                  </a:cubicBezTo>
                  <a:cubicBezTo>
                    <a:pt x="5055" y="5779"/>
                    <a:pt x="6297" y="7010"/>
                    <a:pt x="6297" y="8522"/>
                  </a:cubicBezTo>
                  <a:cubicBezTo>
                    <a:pt x="6297" y="10045"/>
                    <a:pt x="5066" y="11277"/>
                    <a:pt x="3554" y="11277"/>
                  </a:cubicBezTo>
                  <a:cubicBezTo>
                    <a:pt x="2895" y="11277"/>
                    <a:pt x="2301" y="10963"/>
                    <a:pt x="1815" y="10661"/>
                  </a:cubicBezTo>
                  <a:cubicBezTo>
                    <a:pt x="1405" y="10397"/>
                    <a:pt x="994" y="10063"/>
                    <a:pt x="642" y="10063"/>
                  </a:cubicBezTo>
                  <a:cubicBezTo>
                    <a:pt x="578" y="10063"/>
                    <a:pt x="515" y="10074"/>
                    <a:pt x="454" y="10099"/>
                  </a:cubicBezTo>
                  <a:cubicBezTo>
                    <a:pt x="195" y="10207"/>
                    <a:pt x="76" y="10683"/>
                    <a:pt x="1" y="11104"/>
                  </a:cubicBezTo>
                  <a:cubicBezTo>
                    <a:pt x="141" y="14225"/>
                    <a:pt x="465" y="16515"/>
                    <a:pt x="465" y="16515"/>
                  </a:cubicBezTo>
                  <a:cubicBezTo>
                    <a:pt x="465" y="16515"/>
                    <a:pt x="2884" y="16839"/>
                    <a:pt x="6135" y="16958"/>
                  </a:cubicBezTo>
                  <a:cubicBezTo>
                    <a:pt x="6513" y="16958"/>
                    <a:pt x="6913" y="16839"/>
                    <a:pt x="7021" y="16602"/>
                  </a:cubicBezTo>
                  <a:cubicBezTo>
                    <a:pt x="7183" y="16202"/>
                    <a:pt x="6924" y="15737"/>
                    <a:pt x="6567" y="15251"/>
                  </a:cubicBezTo>
                  <a:lnTo>
                    <a:pt x="6578" y="15251"/>
                  </a:lnTo>
                  <a:cubicBezTo>
                    <a:pt x="6189" y="14776"/>
                    <a:pt x="5941" y="14150"/>
                    <a:pt x="5941" y="13491"/>
                  </a:cubicBezTo>
                  <a:cubicBezTo>
                    <a:pt x="5941" y="11979"/>
                    <a:pt x="7172" y="10737"/>
                    <a:pt x="8695" y="10737"/>
                  </a:cubicBezTo>
                  <a:cubicBezTo>
                    <a:pt x="10218" y="10737"/>
                    <a:pt x="11504" y="11968"/>
                    <a:pt x="11504" y="13480"/>
                  </a:cubicBezTo>
                  <a:cubicBezTo>
                    <a:pt x="11504" y="14139"/>
                    <a:pt x="11244" y="14733"/>
                    <a:pt x="10953" y="15208"/>
                  </a:cubicBezTo>
                  <a:cubicBezTo>
                    <a:pt x="10326" y="15694"/>
                    <a:pt x="10164" y="16180"/>
                    <a:pt x="10326" y="16569"/>
                  </a:cubicBezTo>
                  <a:cubicBezTo>
                    <a:pt x="10423" y="16796"/>
                    <a:pt x="10801" y="16926"/>
                    <a:pt x="11201" y="16990"/>
                  </a:cubicBezTo>
                  <a:cubicBezTo>
                    <a:pt x="14258" y="16872"/>
                    <a:pt x="16504" y="16580"/>
                    <a:pt x="16504" y="16580"/>
                  </a:cubicBezTo>
                  <a:lnTo>
                    <a:pt x="16504" y="16558"/>
                  </a:lnTo>
                  <a:cubicBezTo>
                    <a:pt x="16504" y="16558"/>
                    <a:pt x="16094" y="13804"/>
                    <a:pt x="15997" y="10207"/>
                  </a:cubicBezTo>
                  <a:cubicBezTo>
                    <a:pt x="16072" y="10099"/>
                    <a:pt x="16137" y="10002"/>
                    <a:pt x="16234" y="9970"/>
                  </a:cubicBezTo>
                  <a:cubicBezTo>
                    <a:pt x="16316" y="9936"/>
                    <a:pt x="16402" y="9920"/>
                    <a:pt x="16491" y="9920"/>
                  </a:cubicBezTo>
                  <a:cubicBezTo>
                    <a:pt x="16830" y="9920"/>
                    <a:pt x="17219" y="10142"/>
                    <a:pt x="17595" y="10423"/>
                  </a:cubicBezTo>
                  <a:lnTo>
                    <a:pt x="17595" y="10413"/>
                  </a:lnTo>
                  <a:cubicBezTo>
                    <a:pt x="18070" y="10801"/>
                    <a:pt x="18686" y="11050"/>
                    <a:pt x="19345" y="11050"/>
                  </a:cubicBezTo>
                  <a:cubicBezTo>
                    <a:pt x="20879" y="11050"/>
                    <a:pt x="22110" y="9819"/>
                    <a:pt x="22110" y="8296"/>
                  </a:cubicBezTo>
                  <a:cubicBezTo>
                    <a:pt x="22110" y="6773"/>
                    <a:pt x="20879" y="5487"/>
                    <a:pt x="19367" y="5487"/>
                  </a:cubicBezTo>
                  <a:cubicBezTo>
                    <a:pt x="18697" y="5487"/>
                    <a:pt x="18038" y="5747"/>
                    <a:pt x="17617" y="6049"/>
                  </a:cubicBezTo>
                  <a:cubicBezTo>
                    <a:pt x="17265" y="6318"/>
                    <a:pt x="16793" y="6698"/>
                    <a:pt x="16414" y="6698"/>
                  </a:cubicBezTo>
                  <a:cubicBezTo>
                    <a:pt x="16351" y="6698"/>
                    <a:pt x="16291" y="6688"/>
                    <a:pt x="16234" y="6665"/>
                  </a:cubicBezTo>
                  <a:cubicBezTo>
                    <a:pt x="16137" y="6622"/>
                    <a:pt x="16083" y="6568"/>
                    <a:pt x="16018" y="6460"/>
                  </a:cubicBezTo>
                  <a:cubicBezTo>
                    <a:pt x="16137" y="3068"/>
                    <a:pt x="16504" y="530"/>
                    <a:pt x="16504" y="530"/>
                  </a:cubicBezTo>
                  <a:lnTo>
                    <a:pt x="16504" y="508"/>
                  </a:lnTo>
                  <a:cubicBezTo>
                    <a:pt x="16504" y="508"/>
                    <a:pt x="13858" y="141"/>
                    <a:pt x="10391" y="22"/>
                  </a:cubicBezTo>
                  <a:cubicBezTo>
                    <a:pt x="10261" y="87"/>
                    <a:pt x="10197" y="163"/>
                    <a:pt x="10153" y="260"/>
                  </a:cubicBezTo>
                  <a:cubicBezTo>
                    <a:pt x="9991" y="649"/>
                    <a:pt x="10348" y="1156"/>
                    <a:pt x="10639" y="1621"/>
                  </a:cubicBezTo>
                  <a:cubicBezTo>
                    <a:pt x="10953" y="2096"/>
                    <a:pt x="11233" y="2722"/>
                    <a:pt x="11233" y="3381"/>
                  </a:cubicBezTo>
                  <a:cubicBezTo>
                    <a:pt x="11233" y="4904"/>
                    <a:pt x="9991" y="6135"/>
                    <a:pt x="8468" y="6135"/>
                  </a:cubicBezTo>
                  <a:cubicBezTo>
                    <a:pt x="6946" y="6135"/>
                    <a:pt x="5714" y="4904"/>
                    <a:pt x="5714" y="3392"/>
                  </a:cubicBezTo>
                  <a:cubicBezTo>
                    <a:pt x="5714" y="2733"/>
                    <a:pt x="6027" y="2139"/>
                    <a:pt x="6330" y="1653"/>
                  </a:cubicBezTo>
                  <a:cubicBezTo>
                    <a:pt x="6643" y="1167"/>
                    <a:pt x="7032" y="670"/>
                    <a:pt x="6870" y="260"/>
                  </a:cubicBezTo>
                  <a:cubicBezTo>
                    <a:pt x="6838" y="152"/>
                    <a:pt x="6740" y="76"/>
                    <a:pt x="660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 txBox="1"/>
            <p:nvPr/>
          </p:nvSpPr>
          <p:spPr>
            <a:xfrm>
              <a:off x="5917230" y="974500"/>
              <a:ext cx="14049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33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364" name="Google Shape;364;p26"/>
            <p:cNvCxnSpPr>
              <a:endCxn id="363" idx="2"/>
            </p:cNvCxnSpPr>
            <p:nvPr/>
          </p:nvCxnSpPr>
          <p:spPr>
            <a:xfrm flipH="1" rot="10800000">
              <a:off x="6619080" y="1546600"/>
              <a:ext cx="600" cy="533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365" name="Google Shape;365;p26"/>
          <p:cNvGrpSpPr/>
          <p:nvPr/>
        </p:nvGrpSpPr>
        <p:grpSpPr>
          <a:xfrm>
            <a:off x="7282350" y="974500"/>
            <a:ext cx="1404907" cy="3490742"/>
            <a:chOff x="7282350" y="974500"/>
            <a:chExt cx="1404907" cy="3490742"/>
          </a:xfrm>
        </p:grpSpPr>
        <p:sp>
          <p:nvSpPr>
            <p:cNvPr id="366" name="Google Shape;366;p26"/>
            <p:cNvSpPr txBox="1"/>
            <p:nvPr/>
          </p:nvSpPr>
          <p:spPr>
            <a:xfrm>
              <a:off x="7282357" y="4052142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7" name="Google Shape;367;p26"/>
            <p:cNvCxnSpPr>
              <a:endCxn id="368" idx="0"/>
            </p:cNvCxnSpPr>
            <p:nvPr/>
          </p:nvCxnSpPr>
          <p:spPr>
            <a:xfrm>
              <a:off x="7984807" y="3114548"/>
              <a:ext cx="0" cy="5337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68" name="Google Shape;368;p26"/>
            <p:cNvSpPr txBox="1"/>
            <p:nvPr/>
          </p:nvSpPr>
          <p:spPr>
            <a:xfrm>
              <a:off x="7282357" y="3648248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</a:t>
              </a:r>
              <a:r>
                <a:rPr b="1" lang="en" sz="21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ars</a:t>
              </a:r>
              <a:endParaRPr b="1" sz="21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 flipH="1" rot="5400000">
              <a:off x="7651981" y="2341463"/>
              <a:ext cx="665652" cy="511769"/>
            </a:xfrm>
            <a:custGeom>
              <a:rect b="b" l="l" r="r" t="t"/>
              <a:pathLst>
                <a:path extrusionOk="0" h="16991" w="22100">
                  <a:moveTo>
                    <a:pt x="6611" y="1"/>
                  </a:moveTo>
                  <a:cubicBezTo>
                    <a:pt x="3122" y="109"/>
                    <a:pt x="487" y="487"/>
                    <a:pt x="487" y="487"/>
                  </a:cubicBezTo>
                  <a:lnTo>
                    <a:pt x="487" y="519"/>
                  </a:lnTo>
                  <a:cubicBezTo>
                    <a:pt x="487" y="519"/>
                    <a:pt x="152" y="2809"/>
                    <a:pt x="23" y="5919"/>
                  </a:cubicBezTo>
                  <a:cubicBezTo>
                    <a:pt x="77" y="6341"/>
                    <a:pt x="195" y="6784"/>
                    <a:pt x="455" y="6881"/>
                  </a:cubicBezTo>
                  <a:cubicBezTo>
                    <a:pt x="536" y="6915"/>
                    <a:pt x="620" y="6930"/>
                    <a:pt x="708" y="6930"/>
                  </a:cubicBezTo>
                  <a:cubicBezTo>
                    <a:pt x="1041" y="6930"/>
                    <a:pt x="1415" y="6707"/>
                    <a:pt x="1783" y="6416"/>
                  </a:cubicBezTo>
                  <a:cubicBezTo>
                    <a:pt x="2258" y="6027"/>
                    <a:pt x="2885" y="5779"/>
                    <a:pt x="3544" y="5779"/>
                  </a:cubicBezTo>
                  <a:cubicBezTo>
                    <a:pt x="5056" y="5779"/>
                    <a:pt x="6298" y="7010"/>
                    <a:pt x="6298" y="8522"/>
                  </a:cubicBezTo>
                  <a:cubicBezTo>
                    <a:pt x="6298" y="10045"/>
                    <a:pt x="5067" y="11277"/>
                    <a:pt x="3554" y="11277"/>
                  </a:cubicBezTo>
                  <a:cubicBezTo>
                    <a:pt x="2896" y="11277"/>
                    <a:pt x="2302" y="10963"/>
                    <a:pt x="1816" y="10661"/>
                  </a:cubicBezTo>
                  <a:cubicBezTo>
                    <a:pt x="1405" y="10397"/>
                    <a:pt x="995" y="10063"/>
                    <a:pt x="643" y="10063"/>
                  </a:cubicBezTo>
                  <a:cubicBezTo>
                    <a:pt x="578" y="10063"/>
                    <a:pt x="515" y="10074"/>
                    <a:pt x="455" y="10099"/>
                  </a:cubicBezTo>
                  <a:cubicBezTo>
                    <a:pt x="195" y="10207"/>
                    <a:pt x="77" y="10683"/>
                    <a:pt x="1" y="11104"/>
                  </a:cubicBezTo>
                  <a:cubicBezTo>
                    <a:pt x="141" y="14225"/>
                    <a:pt x="465" y="16515"/>
                    <a:pt x="465" y="16515"/>
                  </a:cubicBezTo>
                  <a:cubicBezTo>
                    <a:pt x="465" y="16515"/>
                    <a:pt x="2885" y="16839"/>
                    <a:pt x="6136" y="16958"/>
                  </a:cubicBezTo>
                  <a:cubicBezTo>
                    <a:pt x="6514" y="16958"/>
                    <a:pt x="6935" y="16839"/>
                    <a:pt x="7022" y="16602"/>
                  </a:cubicBezTo>
                  <a:cubicBezTo>
                    <a:pt x="7184" y="16202"/>
                    <a:pt x="6935" y="15737"/>
                    <a:pt x="6568" y="15251"/>
                  </a:cubicBezTo>
                  <a:lnTo>
                    <a:pt x="6579" y="15251"/>
                  </a:lnTo>
                  <a:cubicBezTo>
                    <a:pt x="6190" y="14776"/>
                    <a:pt x="5941" y="14150"/>
                    <a:pt x="5941" y="13491"/>
                  </a:cubicBezTo>
                  <a:cubicBezTo>
                    <a:pt x="5941" y="11979"/>
                    <a:pt x="7173" y="10737"/>
                    <a:pt x="8696" y="10737"/>
                  </a:cubicBezTo>
                  <a:cubicBezTo>
                    <a:pt x="10229" y="10737"/>
                    <a:pt x="11504" y="11968"/>
                    <a:pt x="11504" y="13480"/>
                  </a:cubicBezTo>
                  <a:cubicBezTo>
                    <a:pt x="11504" y="14139"/>
                    <a:pt x="11256" y="14733"/>
                    <a:pt x="10953" y="15208"/>
                  </a:cubicBezTo>
                  <a:cubicBezTo>
                    <a:pt x="10337" y="15694"/>
                    <a:pt x="10175" y="16180"/>
                    <a:pt x="10337" y="16569"/>
                  </a:cubicBezTo>
                  <a:cubicBezTo>
                    <a:pt x="10424" y="16796"/>
                    <a:pt x="10802" y="16926"/>
                    <a:pt x="11191" y="16990"/>
                  </a:cubicBezTo>
                  <a:cubicBezTo>
                    <a:pt x="14258" y="16872"/>
                    <a:pt x="16505" y="16580"/>
                    <a:pt x="16505" y="16580"/>
                  </a:cubicBezTo>
                  <a:lnTo>
                    <a:pt x="16505" y="16558"/>
                  </a:lnTo>
                  <a:cubicBezTo>
                    <a:pt x="16505" y="16558"/>
                    <a:pt x="16094" y="13804"/>
                    <a:pt x="15997" y="10207"/>
                  </a:cubicBezTo>
                  <a:cubicBezTo>
                    <a:pt x="16073" y="10099"/>
                    <a:pt x="16138" y="10002"/>
                    <a:pt x="16235" y="9970"/>
                  </a:cubicBezTo>
                  <a:cubicBezTo>
                    <a:pt x="16316" y="9936"/>
                    <a:pt x="16402" y="9920"/>
                    <a:pt x="16492" y="9920"/>
                  </a:cubicBezTo>
                  <a:cubicBezTo>
                    <a:pt x="16830" y="9920"/>
                    <a:pt x="17220" y="10142"/>
                    <a:pt x="17596" y="10423"/>
                  </a:cubicBezTo>
                  <a:lnTo>
                    <a:pt x="17596" y="10413"/>
                  </a:lnTo>
                  <a:cubicBezTo>
                    <a:pt x="18071" y="10801"/>
                    <a:pt x="18687" y="11050"/>
                    <a:pt x="19345" y="11050"/>
                  </a:cubicBezTo>
                  <a:cubicBezTo>
                    <a:pt x="20879" y="11050"/>
                    <a:pt x="22100" y="9819"/>
                    <a:pt x="22100" y="8296"/>
                  </a:cubicBezTo>
                  <a:cubicBezTo>
                    <a:pt x="22100" y="6773"/>
                    <a:pt x="20879" y="5487"/>
                    <a:pt x="19367" y="5487"/>
                  </a:cubicBezTo>
                  <a:cubicBezTo>
                    <a:pt x="18708" y="5487"/>
                    <a:pt x="18039" y="5747"/>
                    <a:pt x="17628" y="6049"/>
                  </a:cubicBezTo>
                  <a:cubicBezTo>
                    <a:pt x="17267" y="6318"/>
                    <a:pt x="16794" y="6698"/>
                    <a:pt x="16414" y="6698"/>
                  </a:cubicBezTo>
                  <a:cubicBezTo>
                    <a:pt x="16352" y="6698"/>
                    <a:pt x="16291" y="6688"/>
                    <a:pt x="16235" y="6665"/>
                  </a:cubicBezTo>
                  <a:cubicBezTo>
                    <a:pt x="16138" y="6622"/>
                    <a:pt x="16084" y="6568"/>
                    <a:pt x="16019" y="6460"/>
                  </a:cubicBezTo>
                  <a:cubicBezTo>
                    <a:pt x="16138" y="3068"/>
                    <a:pt x="16505" y="530"/>
                    <a:pt x="16505" y="530"/>
                  </a:cubicBezTo>
                  <a:lnTo>
                    <a:pt x="16505" y="508"/>
                  </a:lnTo>
                  <a:cubicBezTo>
                    <a:pt x="16505" y="508"/>
                    <a:pt x="13859" y="141"/>
                    <a:pt x="10391" y="22"/>
                  </a:cubicBezTo>
                  <a:cubicBezTo>
                    <a:pt x="10262" y="87"/>
                    <a:pt x="10197" y="163"/>
                    <a:pt x="10154" y="260"/>
                  </a:cubicBezTo>
                  <a:cubicBezTo>
                    <a:pt x="9992" y="649"/>
                    <a:pt x="10348" y="1156"/>
                    <a:pt x="10640" y="1621"/>
                  </a:cubicBezTo>
                  <a:cubicBezTo>
                    <a:pt x="10953" y="2096"/>
                    <a:pt x="11234" y="2722"/>
                    <a:pt x="11234" y="3381"/>
                  </a:cubicBezTo>
                  <a:cubicBezTo>
                    <a:pt x="11234" y="4904"/>
                    <a:pt x="9992" y="6135"/>
                    <a:pt x="8469" y="6135"/>
                  </a:cubicBezTo>
                  <a:cubicBezTo>
                    <a:pt x="6946" y="6135"/>
                    <a:pt x="5715" y="4904"/>
                    <a:pt x="5715" y="3392"/>
                  </a:cubicBezTo>
                  <a:cubicBezTo>
                    <a:pt x="5715" y="2733"/>
                    <a:pt x="6028" y="2139"/>
                    <a:pt x="6341" y="1653"/>
                  </a:cubicBezTo>
                  <a:cubicBezTo>
                    <a:pt x="6644" y="1167"/>
                    <a:pt x="7043" y="670"/>
                    <a:pt x="6881" y="260"/>
                  </a:cubicBezTo>
                  <a:cubicBezTo>
                    <a:pt x="6838" y="152"/>
                    <a:pt x="6741" y="76"/>
                    <a:pt x="66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6"/>
            <p:cNvCxnSpPr>
              <a:endCxn id="371" idx="2"/>
            </p:cNvCxnSpPr>
            <p:nvPr/>
          </p:nvCxnSpPr>
          <p:spPr>
            <a:xfrm rot="10800000">
              <a:off x="7984800" y="1546600"/>
              <a:ext cx="0" cy="53370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71" name="Google Shape;371;p26"/>
            <p:cNvSpPr txBox="1"/>
            <p:nvPr/>
          </p:nvSpPr>
          <p:spPr>
            <a:xfrm>
              <a:off x="7282350" y="974500"/>
              <a:ext cx="14049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33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1821866" y="974500"/>
            <a:ext cx="1404904" cy="3490755"/>
            <a:chOff x="1821866" y="974500"/>
            <a:chExt cx="1404904" cy="3490755"/>
          </a:xfrm>
        </p:grpSpPr>
        <p:cxnSp>
          <p:nvCxnSpPr>
            <p:cNvPr id="373" name="Google Shape;373;p26"/>
            <p:cNvCxnSpPr>
              <a:endCxn id="374" idx="0"/>
            </p:cNvCxnSpPr>
            <p:nvPr/>
          </p:nvCxnSpPr>
          <p:spPr>
            <a:xfrm>
              <a:off x="2524316" y="3114548"/>
              <a:ext cx="0" cy="5337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75" name="Google Shape;375;p26"/>
            <p:cNvSpPr txBox="1"/>
            <p:nvPr/>
          </p:nvSpPr>
          <p:spPr>
            <a:xfrm>
              <a:off x="1821866" y="4052155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6"/>
            <p:cNvSpPr txBox="1"/>
            <p:nvPr/>
          </p:nvSpPr>
          <p:spPr>
            <a:xfrm>
              <a:off x="1821866" y="3648248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 flipH="1" rot="5400000">
              <a:off x="2191173" y="2341462"/>
              <a:ext cx="666285" cy="511769"/>
            </a:xfrm>
            <a:custGeom>
              <a:rect b="b" l="l" r="r" t="t"/>
              <a:pathLst>
                <a:path extrusionOk="0" h="16991" w="22121">
                  <a:moveTo>
                    <a:pt x="6622" y="1"/>
                  </a:moveTo>
                  <a:cubicBezTo>
                    <a:pt x="3133" y="109"/>
                    <a:pt x="508" y="487"/>
                    <a:pt x="508" y="487"/>
                  </a:cubicBezTo>
                  <a:lnTo>
                    <a:pt x="508" y="519"/>
                  </a:lnTo>
                  <a:cubicBezTo>
                    <a:pt x="508" y="519"/>
                    <a:pt x="163" y="2809"/>
                    <a:pt x="33" y="5919"/>
                  </a:cubicBezTo>
                  <a:cubicBezTo>
                    <a:pt x="87" y="6341"/>
                    <a:pt x="206" y="6784"/>
                    <a:pt x="465" y="6881"/>
                  </a:cubicBezTo>
                  <a:cubicBezTo>
                    <a:pt x="546" y="6915"/>
                    <a:pt x="631" y="6930"/>
                    <a:pt x="719" y="6930"/>
                  </a:cubicBezTo>
                  <a:cubicBezTo>
                    <a:pt x="1052" y="6930"/>
                    <a:pt x="1428" y="6707"/>
                    <a:pt x="1804" y="6416"/>
                  </a:cubicBezTo>
                  <a:cubicBezTo>
                    <a:pt x="2269" y="6027"/>
                    <a:pt x="2895" y="5779"/>
                    <a:pt x="3554" y="5779"/>
                  </a:cubicBezTo>
                  <a:cubicBezTo>
                    <a:pt x="5066" y="5779"/>
                    <a:pt x="6308" y="7010"/>
                    <a:pt x="6308" y="8522"/>
                  </a:cubicBezTo>
                  <a:cubicBezTo>
                    <a:pt x="6308" y="10045"/>
                    <a:pt x="5077" y="11277"/>
                    <a:pt x="3554" y="11277"/>
                  </a:cubicBezTo>
                  <a:cubicBezTo>
                    <a:pt x="2895" y="11277"/>
                    <a:pt x="2301" y="10963"/>
                    <a:pt x="1815" y="10661"/>
                  </a:cubicBezTo>
                  <a:cubicBezTo>
                    <a:pt x="1405" y="10397"/>
                    <a:pt x="994" y="10063"/>
                    <a:pt x="643" y="10063"/>
                  </a:cubicBezTo>
                  <a:cubicBezTo>
                    <a:pt x="578" y="10063"/>
                    <a:pt x="515" y="10074"/>
                    <a:pt x="454" y="10099"/>
                  </a:cubicBezTo>
                  <a:cubicBezTo>
                    <a:pt x="195" y="10207"/>
                    <a:pt x="76" y="10683"/>
                    <a:pt x="1" y="11104"/>
                  </a:cubicBezTo>
                  <a:cubicBezTo>
                    <a:pt x="141" y="14225"/>
                    <a:pt x="465" y="16515"/>
                    <a:pt x="465" y="16515"/>
                  </a:cubicBezTo>
                  <a:cubicBezTo>
                    <a:pt x="465" y="16515"/>
                    <a:pt x="2884" y="16839"/>
                    <a:pt x="6135" y="16958"/>
                  </a:cubicBezTo>
                  <a:cubicBezTo>
                    <a:pt x="6524" y="16958"/>
                    <a:pt x="6946" y="16839"/>
                    <a:pt x="7043" y="16602"/>
                  </a:cubicBezTo>
                  <a:cubicBezTo>
                    <a:pt x="7205" y="16202"/>
                    <a:pt x="6946" y="15737"/>
                    <a:pt x="6578" y="15251"/>
                  </a:cubicBezTo>
                  <a:lnTo>
                    <a:pt x="6589" y="15251"/>
                  </a:lnTo>
                  <a:cubicBezTo>
                    <a:pt x="6200" y="14776"/>
                    <a:pt x="5952" y="14150"/>
                    <a:pt x="5952" y="13491"/>
                  </a:cubicBezTo>
                  <a:cubicBezTo>
                    <a:pt x="5952" y="11979"/>
                    <a:pt x="7183" y="10737"/>
                    <a:pt x="8717" y="10737"/>
                  </a:cubicBezTo>
                  <a:cubicBezTo>
                    <a:pt x="10240" y="10737"/>
                    <a:pt x="11525" y="11968"/>
                    <a:pt x="11525" y="13480"/>
                  </a:cubicBezTo>
                  <a:cubicBezTo>
                    <a:pt x="11525" y="14139"/>
                    <a:pt x="11266" y="14733"/>
                    <a:pt x="10964" y="15208"/>
                  </a:cubicBezTo>
                  <a:cubicBezTo>
                    <a:pt x="10348" y="15694"/>
                    <a:pt x="10186" y="16180"/>
                    <a:pt x="10348" y="16569"/>
                  </a:cubicBezTo>
                  <a:cubicBezTo>
                    <a:pt x="10445" y="16796"/>
                    <a:pt x="10823" y="16926"/>
                    <a:pt x="11212" y="16990"/>
                  </a:cubicBezTo>
                  <a:cubicBezTo>
                    <a:pt x="14279" y="16872"/>
                    <a:pt x="16515" y="16580"/>
                    <a:pt x="16515" y="16580"/>
                  </a:cubicBezTo>
                  <a:lnTo>
                    <a:pt x="16515" y="16558"/>
                  </a:lnTo>
                  <a:cubicBezTo>
                    <a:pt x="16515" y="16558"/>
                    <a:pt x="16116" y="13804"/>
                    <a:pt x="16018" y="10207"/>
                  </a:cubicBezTo>
                  <a:cubicBezTo>
                    <a:pt x="16083" y="10099"/>
                    <a:pt x="16148" y="10002"/>
                    <a:pt x="16245" y="9970"/>
                  </a:cubicBezTo>
                  <a:cubicBezTo>
                    <a:pt x="16326" y="9936"/>
                    <a:pt x="16413" y="9920"/>
                    <a:pt x="16503" y="9920"/>
                  </a:cubicBezTo>
                  <a:cubicBezTo>
                    <a:pt x="16844" y="9920"/>
                    <a:pt x="17239" y="10142"/>
                    <a:pt x="17606" y="10423"/>
                  </a:cubicBezTo>
                  <a:lnTo>
                    <a:pt x="17606" y="10413"/>
                  </a:lnTo>
                  <a:cubicBezTo>
                    <a:pt x="18081" y="10801"/>
                    <a:pt x="18708" y="11050"/>
                    <a:pt x="19367" y="11050"/>
                  </a:cubicBezTo>
                  <a:cubicBezTo>
                    <a:pt x="20890" y="11050"/>
                    <a:pt x="22121" y="9819"/>
                    <a:pt x="22121" y="8296"/>
                  </a:cubicBezTo>
                  <a:cubicBezTo>
                    <a:pt x="22121" y="6773"/>
                    <a:pt x="20890" y="5487"/>
                    <a:pt x="19377" y="5487"/>
                  </a:cubicBezTo>
                  <a:cubicBezTo>
                    <a:pt x="18719" y="5487"/>
                    <a:pt x="18060" y="5747"/>
                    <a:pt x="17639" y="6049"/>
                  </a:cubicBezTo>
                  <a:cubicBezTo>
                    <a:pt x="17277" y="6318"/>
                    <a:pt x="16812" y="6698"/>
                    <a:pt x="16428" y="6698"/>
                  </a:cubicBezTo>
                  <a:cubicBezTo>
                    <a:pt x="16365" y="6698"/>
                    <a:pt x="16303" y="6688"/>
                    <a:pt x="16245" y="6665"/>
                  </a:cubicBezTo>
                  <a:cubicBezTo>
                    <a:pt x="16148" y="6622"/>
                    <a:pt x="16094" y="6568"/>
                    <a:pt x="16029" y="6460"/>
                  </a:cubicBezTo>
                  <a:cubicBezTo>
                    <a:pt x="16148" y="3068"/>
                    <a:pt x="16515" y="530"/>
                    <a:pt x="16515" y="530"/>
                  </a:cubicBezTo>
                  <a:lnTo>
                    <a:pt x="16515" y="508"/>
                  </a:lnTo>
                  <a:cubicBezTo>
                    <a:pt x="16515" y="508"/>
                    <a:pt x="13869" y="141"/>
                    <a:pt x="10402" y="22"/>
                  </a:cubicBezTo>
                  <a:cubicBezTo>
                    <a:pt x="10283" y="87"/>
                    <a:pt x="10207" y="163"/>
                    <a:pt x="10175" y="260"/>
                  </a:cubicBezTo>
                  <a:cubicBezTo>
                    <a:pt x="10013" y="649"/>
                    <a:pt x="10359" y="1156"/>
                    <a:pt x="10661" y="1621"/>
                  </a:cubicBezTo>
                  <a:cubicBezTo>
                    <a:pt x="10964" y="2096"/>
                    <a:pt x="11255" y="2722"/>
                    <a:pt x="11255" y="3381"/>
                  </a:cubicBezTo>
                  <a:cubicBezTo>
                    <a:pt x="11255" y="4904"/>
                    <a:pt x="10013" y="6135"/>
                    <a:pt x="8479" y="6135"/>
                  </a:cubicBezTo>
                  <a:cubicBezTo>
                    <a:pt x="6956" y="6135"/>
                    <a:pt x="5725" y="4904"/>
                    <a:pt x="5725" y="3392"/>
                  </a:cubicBezTo>
                  <a:cubicBezTo>
                    <a:pt x="5725" y="2733"/>
                    <a:pt x="6038" y="2139"/>
                    <a:pt x="6352" y="1653"/>
                  </a:cubicBezTo>
                  <a:cubicBezTo>
                    <a:pt x="6665" y="1167"/>
                    <a:pt x="7054" y="670"/>
                    <a:pt x="6892" y="260"/>
                  </a:cubicBezTo>
                  <a:cubicBezTo>
                    <a:pt x="6848" y="152"/>
                    <a:pt x="6751" y="76"/>
                    <a:pt x="662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" name="Google Shape;377;p26"/>
            <p:cNvCxnSpPr>
              <a:endCxn id="378" idx="2"/>
            </p:cNvCxnSpPr>
            <p:nvPr/>
          </p:nvCxnSpPr>
          <p:spPr>
            <a:xfrm rot="10800000">
              <a:off x="2524320" y="1546600"/>
              <a:ext cx="0" cy="5337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78" name="Google Shape;378;p26"/>
            <p:cNvSpPr txBox="1"/>
            <p:nvPr/>
          </p:nvSpPr>
          <p:spPr>
            <a:xfrm>
              <a:off x="1821870" y="974500"/>
              <a:ext cx="14049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3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79" name="Google Shape;379;p26"/>
          <p:cNvGrpSpPr/>
          <p:nvPr/>
        </p:nvGrpSpPr>
        <p:grpSpPr>
          <a:xfrm>
            <a:off x="3186989" y="974500"/>
            <a:ext cx="1404902" cy="3490755"/>
            <a:chOff x="3186989" y="974500"/>
            <a:chExt cx="1404902" cy="3490755"/>
          </a:xfrm>
        </p:grpSpPr>
        <p:cxnSp>
          <p:nvCxnSpPr>
            <p:cNvPr id="380" name="Google Shape;380;p26"/>
            <p:cNvCxnSpPr>
              <a:endCxn id="381" idx="0"/>
            </p:cNvCxnSpPr>
            <p:nvPr/>
          </p:nvCxnSpPr>
          <p:spPr>
            <a:xfrm>
              <a:off x="3889439" y="3114548"/>
              <a:ext cx="0" cy="533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82" name="Google Shape;382;p26"/>
            <p:cNvSpPr txBox="1"/>
            <p:nvPr/>
          </p:nvSpPr>
          <p:spPr>
            <a:xfrm>
              <a:off x="3186989" y="4052155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37150" spcFirstLastPara="1" rIns="1371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Moon is a natural satellite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26"/>
            <p:cNvSpPr txBox="1"/>
            <p:nvPr/>
          </p:nvSpPr>
          <p:spPr>
            <a:xfrm>
              <a:off x="3186989" y="3648248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Moon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 flipH="1" rot="10800000">
              <a:off x="3556296" y="2341463"/>
              <a:ext cx="666285" cy="511769"/>
            </a:xfrm>
            <a:custGeom>
              <a:rect b="b" l="l" r="r" t="t"/>
              <a:pathLst>
                <a:path extrusionOk="0" h="16991" w="22121">
                  <a:moveTo>
                    <a:pt x="6622" y="1"/>
                  </a:moveTo>
                  <a:cubicBezTo>
                    <a:pt x="3133" y="109"/>
                    <a:pt x="508" y="487"/>
                    <a:pt x="508" y="487"/>
                  </a:cubicBezTo>
                  <a:lnTo>
                    <a:pt x="508" y="519"/>
                  </a:lnTo>
                  <a:cubicBezTo>
                    <a:pt x="508" y="519"/>
                    <a:pt x="163" y="2809"/>
                    <a:pt x="33" y="5919"/>
                  </a:cubicBezTo>
                  <a:cubicBezTo>
                    <a:pt x="87" y="6341"/>
                    <a:pt x="206" y="6784"/>
                    <a:pt x="465" y="6881"/>
                  </a:cubicBezTo>
                  <a:cubicBezTo>
                    <a:pt x="546" y="6915"/>
                    <a:pt x="631" y="6930"/>
                    <a:pt x="719" y="6930"/>
                  </a:cubicBezTo>
                  <a:cubicBezTo>
                    <a:pt x="1052" y="6930"/>
                    <a:pt x="1428" y="6707"/>
                    <a:pt x="1804" y="6416"/>
                  </a:cubicBezTo>
                  <a:cubicBezTo>
                    <a:pt x="2269" y="6027"/>
                    <a:pt x="2895" y="5779"/>
                    <a:pt x="3554" y="5779"/>
                  </a:cubicBezTo>
                  <a:cubicBezTo>
                    <a:pt x="5066" y="5779"/>
                    <a:pt x="6308" y="7010"/>
                    <a:pt x="6308" y="8522"/>
                  </a:cubicBezTo>
                  <a:cubicBezTo>
                    <a:pt x="6308" y="10045"/>
                    <a:pt x="5077" y="11277"/>
                    <a:pt x="3554" y="11277"/>
                  </a:cubicBezTo>
                  <a:cubicBezTo>
                    <a:pt x="2895" y="11277"/>
                    <a:pt x="2301" y="10963"/>
                    <a:pt x="1815" y="10661"/>
                  </a:cubicBezTo>
                  <a:cubicBezTo>
                    <a:pt x="1405" y="10397"/>
                    <a:pt x="994" y="10063"/>
                    <a:pt x="643" y="10063"/>
                  </a:cubicBezTo>
                  <a:cubicBezTo>
                    <a:pt x="578" y="10063"/>
                    <a:pt x="515" y="10074"/>
                    <a:pt x="454" y="10099"/>
                  </a:cubicBezTo>
                  <a:cubicBezTo>
                    <a:pt x="195" y="10207"/>
                    <a:pt x="76" y="10683"/>
                    <a:pt x="1" y="11104"/>
                  </a:cubicBezTo>
                  <a:cubicBezTo>
                    <a:pt x="141" y="14225"/>
                    <a:pt x="465" y="16515"/>
                    <a:pt x="465" y="16515"/>
                  </a:cubicBezTo>
                  <a:cubicBezTo>
                    <a:pt x="465" y="16515"/>
                    <a:pt x="2884" y="16839"/>
                    <a:pt x="6135" y="16958"/>
                  </a:cubicBezTo>
                  <a:cubicBezTo>
                    <a:pt x="6524" y="16958"/>
                    <a:pt x="6946" y="16839"/>
                    <a:pt x="7043" y="16602"/>
                  </a:cubicBezTo>
                  <a:cubicBezTo>
                    <a:pt x="7205" y="16202"/>
                    <a:pt x="6946" y="15737"/>
                    <a:pt x="6578" y="15251"/>
                  </a:cubicBezTo>
                  <a:lnTo>
                    <a:pt x="6589" y="15251"/>
                  </a:lnTo>
                  <a:cubicBezTo>
                    <a:pt x="6200" y="14776"/>
                    <a:pt x="5952" y="14150"/>
                    <a:pt x="5952" y="13491"/>
                  </a:cubicBezTo>
                  <a:cubicBezTo>
                    <a:pt x="5952" y="11979"/>
                    <a:pt x="7183" y="10737"/>
                    <a:pt x="8717" y="10737"/>
                  </a:cubicBezTo>
                  <a:cubicBezTo>
                    <a:pt x="10240" y="10737"/>
                    <a:pt x="11525" y="11968"/>
                    <a:pt x="11525" y="13480"/>
                  </a:cubicBezTo>
                  <a:cubicBezTo>
                    <a:pt x="11525" y="14139"/>
                    <a:pt x="11266" y="14733"/>
                    <a:pt x="10964" y="15208"/>
                  </a:cubicBezTo>
                  <a:cubicBezTo>
                    <a:pt x="10348" y="15694"/>
                    <a:pt x="10186" y="16180"/>
                    <a:pt x="10348" y="16569"/>
                  </a:cubicBezTo>
                  <a:cubicBezTo>
                    <a:pt x="10445" y="16796"/>
                    <a:pt x="10823" y="16926"/>
                    <a:pt x="11212" y="16990"/>
                  </a:cubicBezTo>
                  <a:cubicBezTo>
                    <a:pt x="14279" y="16872"/>
                    <a:pt x="16515" y="16580"/>
                    <a:pt x="16515" y="16580"/>
                  </a:cubicBezTo>
                  <a:lnTo>
                    <a:pt x="16515" y="16558"/>
                  </a:lnTo>
                  <a:cubicBezTo>
                    <a:pt x="16515" y="16558"/>
                    <a:pt x="16116" y="13804"/>
                    <a:pt x="16018" y="10207"/>
                  </a:cubicBezTo>
                  <a:cubicBezTo>
                    <a:pt x="16083" y="10099"/>
                    <a:pt x="16148" y="10002"/>
                    <a:pt x="16245" y="9970"/>
                  </a:cubicBezTo>
                  <a:cubicBezTo>
                    <a:pt x="16326" y="9936"/>
                    <a:pt x="16413" y="9920"/>
                    <a:pt x="16503" y="9920"/>
                  </a:cubicBezTo>
                  <a:cubicBezTo>
                    <a:pt x="16844" y="9920"/>
                    <a:pt x="17239" y="10142"/>
                    <a:pt x="17606" y="10423"/>
                  </a:cubicBezTo>
                  <a:lnTo>
                    <a:pt x="17606" y="10413"/>
                  </a:lnTo>
                  <a:cubicBezTo>
                    <a:pt x="18081" y="10801"/>
                    <a:pt x="18708" y="11050"/>
                    <a:pt x="19367" y="11050"/>
                  </a:cubicBezTo>
                  <a:cubicBezTo>
                    <a:pt x="20890" y="11050"/>
                    <a:pt x="22121" y="9819"/>
                    <a:pt x="22121" y="8296"/>
                  </a:cubicBezTo>
                  <a:cubicBezTo>
                    <a:pt x="22121" y="6773"/>
                    <a:pt x="20890" y="5487"/>
                    <a:pt x="19377" y="5487"/>
                  </a:cubicBezTo>
                  <a:cubicBezTo>
                    <a:pt x="18719" y="5487"/>
                    <a:pt x="18060" y="5747"/>
                    <a:pt x="17639" y="6049"/>
                  </a:cubicBezTo>
                  <a:cubicBezTo>
                    <a:pt x="17277" y="6318"/>
                    <a:pt x="16812" y="6698"/>
                    <a:pt x="16428" y="6698"/>
                  </a:cubicBezTo>
                  <a:cubicBezTo>
                    <a:pt x="16365" y="6698"/>
                    <a:pt x="16303" y="6688"/>
                    <a:pt x="16245" y="6665"/>
                  </a:cubicBezTo>
                  <a:cubicBezTo>
                    <a:pt x="16148" y="6622"/>
                    <a:pt x="16094" y="6568"/>
                    <a:pt x="16029" y="6460"/>
                  </a:cubicBezTo>
                  <a:cubicBezTo>
                    <a:pt x="16148" y="3068"/>
                    <a:pt x="16515" y="530"/>
                    <a:pt x="16515" y="530"/>
                  </a:cubicBezTo>
                  <a:lnTo>
                    <a:pt x="16515" y="508"/>
                  </a:lnTo>
                  <a:cubicBezTo>
                    <a:pt x="16515" y="508"/>
                    <a:pt x="13869" y="141"/>
                    <a:pt x="10402" y="22"/>
                  </a:cubicBezTo>
                  <a:cubicBezTo>
                    <a:pt x="10283" y="87"/>
                    <a:pt x="10207" y="163"/>
                    <a:pt x="10175" y="260"/>
                  </a:cubicBezTo>
                  <a:cubicBezTo>
                    <a:pt x="10013" y="649"/>
                    <a:pt x="10359" y="1156"/>
                    <a:pt x="10661" y="1621"/>
                  </a:cubicBezTo>
                  <a:cubicBezTo>
                    <a:pt x="10964" y="2096"/>
                    <a:pt x="11255" y="2722"/>
                    <a:pt x="11255" y="3381"/>
                  </a:cubicBezTo>
                  <a:cubicBezTo>
                    <a:pt x="11255" y="4904"/>
                    <a:pt x="10013" y="6135"/>
                    <a:pt x="8479" y="6135"/>
                  </a:cubicBezTo>
                  <a:cubicBezTo>
                    <a:pt x="6956" y="6135"/>
                    <a:pt x="5725" y="4904"/>
                    <a:pt x="5725" y="3392"/>
                  </a:cubicBezTo>
                  <a:cubicBezTo>
                    <a:pt x="5725" y="2733"/>
                    <a:pt x="6038" y="2139"/>
                    <a:pt x="6352" y="1653"/>
                  </a:cubicBezTo>
                  <a:cubicBezTo>
                    <a:pt x="6665" y="1167"/>
                    <a:pt x="7054" y="670"/>
                    <a:pt x="6892" y="260"/>
                  </a:cubicBezTo>
                  <a:cubicBezTo>
                    <a:pt x="6848" y="152"/>
                    <a:pt x="6751" y="76"/>
                    <a:pt x="662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4" name="Google Shape;384;p26"/>
            <p:cNvCxnSpPr>
              <a:endCxn id="385" idx="2"/>
            </p:cNvCxnSpPr>
            <p:nvPr/>
          </p:nvCxnSpPr>
          <p:spPr>
            <a:xfrm rot="10800000">
              <a:off x="3889440" y="1546600"/>
              <a:ext cx="0" cy="533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85" name="Google Shape;385;p26"/>
            <p:cNvSpPr txBox="1"/>
            <p:nvPr/>
          </p:nvSpPr>
          <p:spPr>
            <a:xfrm>
              <a:off x="3186990" y="974500"/>
              <a:ext cx="14049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3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86" name="Google Shape;386;p26"/>
          <p:cNvCxnSpPr>
            <a:endCxn id="387" idx="0"/>
          </p:cNvCxnSpPr>
          <p:nvPr/>
        </p:nvCxnSpPr>
        <p:spPr>
          <a:xfrm>
            <a:off x="5254561" y="3114548"/>
            <a:ext cx="0" cy="533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88" name="Google Shape;388;p26"/>
          <p:cNvCxnSpPr>
            <a:endCxn id="389" idx="2"/>
          </p:cNvCxnSpPr>
          <p:nvPr/>
        </p:nvCxnSpPr>
        <p:spPr>
          <a:xfrm rot="10800000">
            <a:off x="5254560" y="1546600"/>
            <a:ext cx="0" cy="533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90" name="Google Shape;390;p26"/>
          <p:cNvGrpSpPr/>
          <p:nvPr/>
        </p:nvGrpSpPr>
        <p:grpSpPr>
          <a:xfrm>
            <a:off x="4552110" y="974500"/>
            <a:ext cx="1404901" cy="3490755"/>
            <a:chOff x="4552110" y="974500"/>
            <a:chExt cx="1404901" cy="3490755"/>
          </a:xfrm>
        </p:grpSpPr>
        <p:sp>
          <p:nvSpPr>
            <p:cNvPr id="391" name="Google Shape;391;p26"/>
            <p:cNvSpPr txBox="1"/>
            <p:nvPr/>
          </p:nvSpPr>
          <p:spPr>
            <a:xfrm>
              <a:off x="4552111" y="4052155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4552111" y="3648248"/>
              <a:ext cx="1404900" cy="4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flipH="1" rot="-5400000">
              <a:off x="4921419" y="2341463"/>
              <a:ext cx="666285" cy="511769"/>
            </a:xfrm>
            <a:custGeom>
              <a:rect b="b" l="l" r="r" t="t"/>
              <a:pathLst>
                <a:path extrusionOk="0" h="16991" w="22121">
                  <a:moveTo>
                    <a:pt x="6621" y="1"/>
                  </a:moveTo>
                  <a:cubicBezTo>
                    <a:pt x="3132" y="109"/>
                    <a:pt x="508" y="487"/>
                    <a:pt x="508" y="487"/>
                  </a:cubicBezTo>
                  <a:lnTo>
                    <a:pt x="508" y="519"/>
                  </a:lnTo>
                  <a:cubicBezTo>
                    <a:pt x="508" y="519"/>
                    <a:pt x="162" y="2809"/>
                    <a:pt x="32" y="5919"/>
                  </a:cubicBezTo>
                  <a:cubicBezTo>
                    <a:pt x="86" y="6341"/>
                    <a:pt x="205" y="6784"/>
                    <a:pt x="464" y="6881"/>
                  </a:cubicBezTo>
                  <a:cubicBezTo>
                    <a:pt x="546" y="6915"/>
                    <a:pt x="630" y="6930"/>
                    <a:pt x="718" y="6930"/>
                  </a:cubicBezTo>
                  <a:cubicBezTo>
                    <a:pt x="1051" y="6930"/>
                    <a:pt x="1428" y="6707"/>
                    <a:pt x="1804" y="6416"/>
                  </a:cubicBezTo>
                  <a:cubicBezTo>
                    <a:pt x="2268" y="6027"/>
                    <a:pt x="2895" y="5779"/>
                    <a:pt x="3554" y="5779"/>
                  </a:cubicBezTo>
                  <a:cubicBezTo>
                    <a:pt x="5066" y="5779"/>
                    <a:pt x="6308" y="7010"/>
                    <a:pt x="6308" y="8522"/>
                  </a:cubicBezTo>
                  <a:cubicBezTo>
                    <a:pt x="6308" y="10045"/>
                    <a:pt x="5076" y="11277"/>
                    <a:pt x="3554" y="11277"/>
                  </a:cubicBezTo>
                  <a:cubicBezTo>
                    <a:pt x="2895" y="11277"/>
                    <a:pt x="2301" y="10963"/>
                    <a:pt x="1815" y="10661"/>
                  </a:cubicBezTo>
                  <a:cubicBezTo>
                    <a:pt x="1404" y="10397"/>
                    <a:pt x="994" y="10063"/>
                    <a:pt x="642" y="10063"/>
                  </a:cubicBezTo>
                  <a:cubicBezTo>
                    <a:pt x="577" y="10063"/>
                    <a:pt x="514" y="10074"/>
                    <a:pt x="454" y="10099"/>
                  </a:cubicBezTo>
                  <a:cubicBezTo>
                    <a:pt x="194" y="10207"/>
                    <a:pt x="76" y="10683"/>
                    <a:pt x="0" y="11104"/>
                  </a:cubicBezTo>
                  <a:cubicBezTo>
                    <a:pt x="140" y="14225"/>
                    <a:pt x="464" y="16515"/>
                    <a:pt x="464" y="16515"/>
                  </a:cubicBezTo>
                  <a:cubicBezTo>
                    <a:pt x="464" y="16515"/>
                    <a:pt x="2884" y="16839"/>
                    <a:pt x="6135" y="16958"/>
                  </a:cubicBezTo>
                  <a:cubicBezTo>
                    <a:pt x="6524" y="16958"/>
                    <a:pt x="6934" y="16839"/>
                    <a:pt x="7042" y="16602"/>
                  </a:cubicBezTo>
                  <a:cubicBezTo>
                    <a:pt x="7204" y="16202"/>
                    <a:pt x="6945" y="15737"/>
                    <a:pt x="6578" y="15251"/>
                  </a:cubicBezTo>
                  <a:lnTo>
                    <a:pt x="6589" y="15251"/>
                  </a:lnTo>
                  <a:cubicBezTo>
                    <a:pt x="6200" y="14776"/>
                    <a:pt x="5951" y="14150"/>
                    <a:pt x="5951" y="13491"/>
                  </a:cubicBezTo>
                  <a:cubicBezTo>
                    <a:pt x="5951" y="11979"/>
                    <a:pt x="7183" y="10737"/>
                    <a:pt x="8716" y="10737"/>
                  </a:cubicBezTo>
                  <a:cubicBezTo>
                    <a:pt x="10239" y="10737"/>
                    <a:pt x="11525" y="11968"/>
                    <a:pt x="11525" y="13480"/>
                  </a:cubicBezTo>
                  <a:cubicBezTo>
                    <a:pt x="11525" y="14139"/>
                    <a:pt x="11265" y="14733"/>
                    <a:pt x="10963" y="15208"/>
                  </a:cubicBezTo>
                  <a:cubicBezTo>
                    <a:pt x="10347" y="15694"/>
                    <a:pt x="10185" y="16180"/>
                    <a:pt x="10347" y="16569"/>
                  </a:cubicBezTo>
                  <a:cubicBezTo>
                    <a:pt x="10445" y="16796"/>
                    <a:pt x="10823" y="16926"/>
                    <a:pt x="11211" y="16990"/>
                  </a:cubicBezTo>
                  <a:cubicBezTo>
                    <a:pt x="14279" y="16872"/>
                    <a:pt x="16515" y="16580"/>
                    <a:pt x="16515" y="16580"/>
                  </a:cubicBezTo>
                  <a:lnTo>
                    <a:pt x="16515" y="16558"/>
                  </a:lnTo>
                  <a:cubicBezTo>
                    <a:pt x="16515" y="16558"/>
                    <a:pt x="16115" y="13804"/>
                    <a:pt x="16018" y="10207"/>
                  </a:cubicBezTo>
                  <a:cubicBezTo>
                    <a:pt x="16083" y="10099"/>
                    <a:pt x="16147" y="10002"/>
                    <a:pt x="16245" y="9970"/>
                  </a:cubicBezTo>
                  <a:cubicBezTo>
                    <a:pt x="16326" y="9936"/>
                    <a:pt x="16412" y="9920"/>
                    <a:pt x="16503" y="9920"/>
                  </a:cubicBezTo>
                  <a:cubicBezTo>
                    <a:pt x="16844" y="9920"/>
                    <a:pt x="17238" y="10142"/>
                    <a:pt x="17606" y="10423"/>
                  </a:cubicBezTo>
                  <a:lnTo>
                    <a:pt x="17606" y="10413"/>
                  </a:lnTo>
                  <a:cubicBezTo>
                    <a:pt x="18081" y="10801"/>
                    <a:pt x="18707" y="11050"/>
                    <a:pt x="19366" y="11050"/>
                  </a:cubicBezTo>
                  <a:cubicBezTo>
                    <a:pt x="20889" y="11050"/>
                    <a:pt x="22120" y="9819"/>
                    <a:pt x="22120" y="8296"/>
                  </a:cubicBezTo>
                  <a:cubicBezTo>
                    <a:pt x="22120" y="6773"/>
                    <a:pt x="20889" y="5487"/>
                    <a:pt x="19377" y="5487"/>
                  </a:cubicBezTo>
                  <a:cubicBezTo>
                    <a:pt x="18718" y="5487"/>
                    <a:pt x="18059" y="5747"/>
                    <a:pt x="17638" y="6049"/>
                  </a:cubicBezTo>
                  <a:cubicBezTo>
                    <a:pt x="17276" y="6318"/>
                    <a:pt x="16812" y="6698"/>
                    <a:pt x="16428" y="6698"/>
                  </a:cubicBezTo>
                  <a:cubicBezTo>
                    <a:pt x="16364" y="6698"/>
                    <a:pt x="16303" y="6688"/>
                    <a:pt x="16245" y="6665"/>
                  </a:cubicBezTo>
                  <a:cubicBezTo>
                    <a:pt x="16147" y="6622"/>
                    <a:pt x="16093" y="6568"/>
                    <a:pt x="16029" y="6460"/>
                  </a:cubicBezTo>
                  <a:cubicBezTo>
                    <a:pt x="16147" y="3068"/>
                    <a:pt x="16515" y="530"/>
                    <a:pt x="16515" y="530"/>
                  </a:cubicBezTo>
                  <a:lnTo>
                    <a:pt x="16515" y="508"/>
                  </a:lnTo>
                  <a:cubicBezTo>
                    <a:pt x="16515" y="508"/>
                    <a:pt x="13868" y="141"/>
                    <a:pt x="10401" y="22"/>
                  </a:cubicBezTo>
                  <a:cubicBezTo>
                    <a:pt x="10283" y="87"/>
                    <a:pt x="10207" y="163"/>
                    <a:pt x="10175" y="260"/>
                  </a:cubicBezTo>
                  <a:cubicBezTo>
                    <a:pt x="10013" y="649"/>
                    <a:pt x="10358" y="1156"/>
                    <a:pt x="10661" y="1621"/>
                  </a:cubicBezTo>
                  <a:cubicBezTo>
                    <a:pt x="10963" y="2096"/>
                    <a:pt x="11255" y="2722"/>
                    <a:pt x="11255" y="3381"/>
                  </a:cubicBezTo>
                  <a:cubicBezTo>
                    <a:pt x="11255" y="4904"/>
                    <a:pt x="10013" y="6135"/>
                    <a:pt x="8479" y="6135"/>
                  </a:cubicBezTo>
                  <a:cubicBezTo>
                    <a:pt x="6956" y="6135"/>
                    <a:pt x="5725" y="4904"/>
                    <a:pt x="5725" y="3392"/>
                  </a:cubicBezTo>
                  <a:cubicBezTo>
                    <a:pt x="5725" y="2733"/>
                    <a:pt x="6038" y="2139"/>
                    <a:pt x="6351" y="1653"/>
                  </a:cubicBezTo>
                  <a:cubicBezTo>
                    <a:pt x="6664" y="1167"/>
                    <a:pt x="7053" y="670"/>
                    <a:pt x="6891" y="260"/>
                  </a:cubicBezTo>
                  <a:cubicBezTo>
                    <a:pt x="6848" y="152"/>
                    <a:pt x="6751" y="76"/>
                    <a:pt x="66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4552110" y="974500"/>
              <a:ext cx="1404900" cy="5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33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type="title"/>
          </p:nvPr>
        </p:nvSpPr>
        <p:spPr>
          <a:xfrm>
            <a:off x="412025" y="457200"/>
            <a:ext cx="83199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Timeline Infographics</a:t>
            </a:r>
            <a:endParaRPr/>
          </a:p>
        </p:txBody>
      </p:sp>
      <p:grpSp>
        <p:nvGrpSpPr>
          <p:cNvPr id="398" name="Google Shape;398;p27"/>
          <p:cNvGrpSpPr/>
          <p:nvPr/>
        </p:nvGrpSpPr>
        <p:grpSpPr>
          <a:xfrm>
            <a:off x="452438" y="946134"/>
            <a:ext cx="1361412" cy="3769962"/>
            <a:chOff x="452438" y="946134"/>
            <a:chExt cx="1361412" cy="3769962"/>
          </a:xfrm>
        </p:grpSpPr>
        <p:grpSp>
          <p:nvGrpSpPr>
            <p:cNvPr id="399" name="Google Shape;399;p27"/>
            <p:cNvGrpSpPr/>
            <p:nvPr/>
          </p:nvGrpSpPr>
          <p:grpSpPr>
            <a:xfrm>
              <a:off x="452438" y="946134"/>
              <a:ext cx="1361412" cy="3132004"/>
              <a:chOff x="457188" y="1098450"/>
              <a:chExt cx="1361412" cy="3559905"/>
            </a:xfrm>
          </p:grpSpPr>
          <p:sp>
            <p:nvSpPr>
              <p:cNvPr id="400" name="Google Shape;400;p27"/>
              <p:cNvSpPr/>
              <p:nvPr/>
            </p:nvSpPr>
            <p:spPr>
              <a:xfrm>
                <a:off x="457200" y="2491455"/>
                <a:ext cx="1361400" cy="2166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457188" y="1098450"/>
                <a:ext cx="1361400" cy="1272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2" name="Google Shape;402;p27"/>
            <p:cNvSpPr txBox="1"/>
            <p:nvPr/>
          </p:nvSpPr>
          <p:spPr>
            <a:xfrm>
              <a:off x="719288" y="1110150"/>
              <a:ext cx="827700" cy="2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b="1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7"/>
            <p:cNvSpPr txBox="1"/>
            <p:nvPr/>
          </p:nvSpPr>
          <p:spPr>
            <a:xfrm>
              <a:off x="719288" y="1426650"/>
              <a:ext cx="8277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4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4" name="Google Shape;404;p27"/>
            <p:cNvSpPr txBox="1"/>
            <p:nvPr/>
          </p:nvSpPr>
          <p:spPr>
            <a:xfrm>
              <a:off x="510488" y="2337126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21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7"/>
            <p:cNvSpPr txBox="1"/>
            <p:nvPr/>
          </p:nvSpPr>
          <p:spPr>
            <a:xfrm>
              <a:off x="510488" y="2737630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 flipH="1" rot="10800000">
              <a:off x="655432" y="3481250"/>
              <a:ext cx="756310" cy="952621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 flipH="1" rot="10800000">
              <a:off x="655432" y="3763475"/>
              <a:ext cx="756310" cy="952621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27"/>
          <p:cNvGrpSpPr/>
          <p:nvPr/>
        </p:nvGrpSpPr>
        <p:grpSpPr>
          <a:xfrm>
            <a:off x="2165869" y="946134"/>
            <a:ext cx="1361406" cy="3769962"/>
            <a:chOff x="2165869" y="946134"/>
            <a:chExt cx="1361406" cy="3769962"/>
          </a:xfrm>
        </p:grpSpPr>
        <p:grpSp>
          <p:nvGrpSpPr>
            <p:cNvPr id="409" name="Google Shape;409;p27"/>
            <p:cNvGrpSpPr/>
            <p:nvPr/>
          </p:nvGrpSpPr>
          <p:grpSpPr>
            <a:xfrm>
              <a:off x="2165869" y="946134"/>
              <a:ext cx="1361406" cy="3132004"/>
              <a:chOff x="2180238" y="1098450"/>
              <a:chExt cx="1361406" cy="3559905"/>
            </a:xfrm>
          </p:grpSpPr>
          <p:sp>
            <p:nvSpPr>
              <p:cNvPr id="410" name="Google Shape;410;p27"/>
              <p:cNvSpPr/>
              <p:nvPr/>
            </p:nvSpPr>
            <p:spPr>
              <a:xfrm>
                <a:off x="2180244" y="2491455"/>
                <a:ext cx="1361400" cy="2166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2180238" y="1098450"/>
                <a:ext cx="1361400" cy="127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27"/>
            <p:cNvSpPr txBox="1"/>
            <p:nvPr/>
          </p:nvSpPr>
          <p:spPr>
            <a:xfrm>
              <a:off x="2432719" y="1110150"/>
              <a:ext cx="827700" cy="2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b="1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3" name="Google Shape;413;p27"/>
            <p:cNvSpPr txBox="1"/>
            <p:nvPr/>
          </p:nvSpPr>
          <p:spPr>
            <a:xfrm>
              <a:off x="2432719" y="1426650"/>
              <a:ext cx="8277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4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4" name="Google Shape;414;p27"/>
            <p:cNvSpPr txBox="1"/>
            <p:nvPr/>
          </p:nvSpPr>
          <p:spPr>
            <a:xfrm>
              <a:off x="2223919" y="2337772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1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27"/>
            <p:cNvSpPr txBox="1"/>
            <p:nvPr/>
          </p:nvSpPr>
          <p:spPr>
            <a:xfrm>
              <a:off x="2223919" y="2737008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 flipH="1" rot="10800000">
              <a:off x="2374870" y="3481250"/>
              <a:ext cx="943399" cy="952621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 flipH="1" rot="10800000">
              <a:off x="2374870" y="3763475"/>
              <a:ext cx="943399" cy="952621"/>
            </a:xfrm>
            <a:custGeom>
              <a:rect b="b" l="l" r="r" t="t"/>
              <a:pathLst>
                <a:path extrusionOk="0" h="20954" w="20750">
                  <a:moveTo>
                    <a:pt x="10380" y="0"/>
                  </a:moveTo>
                  <a:cubicBezTo>
                    <a:pt x="9235" y="0"/>
                    <a:pt x="8296" y="929"/>
                    <a:pt x="8296" y="2074"/>
                  </a:cubicBezTo>
                  <a:cubicBezTo>
                    <a:pt x="8296" y="2581"/>
                    <a:pt x="8447" y="3024"/>
                    <a:pt x="8760" y="3391"/>
                  </a:cubicBezTo>
                  <a:cubicBezTo>
                    <a:pt x="8760" y="3748"/>
                    <a:pt x="9311" y="4148"/>
                    <a:pt x="9181" y="4439"/>
                  </a:cubicBezTo>
                  <a:cubicBezTo>
                    <a:pt x="9095" y="4634"/>
                    <a:pt x="8771" y="4720"/>
                    <a:pt x="8468" y="4774"/>
                  </a:cubicBezTo>
                  <a:cubicBezTo>
                    <a:pt x="6265" y="4688"/>
                    <a:pt x="4591" y="4482"/>
                    <a:pt x="4386" y="4450"/>
                  </a:cubicBezTo>
                  <a:lnTo>
                    <a:pt x="4386" y="4450"/>
                  </a:lnTo>
                  <a:cubicBezTo>
                    <a:pt x="4396" y="4504"/>
                    <a:pt x="4623" y="6416"/>
                    <a:pt x="4710" y="8922"/>
                  </a:cubicBezTo>
                  <a:cubicBezTo>
                    <a:pt x="4656" y="9094"/>
                    <a:pt x="4580" y="9246"/>
                    <a:pt x="4450" y="9289"/>
                  </a:cubicBezTo>
                  <a:cubicBezTo>
                    <a:pt x="4389" y="9314"/>
                    <a:pt x="4324" y="9325"/>
                    <a:pt x="4255" y="9325"/>
                  </a:cubicBezTo>
                  <a:cubicBezTo>
                    <a:pt x="4000" y="9325"/>
                    <a:pt x="3703" y="9163"/>
                    <a:pt x="3413" y="8932"/>
                  </a:cubicBezTo>
                  <a:lnTo>
                    <a:pt x="3413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0" y="9418"/>
                    <a:pt x="0" y="10574"/>
                  </a:cubicBezTo>
                  <a:cubicBezTo>
                    <a:pt x="0" y="11719"/>
                    <a:pt x="929" y="12691"/>
                    <a:pt x="2074" y="12691"/>
                  </a:cubicBezTo>
                  <a:cubicBezTo>
                    <a:pt x="2571" y="12691"/>
                    <a:pt x="3025" y="12594"/>
                    <a:pt x="3381" y="12270"/>
                  </a:cubicBezTo>
                  <a:cubicBezTo>
                    <a:pt x="3688" y="11999"/>
                    <a:pt x="4010" y="11766"/>
                    <a:pt x="4284" y="11766"/>
                  </a:cubicBezTo>
                  <a:cubicBezTo>
                    <a:pt x="4338" y="11766"/>
                    <a:pt x="4390" y="11775"/>
                    <a:pt x="4440" y="11795"/>
                  </a:cubicBezTo>
                  <a:cubicBezTo>
                    <a:pt x="4558" y="11849"/>
                    <a:pt x="4645" y="11978"/>
                    <a:pt x="4699" y="12151"/>
                  </a:cubicBezTo>
                  <a:cubicBezTo>
                    <a:pt x="4612" y="14549"/>
                    <a:pt x="4375" y="16385"/>
                    <a:pt x="4353" y="16579"/>
                  </a:cubicBezTo>
                  <a:cubicBezTo>
                    <a:pt x="4396" y="16579"/>
                    <a:pt x="6265" y="16309"/>
                    <a:pt x="8738" y="16212"/>
                  </a:cubicBezTo>
                  <a:cubicBezTo>
                    <a:pt x="8944" y="16266"/>
                    <a:pt x="9127" y="16363"/>
                    <a:pt x="9181" y="16493"/>
                  </a:cubicBezTo>
                  <a:cubicBezTo>
                    <a:pt x="9300" y="16795"/>
                    <a:pt x="9106" y="17173"/>
                    <a:pt x="8825" y="17541"/>
                  </a:cubicBezTo>
                  <a:lnTo>
                    <a:pt x="8836" y="17541"/>
                  </a:lnTo>
                  <a:cubicBezTo>
                    <a:pt x="8544" y="17897"/>
                    <a:pt x="8371" y="18362"/>
                    <a:pt x="8371" y="18869"/>
                  </a:cubicBezTo>
                  <a:cubicBezTo>
                    <a:pt x="8371" y="20025"/>
                    <a:pt x="9311" y="20954"/>
                    <a:pt x="10456" y="20954"/>
                  </a:cubicBezTo>
                  <a:cubicBezTo>
                    <a:pt x="11611" y="20954"/>
                    <a:pt x="12486" y="20025"/>
                    <a:pt x="12486" y="18869"/>
                  </a:cubicBezTo>
                  <a:cubicBezTo>
                    <a:pt x="12486" y="18372"/>
                    <a:pt x="12292" y="17929"/>
                    <a:pt x="11979" y="17562"/>
                  </a:cubicBezTo>
                  <a:cubicBezTo>
                    <a:pt x="11644" y="17195"/>
                    <a:pt x="11460" y="16806"/>
                    <a:pt x="11601" y="16515"/>
                  </a:cubicBezTo>
                  <a:cubicBezTo>
                    <a:pt x="11655" y="16374"/>
                    <a:pt x="11881" y="16277"/>
                    <a:pt x="12097" y="16223"/>
                  </a:cubicBezTo>
                  <a:cubicBezTo>
                    <a:pt x="14463" y="16320"/>
                    <a:pt x="16267" y="16547"/>
                    <a:pt x="16461" y="16579"/>
                  </a:cubicBezTo>
                  <a:cubicBezTo>
                    <a:pt x="16429" y="16374"/>
                    <a:pt x="16191" y="14441"/>
                    <a:pt x="16105" y="11957"/>
                  </a:cubicBezTo>
                  <a:cubicBezTo>
                    <a:pt x="16159" y="11870"/>
                    <a:pt x="16213" y="11784"/>
                    <a:pt x="16299" y="11762"/>
                  </a:cubicBezTo>
                  <a:cubicBezTo>
                    <a:pt x="16362" y="11734"/>
                    <a:pt x="16430" y="11721"/>
                    <a:pt x="16500" y="11721"/>
                  </a:cubicBezTo>
                  <a:cubicBezTo>
                    <a:pt x="16754" y="11721"/>
                    <a:pt x="17048" y="11888"/>
                    <a:pt x="17336" y="12108"/>
                  </a:cubicBezTo>
                  <a:lnTo>
                    <a:pt x="17336" y="12097"/>
                  </a:lnTo>
                  <a:cubicBezTo>
                    <a:pt x="17703" y="12389"/>
                    <a:pt x="18157" y="12572"/>
                    <a:pt x="18675" y="12572"/>
                  </a:cubicBezTo>
                  <a:cubicBezTo>
                    <a:pt x="19820" y="12572"/>
                    <a:pt x="20749" y="11600"/>
                    <a:pt x="20749" y="10444"/>
                  </a:cubicBezTo>
                  <a:cubicBezTo>
                    <a:pt x="20749" y="9300"/>
                    <a:pt x="19820" y="8327"/>
                    <a:pt x="18675" y="8327"/>
                  </a:cubicBezTo>
                  <a:cubicBezTo>
                    <a:pt x="18168" y="8327"/>
                    <a:pt x="17725" y="8716"/>
                    <a:pt x="17358" y="8716"/>
                  </a:cubicBezTo>
                  <a:cubicBezTo>
                    <a:pt x="17055" y="8991"/>
                    <a:pt x="16722" y="9250"/>
                    <a:pt x="16450" y="9250"/>
                  </a:cubicBezTo>
                  <a:cubicBezTo>
                    <a:pt x="16401" y="9250"/>
                    <a:pt x="16354" y="9242"/>
                    <a:pt x="16310" y="9224"/>
                  </a:cubicBezTo>
                  <a:cubicBezTo>
                    <a:pt x="16223" y="9192"/>
                    <a:pt x="16159" y="9138"/>
                    <a:pt x="16115" y="9030"/>
                  </a:cubicBezTo>
                  <a:cubicBezTo>
                    <a:pt x="16202" y="6589"/>
                    <a:pt x="16439" y="4709"/>
                    <a:pt x="16483" y="4472"/>
                  </a:cubicBezTo>
                  <a:lnTo>
                    <a:pt x="16483" y="4472"/>
                  </a:lnTo>
                  <a:cubicBezTo>
                    <a:pt x="16299" y="4493"/>
                    <a:pt x="14603" y="4698"/>
                    <a:pt x="12367" y="4774"/>
                  </a:cubicBezTo>
                  <a:cubicBezTo>
                    <a:pt x="12054" y="4720"/>
                    <a:pt x="11730" y="4634"/>
                    <a:pt x="11655" y="4450"/>
                  </a:cubicBezTo>
                  <a:cubicBezTo>
                    <a:pt x="11525" y="4158"/>
                    <a:pt x="11719" y="3780"/>
                    <a:pt x="12000" y="3413"/>
                  </a:cubicBezTo>
                  <a:lnTo>
                    <a:pt x="11989" y="3413"/>
                  </a:lnTo>
                  <a:cubicBezTo>
                    <a:pt x="12281" y="3046"/>
                    <a:pt x="12475" y="2592"/>
                    <a:pt x="12475" y="2074"/>
                  </a:cubicBezTo>
                  <a:cubicBezTo>
                    <a:pt x="12475" y="929"/>
                    <a:pt x="11525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3879300" y="946134"/>
            <a:ext cx="1361400" cy="3769962"/>
            <a:chOff x="3879300" y="946134"/>
            <a:chExt cx="1361400" cy="3769962"/>
          </a:xfrm>
        </p:grpSpPr>
        <p:grpSp>
          <p:nvGrpSpPr>
            <p:cNvPr id="419" name="Google Shape;419;p27"/>
            <p:cNvGrpSpPr/>
            <p:nvPr/>
          </p:nvGrpSpPr>
          <p:grpSpPr>
            <a:xfrm>
              <a:off x="3879300" y="946134"/>
              <a:ext cx="1361400" cy="3132004"/>
              <a:chOff x="3891301" y="1098450"/>
              <a:chExt cx="1361400" cy="3559905"/>
            </a:xfrm>
          </p:grpSpPr>
          <p:sp>
            <p:nvSpPr>
              <p:cNvPr id="420" name="Google Shape;420;p27"/>
              <p:cNvSpPr/>
              <p:nvPr/>
            </p:nvSpPr>
            <p:spPr>
              <a:xfrm>
                <a:off x="3891301" y="2491455"/>
                <a:ext cx="1361400" cy="2166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3891301" y="1098450"/>
                <a:ext cx="1361400" cy="1272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2" name="Google Shape;422;p27"/>
            <p:cNvSpPr txBox="1"/>
            <p:nvPr/>
          </p:nvSpPr>
          <p:spPr>
            <a:xfrm>
              <a:off x="4146150" y="1110150"/>
              <a:ext cx="827700" cy="2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b="1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3" name="Google Shape;423;p27"/>
            <p:cNvSpPr txBox="1"/>
            <p:nvPr/>
          </p:nvSpPr>
          <p:spPr>
            <a:xfrm>
              <a:off x="4146150" y="1426650"/>
              <a:ext cx="8277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4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4" name="Google Shape;424;p27"/>
            <p:cNvSpPr txBox="1"/>
            <p:nvPr/>
          </p:nvSpPr>
          <p:spPr>
            <a:xfrm>
              <a:off x="3937350" y="2337125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5" name="Google Shape;425;p27"/>
            <p:cNvSpPr txBox="1"/>
            <p:nvPr/>
          </p:nvSpPr>
          <p:spPr>
            <a:xfrm>
              <a:off x="3937350" y="2737630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 rot="10800000">
              <a:off x="4293960" y="3481250"/>
              <a:ext cx="756310" cy="952621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 rot="10800000">
              <a:off x="4293960" y="3763475"/>
              <a:ext cx="756310" cy="952621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7"/>
          <p:cNvGrpSpPr/>
          <p:nvPr/>
        </p:nvGrpSpPr>
        <p:grpSpPr>
          <a:xfrm>
            <a:off x="5592725" y="946134"/>
            <a:ext cx="1361406" cy="3132004"/>
            <a:chOff x="5625821" y="1098450"/>
            <a:chExt cx="1361406" cy="3559905"/>
          </a:xfrm>
        </p:grpSpPr>
        <p:sp>
          <p:nvSpPr>
            <p:cNvPr id="429" name="Google Shape;429;p27"/>
            <p:cNvSpPr/>
            <p:nvPr/>
          </p:nvSpPr>
          <p:spPr>
            <a:xfrm>
              <a:off x="5625821" y="2491455"/>
              <a:ext cx="1361400" cy="216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5625827" y="1098450"/>
              <a:ext cx="1361400" cy="127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27"/>
          <p:cNvSpPr txBox="1"/>
          <p:nvPr/>
        </p:nvSpPr>
        <p:spPr>
          <a:xfrm>
            <a:off x="5859581" y="1110150"/>
            <a:ext cx="8277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</a:t>
            </a:r>
            <a:endParaRPr b="1" sz="23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5859581" y="1426650"/>
            <a:ext cx="8277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4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5650781" y="2337126"/>
            <a:ext cx="12453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27"/>
          <p:cNvSpPr txBox="1"/>
          <p:nvPr/>
        </p:nvSpPr>
        <p:spPr>
          <a:xfrm>
            <a:off x="5650781" y="2737630"/>
            <a:ext cx="12453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5" name="Google Shape;435;p27"/>
          <p:cNvGrpSpPr/>
          <p:nvPr/>
        </p:nvGrpSpPr>
        <p:grpSpPr>
          <a:xfrm>
            <a:off x="7306150" y="946134"/>
            <a:ext cx="1385400" cy="3769962"/>
            <a:chOff x="7306150" y="946134"/>
            <a:chExt cx="1385400" cy="3769962"/>
          </a:xfrm>
        </p:grpSpPr>
        <p:grpSp>
          <p:nvGrpSpPr>
            <p:cNvPr id="436" name="Google Shape;436;p27"/>
            <p:cNvGrpSpPr/>
            <p:nvPr/>
          </p:nvGrpSpPr>
          <p:grpSpPr>
            <a:xfrm>
              <a:off x="7306150" y="946134"/>
              <a:ext cx="1385400" cy="3132004"/>
              <a:chOff x="7319382" y="1098450"/>
              <a:chExt cx="1385400" cy="3559905"/>
            </a:xfrm>
          </p:grpSpPr>
          <p:sp>
            <p:nvSpPr>
              <p:cNvPr id="437" name="Google Shape;437;p27"/>
              <p:cNvSpPr/>
              <p:nvPr/>
            </p:nvSpPr>
            <p:spPr>
              <a:xfrm>
                <a:off x="7319382" y="2491455"/>
                <a:ext cx="1385400" cy="21669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7331394" y="1098450"/>
                <a:ext cx="1361400" cy="1272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9" name="Google Shape;439;p27"/>
            <p:cNvSpPr txBox="1"/>
            <p:nvPr/>
          </p:nvSpPr>
          <p:spPr>
            <a:xfrm>
              <a:off x="7585012" y="1110150"/>
              <a:ext cx="827700" cy="2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</a:t>
              </a:r>
              <a:endParaRPr b="1" sz="2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0" name="Google Shape;440;p27"/>
            <p:cNvSpPr txBox="1"/>
            <p:nvPr/>
          </p:nvSpPr>
          <p:spPr>
            <a:xfrm>
              <a:off x="7585012" y="1426650"/>
              <a:ext cx="827700" cy="55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4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1" name="Google Shape;441;p27"/>
            <p:cNvSpPr txBox="1"/>
            <p:nvPr/>
          </p:nvSpPr>
          <p:spPr>
            <a:xfrm>
              <a:off x="7376212" y="2337772"/>
              <a:ext cx="1245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1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21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2" name="Google Shape;442;p27"/>
            <p:cNvSpPr txBox="1"/>
            <p:nvPr/>
          </p:nvSpPr>
          <p:spPr>
            <a:xfrm>
              <a:off x="7376212" y="2737008"/>
              <a:ext cx="1245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 flipH="1" rot="10800000">
              <a:off x="7527792" y="3481250"/>
              <a:ext cx="756310" cy="952621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 flipH="1" rot="10800000">
              <a:off x="7527792" y="3763475"/>
              <a:ext cx="756310" cy="952621"/>
            </a:xfrm>
            <a:custGeom>
              <a:rect b="b" l="l" r="r" t="t"/>
              <a:pathLst>
                <a:path extrusionOk="0" h="20954" w="16635">
                  <a:moveTo>
                    <a:pt x="10369" y="0"/>
                  </a:moveTo>
                  <a:cubicBezTo>
                    <a:pt x="9225" y="0"/>
                    <a:pt x="8339" y="929"/>
                    <a:pt x="8339" y="2074"/>
                  </a:cubicBezTo>
                  <a:cubicBezTo>
                    <a:pt x="8339" y="2581"/>
                    <a:pt x="8533" y="3024"/>
                    <a:pt x="8857" y="3392"/>
                  </a:cubicBezTo>
                  <a:cubicBezTo>
                    <a:pt x="8857" y="3748"/>
                    <a:pt x="9354" y="4148"/>
                    <a:pt x="9235" y="4439"/>
                  </a:cubicBezTo>
                  <a:cubicBezTo>
                    <a:pt x="9149" y="4634"/>
                    <a:pt x="8803" y="4720"/>
                    <a:pt x="8490" y="4774"/>
                  </a:cubicBezTo>
                  <a:cubicBezTo>
                    <a:pt x="6287" y="4688"/>
                    <a:pt x="4602" y="4482"/>
                    <a:pt x="4397" y="4450"/>
                  </a:cubicBezTo>
                  <a:lnTo>
                    <a:pt x="4397" y="4450"/>
                  </a:lnTo>
                  <a:cubicBezTo>
                    <a:pt x="4418" y="4504"/>
                    <a:pt x="4634" y="6416"/>
                    <a:pt x="4710" y="8922"/>
                  </a:cubicBezTo>
                  <a:cubicBezTo>
                    <a:pt x="4656" y="9094"/>
                    <a:pt x="4559" y="9246"/>
                    <a:pt x="4451" y="9289"/>
                  </a:cubicBezTo>
                  <a:cubicBezTo>
                    <a:pt x="4389" y="9314"/>
                    <a:pt x="4323" y="9325"/>
                    <a:pt x="4254" y="9325"/>
                  </a:cubicBezTo>
                  <a:cubicBezTo>
                    <a:pt x="3997" y="9325"/>
                    <a:pt x="3695" y="9163"/>
                    <a:pt x="3414" y="8932"/>
                  </a:cubicBezTo>
                  <a:lnTo>
                    <a:pt x="3414" y="8954"/>
                  </a:lnTo>
                  <a:cubicBezTo>
                    <a:pt x="3046" y="8652"/>
                    <a:pt x="2593" y="8479"/>
                    <a:pt x="2074" y="8479"/>
                  </a:cubicBezTo>
                  <a:cubicBezTo>
                    <a:pt x="929" y="8479"/>
                    <a:pt x="1" y="9418"/>
                    <a:pt x="1" y="10574"/>
                  </a:cubicBezTo>
                  <a:cubicBezTo>
                    <a:pt x="1" y="11719"/>
                    <a:pt x="929" y="12745"/>
                    <a:pt x="2074" y="12745"/>
                  </a:cubicBezTo>
                  <a:cubicBezTo>
                    <a:pt x="2582" y="12745"/>
                    <a:pt x="3025" y="12378"/>
                    <a:pt x="3392" y="12378"/>
                  </a:cubicBezTo>
                  <a:cubicBezTo>
                    <a:pt x="3697" y="12101"/>
                    <a:pt x="4033" y="11824"/>
                    <a:pt x="4307" y="11824"/>
                  </a:cubicBezTo>
                  <a:cubicBezTo>
                    <a:pt x="4353" y="11824"/>
                    <a:pt x="4398" y="11831"/>
                    <a:pt x="4440" y="11849"/>
                  </a:cubicBezTo>
                  <a:cubicBezTo>
                    <a:pt x="4559" y="11903"/>
                    <a:pt x="4645" y="12000"/>
                    <a:pt x="4699" y="12173"/>
                  </a:cubicBezTo>
                  <a:cubicBezTo>
                    <a:pt x="4613" y="14581"/>
                    <a:pt x="4375" y="16407"/>
                    <a:pt x="4364" y="16590"/>
                  </a:cubicBezTo>
                  <a:cubicBezTo>
                    <a:pt x="4397" y="16590"/>
                    <a:pt x="6265" y="16320"/>
                    <a:pt x="8739" y="16223"/>
                  </a:cubicBezTo>
                  <a:cubicBezTo>
                    <a:pt x="8955" y="16277"/>
                    <a:pt x="9127" y="16363"/>
                    <a:pt x="9192" y="16493"/>
                  </a:cubicBezTo>
                  <a:cubicBezTo>
                    <a:pt x="9311" y="16795"/>
                    <a:pt x="9127" y="17173"/>
                    <a:pt x="8836" y="17541"/>
                  </a:cubicBezTo>
                  <a:lnTo>
                    <a:pt x="8857" y="17541"/>
                  </a:lnTo>
                  <a:cubicBezTo>
                    <a:pt x="8555" y="17897"/>
                    <a:pt x="8382" y="18362"/>
                    <a:pt x="8382" y="18869"/>
                  </a:cubicBezTo>
                  <a:cubicBezTo>
                    <a:pt x="8382" y="20025"/>
                    <a:pt x="9322" y="20954"/>
                    <a:pt x="10477" y="20954"/>
                  </a:cubicBezTo>
                  <a:cubicBezTo>
                    <a:pt x="11622" y="20954"/>
                    <a:pt x="12551" y="20025"/>
                    <a:pt x="12551" y="18869"/>
                  </a:cubicBezTo>
                  <a:cubicBezTo>
                    <a:pt x="12530" y="18372"/>
                    <a:pt x="12389" y="17930"/>
                    <a:pt x="12087" y="17551"/>
                  </a:cubicBezTo>
                  <a:cubicBezTo>
                    <a:pt x="11763" y="17184"/>
                    <a:pt x="11525" y="16795"/>
                    <a:pt x="11655" y="16493"/>
                  </a:cubicBezTo>
                  <a:cubicBezTo>
                    <a:pt x="11709" y="16363"/>
                    <a:pt x="11903" y="16266"/>
                    <a:pt x="12119" y="16212"/>
                  </a:cubicBezTo>
                  <a:cubicBezTo>
                    <a:pt x="14139" y="16299"/>
                    <a:pt x="15738" y="16471"/>
                    <a:pt x="16278" y="16536"/>
                  </a:cubicBezTo>
                  <a:cubicBezTo>
                    <a:pt x="16321" y="16245"/>
                    <a:pt x="16537" y="14462"/>
                    <a:pt x="16612" y="12151"/>
                  </a:cubicBezTo>
                  <a:cubicBezTo>
                    <a:pt x="16569" y="11978"/>
                    <a:pt x="16483" y="11892"/>
                    <a:pt x="16364" y="11849"/>
                  </a:cubicBezTo>
                  <a:cubicBezTo>
                    <a:pt x="16320" y="11831"/>
                    <a:pt x="16275" y="11824"/>
                    <a:pt x="16228" y="11824"/>
                  </a:cubicBezTo>
                  <a:cubicBezTo>
                    <a:pt x="15950" y="11824"/>
                    <a:pt x="15620" y="12101"/>
                    <a:pt x="15306" y="12378"/>
                  </a:cubicBezTo>
                  <a:cubicBezTo>
                    <a:pt x="14949" y="12378"/>
                    <a:pt x="14495" y="12745"/>
                    <a:pt x="13999" y="12745"/>
                  </a:cubicBezTo>
                  <a:cubicBezTo>
                    <a:pt x="12854" y="12745"/>
                    <a:pt x="11925" y="11741"/>
                    <a:pt x="11925" y="10596"/>
                  </a:cubicBezTo>
                  <a:cubicBezTo>
                    <a:pt x="11925" y="9451"/>
                    <a:pt x="12854" y="8490"/>
                    <a:pt x="13999" y="8490"/>
                  </a:cubicBezTo>
                  <a:cubicBezTo>
                    <a:pt x="14506" y="8490"/>
                    <a:pt x="14971" y="8662"/>
                    <a:pt x="15338" y="8965"/>
                  </a:cubicBezTo>
                  <a:lnTo>
                    <a:pt x="15338" y="8954"/>
                  </a:lnTo>
                  <a:cubicBezTo>
                    <a:pt x="15627" y="9175"/>
                    <a:pt x="15917" y="9336"/>
                    <a:pt x="16175" y="9336"/>
                  </a:cubicBezTo>
                  <a:cubicBezTo>
                    <a:pt x="16244" y="9336"/>
                    <a:pt x="16311" y="9325"/>
                    <a:pt x="16375" y="9300"/>
                  </a:cubicBezTo>
                  <a:cubicBezTo>
                    <a:pt x="16494" y="9246"/>
                    <a:pt x="16580" y="9116"/>
                    <a:pt x="16634" y="8932"/>
                  </a:cubicBezTo>
                  <a:cubicBezTo>
                    <a:pt x="16569" y="6589"/>
                    <a:pt x="16342" y="4763"/>
                    <a:pt x="16321" y="4493"/>
                  </a:cubicBezTo>
                  <a:cubicBezTo>
                    <a:pt x="15835" y="4547"/>
                    <a:pt x="14312" y="4709"/>
                    <a:pt x="12368" y="4796"/>
                  </a:cubicBezTo>
                  <a:cubicBezTo>
                    <a:pt x="12054" y="4742"/>
                    <a:pt x="11730" y="4644"/>
                    <a:pt x="11655" y="4450"/>
                  </a:cubicBezTo>
                  <a:cubicBezTo>
                    <a:pt x="11525" y="4158"/>
                    <a:pt x="11720" y="3780"/>
                    <a:pt x="12000" y="3413"/>
                  </a:cubicBezTo>
                  <a:lnTo>
                    <a:pt x="11990" y="3413"/>
                  </a:lnTo>
                  <a:cubicBezTo>
                    <a:pt x="12281" y="3046"/>
                    <a:pt x="12465" y="2592"/>
                    <a:pt x="12465" y="2074"/>
                  </a:cubicBezTo>
                  <a:cubicBezTo>
                    <a:pt x="12465" y="929"/>
                    <a:pt x="11514" y="0"/>
                    <a:pt x="10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27"/>
          <p:cNvSpPr/>
          <p:nvPr/>
        </p:nvSpPr>
        <p:spPr>
          <a:xfrm flipH="1" rot="10800000">
            <a:off x="5969463" y="3476635"/>
            <a:ext cx="607903" cy="796687"/>
          </a:xfrm>
          <a:custGeom>
            <a:rect b="b" l="l" r="r" t="t"/>
            <a:pathLst>
              <a:path extrusionOk="0" h="16862" w="12865">
                <a:moveTo>
                  <a:pt x="8382" y="1"/>
                </a:moveTo>
                <a:cubicBezTo>
                  <a:pt x="8080" y="44"/>
                  <a:pt x="7734" y="206"/>
                  <a:pt x="7658" y="390"/>
                </a:cubicBezTo>
                <a:cubicBezTo>
                  <a:pt x="7529" y="692"/>
                  <a:pt x="7723" y="1081"/>
                  <a:pt x="8004" y="1448"/>
                </a:cubicBezTo>
                <a:lnTo>
                  <a:pt x="8004" y="1459"/>
                </a:lnTo>
                <a:cubicBezTo>
                  <a:pt x="8306" y="1826"/>
                  <a:pt x="8490" y="2291"/>
                  <a:pt x="8490" y="2798"/>
                </a:cubicBezTo>
                <a:cubicBezTo>
                  <a:pt x="8490" y="3943"/>
                  <a:pt x="7561" y="4883"/>
                  <a:pt x="6416" y="4883"/>
                </a:cubicBezTo>
                <a:cubicBezTo>
                  <a:pt x="5261" y="4883"/>
                  <a:pt x="4278" y="3954"/>
                  <a:pt x="4278" y="2809"/>
                </a:cubicBezTo>
                <a:cubicBezTo>
                  <a:pt x="4278" y="2312"/>
                  <a:pt x="4710" y="1859"/>
                  <a:pt x="4710" y="1502"/>
                </a:cubicBezTo>
                <a:cubicBezTo>
                  <a:pt x="5034" y="1135"/>
                  <a:pt x="5293" y="768"/>
                  <a:pt x="5174" y="454"/>
                </a:cubicBezTo>
                <a:cubicBezTo>
                  <a:pt x="5088" y="271"/>
                  <a:pt x="4753" y="174"/>
                  <a:pt x="4429" y="120"/>
                </a:cubicBezTo>
                <a:cubicBezTo>
                  <a:pt x="2063" y="217"/>
                  <a:pt x="335" y="476"/>
                  <a:pt x="335" y="476"/>
                </a:cubicBezTo>
                <a:cubicBezTo>
                  <a:pt x="335" y="476"/>
                  <a:pt x="98" y="2312"/>
                  <a:pt x="1" y="4764"/>
                </a:cubicBezTo>
                <a:cubicBezTo>
                  <a:pt x="98" y="5077"/>
                  <a:pt x="195" y="5390"/>
                  <a:pt x="368" y="5466"/>
                </a:cubicBezTo>
                <a:cubicBezTo>
                  <a:pt x="431" y="5494"/>
                  <a:pt x="498" y="5507"/>
                  <a:pt x="568" y="5507"/>
                </a:cubicBezTo>
                <a:cubicBezTo>
                  <a:pt x="818" y="5507"/>
                  <a:pt x="1102" y="5340"/>
                  <a:pt x="1372" y="5120"/>
                </a:cubicBezTo>
                <a:cubicBezTo>
                  <a:pt x="1739" y="4818"/>
                  <a:pt x="2204" y="4634"/>
                  <a:pt x="2712" y="4634"/>
                </a:cubicBezTo>
                <a:cubicBezTo>
                  <a:pt x="3867" y="4634"/>
                  <a:pt x="4796" y="5563"/>
                  <a:pt x="4796" y="6708"/>
                </a:cubicBezTo>
                <a:cubicBezTo>
                  <a:pt x="4796" y="7864"/>
                  <a:pt x="3867" y="8760"/>
                  <a:pt x="2712" y="8760"/>
                </a:cubicBezTo>
                <a:cubicBezTo>
                  <a:pt x="2215" y="8760"/>
                  <a:pt x="1772" y="8588"/>
                  <a:pt x="1405" y="8264"/>
                </a:cubicBezTo>
                <a:cubicBezTo>
                  <a:pt x="1114" y="8007"/>
                  <a:pt x="823" y="7838"/>
                  <a:pt x="570" y="7838"/>
                </a:cubicBezTo>
                <a:cubicBezTo>
                  <a:pt x="503" y="7838"/>
                  <a:pt x="439" y="7850"/>
                  <a:pt x="379" y="7875"/>
                </a:cubicBezTo>
                <a:cubicBezTo>
                  <a:pt x="206" y="7950"/>
                  <a:pt x="109" y="8188"/>
                  <a:pt x="55" y="8480"/>
                </a:cubicBezTo>
                <a:cubicBezTo>
                  <a:pt x="152" y="10802"/>
                  <a:pt x="368" y="12454"/>
                  <a:pt x="368" y="12454"/>
                </a:cubicBezTo>
                <a:lnTo>
                  <a:pt x="389" y="12454"/>
                </a:lnTo>
                <a:cubicBezTo>
                  <a:pt x="389" y="12454"/>
                  <a:pt x="2485" y="12238"/>
                  <a:pt x="5196" y="12152"/>
                </a:cubicBezTo>
                <a:cubicBezTo>
                  <a:pt x="5282" y="12195"/>
                  <a:pt x="5347" y="12292"/>
                  <a:pt x="5369" y="12368"/>
                </a:cubicBezTo>
                <a:cubicBezTo>
                  <a:pt x="5498" y="12670"/>
                  <a:pt x="5304" y="13059"/>
                  <a:pt x="5023" y="13426"/>
                </a:cubicBezTo>
                <a:lnTo>
                  <a:pt x="5023" y="13437"/>
                </a:lnTo>
                <a:cubicBezTo>
                  <a:pt x="4721" y="13804"/>
                  <a:pt x="4537" y="14269"/>
                  <a:pt x="4537" y="14776"/>
                </a:cubicBezTo>
                <a:cubicBezTo>
                  <a:pt x="4537" y="15921"/>
                  <a:pt x="5466" y="16861"/>
                  <a:pt x="6621" y="16861"/>
                </a:cubicBezTo>
                <a:cubicBezTo>
                  <a:pt x="7766" y="16861"/>
                  <a:pt x="8728" y="15932"/>
                  <a:pt x="8728" y="14787"/>
                </a:cubicBezTo>
                <a:cubicBezTo>
                  <a:pt x="8728" y="14290"/>
                  <a:pt x="8598" y="13837"/>
                  <a:pt x="8274" y="13480"/>
                </a:cubicBezTo>
                <a:cubicBezTo>
                  <a:pt x="7950" y="13113"/>
                  <a:pt x="7712" y="12724"/>
                  <a:pt x="7831" y="12422"/>
                </a:cubicBezTo>
                <a:cubicBezTo>
                  <a:pt x="7864" y="12357"/>
                  <a:pt x="7918" y="12217"/>
                  <a:pt x="7993" y="12184"/>
                </a:cubicBezTo>
                <a:cubicBezTo>
                  <a:pt x="10564" y="12271"/>
                  <a:pt x="12486" y="12465"/>
                  <a:pt x="12486" y="12465"/>
                </a:cubicBezTo>
                <a:lnTo>
                  <a:pt x="12508" y="12465"/>
                </a:lnTo>
                <a:cubicBezTo>
                  <a:pt x="12508" y="12465"/>
                  <a:pt x="12789" y="10532"/>
                  <a:pt x="12864" y="7907"/>
                </a:cubicBezTo>
                <a:cubicBezTo>
                  <a:pt x="12810" y="7821"/>
                  <a:pt x="12756" y="7680"/>
                  <a:pt x="12681" y="7659"/>
                </a:cubicBezTo>
                <a:cubicBezTo>
                  <a:pt x="12594" y="7621"/>
                  <a:pt x="12501" y="7603"/>
                  <a:pt x="12403" y="7603"/>
                </a:cubicBezTo>
                <a:cubicBezTo>
                  <a:pt x="12162" y="7603"/>
                  <a:pt x="11895" y="7716"/>
                  <a:pt x="11633" y="7939"/>
                </a:cubicBezTo>
                <a:cubicBezTo>
                  <a:pt x="11277" y="8264"/>
                  <a:pt x="10812" y="8523"/>
                  <a:pt x="10305" y="8523"/>
                </a:cubicBezTo>
                <a:cubicBezTo>
                  <a:pt x="9149" y="8523"/>
                  <a:pt x="8220" y="7637"/>
                  <a:pt x="8220" y="6481"/>
                </a:cubicBezTo>
                <a:cubicBezTo>
                  <a:pt x="8220" y="5336"/>
                  <a:pt x="9149" y="4483"/>
                  <a:pt x="10305" y="4483"/>
                </a:cubicBezTo>
                <a:cubicBezTo>
                  <a:pt x="10411" y="4483"/>
                  <a:pt x="10514" y="4479"/>
                  <a:pt x="10615" y="4479"/>
                </a:cubicBezTo>
                <a:cubicBezTo>
                  <a:pt x="10987" y="4479"/>
                  <a:pt x="11323" y="4533"/>
                  <a:pt x="11612" y="5034"/>
                </a:cubicBezTo>
                <a:cubicBezTo>
                  <a:pt x="11938" y="5034"/>
                  <a:pt x="12281" y="5410"/>
                  <a:pt x="12559" y="5410"/>
                </a:cubicBezTo>
                <a:cubicBezTo>
                  <a:pt x="12593" y="5410"/>
                  <a:pt x="12627" y="5404"/>
                  <a:pt x="12659" y="5390"/>
                </a:cubicBezTo>
                <a:cubicBezTo>
                  <a:pt x="12746" y="5358"/>
                  <a:pt x="12810" y="5120"/>
                  <a:pt x="12854" y="5012"/>
                </a:cubicBezTo>
                <a:cubicBezTo>
                  <a:pt x="12778" y="2377"/>
                  <a:pt x="12486" y="206"/>
                  <a:pt x="12486" y="206"/>
                </a:cubicBezTo>
                <a:lnTo>
                  <a:pt x="12476" y="206"/>
                </a:lnTo>
                <a:cubicBezTo>
                  <a:pt x="12476" y="206"/>
                  <a:pt x="10747" y="98"/>
                  <a:pt x="83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 flipH="1" rot="10800000">
            <a:off x="5969475" y="3762385"/>
            <a:ext cx="607903" cy="796687"/>
          </a:xfrm>
          <a:custGeom>
            <a:rect b="b" l="l" r="r" t="t"/>
            <a:pathLst>
              <a:path extrusionOk="0" h="16862" w="12865">
                <a:moveTo>
                  <a:pt x="8382" y="1"/>
                </a:moveTo>
                <a:cubicBezTo>
                  <a:pt x="8080" y="44"/>
                  <a:pt x="7734" y="206"/>
                  <a:pt x="7658" y="390"/>
                </a:cubicBezTo>
                <a:cubicBezTo>
                  <a:pt x="7529" y="692"/>
                  <a:pt x="7723" y="1081"/>
                  <a:pt x="8004" y="1448"/>
                </a:cubicBezTo>
                <a:lnTo>
                  <a:pt x="8004" y="1459"/>
                </a:lnTo>
                <a:cubicBezTo>
                  <a:pt x="8306" y="1826"/>
                  <a:pt x="8490" y="2291"/>
                  <a:pt x="8490" y="2798"/>
                </a:cubicBezTo>
                <a:cubicBezTo>
                  <a:pt x="8490" y="3943"/>
                  <a:pt x="7561" y="4883"/>
                  <a:pt x="6416" y="4883"/>
                </a:cubicBezTo>
                <a:cubicBezTo>
                  <a:pt x="5261" y="4883"/>
                  <a:pt x="4278" y="3954"/>
                  <a:pt x="4278" y="2809"/>
                </a:cubicBezTo>
                <a:cubicBezTo>
                  <a:pt x="4278" y="2312"/>
                  <a:pt x="4710" y="1859"/>
                  <a:pt x="4710" y="1502"/>
                </a:cubicBezTo>
                <a:cubicBezTo>
                  <a:pt x="5034" y="1135"/>
                  <a:pt x="5293" y="768"/>
                  <a:pt x="5174" y="454"/>
                </a:cubicBezTo>
                <a:cubicBezTo>
                  <a:pt x="5088" y="271"/>
                  <a:pt x="4753" y="174"/>
                  <a:pt x="4429" y="120"/>
                </a:cubicBezTo>
                <a:cubicBezTo>
                  <a:pt x="2063" y="217"/>
                  <a:pt x="335" y="476"/>
                  <a:pt x="335" y="476"/>
                </a:cubicBezTo>
                <a:cubicBezTo>
                  <a:pt x="335" y="476"/>
                  <a:pt x="98" y="2312"/>
                  <a:pt x="1" y="4764"/>
                </a:cubicBezTo>
                <a:cubicBezTo>
                  <a:pt x="98" y="5077"/>
                  <a:pt x="195" y="5390"/>
                  <a:pt x="368" y="5466"/>
                </a:cubicBezTo>
                <a:cubicBezTo>
                  <a:pt x="431" y="5494"/>
                  <a:pt x="498" y="5507"/>
                  <a:pt x="568" y="5507"/>
                </a:cubicBezTo>
                <a:cubicBezTo>
                  <a:pt x="818" y="5507"/>
                  <a:pt x="1102" y="5340"/>
                  <a:pt x="1372" y="5120"/>
                </a:cubicBezTo>
                <a:cubicBezTo>
                  <a:pt x="1739" y="4818"/>
                  <a:pt x="2204" y="4634"/>
                  <a:pt x="2712" y="4634"/>
                </a:cubicBezTo>
                <a:cubicBezTo>
                  <a:pt x="3867" y="4634"/>
                  <a:pt x="4796" y="5563"/>
                  <a:pt x="4796" y="6708"/>
                </a:cubicBezTo>
                <a:cubicBezTo>
                  <a:pt x="4796" y="7864"/>
                  <a:pt x="3867" y="8760"/>
                  <a:pt x="2712" y="8760"/>
                </a:cubicBezTo>
                <a:cubicBezTo>
                  <a:pt x="2215" y="8760"/>
                  <a:pt x="1772" y="8588"/>
                  <a:pt x="1405" y="8264"/>
                </a:cubicBezTo>
                <a:cubicBezTo>
                  <a:pt x="1114" y="8007"/>
                  <a:pt x="823" y="7838"/>
                  <a:pt x="570" y="7838"/>
                </a:cubicBezTo>
                <a:cubicBezTo>
                  <a:pt x="503" y="7838"/>
                  <a:pt x="439" y="7850"/>
                  <a:pt x="379" y="7875"/>
                </a:cubicBezTo>
                <a:cubicBezTo>
                  <a:pt x="206" y="7950"/>
                  <a:pt x="109" y="8188"/>
                  <a:pt x="55" y="8480"/>
                </a:cubicBezTo>
                <a:cubicBezTo>
                  <a:pt x="152" y="10802"/>
                  <a:pt x="368" y="12454"/>
                  <a:pt x="368" y="12454"/>
                </a:cubicBezTo>
                <a:lnTo>
                  <a:pt x="389" y="12454"/>
                </a:lnTo>
                <a:cubicBezTo>
                  <a:pt x="389" y="12454"/>
                  <a:pt x="2485" y="12238"/>
                  <a:pt x="5196" y="12152"/>
                </a:cubicBezTo>
                <a:cubicBezTo>
                  <a:pt x="5282" y="12195"/>
                  <a:pt x="5347" y="12292"/>
                  <a:pt x="5369" y="12368"/>
                </a:cubicBezTo>
                <a:cubicBezTo>
                  <a:pt x="5498" y="12670"/>
                  <a:pt x="5304" y="13059"/>
                  <a:pt x="5023" y="13426"/>
                </a:cubicBezTo>
                <a:lnTo>
                  <a:pt x="5023" y="13437"/>
                </a:lnTo>
                <a:cubicBezTo>
                  <a:pt x="4721" y="13804"/>
                  <a:pt x="4537" y="14269"/>
                  <a:pt x="4537" y="14776"/>
                </a:cubicBezTo>
                <a:cubicBezTo>
                  <a:pt x="4537" y="15921"/>
                  <a:pt x="5466" y="16861"/>
                  <a:pt x="6621" y="16861"/>
                </a:cubicBezTo>
                <a:cubicBezTo>
                  <a:pt x="7766" y="16861"/>
                  <a:pt x="8728" y="15932"/>
                  <a:pt x="8728" y="14787"/>
                </a:cubicBezTo>
                <a:cubicBezTo>
                  <a:pt x="8728" y="14290"/>
                  <a:pt x="8598" y="13837"/>
                  <a:pt x="8274" y="13480"/>
                </a:cubicBezTo>
                <a:cubicBezTo>
                  <a:pt x="7950" y="13113"/>
                  <a:pt x="7712" y="12724"/>
                  <a:pt x="7831" y="12422"/>
                </a:cubicBezTo>
                <a:cubicBezTo>
                  <a:pt x="7864" y="12357"/>
                  <a:pt x="7918" y="12217"/>
                  <a:pt x="7993" y="12184"/>
                </a:cubicBezTo>
                <a:cubicBezTo>
                  <a:pt x="10564" y="12271"/>
                  <a:pt x="12486" y="12465"/>
                  <a:pt x="12486" y="12465"/>
                </a:cubicBezTo>
                <a:lnTo>
                  <a:pt x="12508" y="12465"/>
                </a:lnTo>
                <a:cubicBezTo>
                  <a:pt x="12508" y="12465"/>
                  <a:pt x="12789" y="10532"/>
                  <a:pt x="12864" y="7907"/>
                </a:cubicBezTo>
                <a:cubicBezTo>
                  <a:pt x="12810" y="7821"/>
                  <a:pt x="12756" y="7680"/>
                  <a:pt x="12681" y="7659"/>
                </a:cubicBezTo>
                <a:cubicBezTo>
                  <a:pt x="12594" y="7621"/>
                  <a:pt x="12501" y="7603"/>
                  <a:pt x="12403" y="7603"/>
                </a:cubicBezTo>
                <a:cubicBezTo>
                  <a:pt x="12162" y="7603"/>
                  <a:pt x="11895" y="7716"/>
                  <a:pt x="11633" y="7939"/>
                </a:cubicBezTo>
                <a:cubicBezTo>
                  <a:pt x="11277" y="8264"/>
                  <a:pt x="10812" y="8523"/>
                  <a:pt x="10305" y="8523"/>
                </a:cubicBezTo>
                <a:cubicBezTo>
                  <a:pt x="9149" y="8523"/>
                  <a:pt x="8220" y="7637"/>
                  <a:pt x="8220" y="6481"/>
                </a:cubicBezTo>
                <a:cubicBezTo>
                  <a:pt x="8220" y="5336"/>
                  <a:pt x="9149" y="4483"/>
                  <a:pt x="10305" y="4483"/>
                </a:cubicBezTo>
                <a:cubicBezTo>
                  <a:pt x="10411" y="4483"/>
                  <a:pt x="10514" y="4479"/>
                  <a:pt x="10615" y="4479"/>
                </a:cubicBezTo>
                <a:cubicBezTo>
                  <a:pt x="10987" y="4479"/>
                  <a:pt x="11323" y="4533"/>
                  <a:pt x="11612" y="5034"/>
                </a:cubicBezTo>
                <a:cubicBezTo>
                  <a:pt x="11938" y="5034"/>
                  <a:pt x="12281" y="5410"/>
                  <a:pt x="12559" y="5410"/>
                </a:cubicBezTo>
                <a:cubicBezTo>
                  <a:pt x="12593" y="5410"/>
                  <a:pt x="12627" y="5404"/>
                  <a:pt x="12659" y="5390"/>
                </a:cubicBezTo>
                <a:cubicBezTo>
                  <a:pt x="12746" y="5358"/>
                  <a:pt x="12810" y="5120"/>
                  <a:pt x="12854" y="5012"/>
                </a:cubicBezTo>
                <a:cubicBezTo>
                  <a:pt x="12778" y="2377"/>
                  <a:pt x="12486" y="206"/>
                  <a:pt x="12486" y="206"/>
                </a:cubicBezTo>
                <a:lnTo>
                  <a:pt x="12476" y="206"/>
                </a:lnTo>
                <a:cubicBezTo>
                  <a:pt x="12476" y="206"/>
                  <a:pt x="10747" y="98"/>
                  <a:pt x="838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uzzle Timeline Infographics by Slidesgo">
  <a:themeElements>
    <a:clrScheme name="Simple Light">
      <a:dk1>
        <a:srgbClr val="000000"/>
      </a:dk1>
      <a:lt1>
        <a:srgbClr val="FFFFFF"/>
      </a:lt1>
      <a:dk2>
        <a:srgbClr val="FA852A"/>
      </a:dk2>
      <a:lt2>
        <a:srgbClr val="FD79CB"/>
      </a:lt2>
      <a:accent1>
        <a:srgbClr val="C445FF"/>
      </a:accent1>
      <a:accent2>
        <a:srgbClr val="8168FF"/>
      </a:accent2>
      <a:accent3>
        <a:srgbClr val="54B3FD"/>
      </a:accent3>
      <a:accent4>
        <a:srgbClr val="B2D448"/>
      </a:accent4>
      <a:accent5>
        <a:srgbClr val="24C78C"/>
      </a:accent5>
      <a:accent6>
        <a:srgbClr val="E0E0E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