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Proxima Nova"/>
      <p:regular r:id="rId40"/>
      <p:bold r:id="rId41"/>
      <p:italic r:id="rId42"/>
      <p:boldItalic r:id="rId43"/>
    </p:embeddedFont>
    <p:embeddedFont>
      <p:font typeface="Roboto"/>
      <p:regular r:id="rId44"/>
      <p:bold r:id="rId45"/>
      <p:italic r:id="rId46"/>
      <p:boldItalic r:id="rId47"/>
    </p:embeddedFont>
    <p:embeddedFont>
      <p:font typeface="Roboto Medium"/>
      <p:regular r:id="rId48"/>
      <p:bold r:id="rId49"/>
      <p:italic r:id="rId50"/>
      <p:boldItalic r:id="rId51"/>
    </p:embeddedFont>
    <p:embeddedFont>
      <p:font typeface="Fira Sans Extra Condensed Medium"/>
      <p:regular r:id="rId52"/>
      <p:bold r:id="rId53"/>
      <p:italic r:id="rId54"/>
      <p:boldItalic r:id="rId55"/>
    </p:embeddedFont>
    <p:embeddedFont>
      <p:font typeface="Fira Sans"/>
      <p:regular r:id="rId56"/>
      <p:bold r:id="rId57"/>
      <p:italic r:id="rId58"/>
      <p:boldItalic r:id="rId59"/>
    </p:embeddedFont>
    <p:embeddedFont>
      <p:font typeface="Proxima Nova Semibold"/>
      <p:regular r:id="rId60"/>
      <p:bold r:id="rId61"/>
      <p:boldItalic r:id="rId62"/>
    </p:embeddedFont>
    <p:embeddedFont>
      <p:font typeface="Fira Sans Extra Condensed"/>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65E22D-0E6E-451E-A01A-7A84B1643D47}">
  <a:tblStyle styleId="{8365E22D-0E6E-451E-A01A-7A84B1643D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Roboto-regular.fntdata"/><Relationship Id="rId43" Type="http://schemas.openxmlformats.org/officeDocument/2006/relationships/font" Target="fonts/ProximaNova-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Medium-regular.fntdata"/><Relationship Id="rId47" Type="http://schemas.openxmlformats.org/officeDocument/2006/relationships/font" Target="fonts/Roboto-boldItalic.fntdata"/><Relationship Id="rId49" Type="http://schemas.openxmlformats.org/officeDocument/2006/relationships/font" Target="fonts/Roboto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roximaNovaSemibold-boldItalic.fntdata"/><Relationship Id="rId61" Type="http://schemas.openxmlformats.org/officeDocument/2006/relationships/font" Target="fonts/ProximaNovaSemibold-bold.fntdata"/><Relationship Id="rId20" Type="http://schemas.openxmlformats.org/officeDocument/2006/relationships/slide" Target="slides/slide14.xml"/><Relationship Id="rId64" Type="http://schemas.openxmlformats.org/officeDocument/2006/relationships/font" Target="fonts/FiraSansExtraCondensed-bold.fntdata"/><Relationship Id="rId63" Type="http://schemas.openxmlformats.org/officeDocument/2006/relationships/font" Target="fonts/FiraSansExtraCondensed-regular.fntdata"/><Relationship Id="rId22" Type="http://schemas.openxmlformats.org/officeDocument/2006/relationships/slide" Target="slides/slide16.xml"/><Relationship Id="rId66" Type="http://schemas.openxmlformats.org/officeDocument/2006/relationships/font" Target="fonts/FiraSansExtraCondensed-boldItalic.fntdata"/><Relationship Id="rId21" Type="http://schemas.openxmlformats.org/officeDocument/2006/relationships/slide" Target="slides/slide15.xml"/><Relationship Id="rId65" Type="http://schemas.openxmlformats.org/officeDocument/2006/relationships/font" Target="fonts/FiraSansExtraCondense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roximaNovaSemibold-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edium-boldItalic.fntdata"/><Relationship Id="rId50" Type="http://schemas.openxmlformats.org/officeDocument/2006/relationships/font" Target="fonts/RobotoMedium-italic.fntdata"/><Relationship Id="rId53" Type="http://schemas.openxmlformats.org/officeDocument/2006/relationships/font" Target="fonts/FiraSansExtraCondensedMedium-bold.fntdata"/><Relationship Id="rId52" Type="http://schemas.openxmlformats.org/officeDocument/2006/relationships/font" Target="fonts/FiraSansExtraCondensedMedium-regular.fntdata"/><Relationship Id="rId11" Type="http://schemas.openxmlformats.org/officeDocument/2006/relationships/slide" Target="slides/slide5.xml"/><Relationship Id="rId55" Type="http://schemas.openxmlformats.org/officeDocument/2006/relationships/font" Target="fonts/FiraSansExtraCondensedMedium-boldItalic.fntdata"/><Relationship Id="rId10" Type="http://schemas.openxmlformats.org/officeDocument/2006/relationships/slide" Target="slides/slide4.xml"/><Relationship Id="rId54" Type="http://schemas.openxmlformats.org/officeDocument/2006/relationships/font" Target="fonts/FiraSansExtraCondensedMedium-italic.fntdata"/><Relationship Id="rId13" Type="http://schemas.openxmlformats.org/officeDocument/2006/relationships/slide" Target="slides/slide7.xml"/><Relationship Id="rId57" Type="http://schemas.openxmlformats.org/officeDocument/2006/relationships/font" Target="fonts/FiraSans-bold.fntdata"/><Relationship Id="rId12" Type="http://schemas.openxmlformats.org/officeDocument/2006/relationships/slide" Target="slides/slide6.xml"/><Relationship Id="rId56" Type="http://schemas.openxmlformats.org/officeDocument/2006/relationships/font" Target="fonts/FiraSans-regular.fntdata"/><Relationship Id="rId15" Type="http://schemas.openxmlformats.org/officeDocument/2006/relationships/slide" Target="slides/slide9.xml"/><Relationship Id="rId59" Type="http://schemas.openxmlformats.org/officeDocument/2006/relationships/font" Target="fonts/FiraSans-boldItalic.fntdata"/><Relationship Id="rId14" Type="http://schemas.openxmlformats.org/officeDocument/2006/relationships/slide" Target="slides/slide8.xml"/><Relationship Id="rId58" Type="http://schemas.openxmlformats.org/officeDocument/2006/relationships/font" Target="fonts/Fira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962c8e87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962c8e87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d912081aa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d912081aa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d912081a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d912081a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d912081a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d912081a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d912081aa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d912081aa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d912081aa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d912081aa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d912081a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d912081a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d912081aa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d912081aa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d912081aa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d912081aa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d912081aa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d912081aa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d912081aa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d912081aa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3d42c1dd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3d42c1dd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d912081aa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d912081a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d912081aa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d912081aa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d912081aa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d912081aa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d912081aa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d912081aa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d912081aa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d912081aa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d912081aa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d912081aa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d912081aa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d912081aa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d912081aa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d912081aa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d912081aa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d912081aa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d912081aa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d912081aa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3d42c1dd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3d42c1dd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d912081aa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d912081aa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d912081aa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d912081aa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e4db0833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e4db0833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d912081aa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d912081aa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88eac7b4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88eac7b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88eac7b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88eac7b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88eac7b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88eac7b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912081a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912081a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912081a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912081a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88eac7b4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d88eac7b4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00075" y="1090109"/>
            <a:ext cx="4169700" cy="23727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1pPr>
            <a:lvl2pPr lvl="1" algn="l">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2pPr>
            <a:lvl3pPr lvl="2" algn="l">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3pPr>
            <a:lvl4pPr lvl="3" algn="l">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4pPr>
            <a:lvl5pPr lvl="4" algn="l">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5pPr>
            <a:lvl6pPr lvl="5" algn="l">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6pPr>
            <a:lvl7pPr lvl="6" algn="l">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7pPr>
            <a:lvl8pPr lvl="7" algn="l">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8pPr>
            <a:lvl9pPr lvl="8" algn="l">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9pPr>
          </a:lstStyle>
          <a:p/>
        </p:txBody>
      </p:sp>
      <p:sp>
        <p:nvSpPr>
          <p:cNvPr id="11" name="Google Shape;11;p2"/>
          <p:cNvSpPr txBox="1"/>
          <p:nvPr>
            <p:ph idx="1" type="subTitle"/>
          </p:nvPr>
        </p:nvSpPr>
        <p:spPr>
          <a:xfrm>
            <a:off x="500075" y="3605988"/>
            <a:ext cx="3858000" cy="41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800"/>
              <a:buFont typeface="Fira Sans"/>
              <a:buNone/>
              <a:defRPr>
                <a:solidFill>
                  <a:schemeClr val="dk1"/>
                </a:solidFill>
                <a:latin typeface="Fira Sans"/>
                <a:ea typeface="Fira Sans"/>
                <a:cs typeface="Fira Sans"/>
                <a:sym typeface="Fira Sans"/>
              </a:defRPr>
            </a:lvl1pPr>
            <a:lvl2pPr lvl="1">
              <a:lnSpc>
                <a:spcPct val="100000"/>
              </a:lnSpc>
              <a:spcBef>
                <a:spcPts val="0"/>
              </a:spcBef>
              <a:spcAft>
                <a:spcPts val="0"/>
              </a:spcAft>
              <a:buClr>
                <a:schemeClr val="dk1"/>
              </a:buClr>
              <a:buSzPts val="1800"/>
              <a:buFont typeface="Fira Sans"/>
              <a:buNone/>
              <a:defRPr sz="1800">
                <a:solidFill>
                  <a:schemeClr val="dk1"/>
                </a:solidFill>
                <a:latin typeface="Fira Sans"/>
                <a:ea typeface="Fira Sans"/>
                <a:cs typeface="Fira Sans"/>
                <a:sym typeface="Fira Sans"/>
              </a:defRPr>
            </a:lvl2pPr>
            <a:lvl3pPr lvl="2">
              <a:lnSpc>
                <a:spcPct val="100000"/>
              </a:lnSpc>
              <a:spcBef>
                <a:spcPts val="0"/>
              </a:spcBef>
              <a:spcAft>
                <a:spcPts val="0"/>
              </a:spcAft>
              <a:buClr>
                <a:schemeClr val="dk1"/>
              </a:buClr>
              <a:buSzPts val="1800"/>
              <a:buFont typeface="Fira Sans"/>
              <a:buNone/>
              <a:defRPr sz="1800">
                <a:solidFill>
                  <a:schemeClr val="dk1"/>
                </a:solidFill>
                <a:latin typeface="Fira Sans"/>
                <a:ea typeface="Fira Sans"/>
                <a:cs typeface="Fira Sans"/>
                <a:sym typeface="Fira Sans"/>
              </a:defRPr>
            </a:lvl3pPr>
            <a:lvl4pPr lvl="3">
              <a:lnSpc>
                <a:spcPct val="100000"/>
              </a:lnSpc>
              <a:spcBef>
                <a:spcPts val="0"/>
              </a:spcBef>
              <a:spcAft>
                <a:spcPts val="0"/>
              </a:spcAft>
              <a:buClr>
                <a:schemeClr val="dk1"/>
              </a:buClr>
              <a:buSzPts val="1800"/>
              <a:buFont typeface="Fira Sans"/>
              <a:buNone/>
              <a:defRPr sz="1800">
                <a:solidFill>
                  <a:schemeClr val="dk1"/>
                </a:solidFill>
                <a:latin typeface="Fira Sans"/>
                <a:ea typeface="Fira Sans"/>
                <a:cs typeface="Fira Sans"/>
                <a:sym typeface="Fira Sans"/>
              </a:defRPr>
            </a:lvl4pPr>
            <a:lvl5pPr lvl="4">
              <a:lnSpc>
                <a:spcPct val="100000"/>
              </a:lnSpc>
              <a:spcBef>
                <a:spcPts val="0"/>
              </a:spcBef>
              <a:spcAft>
                <a:spcPts val="0"/>
              </a:spcAft>
              <a:buClr>
                <a:schemeClr val="dk1"/>
              </a:buClr>
              <a:buSzPts val="1800"/>
              <a:buFont typeface="Fira Sans"/>
              <a:buNone/>
              <a:defRPr sz="1800">
                <a:solidFill>
                  <a:schemeClr val="dk1"/>
                </a:solidFill>
                <a:latin typeface="Fira Sans"/>
                <a:ea typeface="Fira Sans"/>
                <a:cs typeface="Fira Sans"/>
                <a:sym typeface="Fira Sans"/>
              </a:defRPr>
            </a:lvl5pPr>
            <a:lvl6pPr lvl="5">
              <a:lnSpc>
                <a:spcPct val="100000"/>
              </a:lnSpc>
              <a:spcBef>
                <a:spcPts val="0"/>
              </a:spcBef>
              <a:spcAft>
                <a:spcPts val="0"/>
              </a:spcAft>
              <a:buClr>
                <a:schemeClr val="dk1"/>
              </a:buClr>
              <a:buSzPts val="1800"/>
              <a:buFont typeface="Fira Sans"/>
              <a:buNone/>
              <a:defRPr sz="1800">
                <a:solidFill>
                  <a:schemeClr val="dk1"/>
                </a:solidFill>
                <a:latin typeface="Fira Sans"/>
                <a:ea typeface="Fira Sans"/>
                <a:cs typeface="Fira Sans"/>
                <a:sym typeface="Fira Sans"/>
              </a:defRPr>
            </a:lvl6pPr>
            <a:lvl7pPr lvl="6">
              <a:lnSpc>
                <a:spcPct val="100000"/>
              </a:lnSpc>
              <a:spcBef>
                <a:spcPts val="0"/>
              </a:spcBef>
              <a:spcAft>
                <a:spcPts val="0"/>
              </a:spcAft>
              <a:buClr>
                <a:schemeClr val="dk1"/>
              </a:buClr>
              <a:buSzPts val="1800"/>
              <a:buFont typeface="Fira Sans"/>
              <a:buNone/>
              <a:defRPr sz="1800">
                <a:solidFill>
                  <a:schemeClr val="dk1"/>
                </a:solidFill>
                <a:latin typeface="Fira Sans"/>
                <a:ea typeface="Fira Sans"/>
                <a:cs typeface="Fira Sans"/>
                <a:sym typeface="Fira Sans"/>
              </a:defRPr>
            </a:lvl7pPr>
            <a:lvl8pPr lvl="7">
              <a:lnSpc>
                <a:spcPct val="100000"/>
              </a:lnSpc>
              <a:spcBef>
                <a:spcPts val="0"/>
              </a:spcBef>
              <a:spcAft>
                <a:spcPts val="0"/>
              </a:spcAft>
              <a:buClr>
                <a:schemeClr val="dk1"/>
              </a:buClr>
              <a:buSzPts val="1800"/>
              <a:buFont typeface="Fira Sans"/>
              <a:buNone/>
              <a:defRPr sz="1800">
                <a:solidFill>
                  <a:schemeClr val="dk1"/>
                </a:solidFill>
                <a:latin typeface="Fira Sans"/>
                <a:ea typeface="Fira Sans"/>
                <a:cs typeface="Fira Sans"/>
                <a:sym typeface="Fira Sans"/>
              </a:defRPr>
            </a:lvl8pPr>
            <a:lvl9pPr lvl="8">
              <a:lnSpc>
                <a:spcPct val="100000"/>
              </a:lnSpc>
              <a:spcBef>
                <a:spcPts val="0"/>
              </a:spcBef>
              <a:spcAft>
                <a:spcPts val="0"/>
              </a:spcAft>
              <a:buClr>
                <a:schemeClr val="dk1"/>
              </a:buClr>
              <a:buSzPts val="1800"/>
              <a:buFont typeface="Fira Sans"/>
              <a:buNone/>
              <a:defRPr sz="1800">
                <a:solidFill>
                  <a:schemeClr val="dk1"/>
                </a:solidFill>
                <a:latin typeface="Fira Sans"/>
                <a:ea typeface="Fira Sans"/>
                <a:cs typeface="Fira Sans"/>
                <a:sym typeface="Fira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17300" y="411475"/>
            <a:ext cx="7723500" cy="48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717300" y="411475"/>
            <a:ext cx="7723500" cy="48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17300" y="411475"/>
            <a:ext cx="7723500" cy="48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300" y="411475"/>
            <a:ext cx="7723500" cy="481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9" name="Shape 49"/>
        <p:cNvGrpSpPr/>
        <p:nvPr/>
      </p:nvGrpSpPr>
      <p:grpSpPr>
        <a:xfrm>
          <a:off x="0" y="0"/>
          <a:ext cx="0" cy="0"/>
          <a:chOff x="0" y="0"/>
          <a:chExt cx="0" cy="0"/>
        </a:xfrm>
      </p:grpSpPr>
      <p:sp>
        <p:nvSpPr>
          <p:cNvPr id="50" name="Google Shape;50;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1" name="Google Shape;51;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14.png"/><Relationship Id="rId5" Type="http://schemas.openxmlformats.org/officeDocument/2006/relationships/hyperlink" Target="https://docs.google.com/spreadsheets/d/1UWV6zWH0FRvpbqVDM3YRBr-4j95I0rr94f1xS1NzTp4/copy" TargetMode="External"/><Relationship Id="rId6" Type="http://schemas.openxmlformats.org/officeDocument/2006/relationships/image" Target="../media/image16.png"/><Relationship Id="rId7" Type="http://schemas.openxmlformats.org/officeDocument/2006/relationships/hyperlink" Target="https://docs.google.com/spreadsheets/d/1UWV6zWH0FRvpbqVDM3YRBr-4j95I0rr94f1xS1NzTp4/copy" TargetMode="External"/><Relationship Id="rId8"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docs.google.com/spreadsheets/d/1M3DCkDGOAi75sYlbIPbbM7-4kAOOaJhddK6DZvED5aM/edit#gid=810388299/copy" TargetMode="Externa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docs.google.com/spreadsheets/d/1UWV6zWH0FRvpbqVDM3YRBr-4j95I0rr94f1xS1NzTp4/copy"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15"/>
          <p:cNvGrpSpPr/>
          <p:nvPr/>
        </p:nvGrpSpPr>
        <p:grpSpPr>
          <a:xfrm>
            <a:off x="5362250" y="557891"/>
            <a:ext cx="3309194" cy="4028246"/>
            <a:chOff x="5362250" y="557891"/>
            <a:chExt cx="3309194" cy="4028246"/>
          </a:xfrm>
        </p:grpSpPr>
        <p:sp>
          <p:nvSpPr>
            <p:cNvPr id="58" name="Google Shape;58;p15"/>
            <p:cNvSpPr/>
            <p:nvPr/>
          </p:nvSpPr>
          <p:spPr>
            <a:xfrm>
              <a:off x="5362250" y="1711955"/>
              <a:ext cx="868800" cy="786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p:nvPr/>
          </p:nvSpPr>
          <p:spPr>
            <a:xfrm>
              <a:off x="5831869" y="557891"/>
              <a:ext cx="1591200" cy="969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7702144" y="557891"/>
              <a:ext cx="969300" cy="969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5517896" y="1882775"/>
              <a:ext cx="562113" cy="444420"/>
            </a:xfrm>
            <a:custGeom>
              <a:rect b="b" l="l" r="r" t="t"/>
              <a:pathLst>
                <a:path extrusionOk="0" h="15122" w="19123">
                  <a:moveTo>
                    <a:pt x="911" y="0"/>
                  </a:moveTo>
                  <a:cubicBezTo>
                    <a:pt x="391" y="0"/>
                    <a:pt x="1" y="391"/>
                    <a:pt x="1" y="911"/>
                  </a:cubicBezTo>
                  <a:lnTo>
                    <a:pt x="1" y="14211"/>
                  </a:lnTo>
                  <a:cubicBezTo>
                    <a:pt x="1" y="14732"/>
                    <a:pt x="391" y="15122"/>
                    <a:pt x="911" y="15122"/>
                  </a:cubicBezTo>
                  <a:lnTo>
                    <a:pt x="18212" y="15122"/>
                  </a:lnTo>
                  <a:cubicBezTo>
                    <a:pt x="18699" y="15122"/>
                    <a:pt x="19122" y="14732"/>
                    <a:pt x="19122" y="14211"/>
                  </a:cubicBezTo>
                  <a:lnTo>
                    <a:pt x="19122" y="911"/>
                  </a:lnTo>
                  <a:cubicBezTo>
                    <a:pt x="19122" y="391"/>
                    <a:pt x="18699" y="0"/>
                    <a:pt x="18212" y="0"/>
                  </a:cubicBez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5570482" y="1942997"/>
              <a:ext cx="456939" cy="11491"/>
            </a:xfrm>
            <a:custGeom>
              <a:rect b="b" l="l" r="r" t="t"/>
              <a:pathLst>
                <a:path extrusionOk="0" h="391" w="15545">
                  <a:moveTo>
                    <a:pt x="0" y="0"/>
                  </a:moveTo>
                  <a:lnTo>
                    <a:pt x="0" y="390"/>
                  </a:lnTo>
                  <a:lnTo>
                    <a:pt x="15545" y="390"/>
                  </a:lnTo>
                  <a:lnTo>
                    <a:pt x="15545" y="0"/>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5570482" y="2005100"/>
              <a:ext cx="456939" cy="12461"/>
            </a:xfrm>
            <a:custGeom>
              <a:rect b="b" l="l" r="r" t="t"/>
              <a:pathLst>
                <a:path extrusionOk="0" h="424" w="15545">
                  <a:moveTo>
                    <a:pt x="0" y="1"/>
                  </a:moveTo>
                  <a:lnTo>
                    <a:pt x="0" y="424"/>
                  </a:lnTo>
                  <a:lnTo>
                    <a:pt x="15545" y="424"/>
                  </a:lnTo>
                  <a:lnTo>
                    <a:pt x="15545" y="1"/>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5570482" y="2068203"/>
              <a:ext cx="456939" cy="11491"/>
            </a:xfrm>
            <a:custGeom>
              <a:rect b="b" l="l" r="r" t="t"/>
              <a:pathLst>
                <a:path extrusionOk="0" h="391" w="15545">
                  <a:moveTo>
                    <a:pt x="0" y="0"/>
                  </a:moveTo>
                  <a:lnTo>
                    <a:pt x="0" y="390"/>
                  </a:lnTo>
                  <a:lnTo>
                    <a:pt x="15545" y="390"/>
                  </a:lnTo>
                  <a:lnTo>
                    <a:pt x="15545" y="0"/>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5570482" y="2130306"/>
              <a:ext cx="456939" cy="12461"/>
            </a:xfrm>
            <a:custGeom>
              <a:rect b="b" l="l" r="r" t="t"/>
              <a:pathLst>
                <a:path extrusionOk="0" h="424" w="15545">
                  <a:moveTo>
                    <a:pt x="0" y="1"/>
                  </a:moveTo>
                  <a:lnTo>
                    <a:pt x="0" y="424"/>
                  </a:lnTo>
                  <a:lnTo>
                    <a:pt x="15545" y="424"/>
                  </a:lnTo>
                  <a:lnTo>
                    <a:pt x="15545" y="1"/>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5570482" y="2193409"/>
              <a:ext cx="456939" cy="11491"/>
            </a:xfrm>
            <a:custGeom>
              <a:rect b="b" l="l" r="r" t="t"/>
              <a:pathLst>
                <a:path extrusionOk="0" h="391" w="15545">
                  <a:moveTo>
                    <a:pt x="0" y="0"/>
                  </a:moveTo>
                  <a:lnTo>
                    <a:pt x="0" y="390"/>
                  </a:lnTo>
                  <a:lnTo>
                    <a:pt x="15545" y="390"/>
                  </a:lnTo>
                  <a:lnTo>
                    <a:pt x="15545" y="0"/>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5570482" y="2255512"/>
              <a:ext cx="456939" cy="12461"/>
            </a:xfrm>
            <a:custGeom>
              <a:rect b="b" l="l" r="r" t="t"/>
              <a:pathLst>
                <a:path extrusionOk="0" h="424" w="15545">
                  <a:moveTo>
                    <a:pt x="0" y="1"/>
                  </a:moveTo>
                  <a:lnTo>
                    <a:pt x="0" y="424"/>
                  </a:lnTo>
                  <a:lnTo>
                    <a:pt x="15545" y="424"/>
                  </a:lnTo>
                  <a:lnTo>
                    <a:pt x="15545" y="1"/>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5567602" y="1949492"/>
              <a:ext cx="442624" cy="305087"/>
            </a:xfrm>
            <a:custGeom>
              <a:rect b="b" l="l" r="r" t="t"/>
              <a:pathLst>
                <a:path extrusionOk="0" h="10381" w="15058">
                  <a:moveTo>
                    <a:pt x="14556" y="0"/>
                  </a:moveTo>
                  <a:cubicBezTo>
                    <a:pt x="14434" y="0"/>
                    <a:pt x="14318" y="59"/>
                    <a:pt x="14244" y="169"/>
                  </a:cubicBezTo>
                  <a:lnTo>
                    <a:pt x="10309" y="5307"/>
                  </a:lnTo>
                  <a:lnTo>
                    <a:pt x="8683" y="3486"/>
                  </a:lnTo>
                  <a:cubicBezTo>
                    <a:pt x="8603" y="3406"/>
                    <a:pt x="8501" y="3348"/>
                    <a:pt x="8395" y="3348"/>
                  </a:cubicBezTo>
                  <a:cubicBezTo>
                    <a:pt x="8372" y="3348"/>
                    <a:pt x="8349" y="3350"/>
                    <a:pt x="8326" y="3356"/>
                  </a:cubicBezTo>
                  <a:cubicBezTo>
                    <a:pt x="8196" y="3356"/>
                    <a:pt x="8098" y="3421"/>
                    <a:pt x="8000" y="3519"/>
                  </a:cubicBezTo>
                  <a:lnTo>
                    <a:pt x="4911" y="8072"/>
                  </a:lnTo>
                  <a:lnTo>
                    <a:pt x="3448" y="6250"/>
                  </a:lnTo>
                  <a:cubicBezTo>
                    <a:pt x="3350" y="6153"/>
                    <a:pt x="3220" y="6088"/>
                    <a:pt x="3122" y="6088"/>
                  </a:cubicBezTo>
                  <a:cubicBezTo>
                    <a:pt x="2992" y="6088"/>
                    <a:pt x="2862" y="6153"/>
                    <a:pt x="2765" y="6250"/>
                  </a:cubicBezTo>
                  <a:lnTo>
                    <a:pt x="131" y="9698"/>
                  </a:lnTo>
                  <a:cubicBezTo>
                    <a:pt x="1" y="9893"/>
                    <a:pt x="33" y="10153"/>
                    <a:pt x="196" y="10283"/>
                  </a:cubicBezTo>
                  <a:cubicBezTo>
                    <a:pt x="293" y="10348"/>
                    <a:pt x="358" y="10380"/>
                    <a:pt x="456" y="10380"/>
                  </a:cubicBezTo>
                  <a:cubicBezTo>
                    <a:pt x="586" y="10380"/>
                    <a:pt x="716" y="10315"/>
                    <a:pt x="814" y="10218"/>
                  </a:cubicBezTo>
                  <a:lnTo>
                    <a:pt x="3122" y="7194"/>
                  </a:lnTo>
                  <a:lnTo>
                    <a:pt x="4618" y="9015"/>
                  </a:lnTo>
                  <a:cubicBezTo>
                    <a:pt x="4716" y="9145"/>
                    <a:pt x="4846" y="9177"/>
                    <a:pt x="4976" y="9177"/>
                  </a:cubicBezTo>
                  <a:cubicBezTo>
                    <a:pt x="5106" y="9177"/>
                    <a:pt x="5236" y="9112"/>
                    <a:pt x="5301" y="9015"/>
                  </a:cubicBezTo>
                  <a:lnTo>
                    <a:pt x="8423" y="4429"/>
                  </a:lnTo>
                  <a:lnTo>
                    <a:pt x="10017" y="6218"/>
                  </a:lnTo>
                  <a:cubicBezTo>
                    <a:pt x="10114" y="6316"/>
                    <a:pt x="10212" y="6381"/>
                    <a:pt x="10342" y="6381"/>
                  </a:cubicBezTo>
                  <a:cubicBezTo>
                    <a:pt x="10472" y="6348"/>
                    <a:pt x="10602" y="6316"/>
                    <a:pt x="10667" y="6218"/>
                  </a:cubicBezTo>
                  <a:lnTo>
                    <a:pt x="14895" y="690"/>
                  </a:lnTo>
                  <a:cubicBezTo>
                    <a:pt x="15057" y="495"/>
                    <a:pt x="14992" y="234"/>
                    <a:pt x="14830" y="104"/>
                  </a:cubicBezTo>
                  <a:cubicBezTo>
                    <a:pt x="14745" y="34"/>
                    <a:pt x="14649" y="0"/>
                    <a:pt x="14556"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5948996" y="1936178"/>
              <a:ext cx="75544" cy="68006"/>
            </a:xfrm>
            <a:custGeom>
              <a:rect b="b" l="l" r="r" t="t"/>
              <a:pathLst>
                <a:path extrusionOk="0" h="2314" w="2570">
                  <a:moveTo>
                    <a:pt x="1913" y="0"/>
                  </a:moveTo>
                  <a:cubicBezTo>
                    <a:pt x="1894" y="0"/>
                    <a:pt x="1874" y="2"/>
                    <a:pt x="1855" y="4"/>
                  </a:cubicBezTo>
                  <a:lnTo>
                    <a:pt x="391" y="200"/>
                  </a:lnTo>
                  <a:cubicBezTo>
                    <a:pt x="164" y="232"/>
                    <a:pt x="1" y="460"/>
                    <a:pt x="33" y="687"/>
                  </a:cubicBezTo>
                  <a:cubicBezTo>
                    <a:pt x="63" y="895"/>
                    <a:pt x="229" y="1049"/>
                    <a:pt x="431" y="1049"/>
                  </a:cubicBezTo>
                  <a:cubicBezTo>
                    <a:pt x="450" y="1049"/>
                    <a:pt x="469" y="1048"/>
                    <a:pt x="489" y="1045"/>
                  </a:cubicBezTo>
                  <a:lnTo>
                    <a:pt x="1562" y="915"/>
                  </a:lnTo>
                  <a:lnTo>
                    <a:pt x="1692" y="1956"/>
                  </a:lnTo>
                  <a:cubicBezTo>
                    <a:pt x="1724" y="2183"/>
                    <a:pt x="1887" y="2313"/>
                    <a:pt x="2115" y="2313"/>
                  </a:cubicBezTo>
                  <a:lnTo>
                    <a:pt x="2180" y="2313"/>
                  </a:lnTo>
                  <a:cubicBezTo>
                    <a:pt x="2407" y="2281"/>
                    <a:pt x="2570" y="2086"/>
                    <a:pt x="2537" y="1858"/>
                  </a:cubicBezTo>
                  <a:lnTo>
                    <a:pt x="2342" y="362"/>
                  </a:lnTo>
                  <a:cubicBezTo>
                    <a:pt x="2313" y="154"/>
                    <a:pt x="2120" y="0"/>
                    <a:pt x="1913"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8225954" y="842801"/>
              <a:ext cx="267697" cy="288717"/>
            </a:xfrm>
            <a:custGeom>
              <a:rect b="b" l="l" r="r" t="t"/>
              <a:pathLst>
                <a:path extrusionOk="0" h="9824" w="9107">
                  <a:moveTo>
                    <a:pt x="8902" y="0"/>
                  </a:moveTo>
                  <a:cubicBezTo>
                    <a:pt x="8823" y="0"/>
                    <a:pt x="8744" y="52"/>
                    <a:pt x="8716" y="166"/>
                  </a:cubicBezTo>
                  <a:lnTo>
                    <a:pt x="7025" y="5824"/>
                  </a:lnTo>
                  <a:cubicBezTo>
                    <a:pt x="6993" y="5999"/>
                    <a:pt x="6884" y="6080"/>
                    <a:pt x="6769" y="6080"/>
                  </a:cubicBezTo>
                  <a:cubicBezTo>
                    <a:pt x="6649" y="6080"/>
                    <a:pt x="6522" y="5991"/>
                    <a:pt x="6472" y="5824"/>
                  </a:cubicBezTo>
                  <a:lnTo>
                    <a:pt x="5334" y="393"/>
                  </a:lnTo>
                  <a:cubicBezTo>
                    <a:pt x="5296" y="242"/>
                    <a:pt x="5181" y="157"/>
                    <a:pt x="5060" y="157"/>
                  </a:cubicBezTo>
                  <a:cubicBezTo>
                    <a:pt x="4972" y="157"/>
                    <a:pt x="4882" y="201"/>
                    <a:pt x="4814" y="296"/>
                  </a:cubicBezTo>
                  <a:lnTo>
                    <a:pt x="261" y="7905"/>
                  </a:lnTo>
                  <a:cubicBezTo>
                    <a:pt x="207" y="7986"/>
                    <a:pt x="132" y="8044"/>
                    <a:pt x="52" y="8044"/>
                  </a:cubicBezTo>
                  <a:cubicBezTo>
                    <a:pt x="35" y="8044"/>
                    <a:pt x="18" y="8041"/>
                    <a:pt x="1" y="8035"/>
                  </a:cubicBezTo>
                  <a:lnTo>
                    <a:pt x="1" y="9824"/>
                  </a:lnTo>
                  <a:cubicBezTo>
                    <a:pt x="98" y="9824"/>
                    <a:pt x="196" y="9791"/>
                    <a:pt x="261" y="9694"/>
                  </a:cubicBezTo>
                  <a:lnTo>
                    <a:pt x="4814" y="2052"/>
                  </a:lnTo>
                  <a:cubicBezTo>
                    <a:pt x="4880" y="1959"/>
                    <a:pt x="4968" y="1915"/>
                    <a:pt x="5053" y="1915"/>
                  </a:cubicBezTo>
                  <a:cubicBezTo>
                    <a:pt x="5177" y="1915"/>
                    <a:pt x="5295" y="2008"/>
                    <a:pt x="5334" y="2182"/>
                  </a:cubicBezTo>
                  <a:lnTo>
                    <a:pt x="6472" y="7613"/>
                  </a:lnTo>
                  <a:cubicBezTo>
                    <a:pt x="6521" y="7775"/>
                    <a:pt x="6643" y="7857"/>
                    <a:pt x="6761" y="7857"/>
                  </a:cubicBezTo>
                  <a:cubicBezTo>
                    <a:pt x="6879" y="7857"/>
                    <a:pt x="6992" y="7775"/>
                    <a:pt x="7025" y="7613"/>
                  </a:cubicBezTo>
                  <a:lnTo>
                    <a:pt x="8716" y="1954"/>
                  </a:lnTo>
                  <a:cubicBezTo>
                    <a:pt x="8745" y="1824"/>
                    <a:pt x="8825" y="1765"/>
                    <a:pt x="8906" y="1765"/>
                  </a:cubicBezTo>
                  <a:cubicBezTo>
                    <a:pt x="9006" y="1765"/>
                    <a:pt x="9106" y="1857"/>
                    <a:pt x="9106" y="2019"/>
                  </a:cubicBezTo>
                  <a:lnTo>
                    <a:pt x="9106" y="231"/>
                  </a:lnTo>
                  <a:cubicBezTo>
                    <a:pt x="9106" y="85"/>
                    <a:pt x="9004" y="0"/>
                    <a:pt x="8902" y="0"/>
                  </a:cubicBez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7878011" y="903053"/>
              <a:ext cx="347973" cy="285837"/>
            </a:xfrm>
            <a:custGeom>
              <a:rect b="b" l="l" r="r" t="t"/>
              <a:pathLst>
                <a:path extrusionOk="0" h="9726" w="11838">
                  <a:moveTo>
                    <a:pt x="4235" y="0"/>
                  </a:moveTo>
                  <a:cubicBezTo>
                    <a:pt x="4190" y="0"/>
                    <a:pt x="4144" y="11"/>
                    <a:pt x="4098" y="34"/>
                  </a:cubicBezTo>
                  <a:lnTo>
                    <a:pt x="1" y="2929"/>
                  </a:lnTo>
                  <a:lnTo>
                    <a:pt x="1" y="9725"/>
                  </a:lnTo>
                  <a:lnTo>
                    <a:pt x="11838" y="9725"/>
                  </a:lnTo>
                  <a:lnTo>
                    <a:pt x="11838" y="5985"/>
                  </a:lnTo>
                  <a:cubicBezTo>
                    <a:pt x="11740" y="5985"/>
                    <a:pt x="11643" y="5920"/>
                    <a:pt x="11610" y="5790"/>
                  </a:cubicBezTo>
                  <a:lnTo>
                    <a:pt x="10700" y="2441"/>
                  </a:lnTo>
                  <a:cubicBezTo>
                    <a:pt x="10658" y="2315"/>
                    <a:pt x="10548" y="2243"/>
                    <a:pt x="10431" y="2243"/>
                  </a:cubicBezTo>
                  <a:cubicBezTo>
                    <a:pt x="10368" y="2243"/>
                    <a:pt x="10302" y="2265"/>
                    <a:pt x="10244" y="2311"/>
                  </a:cubicBezTo>
                  <a:lnTo>
                    <a:pt x="8196" y="5140"/>
                  </a:lnTo>
                  <a:cubicBezTo>
                    <a:pt x="8135" y="5185"/>
                    <a:pt x="8068" y="5209"/>
                    <a:pt x="8003" y="5209"/>
                  </a:cubicBezTo>
                  <a:cubicBezTo>
                    <a:pt x="7929" y="5209"/>
                    <a:pt x="7858" y="5177"/>
                    <a:pt x="7805" y="5107"/>
                  </a:cubicBezTo>
                  <a:lnTo>
                    <a:pt x="4456" y="99"/>
                  </a:lnTo>
                  <a:cubicBezTo>
                    <a:pt x="4393" y="36"/>
                    <a:pt x="4316" y="0"/>
                    <a:pt x="4235"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8225954" y="894647"/>
              <a:ext cx="267697" cy="254450"/>
            </a:xfrm>
            <a:custGeom>
              <a:rect b="b" l="l" r="r" t="t"/>
              <a:pathLst>
                <a:path extrusionOk="0" h="8658" w="9107">
                  <a:moveTo>
                    <a:pt x="8906" y="1"/>
                  </a:moveTo>
                  <a:cubicBezTo>
                    <a:pt x="8825" y="1"/>
                    <a:pt x="8745" y="60"/>
                    <a:pt x="8716" y="190"/>
                  </a:cubicBezTo>
                  <a:lnTo>
                    <a:pt x="7025" y="5849"/>
                  </a:lnTo>
                  <a:cubicBezTo>
                    <a:pt x="6992" y="6011"/>
                    <a:pt x="6879" y="6093"/>
                    <a:pt x="6761" y="6093"/>
                  </a:cubicBezTo>
                  <a:cubicBezTo>
                    <a:pt x="6643" y="6093"/>
                    <a:pt x="6521" y="6011"/>
                    <a:pt x="6472" y="5849"/>
                  </a:cubicBezTo>
                  <a:lnTo>
                    <a:pt x="5334" y="418"/>
                  </a:lnTo>
                  <a:cubicBezTo>
                    <a:pt x="5297" y="250"/>
                    <a:pt x="5185" y="157"/>
                    <a:pt x="5065" y="157"/>
                  </a:cubicBezTo>
                  <a:cubicBezTo>
                    <a:pt x="4976" y="157"/>
                    <a:pt x="4883" y="209"/>
                    <a:pt x="4814" y="320"/>
                  </a:cubicBezTo>
                  <a:lnTo>
                    <a:pt x="261" y="7930"/>
                  </a:lnTo>
                  <a:cubicBezTo>
                    <a:pt x="196" y="8027"/>
                    <a:pt x="98" y="8060"/>
                    <a:pt x="1" y="8060"/>
                  </a:cubicBezTo>
                  <a:lnTo>
                    <a:pt x="1" y="8645"/>
                  </a:lnTo>
                  <a:cubicBezTo>
                    <a:pt x="25" y="8653"/>
                    <a:pt x="49" y="8658"/>
                    <a:pt x="73" y="8658"/>
                  </a:cubicBezTo>
                  <a:cubicBezTo>
                    <a:pt x="145" y="8658"/>
                    <a:pt x="212" y="8621"/>
                    <a:pt x="261" y="8548"/>
                  </a:cubicBezTo>
                  <a:lnTo>
                    <a:pt x="4814" y="2141"/>
                  </a:lnTo>
                  <a:cubicBezTo>
                    <a:pt x="4880" y="2062"/>
                    <a:pt x="4967" y="2026"/>
                    <a:pt x="5052" y="2026"/>
                  </a:cubicBezTo>
                  <a:cubicBezTo>
                    <a:pt x="5176" y="2026"/>
                    <a:pt x="5295" y="2104"/>
                    <a:pt x="5334" y="2239"/>
                  </a:cubicBezTo>
                  <a:lnTo>
                    <a:pt x="6472" y="6792"/>
                  </a:lnTo>
                  <a:cubicBezTo>
                    <a:pt x="6521" y="6938"/>
                    <a:pt x="6643" y="7011"/>
                    <a:pt x="6761" y="7011"/>
                  </a:cubicBezTo>
                  <a:cubicBezTo>
                    <a:pt x="6879" y="7011"/>
                    <a:pt x="6992" y="6938"/>
                    <a:pt x="7025" y="6792"/>
                  </a:cubicBezTo>
                  <a:lnTo>
                    <a:pt x="8716" y="1231"/>
                  </a:lnTo>
                  <a:cubicBezTo>
                    <a:pt x="8745" y="1145"/>
                    <a:pt x="8824" y="1103"/>
                    <a:pt x="8904" y="1103"/>
                  </a:cubicBezTo>
                  <a:cubicBezTo>
                    <a:pt x="9005" y="1103"/>
                    <a:pt x="9106" y="1169"/>
                    <a:pt x="9106" y="1296"/>
                  </a:cubicBezTo>
                  <a:lnTo>
                    <a:pt x="9106" y="255"/>
                  </a:lnTo>
                  <a:cubicBezTo>
                    <a:pt x="9106" y="93"/>
                    <a:pt x="9006" y="1"/>
                    <a:pt x="8906" y="1"/>
                  </a:cubicBez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7878011" y="955633"/>
              <a:ext cx="347973" cy="284867"/>
            </a:xfrm>
            <a:custGeom>
              <a:rect b="b" l="l" r="r" t="t"/>
              <a:pathLst>
                <a:path extrusionOk="0" h="9693" w="11838">
                  <a:moveTo>
                    <a:pt x="4235" y="0"/>
                  </a:moveTo>
                  <a:cubicBezTo>
                    <a:pt x="4190" y="0"/>
                    <a:pt x="4144" y="11"/>
                    <a:pt x="4098" y="34"/>
                  </a:cubicBezTo>
                  <a:lnTo>
                    <a:pt x="1" y="2928"/>
                  </a:lnTo>
                  <a:lnTo>
                    <a:pt x="1" y="9692"/>
                  </a:lnTo>
                  <a:lnTo>
                    <a:pt x="11838" y="9692"/>
                  </a:lnTo>
                  <a:lnTo>
                    <a:pt x="11838" y="5985"/>
                  </a:lnTo>
                  <a:cubicBezTo>
                    <a:pt x="11740" y="5985"/>
                    <a:pt x="11643" y="5920"/>
                    <a:pt x="11610" y="5790"/>
                  </a:cubicBezTo>
                  <a:lnTo>
                    <a:pt x="10700" y="2440"/>
                  </a:lnTo>
                  <a:cubicBezTo>
                    <a:pt x="10660" y="2300"/>
                    <a:pt x="10558" y="2234"/>
                    <a:pt x="10448" y="2234"/>
                  </a:cubicBezTo>
                  <a:cubicBezTo>
                    <a:pt x="10379" y="2234"/>
                    <a:pt x="10307" y="2260"/>
                    <a:pt x="10244" y="2310"/>
                  </a:cubicBezTo>
                  <a:lnTo>
                    <a:pt x="8196" y="5107"/>
                  </a:lnTo>
                  <a:cubicBezTo>
                    <a:pt x="8130" y="5172"/>
                    <a:pt x="8057" y="5205"/>
                    <a:pt x="7988" y="5205"/>
                  </a:cubicBezTo>
                  <a:cubicBezTo>
                    <a:pt x="7919" y="5205"/>
                    <a:pt x="7854" y="5172"/>
                    <a:pt x="7805" y="5107"/>
                  </a:cubicBezTo>
                  <a:lnTo>
                    <a:pt x="4456" y="99"/>
                  </a:lnTo>
                  <a:cubicBezTo>
                    <a:pt x="4393" y="36"/>
                    <a:pt x="4316" y="0"/>
                    <a:pt x="4235" y="0"/>
                  </a:cubicBez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8225954" y="927036"/>
              <a:ext cx="267697" cy="313463"/>
            </a:xfrm>
            <a:custGeom>
              <a:rect b="b" l="l" r="r" t="t"/>
              <a:pathLst>
                <a:path extrusionOk="0" h="10666" w="9107">
                  <a:moveTo>
                    <a:pt x="8904" y="1"/>
                  </a:moveTo>
                  <a:cubicBezTo>
                    <a:pt x="8824" y="1"/>
                    <a:pt x="8745" y="43"/>
                    <a:pt x="8716" y="129"/>
                  </a:cubicBezTo>
                  <a:lnTo>
                    <a:pt x="7025" y="5690"/>
                  </a:lnTo>
                  <a:cubicBezTo>
                    <a:pt x="6992" y="5836"/>
                    <a:pt x="6879" y="5909"/>
                    <a:pt x="6761" y="5909"/>
                  </a:cubicBezTo>
                  <a:cubicBezTo>
                    <a:pt x="6643" y="5909"/>
                    <a:pt x="6521" y="5836"/>
                    <a:pt x="6472" y="5690"/>
                  </a:cubicBezTo>
                  <a:lnTo>
                    <a:pt x="5334" y="1137"/>
                  </a:lnTo>
                  <a:cubicBezTo>
                    <a:pt x="5295" y="1002"/>
                    <a:pt x="5176" y="924"/>
                    <a:pt x="5052" y="924"/>
                  </a:cubicBezTo>
                  <a:cubicBezTo>
                    <a:pt x="4967" y="924"/>
                    <a:pt x="4880" y="960"/>
                    <a:pt x="4814" y="1039"/>
                  </a:cubicBezTo>
                  <a:lnTo>
                    <a:pt x="261" y="7446"/>
                  </a:lnTo>
                  <a:cubicBezTo>
                    <a:pt x="212" y="7519"/>
                    <a:pt x="145" y="7556"/>
                    <a:pt x="73" y="7556"/>
                  </a:cubicBezTo>
                  <a:cubicBezTo>
                    <a:pt x="49" y="7556"/>
                    <a:pt x="25" y="7551"/>
                    <a:pt x="1" y="7543"/>
                  </a:cubicBezTo>
                  <a:lnTo>
                    <a:pt x="1" y="10665"/>
                  </a:lnTo>
                  <a:lnTo>
                    <a:pt x="9106" y="10665"/>
                  </a:lnTo>
                  <a:lnTo>
                    <a:pt x="9106" y="194"/>
                  </a:lnTo>
                  <a:cubicBezTo>
                    <a:pt x="9106" y="67"/>
                    <a:pt x="9005" y="1"/>
                    <a:pt x="8904" y="1"/>
                  </a:cubicBezTo>
                  <a:close/>
                </a:path>
              </a:pathLst>
            </a:custGeom>
            <a:solidFill>
              <a:srgbClr val="CC96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7878011" y="1013916"/>
              <a:ext cx="347973" cy="226589"/>
            </a:xfrm>
            <a:custGeom>
              <a:rect b="b" l="l" r="r" t="t"/>
              <a:pathLst>
                <a:path extrusionOk="0" h="7710" w="11838">
                  <a:moveTo>
                    <a:pt x="4105" y="1"/>
                  </a:moveTo>
                  <a:cubicBezTo>
                    <a:pt x="4060" y="1"/>
                    <a:pt x="4014" y="12"/>
                    <a:pt x="3968" y="35"/>
                  </a:cubicBezTo>
                  <a:lnTo>
                    <a:pt x="1" y="2018"/>
                  </a:lnTo>
                  <a:lnTo>
                    <a:pt x="1" y="7709"/>
                  </a:lnTo>
                  <a:lnTo>
                    <a:pt x="11838" y="7709"/>
                  </a:lnTo>
                  <a:lnTo>
                    <a:pt x="11838" y="4587"/>
                  </a:lnTo>
                  <a:cubicBezTo>
                    <a:pt x="11740" y="4587"/>
                    <a:pt x="11643" y="4555"/>
                    <a:pt x="11610" y="4425"/>
                  </a:cubicBezTo>
                  <a:lnTo>
                    <a:pt x="10569" y="2311"/>
                  </a:lnTo>
                  <a:cubicBezTo>
                    <a:pt x="10532" y="2216"/>
                    <a:pt x="10438" y="2166"/>
                    <a:pt x="10342" y="2166"/>
                  </a:cubicBezTo>
                  <a:cubicBezTo>
                    <a:pt x="10272" y="2166"/>
                    <a:pt x="10201" y="2192"/>
                    <a:pt x="10147" y="2246"/>
                  </a:cubicBezTo>
                  <a:lnTo>
                    <a:pt x="8196" y="3872"/>
                  </a:lnTo>
                  <a:cubicBezTo>
                    <a:pt x="8135" y="3917"/>
                    <a:pt x="8068" y="3941"/>
                    <a:pt x="8003" y="3941"/>
                  </a:cubicBezTo>
                  <a:cubicBezTo>
                    <a:pt x="7929" y="3941"/>
                    <a:pt x="7858" y="3909"/>
                    <a:pt x="7805" y="3839"/>
                  </a:cubicBezTo>
                  <a:lnTo>
                    <a:pt x="4326" y="100"/>
                  </a:lnTo>
                  <a:cubicBezTo>
                    <a:pt x="4263" y="37"/>
                    <a:pt x="4186" y="1"/>
                    <a:pt x="4105" y="1"/>
                  </a:cubicBezTo>
                  <a:close/>
                </a:path>
              </a:pathLst>
            </a:custGeom>
            <a:solidFill>
              <a:srgbClr val="4C3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7840739" y="814203"/>
              <a:ext cx="682543" cy="464493"/>
            </a:xfrm>
            <a:custGeom>
              <a:rect b="b" l="l" r="r" t="t"/>
              <a:pathLst>
                <a:path extrusionOk="0" h="15805" w="23220">
                  <a:moveTo>
                    <a:pt x="0" y="0"/>
                  </a:moveTo>
                  <a:lnTo>
                    <a:pt x="0" y="15805"/>
                  </a:lnTo>
                  <a:lnTo>
                    <a:pt x="23219" y="15805"/>
                  </a:lnTo>
                  <a:lnTo>
                    <a:pt x="23219" y="15187"/>
                  </a:lnTo>
                  <a:lnTo>
                    <a:pt x="618" y="15187"/>
                  </a:lnTo>
                  <a:lnTo>
                    <a:pt x="618" y="0"/>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6131595" y="1188881"/>
              <a:ext cx="82217" cy="106094"/>
            </a:xfrm>
            <a:custGeom>
              <a:rect b="b" l="l" r="r" t="t"/>
              <a:pathLst>
                <a:path extrusionOk="0" h="3610" w="2797">
                  <a:moveTo>
                    <a:pt x="2797" y="0"/>
                  </a:moveTo>
                  <a:lnTo>
                    <a:pt x="0" y="1854"/>
                  </a:lnTo>
                  <a:lnTo>
                    <a:pt x="0" y="3610"/>
                  </a:lnTo>
                  <a:lnTo>
                    <a:pt x="2797" y="3610"/>
                  </a:lnTo>
                  <a:lnTo>
                    <a:pt x="2797" y="0"/>
                  </a:lnTo>
                  <a:close/>
                </a:path>
              </a:pathLst>
            </a:custGeom>
            <a:solidFill>
              <a:srgbClr val="CC96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6131595" y="1050273"/>
              <a:ext cx="82217" cy="193085"/>
            </a:xfrm>
            <a:custGeom>
              <a:rect b="b" l="l" r="r" t="t"/>
              <a:pathLst>
                <a:path extrusionOk="0" h="6570" w="2797">
                  <a:moveTo>
                    <a:pt x="0" y="1"/>
                  </a:moveTo>
                  <a:lnTo>
                    <a:pt x="0" y="6570"/>
                  </a:lnTo>
                  <a:lnTo>
                    <a:pt x="2797" y="4716"/>
                  </a:lnTo>
                  <a:lnTo>
                    <a:pt x="2797" y="1"/>
                  </a:ln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6534006" y="1188881"/>
              <a:ext cx="82246" cy="106094"/>
            </a:xfrm>
            <a:custGeom>
              <a:rect b="b" l="l" r="r" t="t"/>
              <a:pathLst>
                <a:path extrusionOk="0" h="3610" w="2798">
                  <a:moveTo>
                    <a:pt x="2798" y="0"/>
                  </a:moveTo>
                  <a:lnTo>
                    <a:pt x="1" y="1854"/>
                  </a:lnTo>
                  <a:lnTo>
                    <a:pt x="1" y="3610"/>
                  </a:lnTo>
                  <a:lnTo>
                    <a:pt x="2798" y="3610"/>
                  </a:lnTo>
                  <a:lnTo>
                    <a:pt x="2798" y="0"/>
                  </a:lnTo>
                  <a:close/>
                </a:path>
              </a:pathLst>
            </a:custGeom>
            <a:solidFill>
              <a:srgbClr val="402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6534006" y="1050273"/>
              <a:ext cx="82246" cy="193085"/>
            </a:xfrm>
            <a:custGeom>
              <a:rect b="b" l="l" r="r" t="t"/>
              <a:pathLst>
                <a:path extrusionOk="0" h="6570" w="2798">
                  <a:moveTo>
                    <a:pt x="1" y="1"/>
                  </a:moveTo>
                  <a:lnTo>
                    <a:pt x="1" y="6570"/>
                  </a:lnTo>
                  <a:lnTo>
                    <a:pt x="2798" y="4716"/>
                  </a:lnTo>
                  <a:lnTo>
                    <a:pt x="2798" y="1"/>
                  </a:lnTo>
                  <a:close/>
                </a:path>
              </a:pathLst>
            </a:custGeom>
            <a:solidFill>
              <a:srgbClr val="4C3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6265398" y="1099032"/>
              <a:ext cx="82246" cy="195936"/>
            </a:xfrm>
            <a:custGeom>
              <a:rect b="b" l="l" r="r" t="t"/>
              <a:pathLst>
                <a:path extrusionOk="0" h="6667" w="2798">
                  <a:moveTo>
                    <a:pt x="2798" y="0"/>
                  </a:moveTo>
                  <a:lnTo>
                    <a:pt x="1" y="1886"/>
                  </a:lnTo>
                  <a:lnTo>
                    <a:pt x="1" y="6667"/>
                  </a:lnTo>
                  <a:lnTo>
                    <a:pt x="2798" y="6667"/>
                  </a:lnTo>
                  <a:lnTo>
                    <a:pt x="2798" y="0"/>
                  </a:lnTo>
                  <a:close/>
                </a:path>
              </a:pathLst>
            </a:custGeom>
            <a:solidFill>
              <a:srgbClr val="402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6265398" y="954693"/>
              <a:ext cx="82246" cy="199786"/>
            </a:xfrm>
            <a:custGeom>
              <a:rect b="b" l="l" r="r" t="t"/>
              <a:pathLst>
                <a:path extrusionOk="0" h="6798" w="2798">
                  <a:moveTo>
                    <a:pt x="1" y="1"/>
                  </a:moveTo>
                  <a:lnTo>
                    <a:pt x="1" y="6797"/>
                  </a:lnTo>
                  <a:lnTo>
                    <a:pt x="2798" y="4911"/>
                  </a:lnTo>
                  <a:lnTo>
                    <a:pt x="2798" y="1"/>
                  </a:lnTo>
                  <a:close/>
                </a:path>
              </a:pathLst>
            </a:custGeom>
            <a:solidFill>
              <a:srgbClr val="4C3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6399232" y="1009184"/>
              <a:ext cx="83187" cy="285778"/>
            </a:xfrm>
            <a:custGeom>
              <a:rect b="b" l="l" r="r" t="t"/>
              <a:pathLst>
                <a:path extrusionOk="0" h="9724" w="2830">
                  <a:moveTo>
                    <a:pt x="2830" y="0"/>
                  </a:moveTo>
                  <a:lnTo>
                    <a:pt x="1" y="1887"/>
                  </a:lnTo>
                  <a:lnTo>
                    <a:pt x="1" y="9724"/>
                  </a:lnTo>
                  <a:lnTo>
                    <a:pt x="2830" y="9724"/>
                  </a:lnTo>
                  <a:lnTo>
                    <a:pt x="2830" y="0"/>
                  </a:lnTo>
                  <a:close/>
                </a:path>
              </a:pathLst>
            </a:custGeom>
            <a:solidFill>
              <a:srgbClr val="CC96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6399232" y="847650"/>
              <a:ext cx="83187" cy="216979"/>
            </a:xfrm>
            <a:custGeom>
              <a:rect b="b" l="l" r="r" t="t"/>
              <a:pathLst>
                <a:path extrusionOk="0" h="7383" w="2830">
                  <a:moveTo>
                    <a:pt x="1" y="1"/>
                  </a:moveTo>
                  <a:lnTo>
                    <a:pt x="1" y="7383"/>
                  </a:lnTo>
                  <a:lnTo>
                    <a:pt x="2830" y="5496"/>
                  </a:lnTo>
                  <a:lnTo>
                    <a:pt x="2830" y="1"/>
                  </a:ln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6124893" y="753981"/>
              <a:ext cx="312612" cy="237051"/>
            </a:xfrm>
            <a:custGeom>
              <a:rect b="b" l="l" r="r" t="t"/>
              <a:pathLst>
                <a:path extrusionOk="0" h="8066" w="10635">
                  <a:moveTo>
                    <a:pt x="10179" y="1"/>
                  </a:moveTo>
                  <a:lnTo>
                    <a:pt x="6212" y="3968"/>
                  </a:lnTo>
                  <a:lnTo>
                    <a:pt x="4944" y="2667"/>
                  </a:lnTo>
                  <a:lnTo>
                    <a:pt x="1" y="7610"/>
                  </a:lnTo>
                  <a:lnTo>
                    <a:pt x="456" y="8066"/>
                  </a:lnTo>
                  <a:lnTo>
                    <a:pt x="4944" y="3578"/>
                  </a:lnTo>
                  <a:lnTo>
                    <a:pt x="6212" y="4879"/>
                  </a:lnTo>
                  <a:lnTo>
                    <a:pt x="10634" y="489"/>
                  </a:lnTo>
                  <a:lnTo>
                    <a:pt x="10179" y="1"/>
                  </a:ln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6402112" y="716713"/>
              <a:ext cx="73633" cy="73619"/>
            </a:xfrm>
            <a:custGeom>
              <a:rect b="b" l="l" r="r" t="t"/>
              <a:pathLst>
                <a:path extrusionOk="0" h="2505" w="2505">
                  <a:moveTo>
                    <a:pt x="2504" y="0"/>
                  </a:moveTo>
                  <a:lnTo>
                    <a:pt x="0" y="651"/>
                  </a:lnTo>
                  <a:lnTo>
                    <a:pt x="1854" y="2504"/>
                  </a:lnTo>
                  <a:lnTo>
                    <a:pt x="2504" y="0"/>
                  </a:ln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782566" y="865814"/>
              <a:ext cx="147238" cy="207427"/>
            </a:xfrm>
            <a:custGeom>
              <a:rect b="b" l="l" r="r" t="t"/>
              <a:pathLst>
                <a:path extrusionOk="0" h="7058" w="5009">
                  <a:moveTo>
                    <a:pt x="5008" y="1"/>
                  </a:moveTo>
                  <a:cubicBezTo>
                    <a:pt x="3057" y="1"/>
                    <a:pt x="1301" y="781"/>
                    <a:pt x="0" y="2049"/>
                  </a:cubicBezTo>
                  <a:lnTo>
                    <a:pt x="5008" y="7057"/>
                  </a:lnTo>
                  <a:lnTo>
                    <a:pt x="5008" y="1"/>
                  </a:lnTo>
                  <a:close/>
                </a:path>
              </a:pathLst>
            </a:custGeom>
            <a:solidFill>
              <a:srgbClr val="CC96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6741443" y="974767"/>
              <a:ext cx="387186" cy="354607"/>
            </a:xfrm>
            <a:custGeom>
              <a:rect b="b" l="l" r="r" t="t"/>
              <a:pathLst>
                <a:path extrusionOk="0" h="12066" w="13172">
                  <a:moveTo>
                    <a:pt x="2082" y="1"/>
                  </a:moveTo>
                  <a:cubicBezTo>
                    <a:pt x="781" y="1269"/>
                    <a:pt x="1" y="3058"/>
                    <a:pt x="1" y="5009"/>
                  </a:cubicBezTo>
                  <a:cubicBezTo>
                    <a:pt x="1" y="8911"/>
                    <a:pt x="3155" y="12066"/>
                    <a:pt x="7057" y="12066"/>
                  </a:cubicBezTo>
                  <a:cubicBezTo>
                    <a:pt x="9659" y="12066"/>
                    <a:pt x="11935" y="10667"/>
                    <a:pt x="13171" y="8618"/>
                  </a:cubicBezTo>
                  <a:lnTo>
                    <a:pt x="7057" y="5009"/>
                  </a:lnTo>
                  <a:lnTo>
                    <a:pt x="2082" y="1"/>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6948880" y="913604"/>
              <a:ext cx="208408" cy="208368"/>
            </a:xfrm>
            <a:custGeom>
              <a:rect b="b" l="l" r="r" t="t"/>
              <a:pathLst>
                <a:path extrusionOk="0" h="7090" w="7090">
                  <a:moveTo>
                    <a:pt x="0" y="1"/>
                  </a:moveTo>
                  <a:lnTo>
                    <a:pt x="0" y="7090"/>
                  </a:lnTo>
                  <a:lnTo>
                    <a:pt x="7090" y="7090"/>
                  </a:lnTo>
                  <a:cubicBezTo>
                    <a:pt x="7090" y="3155"/>
                    <a:pt x="3935" y="1"/>
                    <a:pt x="0" y="1"/>
                  </a:cubicBezTo>
                  <a:close/>
                </a:path>
              </a:pathLst>
            </a:custGeom>
            <a:solidFill>
              <a:srgbClr val="402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6948880" y="1121957"/>
              <a:ext cx="208408" cy="106124"/>
            </a:xfrm>
            <a:custGeom>
              <a:rect b="b" l="l" r="r" t="t"/>
              <a:pathLst>
                <a:path extrusionOk="0" h="3611" w="7090">
                  <a:moveTo>
                    <a:pt x="0" y="1"/>
                  </a:moveTo>
                  <a:lnTo>
                    <a:pt x="6114" y="3610"/>
                  </a:lnTo>
                  <a:cubicBezTo>
                    <a:pt x="6732" y="2537"/>
                    <a:pt x="7090" y="1302"/>
                    <a:pt x="7090" y="1"/>
                  </a:cubicBez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099084" y="1315997"/>
              <a:ext cx="542977" cy="18192"/>
            </a:xfrm>
            <a:custGeom>
              <a:rect b="b" l="l" r="r" t="t"/>
              <a:pathLst>
                <a:path extrusionOk="0" h="619" w="18472">
                  <a:moveTo>
                    <a:pt x="1" y="0"/>
                  </a:moveTo>
                  <a:lnTo>
                    <a:pt x="1" y="618"/>
                  </a:lnTo>
                  <a:lnTo>
                    <a:pt x="18472" y="618"/>
                  </a:lnTo>
                  <a:lnTo>
                    <a:pt x="18472" y="0"/>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6504376" y="1666750"/>
              <a:ext cx="115697" cy="198993"/>
            </a:xfrm>
            <a:custGeom>
              <a:rect b="b" l="l" r="r" t="t"/>
              <a:pathLst>
                <a:path extrusionOk="0" h="6771" w="3936">
                  <a:moveTo>
                    <a:pt x="196" y="1"/>
                  </a:moveTo>
                  <a:lnTo>
                    <a:pt x="1" y="5464"/>
                  </a:lnTo>
                  <a:lnTo>
                    <a:pt x="1" y="5497"/>
                  </a:lnTo>
                  <a:cubicBezTo>
                    <a:pt x="309" y="6235"/>
                    <a:pt x="1083" y="6770"/>
                    <a:pt x="1936" y="6770"/>
                  </a:cubicBezTo>
                  <a:cubicBezTo>
                    <a:pt x="1985" y="6770"/>
                    <a:pt x="2033" y="6768"/>
                    <a:pt x="2082" y="6765"/>
                  </a:cubicBezTo>
                  <a:cubicBezTo>
                    <a:pt x="2993" y="6667"/>
                    <a:pt x="3708" y="6277"/>
                    <a:pt x="3936" y="5432"/>
                  </a:cubicBezTo>
                  <a:lnTo>
                    <a:pt x="3448" y="1"/>
                  </a:ln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358138" y="1352031"/>
              <a:ext cx="407233" cy="398162"/>
            </a:xfrm>
            <a:custGeom>
              <a:rect b="b" l="l" r="r" t="t"/>
              <a:pathLst>
                <a:path extrusionOk="0" h="13548" w="13854">
                  <a:moveTo>
                    <a:pt x="5487" y="1"/>
                  </a:moveTo>
                  <a:cubicBezTo>
                    <a:pt x="5457" y="1"/>
                    <a:pt x="5428" y="4"/>
                    <a:pt x="5399" y="10"/>
                  </a:cubicBezTo>
                  <a:cubicBezTo>
                    <a:pt x="4911" y="108"/>
                    <a:pt x="4716" y="1018"/>
                    <a:pt x="4260" y="1213"/>
                  </a:cubicBezTo>
                  <a:cubicBezTo>
                    <a:pt x="4155" y="1270"/>
                    <a:pt x="4023" y="1288"/>
                    <a:pt x="3878" y="1288"/>
                  </a:cubicBezTo>
                  <a:cubicBezTo>
                    <a:pt x="3617" y="1288"/>
                    <a:pt x="3315" y="1229"/>
                    <a:pt x="3052" y="1229"/>
                  </a:cubicBezTo>
                  <a:cubicBezTo>
                    <a:pt x="2877" y="1229"/>
                    <a:pt x="2719" y="1255"/>
                    <a:pt x="2602" y="1343"/>
                  </a:cubicBezTo>
                  <a:cubicBezTo>
                    <a:pt x="2244" y="1668"/>
                    <a:pt x="2439" y="2547"/>
                    <a:pt x="2114" y="2937"/>
                  </a:cubicBezTo>
                  <a:cubicBezTo>
                    <a:pt x="1821" y="3327"/>
                    <a:pt x="911" y="3327"/>
                    <a:pt x="683" y="3750"/>
                  </a:cubicBezTo>
                  <a:cubicBezTo>
                    <a:pt x="488" y="4205"/>
                    <a:pt x="1041" y="4920"/>
                    <a:pt x="943" y="5408"/>
                  </a:cubicBezTo>
                  <a:cubicBezTo>
                    <a:pt x="846" y="5864"/>
                    <a:pt x="0" y="6254"/>
                    <a:pt x="0" y="6774"/>
                  </a:cubicBezTo>
                  <a:cubicBezTo>
                    <a:pt x="0" y="7262"/>
                    <a:pt x="846" y="7652"/>
                    <a:pt x="943" y="8140"/>
                  </a:cubicBezTo>
                  <a:cubicBezTo>
                    <a:pt x="1041" y="8628"/>
                    <a:pt x="488" y="9343"/>
                    <a:pt x="683" y="9766"/>
                  </a:cubicBezTo>
                  <a:cubicBezTo>
                    <a:pt x="911" y="10221"/>
                    <a:pt x="1821" y="10221"/>
                    <a:pt x="2114" y="10611"/>
                  </a:cubicBezTo>
                  <a:cubicBezTo>
                    <a:pt x="2439" y="10969"/>
                    <a:pt x="2244" y="11880"/>
                    <a:pt x="2602" y="12172"/>
                  </a:cubicBezTo>
                  <a:cubicBezTo>
                    <a:pt x="2720" y="12271"/>
                    <a:pt x="2881" y="12301"/>
                    <a:pt x="3058" y="12301"/>
                  </a:cubicBezTo>
                  <a:cubicBezTo>
                    <a:pt x="3330" y="12301"/>
                    <a:pt x="3641" y="12232"/>
                    <a:pt x="3906" y="12232"/>
                  </a:cubicBezTo>
                  <a:cubicBezTo>
                    <a:pt x="4040" y="12232"/>
                    <a:pt x="4162" y="12249"/>
                    <a:pt x="4260" y="12302"/>
                  </a:cubicBezTo>
                  <a:cubicBezTo>
                    <a:pt x="4716" y="12530"/>
                    <a:pt x="4911" y="13408"/>
                    <a:pt x="5399" y="13538"/>
                  </a:cubicBezTo>
                  <a:cubicBezTo>
                    <a:pt x="5428" y="13544"/>
                    <a:pt x="5457" y="13547"/>
                    <a:pt x="5487" y="13547"/>
                  </a:cubicBezTo>
                  <a:cubicBezTo>
                    <a:pt x="5928" y="13547"/>
                    <a:pt x="6470" y="12920"/>
                    <a:pt x="6927" y="12920"/>
                  </a:cubicBezTo>
                  <a:cubicBezTo>
                    <a:pt x="7414" y="12920"/>
                    <a:pt x="7930" y="13547"/>
                    <a:pt x="8394" y="13547"/>
                  </a:cubicBezTo>
                  <a:cubicBezTo>
                    <a:pt x="8425" y="13547"/>
                    <a:pt x="8457" y="13544"/>
                    <a:pt x="8488" y="13538"/>
                  </a:cubicBezTo>
                  <a:cubicBezTo>
                    <a:pt x="8943" y="13408"/>
                    <a:pt x="9171" y="12530"/>
                    <a:pt x="9594" y="12302"/>
                  </a:cubicBezTo>
                  <a:cubicBezTo>
                    <a:pt x="9700" y="12249"/>
                    <a:pt x="9826" y="12232"/>
                    <a:pt x="9962" y="12232"/>
                  </a:cubicBezTo>
                  <a:cubicBezTo>
                    <a:pt x="10230" y="12232"/>
                    <a:pt x="10536" y="12301"/>
                    <a:pt x="10802" y="12301"/>
                  </a:cubicBezTo>
                  <a:cubicBezTo>
                    <a:pt x="10976" y="12301"/>
                    <a:pt x="11134" y="12271"/>
                    <a:pt x="11252" y="12172"/>
                  </a:cubicBezTo>
                  <a:cubicBezTo>
                    <a:pt x="11642" y="11880"/>
                    <a:pt x="11447" y="10969"/>
                    <a:pt x="11740" y="10611"/>
                  </a:cubicBezTo>
                  <a:cubicBezTo>
                    <a:pt x="12033" y="10221"/>
                    <a:pt x="12976" y="10221"/>
                    <a:pt x="13171" y="9766"/>
                  </a:cubicBezTo>
                  <a:cubicBezTo>
                    <a:pt x="13398" y="9343"/>
                    <a:pt x="12813" y="8628"/>
                    <a:pt x="12911" y="8140"/>
                  </a:cubicBezTo>
                  <a:cubicBezTo>
                    <a:pt x="13041" y="7652"/>
                    <a:pt x="13854" y="7262"/>
                    <a:pt x="13854" y="6774"/>
                  </a:cubicBezTo>
                  <a:cubicBezTo>
                    <a:pt x="13854" y="6254"/>
                    <a:pt x="13041" y="5864"/>
                    <a:pt x="12911" y="5408"/>
                  </a:cubicBezTo>
                  <a:cubicBezTo>
                    <a:pt x="12813" y="4920"/>
                    <a:pt x="13398" y="4205"/>
                    <a:pt x="13171" y="3750"/>
                  </a:cubicBezTo>
                  <a:cubicBezTo>
                    <a:pt x="12976" y="3327"/>
                    <a:pt x="12033" y="3327"/>
                    <a:pt x="11740" y="2937"/>
                  </a:cubicBezTo>
                  <a:cubicBezTo>
                    <a:pt x="11447" y="2547"/>
                    <a:pt x="11642" y="1668"/>
                    <a:pt x="11252" y="1343"/>
                  </a:cubicBezTo>
                  <a:cubicBezTo>
                    <a:pt x="11135" y="1255"/>
                    <a:pt x="10980" y="1229"/>
                    <a:pt x="10808" y="1229"/>
                  </a:cubicBezTo>
                  <a:cubicBezTo>
                    <a:pt x="10550" y="1229"/>
                    <a:pt x="10253" y="1288"/>
                    <a:pt x="9990" y="1288"/>
                  </a:cubicBezTo>
                  <a:cubicBezTo>
                    <a:pt x="9844" y="1288"/>
                    <a:pt x="9707" y="1270"/>
                    <a:pt x="9594" y="1213"/>
                  </a:cubicBezTo>
                  <a:cubicBezTo>
                    <a:pt x="9171" y="1018"/>
                    <a:pt x="8943" y="108"/>
                    <a:pt x="8488" y="10"/>
                  </a:cubicBezTo>
                  <a:cubicBezTo>
                    <a:pt x="8457" y="4"/>
                    <a:pt x="8425" y="1"/>
                    <a:pt x="8394" y="1"/>
                  </a:cubicBezTo>
                  <a:cubicBezTo>
                    <a:pt x="7930" y="1"/>
                    <a:pt x="7414" y="628"/>
                    <a:pt x="6927" y="628"/>
                  </a:cubicBezTo>
                  <a:cubicBezTo>
                    <a:pt x="6470" y="628"/>
                    <a:pt x="5928" y="1"/>
                    <a:pt x="5487" y="1"/>
                  </a:cubicBezTo>
                  <a:close/>
                </a:path>
              </a:pathLst>
            </a:custGeom>
            <a:solidFill>
              <a:srgbClr val="5B3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6199466" y="2418016"/>
              <a:ext cx="134804" cy="144594"/>
            </a:xfrm>
            <a:custGeom>
              <a:rect b="b" l="l" r="r" t="t"/>
              <a:pathLst>
                <a:path extrusionOk="0" h="4920" w="4586">
                  <a:moveTo>
                    <a:pt x="1821" y="0"/>
                  </a:moveTo>
                  <a:lnTo>
                    <a:pt x="0" y="1854"/>
                  </a:lnTo>
                  <a:lnTo>
                    <a:pt x="1138" y="3773"/>
                  </a:lnTo>
                  <a:cubicBezTo>
                    <a:pt x="1463" y="4325"/>
                    <a:pt x="1984" y="4748"/>
                    <a:pt x="2634" y="4878"/>
                  </a:cubicBezTo>
                  <a:cubicBezTo>
                    <a:pt x="2749" y="4905"/>
                    <a:pt x="2865" y="4919"/>
                    <a:pt x="2983" y="4919"/>
                  </a:cubicBezTo>
                  <a:cubicBezTo>
                    <a:pt x="3299" y="4919"/>
                    <a:pt x="3618" y="4814"/>
                    <a:pt x="3902" y="4553"/>
                  </a:cubicBezTo>
                  <a:lnTo>
                    <a:pt x="4585" y="2179"/>
                  </a:lnTo>
                  <a:lnTo>
                    <a:pt x="1821" y="0"/>
                  </a:ln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6302700" y="2475975"/>
              <a:ext cx="144357" cy="56926"/>
            </a:xfrm>
            <a:custGeom>
              <a:rect b="b" l="l" r="r" t="t"/>
              <a:pathLst>
                <a:path extrusionOk="0" h="1937" w="4911">
                  <a:moveTo>
                    <a:pt x="669" y="1"/>
                  </a:moveTo>
                  <a:cubicBezTo>
                    <a:pt x="384" y="1"/>
                    <a:pt x="123" y="216"/>
                    <a:pt x="65" y="532"/>
                  </a:cubicBezTo>
                  <a:cubicBezTo>
                    <a:pt x="0" y="858"/>
                    <a:pt x="228" y="1183"/>
                    <a:pt x="553" y="1248"/>
                  </a:cubicBezTo>
                  <a:lnTo>
                    <a:pt x="4488" y="1931"/>
                  </a:lnTo>
                  <a:cubicBezTo>
                    <a:pt x="4509" y="1935"/>
                    <a:pt x="4530" y="1937"/>
                    <a:pt x="4550" y="1937"/>
                  </a:cubicBezTo>
                  <a:cubicBezTo>
                    <a:pt x="4684" y="1937"/>
                    <a:pt x="4789" y="1849"/>
                    <a:pt x="4846" y="1736"/>
                  </a:cubicBezTo>
                  <a:cubicBezTo>
                    <a:pt x="4911" y="1540"/>
                    <a:pt x="4813" y="1378"/>
                    <a:pt x="4651" y="1313"/>
                  </a:cubicBezTo>
                  <a:lnTo>
                    <a:pt x="878" y="45"/>
                  </a:lnTo>
                  <a:cubicBezTo>
                    <a:pt x="846" y="12"/>
                    <a:pt x="813" y="12"/>
                    <a:pt x="781" y="12"/>
                  </a:cubicBezTo>
                  <a:cubicBezTo>
                    <a:pt x="743" y="5"/>
                    <a:pt x="706" y="1"/>
                    <a:pt x="669" y="1"/>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6296968" y="2493874"/>
              <a:ext cx="154880" cy="62922"/>
            </a:xfrm>
            <a:custGeom>
              <a:rect b="b" l="l" r="r" t="t"/>
              <a:pathLst>
                <a:path extrusionOk="0" h="2141" w="5269">
                  <a:moveTo>
                    <a:pt x="712" y="0"/>
                  </a:moveTo>
                  <a:cubicBezTo>
                    <a:pt x="391" y="0"/>
                    <a:pt x="121" y="235"/>
                    <a:pt x="65" y="541"/>
                  </a:cubicBezTo>
                  <a:cubicBezTo>
                    <a:pt x="0" y="899"/>
                    <a:pt x="260" y="1257"/>
                    <a:pt x="618" y="1322"/>
                  </a:cubicBezTo>
                  <a:lnTo>
                    <a:pt x="4813" y="2135"/>
                  </a:lnTo>
                  <a:cubicBezTo>
                    <a:pt x="4834" y="2139"/>
                    <a:pt x="4856" y="2141"/>
                    <a:pt x="4877" y="2141"/>
                  </a:cubicBezTo>
                  <a:cubicBezTo>
                    <a:pt x="5023" y="2141"/>
                    <a:pt x="5175" y="2049"/>
                    <a:pt x="5203" y="1907"/>
                  </a:cubicBezTo>
                  <a:cubicBezTo>
                    <a:pt x="5268" y="1744"/>
                    <a:pt x="5171" y="1549"/>
                    <a:pt x="5008" y="1484"/>
                  </a:cubicBezTo>
                  <a:lnTo>
                    <a:pt x="976" y="21"/>
                  </a:lnTo>
                  <a:lnTo>
                    <a:pt x="878" y="21"/>
                  </a:lnTo>
                  <a:cubicBezTo>
                    <a:pt x="822" y="7"/>
                    <a:pt x="766" y="0"/>
                    <a:pt x="712" y="0"/>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6282624" y="2508158"/>
              <a:ext cx="153910" cy="66860"/>
            </a:xfrm>
            <a:custGeom>
              <a:rect b="b" l="l" r="r" t="t"/>
              <a:pathLst>
                <a:path extrusionOk="0" h="2275" w="5236">
                  <a:moveTo>
                    <a:pt x="712" y="0"/>
                  </a:moveTo>
                  <a:cubicBezTo>
                    <a:pt x="415" y="0"/>
                    <a:pt x="148" y="214"/>
                    <a:pt x="65" y="543"/>
                  </a:cubicBezTo>
                  <a:cubicBezTo>
                    <a:pt x="0" y="901"/>
                    <a:pt x="228" y="1258"/>
                    <a:pt x="586" y="1323"/>
                  </a:cubicBezTo>
                  <a:lnTo>
                    <a:pt x="4781" y="2267"/>
                  </a:lnTo>
                  <a:cubicBezTo>
                    <a:pt x="4808" y="2272"/>
                    <a:pt x="4835" y="2275"/>
                    <a:pt x="4862" y="2275"/>
                  </a:cubicBezTo>
                  <a:cubicBezTo>
                    <a:pt x="4995" y="2275"/>
                    <a:pt x="5117" y="2207"/>
                    <a:pt x="5171" y="2071"/>
                  </a:cubicBezTo>
                  <a:cubicBezTo>
                    <a:pt x="5236" y="1876"/>
                    <a:pt x="5171" y="1681"/>
                    <a:pt x="4976" y="1616"/>
                  </a:cubicBezTo>
                  <a:lnTo>
                    <a:pt x="976" y="55"/>
                  </a:lnTo>
                  <a:cubicBezTo>
                    <a:pt x="943" y="23"/>
                    <a:pt x="911" y="23"/>
                    <a:pt x="878" y="23"/>
                  </a:cubicBezTo>
                  <a:cubicBezTo>
                    <a:pt x="822" y="7"/>
                    <a:pt x="767" y="0"/>
                    <a:pt x="712" y="0"/>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6254905" y="2521531"/>
              <a:ext cx="161582" cy="71063"/>
            </a:xfrm>
            <a:custGeom>
              <a:rect b="b" l="l" r="r" t="t"/>
              <a:pathLst>
                <a:path extrusionOk="0" h="2418" w="5497">
                  <a:moveTo>
                    <a:pt x="710" y="0"/>
                  </a:moveTo>
                  <a:cubicBezTo>
                    <a:pt x="414" y="0"/>
                    <a:pt x="147" y="209"/>
                    <a:pt x="65" y="511"/>
                  </a:cubicBezTo>
                  <a:cubicBezTo>
                    <a:pt x="0" y="868"/>
                    <a:pt x="195" y="1226"/>
                    <a:pt x="553" y="1291"/>
                  </a:cubicBezTo>
                  <a:lnTo>
                    <a:pt x="5041" y="2397"/>
                  </a:lnTo>
                  <a:cubicBezTo>
                    <a:pt x="5076" y="2411"/>
                    <a:pt x="5110" y="2417"/>
                    <a:pt x="5144" y="2417"/>
                  </a:cubicBezTo>
                  <a:cubicBezTo>
                    <a:pt x="5268" y="2417"/>
                    <a:pt x="5380" y="2330"/>
                    <a:pt x="5431" y="2202"/>
                  </a:cubicBezTo>
                  <a:cubicBezTo>
                    <a:pt x="5496" y="2039"/>
                    <a:pt x="5431" y="1844"/>
                    <a:pt x="5236" y="1779"/>
                  </a:cubicBezTo>
                  <a:lnTo>
                    <a:pt x="976" y="55"/>
                  </a:lnTo>
                  <a:cubicBezTo>
                    <a:pt x="943" y="55"/>
                    <a:pt x="911" y="23"/>
                    <a:pt x="878" y="23"/>
                  </a:cubicBezTo>
                  <a:cubicBezTo>
                    <a:pt x="822" y="8"/>
                    <a:pt x="766" y="0"/>
                    <a:pt x="710" y="0"/>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6808374" y="2418016"/>
              <a:ext cx="134804" cy="144594"/>
            </a:xfrm>
            <a:custGeom>
              <a:rect b="b" l="l" r="r" t="t"/>
              <a:pathLst>
                <a:path extrusionOk="0" h="4920" w="4586">
                  <a:moveTo>
                    <a:pt x="2764" y="0"/>
                  </a:moveTo>
                  <a:lnTo>
                    <a:pt x="0" y="2179"/>
                  </a:lnTo>
                  <a:lnTo>
                    <a:pt x="683" y="4553"/>
                  </a:lnTo>
                  <a:cubicBezTo>
                    <a:pt x="968" y="4814"/>
                    <a:pt x="1287" y="4919"/>
                    <a:pt x="1603" y="4919"/>
                  </a:cubicBezTo>
                  <a:cubicBezTo>
                    <a:pt x="1720" y="4919"/>
                    <a:pt x="1837" y="4905"/>
                    <a:pt x="1951" y="4878"/>
                  </a:cubicBezTo>
                  <a:cubicBezTo>
                    <a:pt x="2602" y="4748"/>
                    <a:pt x="3122" y="4325"/>
                    <a:pt x="3447" y="3773"/>
                  </a:cubicBezTo>
                  <a:lnTo>
                    <a:pt x="4585" y="1854"/>
                  </a:lnTo>
                  <a:lnTo>
                    <a:pt x="2764" y="0"/>
                  </a:ln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6695558" y="2475975"/>
              <a:ext cx="144386" cy="56926"/>
            </a:xfrm>
            <a:custGeom>
              <a:rect b="b" l="l" r="r" t="t"/>
              <a:pathLst>
                <a:path extrusionOk="0" h="1937" w="4912">
                  <a:moveTo>
                    <a:pt x="4242" y="1"/>
                  </a:moveTo>
                  <a:cubicBezTo>
                    <a:pt x="4205" y="1"/>
                    <a:pt x="4168" y="5"/>
                    <a:pt x="4131" y="12"/>
                  </a:cubicBezTo>
                  <a:cubicBezTo>
                    <a:pt x="4098" y="12"/>
                    <a:pt x="4066" y="12"/>
                    <a:pt x="4033" y="45"/>
                  </a:cubicBezTo>
                  <a:lnTo>
                    <a:pt x="261" y="1313"/>
                  </a:lnTo>
                  <a:cubicBezTo>
                    <a:pt x="98" y="1378"/>
                    <a:pt x="1" y="1540"/>
                    <a:pt x="66" y="1736"/>
                  </a:cubicBezTo>
                  <a:cubicBezTo>
                    <a:pt x="94" y="1849"/>
                    <a:pt x="220" y="1937"/>
                    <a:pt x="360" y="1937"/>
                  </a:cubicBezTo>
                  <a:cubicBezTo>
                    <a:pt x="381" y="1937"/>
                    <a:pt x="402" y="1935"/>
                    <a:pt x="424" y="1931"/>
                  </a:cubicBezTo>
                  <a:lnTo>
                    <a:pt x="4326" y="1248"/>
                  </a:lnTo>
                  <a:cubicBezTo>
                    <a:pt x="4684" y="1183"/>
                    <a:pt x="4911" y="858"/>
                    <a:pt x="4846" y="532"/>
                  </a:cubicBezTo>
                  <a:cubicBezTo>
                    <a:pt x="4789" y="216"/>
                    <a:pt x="4527" y="1"/>
                    <a:pt x="4242" y="1"/>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6690796" y="2493874"/>
              <a:ext cx="154880" cy="62922"/>
            </a:xfrm>
            <a:custGeom>
              <a:rect b="b" l="l" r="r" t="t"/>
              <a:pathLst>
                <a:path extrusionOk="0" h="2141" w="5269">
                  <a:moveTo>
                    <a:pt x="4544" y="0"/>
                  </a:moveTo>
                  <a:cubicBezTo>
                    <a:pt x="4493" y="0"/>
                    <a:pt x="4442" y="7"/>
                    <a:pt x="4390" y="21"/>
                  </a:cubicBezTo>
                  <a:lnTo>
                    <a:pt x="4293" y="21"/>
                  </a:lnTo>
                  <a:lnTo>
                    <a:pt x="260" y="1484"/>
                  </a:lnTo>
                  <a:cubicBezTo>
                    <a:pt x="65" y="1549"/>
                    <a:pt x="0" y="1744"/>
                    <a:pt x="65" y="1907"/>
                  </a:cubicBezTo>
                  <a:cubicBezTo>
                    <a:pt x="94" y="2049"/>
                    <a:pt x="245" y="2141"/>
                    <a:pt x="391" y="2141"/>
                  </a:cubicBezTo>
                  <a:cubicBezTo>
                    <a:pt x="413" y="2141"/>
                    <a:pt x="434" y="2139"/>
                    <a:pt x="455" y="2135"/>
                  </a:cubicBezTo>
                  <a:lnTo>
                    <a:pt x="4650" y="1322"/>
                  </a:lnTo>
                  <a:cubicBezTo>
                    <a:pt x="5008" y="1257"/>
                    <a:pt x="5268" y="899"/>
                    <a:pt x="5203" y="541"/>
                  </a:cubicBezTo>
                  <a:cubicBezTo>
                    <a:pt x="5120" y="235"/>
                    <a:pt x="4846" y="0"/>
                    <a:pt x="4544" y="0"/>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6706081" y="2508158"/>
              <a:ext cx="153940" cy="66860"/>
            </a:xfrm>
            <a:custGeom>
              <a:rect b="b" l="l" r="r" t="t"/>
              <a:pathLst>
                <a:path extrusionOk="0" h="2275" w="5237">
                  <a:moveTo>
                    <a:pt x="4525" y="0"/>
                  </a:moveTo>
                  <a:cubicBezTo>
                    <a:pt x="4470" y="0"/>
                    <a:pt x="4414" y="7"/>
                    <a:pt x="4358" y="23"/>
                  </a:cubicBezTo>
                  <a:cubicBezTo>
                    <a:pt x="4326" y="23"/>
                    <a:pt x="4293" y="23"/>
                    <a:pt x="4261" y="55"/>
                  </a:cubicBezTo>
                  <a:lnTo>
                    <a:pt x="261" y="1616"/>
                  </a:lnTo>
                  <a:cubicBezTo>
                    <a:pt x="66" y="1681"/>
                    <a:pt x="0" y="1876"/>
                    <a:pt x="66" y="2071"/>
                  </a:cubicBezTo>
                  <a:cubicBezTo>
                    <a:pt x="120" y="2207"/>
                    <a:pt x="242" y="2275"/>
                    <a:pt x="375" y="2275"/>
                  </a:cubicBezTo>
                  <a:cubicBezTo>
                    <a:pt x="402" y="2275"/>
                    <a:pt x="429" y="2272"/>
                    <a:pt x="456" y="2267"/>
                  </a:cubicBezTo>
                  <a:lnTo>
                    <a:pt x="4651" y="1323"/>
                  </a:lnTo>
                  <a:cubicBezTo>
                    <a:pt x="5009" y="1258"/>
                    <a:pt x="5236" y="901"/>
                    <a:pt x="5171" y="543"/>
                  </a:cubicBezTo>
                  <a:cubicBezTo>
                    <a:pt x="5089" y="214"/>
                    <a:pt x="4821" y="0"/>
                    <a:pt x="4525" y="0"/>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6726158" y="2521531"/>
              <a:ext cx="161582" cy="71063"/>
            </a:xfrm>
            <a:custGeom>
              <a:rect b="b" l="l" r="r" t="t"/>
              <a:pathLst>
                <a:path extrusionOk="0" h="2418" w="5497">
                  <a:moveTo>
                    <a:pt x="4786" y="0"/>
                  </a:moveTo>
                  <a:cubicBezTo>
                    <a:pt x="4731" y="0"/>
                    <a:pt x="4675" y="8"/>
                    <a:pt x="4618" y="23"/>
                  </a:cubicBezTo>
                  <a:cubicBezTo>
                    <a:pt x="4586" y="23"/>
                    <a:pt x="4553" y="55"/>
                    <a:pt x="4521" y="55"/>
                  </a:cubicBezTo>
                  <a:lnTo>
                    <a:pt x="261" y="1779"/>
                  </a:lnTo>
                  <a:cubicBezTo>
                    <a:pt x="65" y="1844"/>
                    <a:pt x="0" y="2039"/>
                    <a:pt x="65" y="2202"/>
                  </a:cubicBezTo>
                  <a:cubicBezTo>
                    <a:pt x="117" y="2330"/>
                    <a:pt x="228" y="2417"/>
                    <a:pt x="352" y="2417"/>
                  </a:cubicBezTo>
                  <a:cubicBezTo>
                    <a:pt x="386" y="2417"/>
                    <a:pt x="421" y="2411"/>
                    <a:pt x="456" y="2397"/>
                  </a:cubicBezTo>
                  <a:lnTo>
                    <a:pt x="4943" y="1291"/>
                  </a:lnTo>
                  <a:cubicBezTo>
                    <a:pt x="5269" y="1226"/>
                    <a:pt x="5496" y="868"/>
                    <a:pt x="5399" y="511"/>
                  </a:cubicBezTo>
                  <a:cubicBezTo>
                    <a:pt x="5344" y="209"/>
                    <a:pt x="5081" y="0"/>
                    <a:pt x="4786" y="0"/>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6802613" y="4171928"/>
              <a:ext cx="251441" cy="369743"/>
            </a:xfrm>
            <a:custGeom>
              <a:rect b="b" l="l" r="r" t="t"/>
              <a:pathLst>
                <a:path extrusionOk="0" h="12581" w="8554">
                  <a:moveTo>
                    <a:pt x="1384" y="1"/>
                  </a:moveTo>
                  <a:cubicBezTo>
                    <a:pt x="983" y="1"/>
                    <a:pt x="524" y="32"/>
                    <a:pt x="1" y="96"/>
                  </a:cubicBezTo>
                  <a:cubicBezTo>
                    <a:pt x="634" y="4759"/>
                    <a:pt x="1293" y="12581"/>
                    <a:pt x="6351" y="12581"/>
                  </a:cubicBezTo>
                  <a:cubicBezTo>
                    <a:pt x="7008" y="12581"/>
                    <a:pt x="7739" y="12449"/>
                    <a:pt x="8554" y="12161"/>
                  </a:cubicBezTo>
                  <a:cubicBezTo>
                    <a:pt x="532" y="7068"/>
                    <a:pt x="7443" y="1"/>
                    <a:pt x="1384" y="1"/>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6827480" y="4360178"/>
              <a:ext cx="324076" cy="213393"/>
            </a:xfrm>
            <a:custGeom>
              <a:rect b="b" l="l" r="r" t="t"/>
              <a:pathLst>
                <a:path extrusionOk="0" h="7261" w="11025">
                  <a:moveTo>
                    <a:pt x="0" y="0"/>
                  </a:moveTo>
                  <a:lnTo>
                    <a:pt x="0" y="7122"/>
                  </a:lnTo>
                  <a:lnTo>
                    <a:pt x="846" y="7122"/>
                  </a:lnTo>
                  <a:lnTo>
                    <a:pt x="846" y="3545"/>
                  </a:lnTo>
                  <a:cubicBezTo>
                    <a:pt x="2750" y="6676"/>
                    <a:pt x="4717" y="7260"/>
                    <a:pt x="6646" y="7260"/>
                  </a:cubicBezTo>
                  <a:cubicBezTo>
                    <a:pt x="7795" y="7260"/>
                    <a:pt x="8931" y="7053"/>
                    <a:pt x="10033" y="7053"/>
                  </a:cubicBezTo>
                  <a:cubicBezTo>
                    <a:pt x="10367" y="7053"/>
                    <a:pt x="10698" y="7072"/>
                    <a:pt x="11025" y="7122"/>
                  </a:cubicBezTo>
                  <a:cubicBezTo>
                    <a:pt x="10244" y="5041"/>
                    <a:pt x="8000" y="5919"/>
                    <a:pt x="5074" y="5333"/>
                  </a:cubicBezTo>
                  <a:cubicBezTo>
                    <a:pt x="2602" y="4000"/>
                    <a:pt x="2732" y="1171"/>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6156433" y="4171928"/>
              <a:ext cx="251441" cy="369743"/>
            </a:xfrm>
            <a:custGeom>
              <a:rect b="b" l="l" r="r" t="t"/>
              <a:pathLst>
                <a:path extrusionOk="0" h="12581" w="8554">
                  <a:moveTo>
                    <a:pt x="7170" y="1"/>
                  </a:moveTo>
                  <a:cubicBezTo>
                    <a:pt x="1112" y="1"/>
                    <a:pt x="8022" y="7068"/>
                    <a:pt x="1" y="12161"/>
                  </a:cubicBezTo>
                  <a:cubicBezTo>
                    <a:pt x="819" y="12449"/>
                    <a:pt x="1553" y="12581"/>
                    <a:pt x="2213" y="12581"/>
                  </a:cubicBezTo>
                  <a:cubicBezTo>
                    <a:pt x="7294" y="12581"/>
                    <a:pt x="7949" y="4759"/>
                    <a:pt x="8553" y="96"/>
                  </a:cubicBezTo>
                  <a:cubicBezTo>
                    <a:pt x="8030" y="32"/>
                    <a:pt x="7572" y="1"/>
                    <a:pt x="7170" y="1"/>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6059901" y="4360178"/>
              <a:ext cx="324076" cy="213393"/>
            </a:xfrm>
            <a:custGeom>
              <a:rect b="b" l="l" r="r" t="t"/>
              <a:pathLst>
                <a:path extrusionOk="0" h="7261" w="11025">
                  <a:moveTo>
                    <a:pt x="11024" y="0"/>
                  </a:moveTo>
                  <a:cubicBezTo>
                    <a:pt x="8260" y="1171"/>
                    <a:pt x="8423" y="4000"/>
                    <a:pt x="5919" y="5333"/>
                  </a:cubicBezTo>
                  <a:cubicBezTo>
                    <a:pt x="2992" y="5919"/>
                    <a:pt x="748" y="5041"/>
                    <a:pt x="0" y="7122"/>
                  </a:cubicBezTo>
                  <a:cubicBezTo>
                    <a:pt x="327" y="7072"/>
                    <a:pt x="658" y="7053"/>
                    <a:pt x="991" y="7053"/>
                  </a:cubicBezTo>
                  <a:cubicBezTo>
                    <a:pt x="2091" y="7053"/>
                    <a:pt x="3222" y="7260"/>
                    <a:pt x="4365" y="7260"/>
                  </a:cubicBezTo>
                  <a:cubicBezTo>
                    <a:pt x="6286" y="7260"/>
                    <a:pt x="8242" y="6676"/>
                    <a:pt x="10146" y="3545"/>
                  </a:cubicBezTo>
                  <a:lnTo>
                    <a:pt x="10146" y="7122"/>
                  </a:lnTo>
                  <a:lnTo>
                    <a:pt x="11024" y="7122"/>
                  </a:lnTo>
                  <a:lnTo>
                    <a:pt x="1102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6241501" y="2403673"/>
              <a:ext cx="710291" cy="1876221"/>
            </a:xfrm>
            <a:custGeom>
              <a:rect b="b" l="l" r="r" t="t"/>
              <a:pathLst>
                <a:path extrusionOk="0" h="63841" w="24164">
                  <a:moveTo>
                    <a:pt x="16846" y="1"/>
                  </a:moveTo>
                  <a:lnTo>
                    <a:pt x="4944" y="33"/>
                  </a:lnTo>
                  <a:cubicBezTo>
                    <a:pt x="1" y="7708"/>
                    <a:pt x="2115" y="60259"/>
                    <a:pt x="1009" y="63804"/>
                  </a:cubicBezTo>
                  <a:lnTo>
                    <a:pt x="1009" y="63804"/>
                  </a:lnTo>
                  <a:cubicBezTo>
                    <a:pt x="1473" y="63783"/>
                    <a:pt x="1913" y="63775"/>
                    <a:pt x="2326" y="63775"/>
                  </a:cubicBezTo>
                  <a:cubicBezTo>
                    <a:pt x="3517" y="63775"/>
                    <a:pt x="4483" y="63841"/>
                    <a:pt x="5164" y="63841"/>
                  </a:cubicBezTo>
                  <a:cubicBezTo>
                    <a:pt x="6048" y="63841"/>
                    <a:pt x="6452" y="63729"/>
                    <a:pt x="6245" y="63219"/>
                  </a:cubicBezTo>
                  <a:cubicBezTo>
                    <a:pt x="7052" y="57564"/>
                    <a:pt x="10653" y="12938"/>
                    <a:pt x="11401" y="12938"/>
                  </a:cubicBezTo>
                  <a:cubicBezTo>
                    <a:pt x="11406" y="12938"/>
                    <a:pt x="11411" y="12940"/>
                    <a:pt x="11415" y="12943"/>
                  </a:cubicBezTo>
                  <a:cubicBezTo>
                    <a:pt x="11462" y="12866"/>
                    <a:pt x="11510" y="12828"/>
                    <a:pt x="11561" y="12828"/>
                  </a:cubicBezTo>
                  <a:cubicBezTo>
                    <a:pt x="13360" y="12828"/>
                    <a:pt x="17817" y="60345"/>
                    <a:pt x="18797" y="63381"/>
                  </a:cubicBezTo>
                  <a:cubicBezTo>
                    <a:pt x="18456" y="63753"/>
                    <a:pt x="19238" y="63837"/>
                    <a:pt x="20351" y="63837"/>
                  </a:cubicBezTo>
                  <a:cubicBezTo>
                    <a:pt x="21265" y="63837"/>
                    <a:pt x="22402" y="63780"/>
                    <a:pt x="23323" y="63780"/>
                  </a:cubicBezTo>
                  <a:cubicBezTo>
                    <a:pt x="23633" y="63780"/>
                    <a:pt x="23919" y="63787"/>
                    <a:pt x="24163" y="63804"/>
                  </a:cubicBezTo>
                  <a:lnTo>
                    <a:pt x="24163" y="63804"/>
                  </a:lnTo>
                  <a:cubicBezTo>
                    <a:pt x="24163" y="63804"/>
                    <a:pt x="23415" y="2602"/>
                    <a:pt x="16846"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5963340" y="1790663"/>
              <a:ext cx="1215937" cy="694226"/>
            </a:xfrm>
            <a:custGeom>
              <a:rect b="b" l="l" r="r" t="t"/>
              <a:pathLst>
                <a:path extrusionOk="0" h="23622" w="41366">
                  <a:moveTo>
                    <a:pt x="11968" y="0"/>
                  </a:moveTo>
                  <a:cubicBezTo>
                    <a:pt x="11677" y="0"/>
                    <a:pt x="11391" y="37"/>
                    <a:pt x="11122" y="110"/>
                  </a:cubicBezTo>
                  <a:cubicBezTo>
                    <a:pt x="10602" y="273"/>
                    <a:pt x="10147" y="565"/>
                    <a:pt x="9757" y="988"/>
                  </a:cubicBezTo>
                  <a:lnTo>
                    <a:pt x="1074" y="10972"/>
                  </a:lnTo>
                  <a:cubicBezTo>
                    <a:pt x="33" y="12207"/>
                    <a:pt x="1" y="13996"/>
                    <a:pt x="1009" y="15199"/>
                  </a:cubicBezTo>
                  <a:lnTo>
                    <a:pt x="7740" y="23394"/>
                  </a:lnTo>
                  <a:lnTo>
                    <a:pt x="10570" y="21118"/>
                  </a:lnTo>
                  <a:lnTo>
                    <a:pt x="5627" y="13573"/>
                  </a:lnTo>
                  <a:lnTo>
                    <a:pt x="11415" y="7980"/>
                  </a:lnTo>
                  <a:lnTo>
                    <a:pt x="11415" y="7980"/>
                  </a:lnTo>
                  <a:cubicBezTo>
                    <a:pt x="11394" y="10583"/>
                    <a:pt x="12718" y="14653"/>
                    <a:pt x="13301" y="16305"/>
                  </a:cubicBezTo>
                  <a:cubicBezTo>
                    <a:pt x="13496" y="16825"/>
                    <a:pt x="13594" y="17345"/>
                    <a:pt x="13594" y="17898"/>
                  </a:cubicBezTo>
                  <a:lnTo>
                    <a:pt x="13594" y="22679"/>
                  </a:lnTo>
                  <a:lnTo>
                    <a:pt x="28260" y="22679"/>
                  </a:lnTo>
                  <a:lnTo>
                    <a:pt x="26081" y="17410"/>
                  </a:lnTo>
                  <a:cubicBezTo>
                    <a:pt x="25691" y="16500"/>
                    <a:pt x="25626" y="15492"/>
                    <a:pt x="25854" y="14516"/>
                  </a:cubicBezTo>
                  <a:lnTo>
                    <a:pt x="27057" y="9346"/>
                  </a:lnTo>
                  <a:lnTo>
                    <a:pt x="27187" y="8175"/>
                  </a:lnTo>
                  <a:lnTo>
                    <a:pt x="35772" y="13801"/>
                  </a:lnTo>
                  <a:lnTo>
                    <a:pt x="30797" y="21345"/>
                  </a:lnTo>
                  <a:lnTo>
                    <a:pt x="33626" y="23622"/>
                  </a:lnTo>
                  <a:lnTo>
                    <a:pt x="40358" y="15459"/>
                  </a:lnTo>
                  <a:cubicBezTo>
                    <a:pt x="41366" y="14224"/>
                    <a:pt x="41333" y="12435"/>
                    <a:pt x="40293" y="11232"/>
                  </a:cubicBezTo>
                  <a:lnTo>
                    <a:pt x="28716" y="2191"/>
                  </a:lnTo>
                  <a:cubicBezTo>
                    <a:pt x="28130" y="1736"/>
                    <a:pt x="27382" y="1443"/>
                    <a:pt x="26602" y="1378"/>
                  </a:cubicBezTo>
                  <a:lnTo>
                    <a:pt x="22309" y="956"/>
                  </a:lnTo>
                  <a:lnTo>
                    <a:pt x="18407" y="630"/>
                  </a:lnTo>
                  <a:lnTo>
                    <a:pt x="12261" y="12"/>
                  </a:lnTo>
                  <a:cubicBezTo>
                    <a:pt x="12163" y="4"/>
                    <a:pt x="12066" y="0"/>
                    <a:pt x="1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6750996" y="2431859"/>
              <a:ext cx="123340" cy="58455"/>
            </a:xfrm>
            <a:custGeom>
              <a:rect b="b" l="l" r="r" t="t"/>
              <a:pathLst>
                <a:path extrusionOk="0" h="1989" w="4196">
                  <a:moveTo>
                    <a:pt x="501" y="0"/>
                  </a:moveTo>
                  <a:cubicBezTo>
                    <a:pt x="317" y="0"/>
                    <a:pt x="152" y="122"/>
                    <a:pt x="98" y="310"/>
                  </a:cubicBezTo>
                  <a:cubicBezTo>
                    <a:pt x="1" y="537"/>
                    <a:pt x="131" y="830"/>
                    <a:pt x="359" y="928"/>
                  </a:cubicBezTo>
                  <a:lnTo>
                    <a:pt x="3188" y="1936"/>
                  </a:lnTo>
                  <a:cubicBezTo>
                    <a:pt x="3220" y="1968"/>
                    <a:pt x="3253" y="1968"/>
                    <a:pt x="3285" y="1968"/>
                  </a:cubicBezTo>
                  <a:cubicBezTo>
                    <a:pt x="3337" y="1982"/>
                    <a:pt x="3389" y="1989"/>
                    <a:pt x="3441" y="1989"/>
                  </a:cubicBezTo>
                  <a:cubicBezTo>
                    <a:pt x="3749" y="1989"/>
                    <a:pt x="4043" y="1754"/>
                    <a:pt x="4098" y="1448"/>
                  </a:cubicBezTo>
                  <a:cubicBezTo>
                    <a:pt x="4196" y="1058"/>
                    <a:pt x="3936" y="700"/>
                    <a:pt x="3578" y="635"/>
                  </a:cubicBezTo>
                  <a:lnTo>
                    <a:pt x="619" y="17"/>
                  </a:lnTo>
                  <a:cubicBezTo>
                    <a:pt x="579" y="6"/>
                    <a:pt x="539" y="0"/>
                    <a:pt x="501" y="0"/>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268279" y="2431859"/>
              <a:ext cx="123340" cy="58455"/>
            </a:xfrm>
            <a:custGeom>
              <a:rect b="b" l="l" r="r" t="t"/>
              <a:pathLst>
                <a:path extrusionOk="0" h="1989" w="4196">
                  <a:moveTo>
                    <a:pt x="3696" y="0"/>
                  </a:moveTo>
                  <a:cubicBezTo>
                    <a:pt x="3657" y="0"/>
                    <a:pt x="3617" y="6"/>
                    <a:pt x="3578" y="17"/>
                  </a:cubicBezTo>
                  <a:lnTo>
                    <a:pt x="618" y="635"/>
                  </a:lnTo>
                  <a:cubicBezTo>
                    <a:pt x="228" y="700"/>
                    <a:pt x="0" y="1058"/>
                    <a:pt x="98" y="1448"/>
                  </a:cubicBezTo>
                  <a:cubicBezTo>
                    <a:pt x="154" y="1754"/>
                    <a:pt x="424" y="1989"/>
                    <a:pt x="745" y="1989"/>
                  </a:cubicBezTo>
                  <a:cubicBezTo>
                    <a:pt x="799" y="1989"/>
                    <a:pt x="855" y="1982"/>
                    <a:pt x="911" y="1968"/>
                  </a:cubicBezTo>
                  <a:cubicBezTo>
                    <a:pt x="944" y="1968"/>
                    <a:pt x="976" y="1968"/>
                    <a:pt x="1009" y="1936"/>
                  </a:cubicBezTo>
                  <a:lnTo>
                    <a:pt x="3838" y="928"/>
                  </a:lnTo>
                  <a:cubicBezTo>
                    <a:pt x="4065" y="830"/>
                    <a:pt x="4196" y="537"/>
                    <a:pt x="4098" y="310"/>
                  </a:cubicBezTo>
                  <a:cubicBezTo>
                    <a:pt x="4044" y="122"/>
                    <a:pt x="3880" y="0"/>
                    <a:pt x="3696" y="0"/>
                  </a:cubicBezTo>
                  <a:close/>
                </a:path>
              </a:pathLst>
            </a:custGeom>
            <a:solidFill>
              <a:srgbClr val="D97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8205878" y="4307597"/>
              <a:ext cx="141506" cy="136688"/>
            </a:xfrm>
            <a:custGeom>
              <a:rect b="b" l="l" r="r" t="t"/>
              <a:pathLst>
                <a:path extrusionOk="0" h="4651" w="4814">
                  <a:moveTo>
                    <a:pt x="4391" y="0"/>
                  </a:moveTo>
                  <a:lnTo>
                    <a:pt x="1" y="423"/>
                  </a:lnTo>
                  <a:lnTo>
                    <a:pt x="424" y="4651"/>
                  </a:lnTo>
                  <a:lnTo>
                    <a:pt x="4814" y="4195"/>
                  </a:lnTo>
                  <a:lnTo>
                    <a:pt x="4391"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7961169" y="4405117"/>
              <a:ext cx="419667" cy="164372"/>
            </a:xfrm>
            <a:custGeom>
              <a:rect b="b" l="l" r="r" t="t"/>
              <a:pathLst>
                <a:path extrusionOk="0" h="5593" w="14277">
                  <a:moveTo>
                    <a:pt x="13472" y="1"/>
                  </a:moveTo>
                  <a:cubicBezTo>
                    <a:pt x="13399" y="1"/>
                    <a:pt x="13320" y="30"/>
                    <a:pt x="13236" y="97"/>
                  </a:cubicBezTo>
                  <a:cubicBezTo>
                    <a:pt x="12914" y="359"/>
                    <a:pt x="12155" y="442"/>
                    <a:pt x="11323" y="442"/>
                  </a:cubicBezTo>
                  <a:cubicBezTo>
                    <a:pt x="9885" y="442"/>
                    <a:pt x="8228" y="195"/>
                    <a:pt x="8228" y="195"/>
                  </a:cubicBezTo>
                  <a:cubicBezTo>
                    <a:pt x="8228" y="195"/>
                    <a:pt x="1724" y="3219"/>
                    <a:pt x="814" y="3902"/>
                  </a:cubicBezTo>
                  <a:cubicBezTo>
                    <a:pt x="1" y="4552"/>
                    <a:pt x="163" y="5593"/>
                    <a:pt x="163" y="5593"/>
                  </a:cubicBezTo>
                  <a:lnTo>
                    <a:pt x="9431" y="5463"/>
                  </a:lnTo>
                  <a:lnTo>
                    <a:pt x="10797" y="4780"/>
                  </a:lnTo>
                  <a:lnTo>
                    <a:pt x="10797" y="5463"/>
                  </a:lnTo>
                  <a:lnTo>
                    <a:pt x="14277" y="5430"/>
                  </a:lnTo>
                  <a:lnTo>
                    <a:pt x="14212" y="1333"/>
                  </a:lnTo>
                  <a:cubicBezTo>
                    <a:pt x="14212" y="1333"/>
                    <a:pt x="13965" y="1"/>
                    <a:pt x="134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704995" y="4310477"/>
              <a:ext cx="134804" cy="129987"/>
            </a:xfrm>
            <a:custGeom>
              <a:rect b="b" l="l" r="r" t="t"/>
              <a:pathLst>
                <a:path extrusionOk="0" h="4423" w="4586">
                  <a:moveTo>
                    <a:pt x="4391" y="0"/>
                  </a:moveTo>
                  <a:lnTo>
                    <a:pt x="1" y="195"/>
                  </a:lnTo>
                  <a:lnTo>
                    <a:pt x="196" y="4423"/>
                  </a:lnTo>
                  <a:lnTo>
                    <a:pt x="4586" y="4228"/>
                  </a:lnTo>
                  <a:lnTo>
                    <a:pt x="4391"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457405" y="4405117"/>
              <a:ext cx="419696" cy="164372"/>
            </a:xfrm>
            <a:custGeom>
              <a:rect b="b" l="l" r="r" t="t"/>
              <a:pathLst>
                <a:path extrusionOk="0" h="5593" w="14278">
                  <a:moveTo>
                    <a:pt x="13472" y="1"/>
                  </a:moveTo>
                  <a:cubicBezTo>
                    <a:pt x="13399" y="1"/>
                    <a:pt x="13320" y="30"/>
                    <a:pt x="13236" y="97"/>
                  </a:cubicBezTo>
                  <a:cubicBezTo>
                    <a:pt x="12914" y="359"/>
                    <a:pt x="12155" y="442"/>
                    <a:pt x="11323" y="442"/>
                  </a:cubicBezTo>
                  <a:cubicBezTo>
                    <a:pt x="9885" y="442"/>
                    <a:pt x="8228" y="195"/>
                    <a:pt x="8228" y="195"/>
                  </a:cubicBezTo>
                  <a:cubicBezTo>
                    <a:pt x="8228" y="195"/>
                    <a:pt x="1724" y="3219"/>
                    <a:pt x="814" y="3902"/>
                  </a:cubicBezTo>
                  <a:cubicBezTo>
                    <a:pt x="1" y="4552"/>
                    <a:pt x="164" y="5593"/>
                    <a:pt x="164" y="5593"/>
                  </a:cubicBezTo>
                  <a:lnTo>
                    <a:pt x="9432" y="5463"/>
                  </a:lnTo>
                  <a:lnTo>
                    <a:pt x="10797" y="4780"/>
                  </a:lnTo>
                  <a:lnTo>
                    <a:pt x="10797" y="5463"/>
                  </a:lnTo>
                  <a:lnTo>
                    <a:pt x="14277" y="5430"/>
                  </a:lnTo>
                  <a:lnTo>
                    <a:pt x="14212" y="1333"/>
                  </a:lnTo>
                  <a:cubicBezTo>
                    <a:pt x="14212" y="1333"/>
                    <a:pt x="13965" y="1"/>
                    <a:pt x="134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7552996" y="2500193"/>
              <a:ext cx="805853" cy="1842658"/>
            </a:xfrm>
            <a:custGeom>
              <a:rect b="b" l="l" r="r" t="t"/>
              <a:pathLst>
                <a:path extrusionOk="0" h="62699" w="27415">
                  <a:moveTo>
                    <a:pt x="1" y="1"/>
                  </a:moveTo>
                  <a:cubicBezTo>
                    <a:pt x="1" y="1"/>
                    <a:pt x="684" y="46016"/>
                    <a:pt x="4911" y="62699"/>
                  </a:cubicBezTo>
                  <a:lnTo>
                    <a:pt x="10180" y="62569"/>
                  </a:lnTo>
                  <a:lnTo>
                    <a:pt x="9772" y="21165"/>
                  </a:lnTo>
                  <a:lnTo>
                    <a:pt x="9772" y="21165"/>
                  </a:lnTo>
                  <a:cubicBezTo>
                    <a:pt x="14144" y="37705"/>
                    <a:pt x="21822" y="62699"/>
                    <a:pt x="21822" y="62699"/>
                  </a:cubicBezTo>
                  <a:lnTo>
                    <a:pt x="27415" y="62699"/>
                  </a:lnTo>
                  <a:lnTo>
                    <a:pt x="15155" y="1"/>
                  </a:ln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7864637" y="2677039"/>
              <a:ext cx="123340" cy="169192"/>
            </a:xfrm>
            <a:custGeom>
              <a:rect b="b" l="l" r="r" t="t"/>
              <a:pathLst>
                <a:path extrusionOk="0" h="5757" w="4196">
                  <a:moveTo>
                    <a:pt x="846" y="0"/>
                  </a:moveTo>
                  <a:cubicBezTo>
                    <a:pt x="748" y="0"/>
                    <a:pt x="683" y="33"/>
                    <a:pt x="651" y="130"/>
                  </a:cubicBezTo>
                  <a:cubicBezTo>
                    <a:pt x="651" y="163"/>
                    <a:pt x="0" y="4390"/>
                    <a:pt x="3968" y="5756"/>
                  </a:cubicBezTo>
                  <a:lnTo>
                    <a:pt x="4033" y="5756"/>
                  </a:lnTo>
                  <a:cubicBezTo>
                    <a:pt x="4065" y="5756"/>
                    <a:pt x="4130" y="5724"/>
                    <a:pt x="4163" y="5659"/>
                  </a:cubicBezTo>
                  <a:cubicBezTo>
                    <a:pt x="4195" y="5593"/>
                    <a:pt x="4130" y="5496"/>
                    <a:pt x="4065" y="5463"/>
                  </a:cubicBezTo>
                  <a:cubicBezTo>
                    <a:pt x="358" y="4195"/>
                    <a:pt x="943" y="325"/>
                    <a:pt x="976" y="163"/>
                  </a:cubicBezTo>
                  <a:cubicBezTo>
                    <a:pt x="976" y="98"/>
                    <a:pt x="911" y="33"/>
                    <a:pt x="8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782420" y="2890154"/>
              <a:ext cx="66932" cy="239931"/>
            </a:xfrm>
            <a:custGeom>
              <a:rect b="b" l="l" r="r" t="t"/>
              <a:pathLst>
                <a:path extrusionOk="0" h="8164" w="2277">
                  <a:moveTo>
                    <a:pt x="98" y="1"/>
                  </a:moveTo>
                  <a:cubicBezTo>
                    <a:pt x="33" y="33"/>
                    <a:pt x="1" y="99"/>
                    <a:pt x="1" y="164"/>
                  </a:cubicBezTo>
                  <a:lnTo>
                    <a:pt x="2017" y="8066"/>
                  </a:lnTo>
                  <a:cubicBezTo>
                    <a:pt x="2049" y="8131"/>
                    <a:pt x="2082" y="8163"/>
                    <a:pt x="2147" y="8163"/>
                  </a:cubicBezTo>
                  <a:lnTo>
                    <a:pt x="2179" y="8163"/>
                  </a:lnTo>
                  <a:cubicBezTo>
                    <a:pt x="2244" y="8131"/>
                    <a:pt x="2277" y="8066"/>
                    <a:pt x="2277" y="8001"/>
                  </a:cubicBezTo>
                  <a:lnTo>
                    <a:pt x="261" y="99"/>
                  </a:lnTo>
                  <a:cubicBezTo>
                    <a:pt x="261" y="33"/>
                    <a:pt x="163" y="1"/>
                    <a:pt x="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687799" y="1541544"/>
              <a:ext cx="144357" cy="324248"/>
            </a:xfrm>
            <a:custGeom>
              <a:rect b="b" l="l" r="r" t="t"/>
              <a:pathLst>
                <a:path extrusionOk="0" h="11033" w="4911">
                  <a:moveTo>
                    <a:pt x="4260" y="1"/>
                  </a:moveTo>
                  <a:lnTo>
                    <a:pt x="813" y="229"/>
                  </a:lnTo>
                  <a:lnTo>
                    <a:pt x="325" y="5302"/>
                  </a:lnTo>
                  <a:cubicBezTo>
                    <a:pt x="325" y="5302"/>
                    <a:pt x="33" y="8163"/>
                    <a:pt x="33" y="8326"/>
                  </a:cubicBezTo>
                  <a:cubicBezTo>
                    <a:pt x="0" y="8488"/>
                    <a:pt x="0" y="8684"/>
                    <a:pt x="33" y="8846"/>
                  </a:cubicBezTo>
                  <a:cubicBezTo>
                    <a:pt x="98" y="9627"/>
                    <a:pt x="553" y="10277"/>
                    <a:pt x="1171" y="10667"/>
                  </a:cubicBezTo>
                  <a:cubicBezTo>
                    <a:pt x="1496" y="10862"/>
                    <a:pt x="1821" y="10992"/>
                    <a:pt x="2179" y="11025"/>
                  </a:cubicBezTo>
                  <a:cubicBezTo>
                    <a:pt x="2258" y="11030"/>
                    <a:pt x="2336" y="11033"/>
                    <a:pt x="2411" y="11033"/>
                  </a:cubicBezTo>
                  <a:cubicBezTo>
                    <a:pt x="2803" y="11033"/>
                    <a:pt x="3153" y="10961"/>
                    <a:pt x="3480" y="10797"/>
                  </a:cubicBezTo>
                  <a:cubicBezTo>
                    <a:pt x="4228" y="10472"/>
                    <a:pt x="4781" y="9724"/>
                    <a:pt x="4878" y="8846"/>
                  </a:cubicBezTo>
                  <a:cubicBezTo>
                    <a:pt x="4878" y="8781"/>
                    <a:pt x="4911" y="8716"/>
                    <a:pt x="4911" y="8651"/>
                  </a:cubicBezTo>
                  <a:cubicBezTo>
                    <a:pt x="4911" y="8456"/>
                    <a:pt x="4748" y="6635"/>
                    <a:pt x="4748" y="6635"/>
                  </a:cubicBezTo>
                  <a:lnTo>
                    <a:pt x="4553" y="4131"/>
                  </a:lnTo>
                  <a:lnTo>
                    <a:pt x="4260" y="1"/>
                  </a:lnTo>
                  <a:close/>
                </a:path>
              </a:pathLst>
            </a:custGeom>
            <a:solidFill>
              <a:srgbClr val="FB9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696383" y="1633303"/>
              <a:ext cx="123340" cy="74589"/>
            </a:xfrm>
            <a:custGeom>
              <a:rect b="b" l="l" r="r" t="t"/>
              <a:pathLst>
                <a:path extrusionOk="0" h="2538" w="4196">
                  <a:moveTo>
                    <a:pt x="4163" y="1"/>
                  </a:moveTo>
                  <a:lnTo>
                    <a:pt x="163" y="1009"/>
                  </a:lnTo>
                  <a:lnTo>
                    <a:pt x="1" y="2537"/>
                  </a:lnTo>
                  <a:cubicBezTo>
                    <a:pt x="3253" y="1854"/>
                    <a:pt x="4196" y="358"/>
                    <a:pt x="4196" y="358"/>
                  </a:cubicBezTo>
                  <a:lnTo>
                    <a:pt x="4163" y="1"/>
                  </a:lnTo>
                  <a:close/>
                </a:path>
              </a:pathLst>
            </a:custGeom>
            <a:solidFill>
              <a:srgbClr val="FA72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7603672" y="1320729"/>
              <a:ext cx="288479" cy="366833"/>
            </a:xfrm>
            <a:custGeom>
              <a:rect b="b" l="l" r="r" t="t"/>
              <a:pathLst>
                <a:path extrusionOk="0" h="12482" w="9814">
                  <a:moveTo>
                    <a:pt x="4847" y="1"/>
                  </a:moveTo>
                  <a:cubicBezTo>
                    <a:pt x="4814" y="1"/>
                    <a:pt x="4781" y="1"/>
                    <a:pt x="4748" y="2"/>
                  </a:cubicBezTo>
                  <a:lnTo>
                    <a:pt x="4423" y="2"/>
                  </a:lnTo>
                  <a:cubicBezTo>
                    <a:pt x="3122" y="132"/>
                    <a:pt x="1984" y="750"/>
                    <a:pt x="1204" y="1693"/>
                  </a:cubicBezTo>
                  <a:cubicBezTo>
                    <a:pt x="423" y="2603"/>
                    <a:pt x="0" y="3839"/>
                    <a:pt x="98" y="5140"/>
                  </a:cubicBezTo>
                  <a:lnTo>
                    <a:pt x="358" y="8132"/>
                  </a:lnTo>
                  <a:cubicBezTo>
                    <a:pt x="553" y="10278"/>
                    <a:pt x="1464" y="12067"/>
                    <a:pt x="3480" y="12457"/>
                  </a:cubicBezTo>
                  <a:cubicBezTo>
                    <a:pt x="3594" y="12473"/>
                    <a:pt x="3748" y="12481"/>
                    <a:pt x="3927" y="12481"/>
                  </a:cubicBezTo>
                  <a:cubicBezTo>
                    <a:pt x="4106" y="12481"/>
                    <a:pt x="4309" y="12473"/>
                    <a:pt x="4521" y="12457"/>
                  </a:cubicBezTo>
                  <a:cubicBezTo>
                    <a:pt x="5171" y="12392"/>
                    <a:pt x="5821" y="12197"/>
                    <a:pt x="6374" y="11839"/>
                  </a:cubicBezTo>
                  <a:lnTo>
                    <a:pt x="6927" y="11514"/>
                  </a:lnTo>
                  <a:cubicBezTo>
                    <a:pt x="7545" y="11059"/>
                    <a:pt x="8065" y="10571"/>
                    <a:pt x="8228" y="9855"/>
                  </a:cubicBezTo>
                  <a:lnTo>
                    <a:pt x="9171" y="5595"/>
                  </a:lnTo>
                  <a:cubicBezTo>
                    <a:pt x="9814" y="2766"/>
                    <a:pt x="7692" y="1"/>
                    <a:pt x="4847" y="1"/>
                  </a:cubicBezTo>
                  <a:close/>
                </a:path>
              </a:pathLst>
            </a:custGeom>
            <a:solidFill>
              <a:srgbClr val="FB9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7688740" y="1514416"/>
              <a:ext cx="25838" cy="60629"/>
            </a:xfrm>
            <a:custGeom>
              <a:rect b="b" l="l" r="r" t="t"/>
              <a:pathLst>
                <a:path extrusionOk="0" h="2063" w="879">
                  <a:moveTo>
                    <a:pt x="632" y="1"/>
                  </a:moveTo>
                  <a:cubicBezTo>
                    <a:pt x="586" y="1"/>
                    <a:pt x="545" y="31"/>
                    <a:pt x="521" y="78"/>
                  </a:cubicBezTo>
                  <a:lnTo>
                    <a:pt x="66" y="1477"/>
                  </a:lnTo>
                  <a:cubicBezTo>
                    <a:pt x="1" y="1607"/>
                    <a:pt x="66" y="1737"/>
                    <a:pt x="196" y="1802"/>
                  </a:cubicBezTo>
                  <a:lnTo>
                    <a:pt x="716" y="2062"/>
                  </a:lnTo>
                  <a:lnTo>
                    <a:pt x="781" y="2062"/>
                  </a:lnTo>
                  <a:cubicBezTo>
                    <a:pt x="814" y="2062"/>
                    <a:pt x="846" y="2030"/>
                    <a:pt x="879" y="1997"/>
                  </a:cubicBezTo>
                  <a:cubicBezTo>
                    <a:pt x="879" y="1932"/>
                    <a:pt x="879" y="1867"/>
                    <a:pt x="814" y="1834"/>
                  </a:cubicBezTo>
                  <a:lnTo>
                    <a:pt x="488" y="1672"/>
                  </a:lnTo>
                  <a:cubicBezTo>
                    <a:pt x="358" y="1607"/>
                    <a:pt x="293" y="1477"/>
                    <a:pt x="358" y="1347"/>
                  </a:cubicBezTo>
                  <a:lnTo>
                    <a:pt x="749" y="143"/>
                  </a:lnTo>
                  <a:cubicBezTo>
                    <a:pt x="781" y="78"/>
                    <a:pt x="749" y="13"/>
                    <a:pt x="684" y="13"/>
                  </a:cubicBezTo>
                  <a:cubicBezTo>
                    <a:pt x="666" y="5"/>
                    <a:pt x="649" y="1"/>
                    <a:pt x="632" y="1"/>
                  </a:cubicBezTo>
                  <a:close/>
                </a:path>
              </a:pathLst>
            </a:custGeom>
            <a:solidFill>
              <a:srgbClr val="FA72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7693531" y="1616668"/>
              <a:ext cx="52587" cy="13225"/>
            </a:xfrm>
            <a:custGeom>
              <a:rect b="b" l="l" r="r" t="t"/>
              <a:pathLst>
                <a:path extrusionOk="0" h="450" w="1789">
                  <a:moveTo>
                    <a:pt x="1650" y="0"/>
                  </a:moveTo>
                  <a:cubicBezTo>
                    <a:pt x="1632" y="0"/>
                    <a:pt x="1613" y="4"/>
                    <a:pt x="1594" y="14"/>
                  </a:cubicBezTo>
                  <a:cubicBezTo>
                    <a:pt x="1301" y="181"/>
                    <a:pt x="996" y="229"/>
                    <a:pt x="744" y="229"/>
                  </a:cubicBezTo>
                  <a:cubicBezTo>
                    <a:pt x="407" y="229"/>
                    <a:pt x="163" y="144"/>
                    <a:pt x="163" y="144"/>
                  </a:cubicBezTo>
                  <a:cubicBezTo>
                    <a:pt x="145" y="135"/>
                    <a:pt x="128" y="131"/>
                    <a:pt x="111" y="131"/>
                  </a:cubicBezTo>
                  <a:cubicBezTo>
                    <a:pt x="65" y="131"/>
                    <a:pt x="24" y="161"/>
                    <a:pt x="0" y="209"/>
                  </a:cubicBezTo>
                  <a:cubicBezTo>
                    <a:pt x="0" y="274"/>
                    <a:pt x="33" y="339"/>
                    <a:pt x="65" y="372"/>
                  </a:cubicBezTo>
                  <a:lnTo>
                    <a:pt x="98" y="372"/>
                  </a:lnTo>
                  <a:cubicBezTo>
                    <a:pt x="182" y="388"/>
                    <a:pt x="424" y="449"/>
                    <a:pt x="737" y="449"/>
                  </a:cubicBezTo>
                  <a:cubicBezTo>
                    <a:pt x="1027" y="449"/>
                    <a:pt x="1379" y="397"/>
                    <a:pt x="1724" y="209"/>
                  </a:cubicBezTo>
                  <a:cubicBezTo>
                    <a:pt x="1756" y="177"/>
                    <a:pt x="1789" y="111"/>
                    <a:pt x="1756" y="46"/>
                  </a:cubicBezTo>
                  <a:cubicBezTo>
                    <a:pt x="1733" y="23"/>
                    <a:pt x="1694" y="0"/>
                    <a:pt x="1650" y="0"/>
                  </a:cubicBezTo>
                  <a:close/>
                </a:path>
              </a:pathLst>
            </a:custGeom>
            <a:solidFill>
              <a:srgbClr val="FA72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7747059" y="1469125"/>
              <a:ext cx="66932" cy="25745"/>
            </a:xfrm>
            <a:custGeom>
              <a:rect b="b" l="l" r="r" t="t"/>
              <a:pathLst>
                <a:path extrusionOk="0" h="876" w="2277">
                  <a:moveTo>
                    <a:pt x="741" y="1"/>
                  </a:moveTo>
                  <a:cubicBezTo>
                    <a:pt x="246" y="1"/>
                    <a:pt x="59" y="235"/>
                    <a:pt x="33" y="286"/>
                  </a:cubicBezTo>
                  <a:cubicBezTo>
                    <a:pt x="0" y="384"/>
                    <a:pt x="553" y="644"/>
                    <a:pt x="1106" y="774"/>
                  </a:cubicBezTo>
                  <a:cubicBezTo>
                    <a:pt x="1402" y="844"/>
                    <a:pt x="1708" y="876"/>
                    <a:pt x="1933" y="876"/>
                  </a:cubicBezTo>
                  <a:cubicBezTo>
                    <a:pt x="2127" y="876"/>
                    <a:pt x="2262" y="852"/>
                    <a:pt x="2277" y="806"/>
                  </a:cubicBezTo>
                  <a:cubicBezTo>
                    <a:pt x="2277" y="741"/>
                    <a:pt x="2082" y="254"/>
                    <a:pt x="1204" y="58"/>
                  </a:cubicBezTo>
                  <a:cubicBezTo>
                    <a:pt x="1026" y="17"/>
                    <a:pt x="872" y="1"/>
                    <a:pt x="741"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7625659" y="1462717"/>
              <a:ext cx="67902" cy="22277"/>
            </a:xfrm>
            <a:custGeom>
              <a:rect b="b" l="l" r="r" t="t"/>
              <a:pathLst>
                <a:path extrusionOk="0" h="758" w="2310">
                  <a:moveTo>
                    <a:pt x="1438" y="1"/>
                  </a:moveTo>
                  <a:cubicBezTo>
                    <a:pt x="1357" y="1"/>
                    <a:pt x="1268" y="6"/>
                    <a:pt x="1171" y="16"/>
                  </a:cubicBezTo>
                  <a:cubicBezTo>
                    <a:pt x="261" y="114"/>
                    <a:pt x="0" y="569"/>
                    <a:pt x="33" y="634"/>
                  </a:cubicBezTo>
                  <a:cubicBezTo>
                    <a:pt x="33" y="704"/>
                    <a:pt x="337" y="758"/>
                    <a:pt x="714" y="758"/>
                  </a:cubicBezTo>
                  <a:cubicBezTo>
                    <a:pt x="860" y="758"/>
                    <a:pt x="1017" y="750"/>
                    <a:pt x="1171" y="732"/>
                  </a:cubicBezTo>
                  <a:cubicBezTo>
                    <a:pt x="1756" y="667"/>
                    <a:pt x="2309" y="504"/>
                    <a:pt x="2309" y="374"/>
                  </a:cubicBezTo>
                  <a:cubicBezTo>
                    <a:pt x="2280" y="316"/>
                    <a:pt x="2097" y="1"/>
                    <a:pt x="1438"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7652408" y="1511918"/>
              <a:ext cx="22017" cy="21072"/>
            </a:xfrm>
            <a:custGeom>
              <a:rect b="b" l="l" r="r" t="t"/>
              <a:pathLst>
                <a:path extrusionOk="0" h="717" w="749">
                  <a:moveTo>
                    <a:pt x="359" y="1"/>
                  </a:moveTo>
                  <a:cubicBezTo>
                    <a:pt x="164" y="1"/>
                    <a:pt x="1" y="163"/>
                    <a:pt x="1" y="358"/>
                  </a:cubicBezTo>
                  <a:cubicBezTo>
                    <a:pt x="1" y="554"/>
                    <a:pt x="164" y="716"/>
                    <a:pt x="359" y="716"/>
                  </a:cubicBezTo>
                  <a:cubicBezTo>
                    <a:pt x="586" y="716"/>
                    <a:pt x="749" y="554"/>
                    <a:pt x="749" y="358"/>
                  </a:cubicBezTo>
                  <a:cubicBezTo>
                    <a:pt x="749" y="163"/>
                    <a:pt x="586" y="1"/>
                    <a:pt x="359" y="1"/>
                  </a:cubicBezTo>
                  <a:close/>
                </a:path>
              </a:pathLst>
            </a:custGeom>
            <a:solidFill>
              <a:srgbClr val="3D3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7759493" y="1519560"/>
              <a:ext cx="22017" cy="21072"/>
            </a:xfrm>
            <a:custGeom>
              <a:rect b="b" l="l" r="r" t="t"/>
              <a:pathLst>
                <a:path extrusionOk="0" h="717" w="749">
                  <a:moveTo>
                    <a:pt x="358" y="1"/>
                  </a:moveTo>
                  <a:cubicBezTo>
                    <a:pt x="163" y="1"/>
                    <a:pt x="0" y="164"/>
                    <a:pt x="0" y="359"/>
                  </a:cubicBezTo>
                  <a:cubicBezTo>
                    <a:pt x="0" y="554"/>
                    <a:pt x="163" y="716"/>
                    <a:pt x="358" y="716"/>
                  </a:cubicBezTo>
                  <a:cubicBezTo>
                    <a:pt x="585" y="716"/>
                    <a:pt x="748" y="554"/>
                    <a:pt x="748" y="359"/>
                  </a:cubicBezTo>
                  <a:cubicBezTo>
                    <a:pt x="748" y="164"/>
                    <a:pt x="585" y="1"/>
                    <a:pt x="358" y="1"/>
                  </a:cubicBezTo>
                  <a:close/>
                </a:path>
              </a:pathLst>
            </a:custGeom>
            <a:solidFill>
              <a:srgbClr val="3D3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7620868" y="1289663"/>
              <a:ext cx="266727" cy="208897"/>
            </a:xfrm>
            <a:custGeom>
              <a:rect b="b" l="l" r="r" t="t"/>
              <a:pathLst>
                <a:path extrusionOk="0" h="7108" w="9074">
                  <a:moveTo>
                    <a:pt x="3160" y="1"/>
                  </a:moveTo>
                  <a:cubicBezTo>
                    <a:pt x="3138" y="1"/>
                    <a:pt x="3114" y="6"/>
                    <a:pt x="3090" y="18"/>
                  </a:cubicBezTo>
                  <a:cubicBezTo>
                    <a:pt x="1854" y="604"/>
                    <a:pt x="814" y="1547"/>
                    <a:pt x="1" y="2685"/>
                  </a:cubicBezTo>
                  <a:cubicBezTo>
                    <a:pt x="554" y="3758"/>
                    <a:pt x="1562" y="4538"/>
                    <a:pt x="2667" y="4831"/>
                  </a:cubicBezTo>
                  <a:cubicBezTo>
                    <a:pt x="3838" y="5124"/>
                    <a:pt x="5106" y="4896"/>
                    <a:pt x="6277" y="5221"/>
                  </a:cubicBezTo>
                  <a:cubicBezTo>
                    <a:pt x="7253" y="5514"/>
                    <a:pt x="8131" y="6197"/>
                    <a:pt x="8684" y="7107"/>
                  </a:cubicBezTo>
                  <a:cubicBezTo>
                    <a:pt x="8879" y="6490"/>
                    <a:pt x="8879" y="5709"/>
                    <a:pt x="8911" y="5059"/>
                  </a:cubicBezTo>
                  <a:cubicBezTo>
                    <a:pt x="8911" y="4831"/>
                    <a:pt x="8911" y="4538"/>
                    <a:pt x="8781" y="4343"/>
                  </a:cubicBezTo>
                  <a:cubicBezTo>
                    <a:pt x="8716" y="4213"/>
                    <a:pt x="8586" y="4116"/>
                    <a:pt x="8456" y="4083"/>
                  </a:cubicBezTo>
                  <a:cubicBezTo>
                    <a:pt x="8358" y="4051"/>
                    <a:pt x="8293" y="3921"/>
                    <a:pt x="8358" y="3823"/>
                  </a:cubicBezTo>
                  <a:lnTo>
                    <a:pt x="8618" y="3400"/>
                  </a:lnTo>
                  <a:cubicBezTo>
                    <a:pt x="8684" y="3303"/>
                    <a:pt x="8618" y="3173"/>
                    <a:pt x="8521" y="3173"/>
                  </a:cubicBezTo>
                  <a:lnTo>
                    <a:pt x="8391" y="3140"/>
                  </a:lnTo>
                  <a:cubicBezTo>
                    <a:pt x="8293" y="3108"/>
                    <a:pt x="8228" y="2945"/>
                    <a:pt x="8326" y="2880"/>
                  </a:cubicBezTo>
                  <a:lnTo>
                    <a:pt x="8976" y="2295"/>
                  </a:lnTo>
                  <a:cubicBezTo>
                    <a:pt x="9074" y="2197"/>
                    <a:pt x="9041" y="2002"/>
                    <a:pt x="8879" y="1969"/>
                  </a:cubicBezTo>
                  <a:lnTo>
                    <a:pt x="6830" y="1449"/>
                  </a:lnTo>
                  <a:cubicBezTo>
                    <a:pt x="6732" y="1417"/>
                    <a:pt x="6732" y="1286"/>
                    <a:pt x="6797" y="1221"/>
                  </a:cubicBezTo>
                  <a:cubicBezTo>
                    <a:pt x="6895" y="1156"/>
                    <a:pt x="6862" y="994"/>
                    <a:pt x="6732" y="994"/>
                  </a:cubicBezTo>
                  <a:lnTo>
                    <a:pt x="4781" y="864"/>
                  </a:lnTo>
                  <a:cubicBezTo>
                    <a:pt x="4684" y="864"/>
                    <a:pt x="4651" y="766"/>
                    <a:pt x="4716" y="701"/>
                  </a:cubicBezTo>
                  <a:cubicBezTo>
                    <a:pt x="4774" y="643"/>
                    <a:pt x="4729" y="533"/>
                    <a:pt x="4649" y="533"/>
                  </a:cubicBezTo>
                  <a:cubicBezTo>
                    <a:pt x="4639" y="533"/>
                    <a:pt x="4629" y="535"/>
                    <a:pt x="4619" y="539"/>
                  </a:cubicBezTo>
                  <a:lnTo>
                    <a:pt x="3058" y="929"/>
                  </a:lnTo>
                  <a:cubicBezTo>
                    <a:pt x="3044" y="932"/>
                    <a:pt x="3030" y="934"/>
                    <a:pt x="3017" y="934"/>
                  </a:cubicBezTo>
                  <a:cubicBezTo>
                    <a:pt x="2909" y="934"/>
                    <a:pt x="2840" y="821"/>
                    <a:pt x="2928" y="734"/>
                  </a:cubicBezTo>
                  <a:lnTo>
                    <a:pt x="3253" y="213"/>
                  </a:lnTo>
                  <a:cubicBezTo>
                    <a:pt x="3332" y="107"/>
                    <a:pt x="3260" y="1"/>
                    <a:pt x="3160"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7843590" y="1450755"/>
              <a:ext cx="35420" cy="92987"/>
            </a:xfrm>
            <a:custGeom>
              <a:rect b="b" l="l" r="r" t="t"/>
              <a:pathLst>
                <a:path extrusionOk="0" h="3164" w="1205">
                  <a:moveTo>
                    <a:pt x="489" y="1"/>
                  </a:moveTo>
                  <a:cubicBezTo>
                    <a:pt x="391" y="1"/>
                    <a:pt x="326" y="66"/>
                    <a:pt x="261" y="163"/>
                  </a:cubicBezTo>
                  <a:cubicBezTo>
                    <a:pt x="196" y="261"/>
                    <a:pt x="131" y="391"/>
                    <a:pt x="131" y="521"/>
                  </a:cubicBezTo>
                  <a:cubicBezTo>
                    <a:pt x="98" y="976"/>
                    <a:pt x="66" y="1464"/>
                    <a:pt x="66" y="1919"/>
                  </a:cubicBezTo>
                  <a:cubicBezTo>
                    <a:pt x="33" y="2179"/>
                    <a:pt x="33" y="2472"/>
                    <a:pt x="33" y="2765"/>
                  </a:cubicBezTo>
                  <a:cubicBezTo>
                    <a:pt x="1" y="2862"/>
                    <a:pt x="1" y="2960"/>
                    <a:pt x="66" y="3025"/>
                  </a:cubicBezTo>
                  <a:cubicBezTo>
                    <a:pt x="106" y="3124"/>
                    <a:pt x="207" y="3163"/>
                    <a:pt x="309" y="3163"/>
                  </a:cubicBezTo>
                  <a:cubicBezTo>
                    <a:pt x="373" y="3163"/>
                    <a:pt x="438" y="3148"/>
                    <a:pt x="489" y="3122"/>
                  </a:cubicBezTo>
                  <a:cubicBezTo>
                    <a:pt x="619" y="3057"/>
                    <a:pt x="716" y="2895"/>
                    <a:pt x="814" y="2765"/>
                  </a:cubicBezTo>
                  <a:cubicBezTo>
                    <a:pt x="1139" y="2049"/>
                    <a:pt x="1204" y="1204"/>
                    <a:pt x="976" y="488"/>
                  </a:cubicBezTo>
                  <a:cubicBezTo>
                    <a:pt x="911" y="326"/>
                    <a:pt x="846" y="196"/>
                    <a:pt x="749" y="98"/>
                  </a:cubicBezTo>
                  <a:cubicBezTo>
                    <a:pt x="684" y="33"/>
                    <a:pt x="586" y="1"/>
                    <a:pt x="489"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7596970" y="1363317"/>
              <a:ext cx="93710" cy="103537"/>
            </a:xfrm>
            <a:custGeom>
              <a:rect b="b" l="l" r="r" t="t"/>
              <a:pathLst>
                <a:path extrusionOk="0" h="3523" w="3188">
                  <a:moveTo>
                    <a:pt x="975" y="0"/>
                  </a:moveTo>
                  <a:cubicBezTo>
                    <a:pt x="945" y="0"/>
                    <a:pt x="913" y="14"/>
                    <a:pt x="879" y="49"/>
                  </a:cubicBezTo>
                  <a:cubicBezTo>
                    <a:pt x="781" y="179"/>
                    <a:pt x="586" y="537"/>
                    <a:pt x="521" y="699"/>
                  </a:cubicBezTo>
                  <a:cubicBezTo>
                    <a:pt x="424" y="927"/>
                    <a:pt x="326" y="1187"/>
                    <a:pt x="261" y="1415"/>
                  </a:cubicBezTo>
                  <a:cubicBezTo>
                    <a:pt x="196" y="1577"/>
                    <a:pt x="163" y="1707"/>
                    <a:pt x="131" y="1870"/>
                  </a:cubicBezTo>
                  <a:cubicBezTo>
                    <a:pt x="131" y="1935"/>
                    <a:pt x="98" y="2000"/>
                    <a:pt x="98" y="2097"/>
                  </a:cubicBezTo>
                  <a:cubicBezTo>
                    <a:pt x="98" y="2163"/>
                    <a:pt x="66" y="2228"/>
                    <a:pt x="66" y="2293"/>
                  </a:cubicBezTo>
                  <a:cubicBezTo>
                    <a:pt x="33" y="2520"/>
                    <a:pt x="1" y="2715"/>
                    <a:pt x="33" y="2943"/>
                  </a:cubicBezTo>
                  <a:cubicBezTo>
                    <a:pt x="66" y="3138"/>
                    <a:pt x="196" y="3333"/>
                    <a:pt x="358" y="3463"/>
                  </a:cubicBezTo>
                  <a:cubicBezTo>
                    <a:pt x="454" y="3504"/>
                    <a:pt x="549" y="3522"/>
                    <a:pt x="642" y="3522"/>
                  </a:cubicBezTo>
                  <a:cubicBezTo>
                    <a:pt x="771" y="3522"/>
                    <a:pt x="896" y="3487"/>
                    <a:pt x="1009" y="3431"/>
                  </a:cubicBezTo>
                  <a:cubicBezTo>
                    <a:pt x="1237" y="3333"/>
                    <a:pt x="1399" y="3203"/>
                    <a:pt x="1562" y="3041"/>
                  </a:cubicBezTo>
                  <a:cubicBezTo>
                    <a:pt x="1919" y="2715"/>
                    <a:pt x="2277" y="2390"/>
                    <a:pt x="2635" y="2097"/>
                  </a:cubicBezTo>
                  <a:cubicBezTo>
                    <a:pt x="2895" y="1837"/>
                    <a:pt x="3188" y="1545"/>
                    <a:pt x="3123" y="1187"/>
                  </a:cubicBezTo>
                  <a:cubicBezTo>
                    <a:pt x="3090" y="959"/>
                    <a:pt x="2928" y="797"/>
                    <a:pt x="2765" y="667"/>
                  </a:cubicBezTo>
                  <a:cubicBezTo>
                    <a:pt x="2570" y="569"/>
                    <a:pt x="2342" y="504"/>
                    <a:pt x="2147" y="439"/>
                  </a:cubicBezTo>
                  <a:cubicBezTo>
                    <a:pt x="1854" y="374"/>
                    <a:pt x="1594" y="309"/>
                    <a:pt x="1302" y="244"/>
                  </a:cubicBezTo>
                  <a:cubicBezTo>
                    <a:pt x="1174" y="193"/>
                    <a:pt x="1086" y="0"/>
                    <a:pt x="975" y="0"/>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7824484" y="1508332"/>
              <a:ext cx="68901" cy="72473"/>
            </a:xfrm>
            <a:custGeom>
              <a:rect b="b" l="l" r="r" t="t"/>
              <a:pathLst>
                <a:path extrusionOk="0" h="2466" w="2344">
                  <a:moveTo>
                    <a:pt x="1200" y="1"/>
                  </a:moveTo>
                  <a:cubicBezTo>
                    <a:pt x="445" y="1"/>
                    <a:pt x="391" y="871"/>
                    <a:pt x="391" y="871"/>
                  </a:cubicBezTo>
                  <a:lnTo>
                    <a:pt x="0" y="2432"/>
                  </a:lnTo>
                  <a:cubicBezTo>
                    <a:pt x="129" y="2455"/>
                    <a:pt x="251" y="2466"/>
                    <a:pt x="367" y="2466"/>
                  </a:cubicBezTo>
                  <a:cubicBezTo>
                    <a:pt x="2033" y="2466"/>
                    <a:pt x="2344" y="208"/>
                    <a:pt x="1431" y="25"/>
                  </a:cubicBezTo>
                  <a:cubicBezTo>
                    <a:pt x="1348" y="8"/>
                    <a:pt x="1271" y="1"/>
                    <a:pt x="1200" y="1"/>
                  </a:cubicBezTo>
                  <a:close/>
                </a:path>
              </a:pathLst>
            </a:custGeom>
            <a:solidFill>
              <a:srgbClr val="FB9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6834859" y="1334925"/>
              <a:ext cx="32746" cy="65390"/>
            </a:xfrm>
            <a:custGeom>
              <a:rect b="b" l="l" r="r" t="t"/>
              <a:pathLst>
                <a:path extrusionOk="0" h="2225" w="1114">
                  <a:moveTo>
                    <a:pt x="317" y="1"/>
                  </a:moveTo>
                  <a:cubicBezTo>
                    <a:pt x="291" y="1"/>
                    <a:pt x="265" y="3"/>
                    <a:pt x="237" y="7"/>
                  </a:cubicBezTo>
                  <a:cubicBezTo>
                    <a:pt x="237" y="7"/>
                    <a:pt x="660" y="1503"/>
                    <a:pt x="140" y="2023"/>
                  </a:cubicBezTo>
                  <a:cubicBezTo>
                    <a:pt x="0" y="2172"/>
                    <a:pt x="18" y="2225"/>
                    <a:pt x="113" y="2225"/>
                  </a:cubicBezTo>
                  <a:cubicBezTo>
                    <a:pt x="353" y="2225"/>
                    <a:pt x="1083" y="1893"/>
                    <a:pt x="1083" y="1893"/>
                  </a:cubicBezTo>
                  <a:cubicBezTo>
                    <a:pt x="1083" y="1893"/>
                    <a:pt x="1113" y="1"/>
                    <a:pt x="317" y="1"/>
                  </a:cubicBezTo>
                  <a:close/>
                </a:path>
              </a:pathLst>
            </a:custGeom>
            <a:solidFill>
              <a:srgbClr val="FA72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6787328" y="1327460"/>
              <a:ext cx="84157" cy="39940"/>
            </a:xfrm>
            <a:custGeom>
              <a:rect b="b" l="l" r="r" t="t"/>
              <a:pathLst>
                <a:path extrusionOk="0" h="1359" w="2863">
                  <a:moveTo>
                    <a:pt x="2245" y="0"/>
                  </a:moveTo>
                  <a:cubicBezTo>
                    <a:pt x="1789" y="0"/>
                    <a:pt x="1334" y="98"/>
                    <a:pt x="944" y="326"/>
                  </a:cubicBezTo>
                  <a:lnTo>
                    <a:pt x="196" y="748"/>
                  </a:lnTo>
                  <a:cubicBezTo>
                    <a:pt x="66" y="813"/>
                    <a:pt x="1" y="1009"/>
                    <a:pt x="66" y="1171"/>
                  </a:cubicBezTo>
                  <a:cubicBezTo>
                    <a:pt x="138" y="1292"/>
                    <a:pt x="264" y="1359"/>
                    <a:pt x="391" y="1359"/>
                  </a:cubicBezTo>
                  <a:cubicBezTo>
                    <a:pt x="435" y="1359"/>
                    <a:pt x="479" y="1351"/>
                    <a:pt x="521" y="1334"/>
                  </a:cubicBezTo>
                  <a:lnTo>
                    <a:pt x="2862" y="163"/>
                  </a:lnTo>
                  <a:lnTo>
                    <a:pt x="2245" y="0"/>
                  </a:lnTo>
                  <a:close/>
                </a:path>
              </a:pathLst>
            </a:custGeom>
            <a:solidFill>
              <a:srgbClr val="FA72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6750055" y="1274850"/>
              <a:ext cx="170165" cy="114881"/>
            </a:xfrm>
            <a:custGeom>
              <a:rect b="b" l="l" r="r" t="t"/>
              <a:pathLst>
                <a:path extrusionOk="0" h="3909" w="5789">
                  <a:moveTo>
                    <a:pt x="453" y="1"/>
                  </a:moveTo>
                  <a:cubicBezTo>
                    <a:pt x="311" y="1"/>
                    <a:pt x="183" y="80"/>
                    <a:pt x="98" y="230"/>
                  </a:cubicBezTo>
                  <a:cubicBezTo>
                    <a:pt x="0" y="425"/>
                    <a:pt x="65" y="652"/>
                    <a:pt x="228" y="782"/>
                  </a:cubicBezTo>
                  <a:lnTo>
                    <a:pt x="4618" y="3774"/>
                  </a:lnTo>
                  <a:cubicBezTo>
                    <a:pt x="4735" y="3865"/>
                    <a:pt x="4877" y="3909"/>
                    <a:pt x="5018" y="3909"/>
                  </a:cubicBezTo>
                  <a:cubicBezTo>
                    <a:pt x="5232" y="3909"/>
                    <a:pt x="5444" y="3807"/>
                    <a:pt x="5561" y="3612"/>
                  </a:cubicBezTo>
                  <a:cubicBezTo>
                    <a:pt x="5789" y="3286"/>
                    <a:pt x="5724" y="2864"/>
                    <a:pt x="5399" y="2636"/>
                  </a:cubicBezTo>
                  <a:lnTo>
                    <a:pt x="5334" y="2603"/>
                  </a:lnTo>
                  <a:lnTo>
                    <a:pt x="683" y="67"/>
                  </a:lnTo>
                  <a:cubicBezTo>
                    <a:pt x="605" y="22"/>
                    <a:pt x="527" y="1"/>
                    <a:pt x="453" y="1"/>
                  </a:cubicBezTo>
                  <a:close/>
                </a:path>
              </a:pathLst>
            </a:custGeom>
            <a:solidFill>
              <a:srgbClr val="FB9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6833212" y="1340833"/>
              <a:ext cx="169225" cy="214128"/>
            </a:xfrm>
            <a:custGeom>
              <a:rect b="b" l="l" r="r" t="t"/>
              <a:pathLst>
                <a:path extrusionOk="0" h="7286" w="5757">
                  <a:moveTo>
                    <a:pt x="618" y="1"/>
                  </a:moveTo>
                  <a:lnTo>
                    <a:pt x="618" y="1"/>
                  </a:lnTo>
                  <a:cubicBezTo>
                    <a:pt x="651" y="66"/>
                    <a:pt x="684" y="261"/>
                    <a:pt x="684" y="456"/>
                  </a:cubicBezTo>
                  <a:cubicBezTo>
                    <a:pt x="749" y="846"/>
                    <a:pt x="651" y="1237"/>
                    <a:pt x="456" y="1562"/>
                  </a:cubicBezTo>
                  <a:lnTo>
                    <a:pt x="261" y="1887"/>
                  </a:lnTo>
                  <a:cubicBezTo>
                    <a:pt x="1" y="2245"/>
                    <a:pt x="33" y="2732"/>
                    <a:pt x="326" y="3058"/>
                  </a:cubicBezTo>
                  <a:lnTo>
                    <a:pt x="1919" y="4814"/>
                  </a:lnTo>
                  <a:cubicBezTo>
                    <a:pt x="2147" y="5074"/>
                    <a:pt x="2440" y="5269"/>
                    <a:pt x="2732" y="5399"/>
                  </a:cubicBezTo>
                  <a:cubicBezTo>
                    <a:pt x="2797" y="5432"/>
                    <a:pt x="5009" y="7285"/>
                    <a:pt x="5009" y="7285"/>
                  </a:cubicBezTo>
                  <a:lnTo>
                    <a:pt x="5757" y="4976"/>
                  </a:lnTo>
                  <a:lnTo>
                    <a:pt x="5074" y="4326"/>
                  </a:lnTo>
                  <a:cubicBezTo>
                    <a:pt x="5009" y="4228"/>
                    <a:pt x="4944" y="4163"/>
                    <a:pt x="4879" y="4098"/>
                  </a:cubicBezTo>
                  <a:cubicBezTo>
                    <a:pt x="4748" y="4033"/>
                    <a:pt x="4618" y="3903"/>
                    <a:pt x="4553" y="3773"/>
                  </a:cubicBezTo>
                  <a:lnTo>
                    <a:pt x="3122" y="976"/>
                  </a:lnTo>
                  <a:cubicBezTo>
                    <a:pt x="3057" y="879"/>
                    <a:pt x="3025" y="814"/>
                    <a:pt x="2927" y="749"/>
                  </a:cubicBezTo>
                  <a:lnTo>
                    <a:pt x="2765" y="554"/>
                  </a:lnTo>
                  <a:cubicBezTo>
                    <a:pt x="2635" y="424"/>
                    <a:pt x="2407" y="293"/>
                    <a:pt x="2212" y="293"/>
                  </a:cubicBezTo>
                  <a:cubicBezTo>
                    <a:pt x="1692" y="228"/>
                    <a:pt x="749" y="98"/>
                    <a:pt x="618" y="1"/>
                  </a:cubicBezTo>
                  <a:close/>
                </a:path>
              </a:pathLst>
            </a:custGeom>
            <a:solidFill>
              <a:srgbClr val="FB9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6851378" y="1340833"/>
              <a:ext cx="29" cy="999"/>
            </a:xfrm>
            <a:custGeom>
              <a:rect b="b" l="l" r="r" t="t"/>
              <a:pathLst>
                <a:path extrusionOk="0" h="34" w="1">
                  <a:moveTo>
                    <a:pt x="0" y="1"/>
                  </a:moveTo>
                  <a:cubicBezTo>
                    <a:pt x="0" y="1"/>
                    <a:pt x="0" y="1"/>
                    <a:pt x="0" y="33"/>
                  </a:cubicBezTo>
                  <a:cubicBezTo>
                    <a:pt x="0" y="1"/>
                    <a:pt x="0" y="1"/>
                    <a:pt x="0" y="1"/>
                  </a:cubicBezTo>
                  <a:close/>
                </a:path>
              </a:pathLst>
            </a:custGeom>
            <a:solidFill>
              <a:srgbClr val="FB9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6770132" y="1347152"/>
              <a:ext cx="108055" cy="86550"/>
            </a:xfrm>
            <a:custGeom>
              <a:rect b="b" l="l" r="r" t="t"/>
              <a:pathLst>
                <a:path extrusionOk="0" h="2945" w="3676">
                  <a:moveTo>
                    <a:pt x="528" y="0"/>
                  </a:moveTo>
                  <a:cubicBezTo>
                    <a:pt x="398" y="0"/>
                    <a:pt x="273" y="59"/>
                    <a:pt x="195" y="176"/>
                  </a:cubicBezTo>
                  <a:cubicBezTo>
                    <a:pt x="0" y="371"/>
                    <a:pt x="33" y="664"/>
                    <a:pt x="228" y="826"/>
                  </a:cubicBezTo>
                  <a:lnTo>
                    <a:pt x="2439" y="2778"/>
                  </a:lnTo>
                  <a:cubicBezTo>
                    <a:pt x="2472" y="2810"/>
                    <a:pt x="2504" y="2810"/>
                    <a:pt x="2537" y="2843"/>
                  </a:cubicBezTo>
                  <a:cubicBezTo>
                    <a:pt x="2641" y="2912"/>
                    <a:pt x="2761" y="2944"/>
                    <a:pt x="2882" y="2944"/>
                  </a:cubicBezTo>
                  <a:cubicBezTo>
                    <a:pt x="3105" y="2944"/>
                    <a:pt x="3333" y="2836"/>
                    <a:pt x="3480" y="2647"/>
                  </a:cubicBezTo>
                  <a:cubicBezTo>
                    <a:pt x="3675" y="2322"/>
                    <a:pt x="3577" y="1900"/>
                    <a:pt x="3285" y="1704"/>
                  </a:cubicBezTo>
                  <a:lnTo>
                    <a:pt x="781" y="78"/>
                  </a:lnTo>
                  <a:cubicBezTo>
                    <a:pt x="703" y="26"/>
                    <a:pt x="614" y="0"/>
                    <a:pt x="528" y="0"/>
                  </a:cubicBezTo>
                  <a:close/>
                </a:path>
              </a:pathLst>
            </a:custGeom>
            <a:solidFill>
              <a:srgbClr val="FB9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6928803" y="1473680"/>
              <a:ext cx="752325" cy="473397"/>
            </a:xfrm>
            <a:custGeom>
              <a:rect b="b" l="l" r="r" t="t"/>
              <a:pathLst>
                <a:path extrusionOk="0" h="16108" w="25594">
                  <a:moveTo>
                    <a:pt x="11144" y="8532"/>
                  </a:moveTo>
                  <a:lnTo>
                    <a:pt x="11187" y="8554"/>
                  </a:lnTo>
                  <a:lnTo>
                    <a:pt x="11155" y="8554"/>
                  </a:lnTo>
                  <a:lnTo>
                    <a:pt x="11144" y="8532"/>
                  </a:lnTo>
                  <a:close/>
                  <a:moveTo>
                    <a:pt x="2700" y="1"/>
                  </a:moveTo>
                  <a:lnTo>
                    <a:pt x="1" y="2245"/>
                  </a:lnTo>
                  <a:lnTo>
                    <a:pt x="33" y="2277"/>
                  </a:lnTo>
                  <a:cubicBezTo>
                    <a:pt x="683" y="3155"/>
                    <a:pt x="1334" y="4001"/>
                    <a:pt x="2017" y="4879"/>
                  </a:cubicBezTo>
                  <a:cubicBezTo>
                    <a:pt x="2667" y="5724"/>
                    <a:pt x="3350" y="6602"/>
                    <a:pt x="4033" y="7448"/>
                  </a:cubicBezTo>
                  <a:cubicBezTo>
                    <a:pt x="4716" y="8326"/>
                    <a:pt x="5399" y="9171"/>
                    <a:pt x="6114" y="10017"/>
                  </a:cubicBezTo>
                  <a:cubicBezTo>
                    <a:pt x="6472" y="10440"/>
                    <a:pt x="6830" y="10863"/>
                    <a:pt x="7220" y="11285"/>
                  </a:cubicBezTo>
                  <a:cubicBezTo>
                    <a:pt x="7415" y="11513"/>
                    <a:pt x="7610" y="11741"/>
                    <a:pt x="7838" y="12001"/>
                  </a:cubicBezTo>
                  <a:lnTo>
                    <a:pt x="7968" y="12098"/>
                  </a:lnTo>
                  <a:cubicBezTo>
                    <a:pt x="8000" y="12131"/>
                    <a:pt x="8033" y="12163"/>
                    <a:pt x="8065" y="12196"/>
                  </a:cubicBezTo>
                  <a:lnTo>
                    <a:pt x="8228" y="12326"/>
                  </a:lnTo>
                  <a:lnTo>
                    <a:pt x="8261" y="12358"/>
                  </a:lnTo>
                  <a:lnTo>
                    <a:pt x="8391" y="12456"/>
                  </a:lnTo>
                  <a:cubicBezTo>
                    <a:pt x="8456" y="12488"/>
                    <a:pt x="8521" y="12554"/>
                    <a:pt x="8618" y="12586"/>
                  </a:cubicBezTo>
                  <a:cubicBezTo>
                    <a:pt x="8781" y="12684"/>
                    <a:pt x="8878" y="12716"/>
                    <a:pt x="8976" y="12781"/>
                  </a:cubicBezTo>
                  <a:lnTo>
                    <a:pt x="9139" y="12846"/>
                  </a:lnTo>
                  <a:lnTo>
                    <a:pt x="9236" y="12879"/>
                  </a:lnTo>
                  <a:lnTo>
                    <a:pt x="9496" y="12976"/>
                  </a:lnTo>
                  <a:cubicBezTo>
                    <a:pt x="10114" y="13171"/>
                    <a:pt x="10634" y="13301"/>
                    <a:pt x="11187" y="13464"/>
                  </a:cubicBezTo>
                  <a:lnTo>
                    <a:pt x="12781" y="13887"/>
                  </a:lnTo>
                  <a:cubicBezTo>
                    <a:pt x="13854" y="14180"/>
                    <a:pt x="14895" y="14472"/>
                    <a:pt x="15968" y="14732"/>
                  </a:cubicBezTo>
                  <a:cubicBezTo>
                    <a:pt x="18081" y="15253"/>
                    <a:pt x="20195" y="15708"/>
                    <a:pt x="22342" y="16066"/>
                  </a:cubicBezTo>
                  <a:cubicBezTo>
                    <a:pt x="22498" y="16094"/>
                    <a:pt x="22653" y="16108"/>
                    <a:pt x="22806" y="16108"/>
                  </a:cubicBezTo>
                  <a:cubicBezTo>
                    <a:pt x="24057" y="16108"/>
                    <a:pt x="25163" y="15194"/>
                    <a:pt x="25366" y="13919"/>
                  </a:cubicBezTo>
                  <a:cubicBezTo>
                    <a:pt x="25594" y="12554"/>
                    <a:pt x="24748" y="11285"/>
                    <a:pt x="23447" y="10928"/>
                  </a:cubicBezTo>
                  <a:cubicBezTo>
                    <a:pt x="21333" y="10407"/>
                    <a:pt x="19220" y="9952"/>
                    <a:pt x="17106" y="9529"/>
                  </a:cubicBezTo>
                  <a:lnTo>
                    <a:pt x="13919" y="8944"/>
                  </a:lnTo>
                  <a:lnTo>
                    <a:pt x="12326" y="8619"/>
                  </a:lnTo>
                  <a:cubicBezTo>
                    <a:pt x="11865" y="8527"/>
                    <a:pt x="11348" y="8435"/>
                    <a:pt x="10936" y="8343"/>
                  </a:cubicBezTo>
                  <a:lnTo>
                    <a:pt x="10936" y="8343"/>
                  </a:lnTo>
                  <a:cubicBezTo>
                    <a:pt x="10832" y="8248"/>
                    <a:pt x="10723" y="8134"/>
                    <a:pt x="10602" y="8033"/>
                  </a:cubicBezTo>
                  <a:lnTo>
                    <a:pt x="9496" y="6928"/>
                  </a:lnTo>
                  <a:cubicBezTo>
                    <a:pt x="8716" y="6180"/>
                    <a:pt x="7968" y="5432"/>
                    <a:pt x="7220" y="4651"/>
                  </a:cubicBezTo>
                  <a:lnTo>
                    <a:pt x="2700"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6918280" y="1458397"/>
              <a:ext cx="103263" cy="93692"/>
            </a:xfrm>
            <a:custGeom>
              <a:rect b="b" l="l" r="r" t="t"/>
              <a:pathLst>
                <a:path extrusionOk="0" h="3188" w="3513">
                  <a:moveTo>
                    <a:pt x="2863" y="1"/>
                  </a:moveTo>
                  <a:lnTo>
                    <a:pt x="1" y="2440"/>
                  </a:lnTo>
                  <a:lnTo>
                    <a:pt x="619" y="3188"/>
                  </a:lnTo>
                  <a:lnTo>
                    <a:pt x="3513" y="749"/>
                  </a:lnTo>
                  <a:lnTo>
                    <a:pt x="28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8225954" y="2816559"/>
              <a:ext cx="27749" cy="109944"/>
            </a:xfrm>
            <a:custGeom>
              <a:rect b="b" l="l" r="r" t="t"/>
              <a:pathLst>
                <a:path extrusionOk="0" h="3741" w="944">
                  <a:moveTo>
                    <a:pt x="1" y="1"/>
                  </a:moveTo>
                  <a:lnTo>
                    <a:pt x="163" y="3416"/>
                  </a:lnTo>
                  <a:cubicBezTo>
                    <a:pt x="163" y="3611"/>
                    <a:pt x="326" y="3741"/>
                    <a:pt x="521" y="3741"/>
                  </a:cubicBezTo>
                  <a:cubicBezTo>
                    <a:pt x="716" y="3741"/>
                    <a:pt x="846" y="3611"/>
                    <a:pt x="879" y="3416"/>
                  </a:cubicBezTo>
                  <a:lnTo>
                    <a:pt x="911" y="2537"/>
                  </a:lnTo>
                  <a:cubicBezTo>
                    <a:pt x="944" y="2050"/>
                    <a:pt x="846" y="1562"/>
                    <a:pt x="586" y="1107"/>
                  </a:cubicBezTo>
                  <a:lnTo>
                    <a:pt x="1" y="1"/>
                  </a:lnTo>
                  <a:close/>
                </a:path>
              </a:pathLst>
            </a:custGeom>
            <a:solidFill>
              <a:srgbClr val="FA72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8166695" y="2625340"/>
              <a:ext cx="114727" cy="314521"/>
            </a:xfrm>
            <a:custGeom>
              <a:rect b="b" l="l" r="r" t="t"/>
              <a:pathLst>
                <a:path extrusionOk="0" h="10702" w="3903">
                  <a:moveTo>
                    <a:pt x="1633" y="0"/>
                  </a:moveTo>
                  <a:cubicBezTo>
                    <a:pt x="1609" y="0"/>
                    <a:pt x="1585" y="1"/>
                    <a:pt x="1561" y="3"/>
                  </a:cubicBezTo>
                  <a:cubicBezTo>
                    <a:pt x="1301" y="36"/>
                    <a:pt x="1074" y="198"/>
                    <a:pt x="911" y="393"/>
                  </a:cubicBezTo>
                  <a:cubicBezTo>
                    <a:pt x="781" y="621"/>
                    <a:pt x="716" y="914"/>
                    <a:pt x="813" y="1206"/>
                  </a:cubicBezTo>
                  <a:cubicBezTo>
                    <a:pt x="716" y="1466"/>
                    <a:pt x="1074" y="2214"/>
                    <a:pt x="748" y="2800"/>
                  </a:cubicBezTo>
                  <a:cubicBezTo>
                    <a:pt x="651" y="2930"/>
                    <a:pt x="586" y="3125"/>
                    <a:pt x="488" y="3353"/>
                  </a:cubicBezTo>
                  <a:cubicBezTo>
                    <a:pt x="0" y="4881"/>
                    <a:pt x="1626" y="6442"/>
                    <a:pt x="1626" y="6442"/>
                  </a:cubicBezTo>
                  <a:cubicBezTo>
                    <a:pt x="2212" y="7645"/>
                    <a:pt x="2797" y="9011"/>
                    <a:pt x="2862" y="10344"/>
                  </a:cubicBezTo>
                  <a:cubicBezTo>
                    <a:pt x="2862" y="10572"/>
                    <a:pt x="3057" y="10669"/>
                    <a:pt x="3220" y="10702"/>
                  </a:cubicBezTo>
                  <a:cubicBezTo>
                    <a:pt x="3350" y="10702"/>
                    <a:pt x="3480" y="10604"/>
                    <a:pt x="3513" y="10442"/>
                  </a:cubicBezTo>
                  <a:cubicBezTo>
                    <a:pt x="3903" y="8978"/>
                    <a:pt x="3708" y="6767"/>
                    <a:pt x="3513" y="5434"/>
                  </a:cubicBezTo>
                  <a:cubicBezTo>
                    <a:pt x="3317" y="4263"/>
                    <a:pt x="3122" y="3027"/>
                    <a:pt x="2992" y="1922"/>
                  </a:cubicBezTo>
                  <a:cubicBezTo>
                    <a:pt x="2960" y="1597"/>
                    <a:pt x="2830" y="1271"/>
                    <a:pt x="2667" y="946"/>
                  </a:cubicBezTo>
                  <a:lnTo>
                    <a:pt x="2472" y="588"/>
                  </a:lnTo>
                  <a:cubicBezTo>
                    <a:pt x="2349" y="251"/>
                    <a:pt x="2024" y="0"/>
                    <a:pt x="1633" y="0"/>
                  </a:cubicBezTo>
                  <a:close/>
                </a:path>
              </a:pathLst>
            </a:custGeom>
            <a:solidFill>
              <a:srgbClr val="FB9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8156172" y="2716511"/>
              <a:ext cx="67902" cy="124932"/>
            </a:xfrm>
            <a:custGeom>
              <a:rect b="b" l="l" r="r" t="t"/>
              <a:pathLst>
                <a:path extrusionOk="0" h="4251" w="2310">
                  <a:moveTo>
                    <a:pt x="1478" y="0"/>
                  </a:moveTo>
                  <a:cubicBezTo>
                    <a:pt x="1154" y="0"/>
                    <a:pt x="864" y="214"/>
                    <a:pt x="781" y="543"/>
                  </a:cubicBezTo>
                  <a:lnTo>
                    <a:pt x="66" y="3633"/>
                  </a:lnTo>
                  <a:cubicBezTo>
                    <a:pt x="1" y="3860"/>
                    <a:pt x="131" y="4120"/>
                    <a:pt x="358" y="4218"/>
                  </a:cubicBezTo>
                  <a:cubicBezTo>
                    <a:pt x="417" y="4240"/>
                    <a:pt x="477" y="4250"/>
                    <a:pt x="537" y="4250"/>
                  </a:cubicBezTo>
                  <a:cubicBezTo>
                    <a:pt x="741" y="4250"/>
                    <a:pt x="933" y="4127"/>
                    <a:pt x="1009" y="3925"/>
                  </a:cubicBezTo>
                  <a:lnTo>
                    <a:pt x="2180" y="966"/>
                  </a:lnTo>
                  <a:cubicBezTo>
                    <a:pt x="2180" y="966"/>
                    <a:pt x="2212" y="901"/>
                    <a:pt x="2212" y="868"/>
                  </a:cubicBezTo>
                  <a:cubicBezTo>
                    <a:pt x="2310" y="478"/>
                    <a:pt x="2050" y="88"/>
                    <a:pt x="1659" y="23"/>
                  </a:cubicBezTo>
                  <a:cubicBezTo>
                    <a:pt x="1598" y="8"/>
                    <a:pt x="1537" y="0"/>
                    <a:pt x="1478" y="0"/>
                  </a:cubicBezTo>
                  <a:close/>
                </a:path>
              </a:pathLst>
            </a:custGeom>
            <a:solidFill>
              <a:srgbClr val="FB9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7907641" y="1824433"/>
              <a:ext cx="363288" cy="840142"/>
            </a:xfrm>
            <a:custGeom>
              <a:rect b="b" l="l" r="r" t="t"/>
              <a:pathLst>
                <a:path extrusionOk="0" h="28587" w="12359">
                  <a:moveTo>
                    <a:pt x="2953" y="1"/>
                  </a:moveTo>
                  <a:cubicBezTo>
                    <a:pt x="2456" y="1"/>
                    <a:pt x="1950" y="138"/>
                    <a:pt x="1497" y="424"/>
                  </a:cubicBezTo>
                  <a:cubicBezTo>
                    <a:pt x="358" y="1205"/>
                    <a:pt x="1" y="2701"/>
                    <a:pt x="651" y="3871"/>
                  </a:cubicBezTo>
                  <a:lnTo>
                    <a:pt x="684" y="3904"/>
                  </a:lnTo>
                  <a:cubicBezTo>
                    <a:pt x="1757" y="5855"/>
                    <a:pt x="2895" y="7839"/>
                    <a:pt x="4033" y="9758"/>
                  </a:cubicBezTo>
                  <a:cubicBezTo>
                    <a:pt x="4586" y="10733"/>
                    <a:pt x="5139" y="11676"/>
                    <a:pt x="5659" y="12619"/>
                  </a:cubicBezTo>
                  <a:cubicBezTo>
                    <a:pt x="5887" y="13107"/>
                    <a:pt x="6114" y="13562"/>
                    <a:pt x="6309" y="13985"/>
                  </a:cubicBezTo>
                  <a:lnTo>
                    <a:pt x="6375" y="14148"/>
                  </a:lnTo>
                  <a:lnTo>
                    <a:pt x="6440" y="14278"/>
                  </a:lnTo>
                  <a:cubicBezTo>
                    <a:pt x="6472" y="14375"/>
                    <a:pt x="6472" y="14375"/>
                    <a:pt x="6505" y="14473"/>
                  </a:cubicBezTo>
                  <a:cubicBezTo>
                    <a:pt x="6570" y="14700"/>
                    <a:pt x="6602" y="14896"/>
                    <a:pt x="6667" y="15188"/>
                  </a:cubicBezTo>
                  <a:cubicBezTo>
                    <a:pt x="6895" y="16196"/>
                    <a:pt x="7057" y="17335"/>
                    <a:pt x="7253" y="18440"/>
                  </a:cubicBezTo>
                  <a:cubicBezTo>
                    <a:pt x="7448" y="19546"/>
                    <a:pt x="7643" y="20684"/>
                    <a:pt x="7805" y="21822"/>
                  </a:cubicBezTo>
                  <a:lnTo>
                    <a:pt x="8879" y="28586"/>
                  </a:lnTo>
                  <a:lnTo>
                    <a:pt x="12358" y="28261"/>
                  </a:lnTo>
                  <a:cubicBezTo>
                    <a:pt x="12358" y="28261"/>
                    <a:pt x="12293" y="25952"/>
                    <a:pt x="12228" y="24782"/>
                  </a:cubicBezTo>
                  <a:cubicBezTo>
                    <a:pt x="12196" y="23643"/>
                    <a:pt x="12130" y="22505"/>
                    <a:pt x="12033" y="21334"/>
                  </a:cubicBezTo>
                  <a:cubicBezTo>
                    <a:pt x="11968" y="20196"/>
                    <a:pt x="11903" y="19026"/>
                    <a:pt x="11805" y="17887"/>
                  </a:cubicBezTo>
                  <a:cubicBezTo>
                    <a:pt x="11708" y="16717"/>
                    <a:pt x="11610" y="15579"/>
                    <a:pt x="11448" y="14343"/>
                  </a:cubicBezTo>
                  <a:cubicBezTo>
                    <a:pt x="11415" y="14050"/>
                    <a:pt x="11350" y="13692"/>
                    <a:pt x="11285" y="13367"/>
                  </a:cubicBezTo>
                  <a:cubicBezTo>
                    <a:pt x="11187" y="12944"/>
                    <a:pt x="11057" y="12522"/>
                    <a:pt x="10960" y="12229"/>
                  </a:cubicBezTo>
                  <a:cubicBezTo>
                    <a:pt x="10732" y="11579"/>
                    <a:pt x="10472" y="10993"/>
                    <a:pt x="10244" y="10440"/>
                  </a:cubicBezTo>
                  <a:cubicBezTo>
                    <a:pt x="9757" y="9302"/>
                    <a:pt x="9236" y="8262"/>
                    <a:pt x="8683" y="7188"/>
                  </a:cubicBezTo>
                  <a:cubicBezTo>
                    <a:pt x="7610" y="5107"/>
                    <a:pt x="6440" y="3124"/>
                    <a:pt x="5139" y="1172"/>
                  </a:cubicBezTo>
                  <a:cubicBezTo>
                    <a:pt x="4645" y="410"/>
                    <a:pt x="3811" y="1"/>
                    <a:pt x="2953" y="1"/>
                  </a:cubicBez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8159993" y="2637831"/>
              <a:ext cx="122399" cy="41145"/>
            </a:xfrm>
            <a:custGeom>
              <a:rect b="b" l="l" r="r" t="t"/>
              <a:pathLst>
                <a:path extrusionOk="0" h="1400" w="4164">
                  <a:moveTo>
                    <a:pt x="4066" y="1"/>
                  </a:moveTo>
                  <a:lnTo>
                    <a:pt x="1" y="391"/>
                  </a:lnTo>
                  <a:lnTo>
                    <a:pt x="98" y="1399"/>
                  </a:lnTo>
                  <a:lnTo>
                    <a:pt x="4163" y="1009"/>
                  </a:lnTo>
                  <a:lnTo>
                    <a:pt x="40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7498528" y="1793896"/>
              <a:ext cx="546798" cy="758852"/>
            </a:xfrm>
            <a:custGeom>
              <a:rect b="b" l="l" r="r" t="t"/>
              <a:pathLst>
                <a:path extrusionOk="0" h="25821" w="18602">
                  <a:moveTo>
                    <a:pt x="12033" y="0"/>
                  </a:moveTo>
                  <a:lnTo>
                    <a:pt x="5691" y="33"/>
                  </a:lnTo>
                  <a:lnTo>
                    <a:pt x="3122" y="33"/>
                  </a:lnTo>
                  <a:cubicBezTo>
                    <a:pt x="2992" y="33"/>
                    <a:pt x="2829" y="33"/>
                    <a:pt x="2667" y="65"/>
                  </a:cubicBezTo>
                  <a:cubicBezTo>
                    <a:pt x="1594" y="195"/>
                    <a:pt x="683" y="1041"/>
                    <a:pt x="0" y="1919"/>
                  </a:cubicBezTo>
                  <a:lnTo>
                    <a:pt x="195" y="6146"/>
                  </a:lnTo>
                  <a:lnTo>
                    <a:pt x="228" y="6536"/>
                  </a:lnTo>
                  <a:lnTo>
                    <a:pt x="260" y="7089"/>
                  </a:lnTo>
                  <a:lnTo>
                    <a:pt x="358" y="8878"/>
                  </a:lnTo>
                  <a:lnTo>
                    <a:pt x="390" y="9073"/>
                  </a:lnTo>
                  <a:lnTo>
                    <a:pt x="390" y="9463"/>
                  </a:lnTo>
                  <a:lnTo>
                    <a:pt x="423" y="9853"/>
                  </a:lnTo>
                  <a:lnTo>
                    <a:pt x="456" y="10374"/>
                  </a:lnTo>
                  <a:lnTo>
                    <a:pt x="781" y="16130"/>
                  </a:lnTo>
                  <a:lnTo>
                    <a:pt x="846" y="17431"/>
                  </a:lnTo>
                  <a:lnTo>
                    <a:pt x="846" y="17463"/>
                  </a:lnTo>
                  <a:lnTo>
                    <a:pt x="878" y="17821"/>
                  </a:lnTo>
                  <a:lnTo>
                    <a:pt x="911" y="18309"/>
                  </a:lnTo>
                  <a:lnTo>
                    <a:pt x="1008" y="20130"/>
                  </a:lnTo>
                  <a:lnTo>
                    <a:pt x="1041" y="20585"/>
                  </a:lnTo>
                  <a:lnTo>
                    <a:pt x="1073" y="20975"/>
                  </a:lnTo>
                  <a:lnTo>
                    <a:pt x="1203" y="23382"/>
                  </a:lnTo>
                  <a:cubicBezTo>
                    <a:pt x="1269" y="24747"/>
                    <a:pt x="2407" y="25821"/>
                    <a:pt x="3740" y="25821"/>
                  </a:cubicBezTo>
                  <a:lnTo>
                    <a:pt x="15284" y="25821"/>
                  </a:lnTo>
                  <a:cubicBezTo>
                    <a:pt x="16683" y="25821"/>
                    <a:pt x="17821" y="24715"/>
                    <a:pt x="17854" y="23317"/>
                  </a:cubicBezTo>
                  <a:lnTo>
                    <a:pt x="17496" y="3577"/>
                  </a:lnTo>
                  <a:lnTo>
                    <a:pt x="18341" y="2406"/>
                  </a:lnTo>
                  <a:cubicBezTo>
                    <a:pt x="18601" y="2049"/>
                    <a:pt x="18504" y="1561"/>
                    <a:pt x="18146" y="1333"/>
                  </a:cubicBezTo>
                  <a:cubicBezTo>
                    <a:pt x="17171" y="715"/>
                    <a:pt x="15642" y="163"/>
                    <a:pt x="14862" y="33"/>
                  </a:cubicBezTo>
                  <a:cubicBezTo>
                    <a:pt x="14667" y="33"/>
                    <a:pt x="14471" y="0"/>
                    <a:pt x="142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7663902" y="1793896"/>
              <a:ext cx="189301" cy="42056"/>
            </a:xfrm>
            <a:custGeom>
              <a:rect b="b" l="l" r="r" t="t"/>
              <a:pathLst>
                <a:path extrusionOk="0" h="1431" w="6440">
                  <a:moveTo>
                    <a:pt x="0" y="0"/>
                  </a:moveTo>
                  <a:lnTo>
                    <a:pt x="3220" y="1431"/>
                  </a:lnTo>
                  <a:lnTo>
                    <a:pt x="6407" y="33"/>
                  </a:lnTo>
                  <a:lnTo>
                    <a:pt x="6439" y="0"/>
                  </a:lnTo>
                  <a:close/>
                </a:path>
              </a:pathLst>
            </a:custGeom>
            <a:solidFill>
              <a:srgbClr val="FB9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7719340" y="1897118"/>
              <a:ext cx="78395" cy="403334"/>
            </a:xfrm>
            <a:custGeom>
              <a:rect b="b" l="l" r="r" t="t"/>
              <a:pathLst>
                <a:path extrusionOk="0" h="13724" w="2667">
                  <a:moveTo>
                    <a:pt x="813" y="0"/>
                  </a:moveTo>
                  <a:lnTo>
                    <a:pt x="0" y="11480"/>
                  </a:lnTo>
                  <a:lnTo>
                    <a:pt x="1334" y="13723"/>
                  </a:lnTo>
                  <a:lnTo>
                    <a:pt x="2667" y="11512"/>
                  </a:lnTo>
                  <a:lnTo>
                    <a:pt x="1854" y="0"/>
                  </a:ln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7728893" y="1835925"/>
              <a:ext cx="59289" cy="129076"/>
            </a:xfrm>
            <a:custGeom>
              <a:rect b="b" l="l" r="r" t="t"/>
              <a:pathLst>
                <a:path extrusionOk="0" h="4392" w="2017">
                  <a:moveTo>
                    <a:pt x="1009" y="1"/>
                  </a:moveTo>
                  <a:lnTo>
                    <a:pt x="0" y="2375"/>
                  </a:lnTo>
                  <a:lnTo>
                    <a:pt x="1009" y="4391"/>
                  </a:lnTo>
                  <a:lnTo>
                    <a:pt x="2017" y="2375"/>
                  </a:lnTo>
                  <a:lnTo>
                    <a:pt x="1009" y="1"/>
                  </a:ln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7756612" y="1786225"/>
              <a:ext cx="133863" cy="106124"/>
            </a:xfrm>
            <a:custGeom>
              <a:rect b="b" l="l" r="r" t="t"/>
              <a:pathLst>
                <a:path extrusionOk="0" h="3611" w="4554">
                  <a:moveTo>
                    <a:pt x="3740" y="1"/>
                  </a:moveTo>
                  <a:lnTo>
                    <a:pt x="1" y="1627"/>
                  </a:lnTo>
                  <a:lnTo>
                    <a:pt x="846" y="3611"/>
                  </a:lnTo>
                  <a:lnTo>
                    <a:pt x="4553" y="846"/>
                  </a:lnTo>
                  <a:lnTo>
                    <a:pt x="37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7626600" y="1786225"/>
              <a:ext cx="133863" cy="106124"/>
            </a:xfrm>
            <a:custGeom>
              <a:rect b="b" l="l" r="r" t="t"/>
              <a:pathLst>
                <a:path extrusionOk="0" h="3611" w="4554">
                  <a:moveTo>
                    <a:pt x="814" y="1"/>
                  </a:moveTo>
                  <a:lnTo>
                    <a:pt x="1" y="846"/>
                  </a:lnTo>
                  <a:lnTo>
                    <a:pt x="3708" y="3611"/>
                  </a:lnTo>
                  <a:lnTo>
                    <a:pt x="4554" y="1627"/>
                  </a:lnTo>
                  <a:lnTo>
                    <a:pt x="8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5366864" y="4569406"/>
              <a:ext cx="3304395" cy="16730"/>
            </a:xfrm>
            <a:custGeom>
              <a:rect b="b" l="l" r="r" t="t"/>
              <a:pathLst>
                <a:path extrusionOk="0" h="391" w="128258">
                  <a:moveTo>
                    <a:pt x="0" y="1"/>
                  </a:moveTo>
                  <a:lnTo>
                    <a:pt x="0" y="391"/>
                  </a:lnTo>
                  <a:lnTo>
                    <a:pt x="128258" y="391"/>
                  </a:lnTo>
                  <a:lnTo>
                    <a:pt x="128258" y="1"/>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5"/>
          <p:cNvSpPr txBox="1"/>
          <p:nvPr>
            <p:ph type="ctrTitle"/>
          </p:nvPr>
        </p:nvSpPr>
        <p:spPr>
          <a:xfrm>
            <a:off x="500075" y="1090109"/>
            <a:ext cx="4169700" cy="23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Quarterly Business Review Infographics</a:t>
            </a:r>
            <a:endParaRPr/>
          </a:p>
        </p:txBody>
      </p:sp>
      <p:sp>
        <p:nvSpPr>
          <p:cNvPr id="153" name="Google Shape;153;p15"/>
          <p:cNvSpPr txBox="1"/>
          <p:nvPr>
            <p:ph idx="1" type="subTitle"/>
          </p:nvPr>
        </p:nvSpPr>
        <p:spPr>
          <a:xfrm>
            <a:off x="500075" y="3605988"/>
            <a:ext cx="3858000" cy="41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4"/>
          <p:cNvSpPr/>
          <p:nvPr/>
        </p:nvSpPr>
        <p:spPr>
          <a:xfrm>
            <a:off x="3260355" y="1234532"/>
            <a:ext cx="2624400" cy="3502200"/>
          </a:xfrm>
          <a:prstGeom prst="rect">
            <a:avLst/>
          </a:prstGeom>
          <a:noFill/>
          <a:ln cap="flat" cmpd="sng" w="10575">
            <a:solidFill>
              <a:srgbClr val="CFD0D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063565" y="1234532"/>
            <a:ext cx="2624400" cy="3502200"/>
          </a:xfrm>
          <a:prstGeom prst="rect">
            <a:avLst/>
          </a:prstGeom>
          <a:noFill/>
          <a:ln cap="flat" cmpd="sng" w="10575">
            <a:solidFill>
              <a:srgbClr val="CFD0D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457200" y="1232150"/>
            <a:ext cx="2624239" cy="1067766"/>
          </a:xfrm>
          <a:custGeom>
            <a:rect b="b" l="l" r="r" t="t"/>
            <a:pathLst>
              <a:path extrusionOk="0" fill="none" h="33399" w="59382">
                <a:moveTo>
                  <a:pt x="1" y="1"/>
                </a:moveTo>
                <a:lnTo>
                  <a:pt x="59382" y="1"/>
                </a:lnTo>
                <a:lnTo>
                  <a:pt x="59382" y="33398"/>
                </a:lnTo>
                <a:lnTo>
                  <a:pt x="1" y="33398"/>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457200" y="3669091"/>
            <a:ext cx="2624239" cy="1067734"/>
          </a:xfrm>
          <a:custGeom>
            <a:rect b="b" l="l" r="r" t="t"/>
            <a:pathLst>
              <a:path extrusionOk="0" fill="none" h="33398" w="59382">
                <a:moveTo>
                  <a:pt x="1" y="0"/>
                </a:moveTo>
                <a:lnTo>
                  <a:pt x="59382" y="0"/>
                </a:lnTo>
                <a:lnTo>
                  <a:pt x="59382" y="33398"/>
                </a:lnTo>
                <a:lnTo>
                  <a:pt x="1" y="33398"/>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457200" y="2450620"/>
            <a:ext cx="2624239" cy="1067766"/>
          </a:xfrm>
          <a:custGeom>
            <a:rect b="b" l="l" r="r" t="t"/>
            <a:pathLst>
              <a:path extrusionOk="0" fill="none" h="33399" w="59382">
                <a:moveTo>
                  <a:pt x="1" y="0"/>
                </a:moveTo>
                <a:lnTo>
                  <a:pt x="59382" y="0"/>
                </a:lnTo>
                <a:lnTo>
                  <a:pt x="59382" y="33398"/>
                </a:lnTo>
                <a:lnTo>
                  <a:pt x="1" y="33398"/>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grpSp>
        <p:nvGrpSpPr>
          <p:cNvPr id="506" name="Google Shape;506;p24"/>
          <p:cNvGrpSpPr/>
          <p:nvPr/>
        </p:nvGrpSpPr>
        <p:grpSpPr>
          <a:xfrm>
            <a:off x="6656904" y="1890085"/>
            <a:ext cx="1437733" cy="1437733"/>
            <a:chOff x="2361938" y="1442513"/>
            <a:chExt cx="1037400" cy="1037400"/>
          </a:xfrm>
        </p:grpSpPr>
        <p:sp>
          <p:nvSpPr>
            <p:cNvPr id="507" name="Google Shape;507;p24"/>
            <p:cNvSpPr/>
            <p:nvPr/>
          </p:nvSpPr>
          <p:spPr>
            <a:xfrm>
              <a:off x="2361938" y="1442513"/>
              <a:ext cx="1037400" cy="1037400"/>
            </a:xfrm>
            <a:prstGeom prst="blockArc">
              <a:avLst>
                <a:gd fmla="val 20619721" name="adj1"/>
                <a:gd fmla="val 7307221" name="adj2"/>
                <a:gd fmla="val 11125"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2361938" y="1442513"/>
              <a:ext cx="1037400" cy="1037400"/>
            </a:xfrm>
            <a:prstGeom prst="blockArc">
              <a:avLst>
                <a:gd fmla="val 7288909" name="adj1"/>
                <a:gd fmla="val 12843642" name="adj2"/>
                <a:gd fmla="val 1115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2361938" y="1442513"/>
              <a:ext cx="1037400" cy="1037400"/>
            </a:xfrm>
            <a:prstGeom prst="blockArc">
              <a:avLst>
                <a:gd fmla="val 12812460" name="adj1"/>
                <a:gd fmla="val 20675696" name="adj2"/>
                <a:gd fmla="val 11173"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24"/>
          <p:cNvSpPr txBox="1"/>
          <p:nvPr/>
        </p:nvSpPr>
        <p:spPr>
          <a:xfrm>
            <a:off x="6190388" y="1435950"/>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Sales</a:t>
            </a:r>
            <a:endParaRPr sz="1700">
              <a:latin typeface="Fira Sans Extra Condensed Medium"/>
              <a:ea typeface="Fira Sans Extra Condensed Medium"/>
              <a:cs typeface="Fira Sans Extra Condensed Medium"/>
              <a:sym typeface="Fira Sans Extra Condensed Medium"/>
            </a:endParaRPr>
          </a:p>
        </p:txBody>
      </p:sp>
      <p:sp>
        <p:nvSpPr>
          <p:cNvPr id="511" name="Google Shape;511;p24"/>
          <p:cNvSpPr/>
          <p:nvPr/>
        </p:nvSpPr>
        <p:spPr>
          <a:xfrm>
            <a:off x="6589225" y="3528788"/>
            <a:ext cx="201600" cy="20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txBox="1"/>
          <p:nvPr/>
        </p:nvSpPr>
        <p:spPr>
          <a:xfrm>
            <a:off x="7346925" y="3528788"/>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a:t>
            </a:r>
            <a:endParaRPr sz="1200">
              <a:latin typeface="Roboto"/>
              <a:ea typeface="Roboto"/>
              <a:cs typeface="Roboto"/>
              <a:sym typeface="Roboto"/>
            </a:endParaRPr>
          </a:p>
        </p:txBody>
      </p:sp>
      <p:sp>
        <p:nvSpPr>
          <p:cNvPr id="513" name="Google Shape;513;p24"/>
          <p:cNvSpPr/>
          <p:nvPr/>
        </p:nvSpPr>
        <p:spPr>
          <a:xfrm>
            <a:off x="6589225" y="4318238"/>
            <a:ext cx="201600" cy="20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txBox="1"/>
          <p:nvPr/>
        </p:nvSpPr>
        <p:spPr>
          <a:xfrm>
            <a:off x="7346925" y="4318238"/>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Mercury</a:t>
            </a:r>
            <a:endParaRPr sz="1200">
              <a:latin typeface="Roboto"/>
              <a:ea typeface="Roboto"/>
              <a:cs typeface="Roboto"/>
              <a:sym typeface="Roboto"/>
            </a:endParaRPr>
          </a:p>
        </p:txBody>
      </p:sp>
      <p:sp>
        <p:nvSpPr>
          <p:cNvPr id="515" name="Google Shape;515;p24"/>
          <p:cNvSpPr/>
          <p:nvPr/>
        </p:nvSpPr>
        <p:spPr>
          <a:xfrm>
            <a:off x="6589213" y="3923500"/>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txBox="1"/>
          <p:nvPr/>
        </p:nvSpPr>
        <p:spPr>
          <a:xfrm>
            <a:off x="7346913" y="3923500"/>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a:t>
            </a:r>
            <a:endParaRPr sz="1200">
              <a:latin typeface="Roboto"/>
              <a:ea typeface="Roboto"/>
              <a:cs typeface="Roboto"/>
              <a:sym typeface="Roboto"/>
            </a:endParaRPr>
          </a:p>
        </p:txBody>
      </p:sp>
      <p:sp>
        <p:nvSpPr>
          <p:cNvPr id="517" name="Google Shape;517;p24"/>
          <p:cNvSpPr txBox="1"/>
          <p:nvPr/>
        </p:nvSpPr>
        <p:spPr>
          <a:xfrm>
            <a:off x="6790813" y="3528800"/>
            <a:ext cx="5697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38</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518" name="Google Shape;518;p24"/>
          <p:cNvSpPr txBox="1"/>
          <p:nvPr/>
        </p:nvSpPr>
        <p:spPr>
          <a:xfrm>
            <a:off x="6790813" y="4318238"/>
            <a:ext cx="5697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36</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519" name="Google Shape;519;p24"/>
          <p:cNvSpPr txBox="1"/>
          <p:nvPr/>
        </p:nvSpPr>
        <p:spPr>
          <a:xfrm>
            <a:off x="6790813" y="3923513"/>
            <a:ext cx="5697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26</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grpSp>
        <p:nvGrpSpPr>
          <p:cNvPr id="520" name="Google Shape;520;p24"/>
          <p:cNvGrpSpPr/>
          <p:nvPr/>
        </p:nvGrpSpPr>
        <p:grpSpPr>
          <a:xfrm>
            <a:off x="641000" y="1525448"/>
            <a:ext cx="481242" cy="481182"/>
            <a:chOff x="3832375" y="-738777"/>
            <a:chExt cx="481242" cy="481182"/>
          </a:xfrm>
        </p:grpSpPr>
        <p:sp>
          <p:nvSpPr>
            <p:cNvPr id="521" name="Google Shape;521;p24"/>
            <p:cNvSpPr/>
            <p:nvPr/>
          </p:nvSpPr>
          <p:spPr>
            <a:xfrm>
              <a:off x="3916873" y="-738777"/>
              <a:ext cx="235359" cy="234885"/>
            </a:xfrm>
            <a:custGeom>
              <a:rect b="b" l="l" r="r" t="t"/>
              <a:pathLst>
                <a:path extrusionOk="0" h="18082" w="18115">
                  <a:moveTo>
                    <a:pt x="9074" y="1"/>
                  </a:moveTo>
                  <a:cubicBezTo>
                    <a:pt x="4066" y="1"/>
                    <a:pt x="1" y="4066"/>
                    <a:pt x="1" y="9041"/>
                  </a:cubicBezTo>
                  <a:cubicBezTo>
                    <a:pt x="1" y="14017"/>
                    <a:pt x="4066" y="18082"/>
                    <a:pt x="9074" y="18082"/>
                  </a:cubicBezTo>
                  <a:cubicBezTo>
                    <a:pt x="14049" y="18082"/>
                    <a:pt x="18114" y="14017"/>
                    <a:pt x="18114" y="9041"/>
                  </a:cubicBezTo>
                  <a:cubicBezTo>
                    <a:pt x="18114" y="4066"/>
                    <a:pt x="14049" y="1"/>
                    <a:pt x="90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3832375" y="-520786"/>
              <a:ext cx="260279" cy="263190"/>
            </a:xfrm>
            <a:custGeom>
              <a:rect b="b" l="l" r="r" t="t"/>
              <a:pathLst>
                <a:path extrusionOk="0" h="20261" w="20033">
                  <a:moveTo>
                    <a:pt x="7448" y="1"/>
                  </a:moveTo>
                  <a:cubicBezTo>
                    <a:pt x="3090" y="1822"/>
                    <a:pt x="1" y="6440"/>
                    <a:pt x="1" y="11806"/>
                  </a:cubicBezTo>
                  <a:lnTo>
                    <a:pt x="1" y="19187"/>
                  </a:lnTo>
                  <a:cubicBezTo>
                    <a:pt x="1" y="19773"/>
                    <a:pt x="489" y="20261"/>
                    <a:pt x="1106" y="20261"/>
                  </a:cubicBezTo>
                  <a:lnTo>
                    <a:pt x="20033" y="20261"/>
                  </a:lnTo>
                  <a:cubicBezTo>
                    <a:pt x="16846" y="18049"/>
                    <a:pt x="14765" y="14375"/>
                    <a:pt x="14765" y="10212"/>
                  </a:cubicBezTo>
                  <a:cubicBezTo>
                    <a:pt x="14765" y="7708"/>
                    <a:pt x="15545" y="5367"/>
                    <a:pt x="16846" y="3415"/>
                  </a:cubicBezTo>
                  <a:lnTo>
                    <a:pt x="16846" y="3415"/>
                  </a:lnTo>
                  <a:cubicBezTo>
                    <a:pt x="16423" y="3448"/>
                    <a:pt x="16000" y="3481"/>
                    <a:pt x="15578" y="3481"/>
                  </a:cubicBezTo>
                  <a:cubicBezTo>
                    <a:pt x="12358" y="3481"/>
                    <a:pt x="9496" y="2147"/>
                    <a:pt x="74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4052493" y="-518668"/>
              <a:ext cx="261123" cy="261073"/>
            </a:xfrm>
            <a:custGeom>
              <a:rect b="b" l="l" r="r" t="t"/>
              <a:pathLst>
                <a:path extrusionOk="0" h="20098" w="20098">
                  <a:moveTo>
                    <a:pt x="10049" y="3155"/>
                  </a:moveTo>
                  <a:cubicBezTo>
                    <a:pt x="10634" y="3155"/>
                    <a:pt x="11122" y="3643"/>
                    <a:pt x="11122" y="4261"/>
                  </a:cubicBezTo>
                  <a:lnTo>
                    <a:pt x="11122" y="4618"/>
                  </a:lnTo>
                  <a:lnTo>
                    <a:pt x="12228" y="4618"/>
                  </a:lnTo>
                  <a:cubicBezTo>
                    <a:pt x="12813" y="4618"/>
                    <a:pt x="13301" y="5106"/>
                    <a:pt x="13301" y="5691"/>
                  </a:cubicBezTo>
                  <a:cubicBezTo>
                    <a:pt x="13301" y="6309"/>
                    <a:pt x="12813" y="6797"/>
                    <a:pt x="12228" y="6797"/>
                  </a:cubicBezTo>
                  <a:lnTo>
                    <a:pt x="10049" y="6797"/>
                  </a:lnTo>
                  <a:cubicBezTo>
                    <a:pt x="9464" y="6797"/>
                    <a:pt x="8976" y="7285"/>
                    <a:pt x="8976" y="7870"/>
                  </a:cubicBezTo>
                  <a:cubicBezTo>
                    <a:pt x="8976" y="8488"/>
                    <a:pt x="9464" y="8976"/>
                    <a:pt x="10049" y="8976"/>
                  </a:cubicBezTo>
                  <a:cubicBezTo>
                    <a:pt x="11838" y="8976"/>
                    <a:pt x="13301" y="10407"/>
                    <a:pt x="13301" y="12228"/>
                  </a:cubicBezTo>
                  <a:cubicBezTo>
                    <a:pt x="13301" y="13626"/>
                    <a:pt x="12390" y="14829"/>
                    <a:pt x="11122" y="15285"/>
                  </a:cubicBezTo>
                  <a:lnTo>
                    <a:pt x="11122" y="15838"/>
                  </a:lnTo>
                  <a:cubicBezTo>
                    <a:pt x="11122" y="16423"/>
                    <a:pt x="10634" y="16911"/>
                    <a:pt x="10049" y="16911"/>
                  </a:cubicBezTo>
                  <a:cubicBezTo>
                    <a:pt x="9464" y="16911"/>
                    <a:pt x="8976" y="16423"/>
                    <a:pt x="8976" y="15838"/>
                  </a:cubicBezTo>
                  <a:lnTo>
                    <a:pt x="8976" y="15480"/>
                  </a:lnTo>
                  <a:lnTo>
                    <a:pt x="7870" y="15480"/>
                  </a:lnTo>
                  <a:cubicBezTo>
                    <a:pt x="7285" y="15480"/>
                    <a:pt x="6797" y="14992"/>
                    <a:pt x="6797" y="14374"/>
                  </a:cubicBezTo>
                  <a:cubicBezTo>
                    <a:pt x="6797" y="13789"/>
                    <a:pt x="7285" y="13301"/>
                    <a:pt x="7870" y="13301"/>
                  </a:cubicBezTo>
                  <a:lnTo>
                    <a:pt x="10049" y="13301"/>
                  </a:lnTo>
                  <a:cubicBezTo>
                    <a:pt x="10634" y="13301"/>
                    <a:pt x="11122" y="12813"/>
                    <a:pt x="11122" y="12228"/>
                  </a:cubicBezTo>
                  <a:cubicBezTo>
                    <a:pt x="11122" y="11610"/>
                    <a:pt x="10634" y="11122"/>
                    <a:pt x="10049" y="11122"/>
                  </a:cubicBezTo>
                  <a:cubicBezTo>
                    <a:pt x="8260" y="11122"/>
                    <a:pt x="6797" y="9659"/>
                    <a:pt x="6797" y="7870"/>
                  </a:cubicBezTo>
                  <a:cubicBezTo>
                    <a:pt x="6797" y="6472"/>
                    <a:pt x="7708" y="5269"/>
                    <a:pt x="8976" y="4813"/>
                  </a:cubicBezTo>
                  <a:lnTo>
                    <a:pt x="8976" y="4261"/>
                  </a:lnTo>
                  <a:cubicBezTo>
                    <a:pt x="8976" y="3643"/>
                    <a:pt x="9464" y="3155"/>
                    <a:pt x="10049" y="3155"/>
                  </a:cubicBezTo>
                  <a:close/>
                  <a:moveTo>
                    <a:pt x="10049" y="1"/>
                  </a:moveTo>
                  <a:cubicBezTo>
                    <a:pt x="4521" y="1"/>
                    <a:pt x="0" y="4488"/>
                    <a:pt x="0" y="10049"/>
                  </a:cubicBezTo>
                  <a:cubicBezTo>
                    <a:pt x="0" y="15577"/>
                    <a:pt x="4521" y="20098"/>
                    <a:pt x="10049" y="20098"/>
                  </a:cubicBezTo>
                  <a:cubicBezTo>
                    <a:pt x="15610" y="20098"/>
                    <a:pt x="20098" y="15577"/>
                    <a:pt x="20098" y="10049"/>
                  </a:cubicBezTo>
                  <a:cubicBezTo>
                    <a:pt x="20098" y="4488"/>
                    <a:pt x="15610" y="1"/>
                    <a:pt x="10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4"/>
          <p:cNvGrpSpPr/>
          <p:nvPr/>
        </p:nvGrpSpPr>
        <p:grpSpPr>
          <a:xfrm>
            <a:off x="637625" y="2742200"/>
            <a:ext cx="484632" cy="484622"/>
            <a:chOff x="532650" y="-771987"/>
            <a:chExt cx="484632" cy="484622"/>
          </a:xfrm>
        </p:grpSpPr>
        <p:sp>
          <p:nvSpPr>
            <p:cNvPr id="525" name="Google Shape;525;p24"/>
            <p:cNvSpPr/>
            <p:nvPr/>
          </p:nvSpPr>
          <p:spPr>
            <a:xfrm>
              <a:off x="798768" y="-580509"/>
              <a:ext cx="85455" cy="293126"/>
            </a:xfrm>
            <a:custGeom>
              <a:rect b="b" l="l" r="r" t="t"/>
              <a:pathLst>
                <a:path extrusionOk="0" h="22406" w="6537">
                  <a:moveTo>
                    <a:pt x="1106" y="0"/>
                  </a:moveTo>
                  <a:cubicBezTo>
                    <a:pt x="488" y="0"/>
                    <a:pt x="0" y="488"/>
                    <a:pt x="0" y="1073"/>
                  </a:cubicBezTo>
                  <a:lnTo>
                    <a:pt x="0" y="21333"/>
                  </a:lnTo>
                  <a:cubicBezTo>
                    <a:pt x="0" y="21918"/>
                    <a:pt x="488" y="22406"/>
                    <a:pt x="1106" y="22406"/>
                  </a:cubicBezTo>
                  <a:lnTo>
                    <a:pt x="5431" y="22406"/>
                  </a:lnTo>
                  <a:cubicBezTo>
                    <a:pt x="6049" y="22406"/>
                    <a:pt x="6537" y="21918"/>
                    <a:pt x="6537" y="21333"/>
                  </a:cubicBezTo>
                  <a:lnTo>
                    <a:pt x="6537" y="1073"/>
                  </a:lnTo>
                  <a:cubicBezTo>
                    <a:pt x="6537" y="488"/>
                    <a:pt x="6049" y="0"/>
                    <a:pt x="5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666140" y="-504776"/>
              <a:ext cx="85037" cy="217405"/>
            </a:xfrm>
            <a:custGeom>
              <a:rect b="b" l="l" r="r" t="t"/>
              <a:pathLst>
                <a:path extrusionOk="0" h="16618" w="6505">
                  <a:moveTo>
                    <a:pt x="1073" y="0"/>
                  </a:moveTo>
                  <a:cubicBezTo>
                    <a:pt x="488" y="0"/>
                    <a:pt x="0" y="488"/>
                    <a:pt x="0" y="1074"/>
                  </a:cubicBezTo>
                  <a:lnTo>
                    <a:pt x="0" y="15545"/>
                  </a:lnTo>
                  <a:cubicBezTo>
                    <a:pt x="0" y="16130"/>
                    <a:pt x="488" y="16618"/>
                    <a:pt x="1073" y="16618"/>
                  </a:cubicBezTo>
                  <a:lnTo>
                    <a:pt x="5398" y="16618"/>
                  </a:lnTo>
                  <a:cubicBezTo>
                    <a:pt x="6016" y="16618"/>
                    <a:pt x="6504" y="16130"/>
                    <a:pt x="6504" y="15545"/>
                  </a:cubicBezTo>
                  <a:lnTo>
                    <a:pt x="6504" y="1074"/>
                  </a:lnTo>
                  <a:cubicBezTo>
                    <a:pt x="6504" y="488"/>
                    <a:pt x="6016" y="0"/>
                    <a:pt x="5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931814" y="-656255"/>
              <a:ext cx="85468" cy="368861"/>
            </a:xfrm>
            <a:custGeom>
              <a:rect b="b" l="l" r="r" t="t"/>
              <a:pathLst>
                <a:path extrusionOk="0" h="28195" w="6538">
                  <a:moveTo>
                    <a:pt x="1107" y="1"/>
                  </a:moveTo>
                  <a:cubicBezTo>
                    <a:pt x="489" y="1"/>
                    <a:pt x="1" y="488"/>
                    <a:pt x="1" y="1074"/>
                  </a:cubicBezTo>
                  <a:lnTo>
                    <a:pt x="1" y="27122"/>
                  </a:lnTo>
                  <a:cubicBezTo>
                    <a:pt x="1" y="27707"/>
                    <a:pt x="489" y="28195"/>
                    <a:pt x="1107" y="28195"/>
                  </a:cubicBezTo>
                  <a:lnTo>
                    <a:pt x="5432" y="28195"/>
                  </a:lnTo>
                  <a:cubicBezTo>
                    <a:pt x="6050" y="28195"/>
                    <a:pt x="6537" y="27707"/>
                    <a:pt x="6537" y="27122"/>
                  </a:cubicBezTo>
                  <a:lnTo>
                    <a:pt x="6537" y="1074"/>
                  </a:lnTo>
                  <a:cubicBezTo>
                    <a:pt x="6537" y="488"/>
                    <a:pt x="6050" y="1"/>
                    <a:pt x="5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533081" y="-771987"/>
              <a:ext cx="294615" cy="236558"/>
            </a:xfrm>
            <a:custGeom>
              <a:rect b="b" l="l" r="r" t="t"/>
              <a:pathLst>
                <a:path extrusionOk="0" h="18082" w="22537">
                  <a:moveTo>
                    <a:pt x="16878" y="0"/>
                  </a:moveTo>
                  <a:cubicBezTo>
                    <a:pt x="16846" y="0"/>
                    <a:pt x="16813" y="0"/>
                    <a:pt x="16781" y="33"/>
                  </a:cubicBezTo>
                  <a:lnTo>
                    <a:pt x="16683" y="33"/>
                  </a:lnTo>
                  <a:lnTo>
                    <a:pt x="16651" y="65"/>
                  </a:lnTo>
                  <a:lnTo>
                    <a:pt x="16585" y="65"/>
                  </a:lnTo>
                  <a:cubicBezTo>
                    <a:pt x="16585" y="98"/>
                    <a:pt x="16553" y="98"/>
                    <a:pt x="16553" y="98"/>
                  </a:cubicBezTo>
                  <a:lnTo>
                    <a:pt x="16488" y="130"/>
                  </a:lnTo>
                  <a:lnTo>
                    <a:pt x="16455" y="130"/>
                  </a:lnTo>
                  <a:cubicBezTo>
                    <a:pt x="16455" y="163"/>
                    <a:pt x="16423" y="163"/>
                    <a:pt x="16423" y="163"/>
                  </a:cubicBezTo>
                  <a:lnTo>
                    <a:pt x="16358" y="195"/>
                  </a:lnTo>
                  <a:lnTo>
                    <a:pt x="11285" y="3805"/>
                  </a:lnTo>
                  <a:cubicBezTo>
                    <a:pt x="10797" y="4163"/>
                    <a:pt x="10699" y="4846"/>
                    <a:pt x="11057" y="5333"/>
                  </a:cubicBezTo>
                  <a:cubicBezTo>
                    <a:pt x="11252" y="5626"/>
                    <a:pt x="11577" y="5789"/>
                    <a:pt x="11935" y="5789"/>
                  </a:cubicBezTo>
                  <a:cubicBezTo>
                    <a:pt x="12130" y="5789"/>
                    <a:pt x="12358" y="5724"/>
                    <a:pt x="12553" y="5594"/>
                  </a:cubicBezTo>
                  <a:lnTo>
                    <a:pt x="15740" y="3317"/>
                  </a:lnTo>
                  <a:lnTo>
                    <a:pt x="15740" y="3317"/>
                  </a:lnTo>
                  <a:cubicBezTo>
                    <a:pt x="15285" y="6439"/>
                    <a:pt x="13821" y="9301"/>
                    <a:pt x="11577" y="11577"/>
                  </a:cubicBezTo>
                  <a:cubicBezTo>
                    <a:pt x="8748" y="14374"/>
                    <a:pt x="5041" y="15935"/>
                    <a:pt x="1074" y="15935"/>
                  </a:cubicBezTo>
                  <a:cubicBezTo>
                    <a:pt x="488" y="15935"/>
                    <a:pt x="0" y="16390"/>
                    <a:pt x="0" y="17008"/>
                  </a:cubicBezTo>
                  <a:cubicBezTo>
                    <a:pt x="0" y="17593"/>
                    <a:pt x="488" y="18081"/>
                    <a:pt x="1074" y="18081"/>
                  </a:cubicBezTo>
                  <a:cubicBezTo>
                    <a:pt x="5626" y="18081"/>
                    <a:pt x="9886" y="16325"/>
                    <a:pt x="13106" y="13106"/>
                  </a:cubicBezTo>
                  <a:cubicBezTo>
                    <a:pt x="15773" y="10439"/>
                    <a:pt x="17464" y="6992"/>
                    <a:pt x="17919" y="3285"/>
                  </a:cubicBezTo>
                  <a:lnTo>
                    <a:pt x="20650" y="5529"/>
                  </a:lnTo>
                  <a:cubicBezTo>
                    <a:pt x="20852" y="5701"/>
                    <a:pt x="21098" y="5785"/>
                    <a:pt x="21344" y="5785"/>
                  </a:cubicBezTo>
                  <a:cubicBezTo>
                    <a:pt x="21653" y="5785"/>
                    <a:pt x="21961" y="5652"/>
                    <a:pt x="22179" y="5398"/>
                  </a:cubicBezTo>
                  <a:cubicBezTo>
                    <a:pt x="22537" y="4943"/>
                    <a:pt x="22472" y="4260"/>
                    <a:pt x="22016" y="3870"/>
                  </a:cubicBezTo>
                  <a:lnTo>
                    <a:pt x="17691" y="260"/>
                  </a:lnTo>
                  <a:cubicBezTo>
                    <a:pt x="17691" y="260"/>
                    <a:pt x="17659" y="260"/>
                    <a:pt x="17659" y="228"/>
                  </a:cubicBezTo>
                  <a:cubicBezTo>
                    <a:pt x="17659" y="228"/>
                    <a:pt x="17626" y="228"/>
                    <a:pt x="17594" y="195"/>
                  </a:cubicBezTo>
                  <a:cubicBezTo>
                    <a:pt x="17594" y="195"/>
                    <a:pt x="17594" y="195"/>
                    <a:pt x="17561" y="163"/>
                  </a:cubicBezTo>
                  <a:cubicBezTo>
                    <a:pt x="17561" y="163"/>
                    <a:pt x="17529" y="163"/>
                    <a:pt x="17529" y="130"/>
                  </a:cubicBezTo>
                  <a:lnTo>
                    <a:pt x="17496" y="130"/>
                  </a:lnTo>
                  <a:lnTo>
                    <a:pt x="17431" y="98"/>
                  </a:lnTo>
                  <a:cubicBezTo>
                    <a:pt x="17431" y="98"/>
                    <a:pt x="17398" y="98"/>
                    <a:pt x="17398" y="65"/>
                  </a:cubicBezTo>
                  <a:lnTo>
                    <a:pt x="17333" y="65"/>
                  </a:lnTo>
                  <a:cubicBezTo>
                    <a:pt x="17333" y="65"/>
                    <a:pt x="17333" y="65"/>
                    <a:pt x="17301" y="33"/>
                  </a:cubicBezTo>
                  <a:lnTo>
                    <a:pt x="17203" y="33"/>
                  </a:lnTo>
                  <a:cubicBezTo>
                    <a:pt x="17171" y="0"/>
                    <a:pt x="17138" y="0"/>
                    <a:pt x="17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532650" y="-466910"/>
              <a:ext cx="85468" cy="179544"/>
            </a:xfrm>
            <a:custGeom>
              <a:rect b="b" l="l" r="r" t="t"/>
              <a:pathLst>
                <a:path extrusionOk="0" h="13724" w="6538">
                  <a:moveTo>
                    <a:pt x="3285" y="1"/>
                  </a:moveTo>
                  <a:cubicBezTo>
                    <a:pt x="2668" y="1"/>
                    <a:pt x="2180" y="489"/>
                    <a:pt x="2180" y="1074"/>
                  </a:cubicBezTo>
                  <a:lnTo>
                    <a:pt x="2180" y="1627"/>
                  </a:lnTo>
                  <a:cubicBezTo>
                    <a:pt x="912" y="2082"/>
                    <a:pt x="1" y="3285"/>
                    <a:pt x="1" y="4684"/>
                  </a:cubicBezTo>
                  <a:cubicBezTo>
                    <a:pt x="1" y="6505"/>
                    <a:pt x="1464" y="7936"/>
                    <a:pt x="3285" y="7936"/>
                  </a:cubicBezTo>
                  <a:cubicBezTo>
                    <a:pt x="3871" y="7936"/>
                    <a:pt x="4359" y="8423"/>
                    <a:pt x="4359" y="9041"/>
                  </a:cubicBezTo>
                  <a:cubicBezTo>
                    <a:pt x="4359" y="9627"/>
                    <a:pt x="3871" y="10114"/>
                    <a:pt x="3285" y="10114"/>
                  </a:cubicBezTo>
                  <a:lnTo>
                    <a:pt x="1107" y="10114"/>
                  </a:lnTo>
                  <a:cubicBezTo>
                    <a:pt x="489" y="10114"/>
                    <a:pt x="1" y="10602"/>
                    <a:pt x="1" y="11220"/>
                  </a:cubicBezTo>
                  <a:cubicBezTo>
                    <a:pt x="1" y="11805"/>
                    <a:pt x="489" y="12293"/>
                    <a:pt x="1107" y="12293"/>
                  </a:cubicBezTo>
                  <a:lnTo>
                    <a:pt x="2180" y="12293"/>
                  </a:lnTo>
                  <a:lnTo>
                    <a:pt x="2180" y="12651"/>
                  </a:lnTo>
                  <a:cubicBezTo>
                    <a:pt x="2180" y="13236"/>
                    <a:pt x="2668" y="13724"/>
                    <a:pt x="3285" y="13724"/>
                  </a:cubicBezTo>
                  <a:cubicBezTo>
                    <a:pt x="3871" y="13724"/>
                    <a:pt x="4359" y="13236"/>
                    <a:pt x="4359" y="12651"/>
                  </a:cubicBezTo>
                  <a:lnTo>
                    <a:pt x="4359" y="12098"/>
                  </a:lnTo>
                  <a:cubicBezTo>
                    <a:pt x="5627" y="11643"/>
                    <a:pt x="6537" y="10440"/>
                    <a:pt x="6537" y="9041"/>
                  </a:cubicBezTo>
                  <a:cubicBezTo>
                    <a:pt x="6537" y="7253"/>
                    <a:pt x="5074" y="5789"/>
                    <a:pt x="3285" y="5789"/>
                  </a:cubicBezTo>
                  <a:cubicBezTo>
                    <a:pt x="2668" y="5789"/>
                    <a:pt x="2180" y="5301"/>
                    <a:pt x="2180" y="4684"/>
                  </a:cubicBezTo>
                  <a:cubicBezTo>
                    <a:pt x="2180" y="4098"/>
                    <a:pt x="2668" y="3610"/>
                    <a:pt x="3285" y="3610"/>
                  </a:cubicBezTo>
                  <a:lnTo>
                    <a:pt x="5432" y="3610"/>
                  </a:lnTo>
                  <a:cubicBezTo>
                    <a:pt x="6050" y="3610"/>
                    <a:pt x="6537" y="3123"/>
                    <a:pt x="6537" y="2505"/>
                  </a:cubicBezTo>
                  <a:cubicBezTo>
                    <a:pt x="6537" y="1919"/>
                    <a:pt x="6050" y="1432"/>
                    <a:pt x="5432" y="1432"/>
                  </a:cubicBezTo>
                  <a:lnTo>
                    <a:pt x="4359" y="1432"/>
                  </a:lnTo>
                  <a:lnTo>
                    <a:pt x="4359" y="1074"/>
                  </a:lnTo>
                  <a:cubicBezTo>
                    <a:pt x="4359" y="489"/>
                    <a:pt x="3871" y="1"/>
                    <a:pt x="3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4"/>
          <p:cNvGrpSpPr/>
          <p:nvPr/>
        </p:nvGrpSpPr>
        <p:grpSpPr>
          <a:xfrm>
            <a:off x="587275" y="3997200"/>
            <a:ext cx="534965" cy="411501"/>
            <a:chOff x="369713" y="-1766712"/>
            <a:chExt cx="534965" cy="411501"/>
          </a:xfrm>
        </p:grpSpPr>
        <p:sp>
          <p:nvSpPr>
            <p:cNvPr id="531" name="Google Shape;531;p24"/>
            <p:cNvSpPr/>
            <p:nvPr/>
          </p:nvSpPr>
          <p:spPr>
            <a:xfrm>
              <a:off x="513431" y="-1627805"/>
              <a:ext cx="247530" cy="272593"/>
            </a:xfrm>
            <a:custGeom>
              <a:rect b="b" l="l" r="r" t="t"/>
              <a:pathLst>
                <a:path extrusionOk="0" h="18569" w="17139">
                  <a:moveTo>
                    <a:pt x="6212" y="0"/>
                  </a:moveTo>
                  <a:cubicBezTo>
                    <a:pt x="5626" y="0"/>
                    <a:pt x="5138" y="488"/>
                    <a:pt x="5138" y="1106"/>
                  </a:cubicBezTo>
                  <a:lnTo>
                    <a:pt x="5138" y="8098"/>
                  </a:lnTo>
                  <a:lnTo>
                    <a:pt x="1171" y="8098"/>
                  </a:lnTo>
                  <a:cubicBezTo>
                    <a:pt x="748" y="8098"/>
                    <a:pt x="358" y="8358"/>
                    <a:pt x="195" y="8748"/>
                  </a:cubicBezTo>
                  <a:cubicBezTo>
                    <a:pt x="0" y="9138"/>
                    <a:pt x="98" y="9594"/>
                    <a:pt x="358" y="9919"/>
                  </a:cubicBezTo>
                  <a:lnTo>
                    <a:pt x="7707" y="18211"/>
                  </a:lnTo>
                  <a:cubicBezTo>
                    <a:pt x="7903" y="18439"/>
                    <a:pt x="8195" y="18569"/>
                    <a:pt x="8488" y="18569"/>
                  </a:cubicBezTo>
                  <a:lnTo>
                    <a:pt x="8650" y="18569"/>
                  </a:lnTo>
                  <a:cubicBezTo>
                    <a:pt x="8943" y="18569"/>
                    <a:pt x="9236" y="18439"/>
                    <a:pt x="9431" y="18211"/>
                  </a:cubicBezTo>
                  <a:lnTo>
                    <a:pt x="16780" y="9919"/>
                  </a:lnTo>
                  <a:cubicBezTo>
                    <a:pt x="17041" y="9594"/>
                    <a:pt x="17138" y="9138"/>
                    <a:pt x="16943" y="8748"/>
                  </a:cubicBezTo>
                  <a:cubicBezTo>
                    <a:pt x="16780" y="8358"/>
                    <a:pt x="16390" y="8098"/>
                    <a:pt x="15967" y="8098"/>
                  </a:cubicBezTo>
                  <a:lnTo>
                    <a:pt x="12000" y="8098"/>
                  </a:lnTo>
                  <a:lnTo>
                    <a:pt x="12000" y="1106"/>
                  </a:lnTo>
                  <a:cubicBezTo>
                    <a:pt x="12000" y="488"/>
                    <a:pt x="11512" y="0"/>
                    <a:pt x="10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369713" y="-1766712"/>
              <a:ext cx="534965" cy="356621"/>
            </a:xfrm>
            <a:custGeom>
              <a:rect b="b" l="l" r="r" t="t"/>
              <a:pathLst>
                <a:path extrusionOk="0" h="24293" w="37041">
                  <a:moveTo>
                    <a:pt x="21691" y="0"/>
                  </a:moveTo>
                  <a:cubicBezTo>
                    <a:pt x="18536" y="0"/>
                    <a:pt x="15772" y="2081"/>
                    <a:pt x="14797" y="4976"/>
                  </a:cubicBezTo>
                  <a:cubicBezTo>
                    <a:pt x="13886" y="4683"/>
                    <a:pt x="12911" y="4553"/>
                    <a:pt x="11935" y="4553"/>
                  </a:cubicBezTo>
                  <a:cubicBezTo>
                    <a:pt x="6764" y="4553"/>
                    <a:pt x="2569" y="8488"/>
                    <a:pt x="2569" y="13301"/>
                  </a:cubicBezTo>
                  <a:cubicBezTo>
                    <a:pt x="2569" y="13886"/>
                    <a:pt x="2634" y="14471"/>
                    <a:pt x="2732" y="15057"/>
                  </a:cubicBezTo>
                  <a:cubicBezTo>
                    <a:pt x="1106" y="15837"/>
                    <a:pt x="0" y="17528"/>
                    <a:pt x="0" y="19414"/>
                  </a:cubicBezTo>
                  <a:cubicBezTo>
                    <a:pt x="0" y="21951"/>
                    <a:pt x="1951" y="24032"/>
                    <a:pt x="4455" y="24227"/>
                  </a:cubicBezTo>
                  <a:cubicBezTo>
                    <a:pt x="4586" y="24260"/>
                    <a:pt x="4716" y="24292"/>
                    <a:pt x="4813" y="24292"/>
                  </a:cubicBezTo>
                  <a:lnTo>
                    <a:pt x="11772" y="24292"/>
                  </a:lnTo>
                  <a:lnTo>
                    <a:pt x="8683" y="20813"/>
                  </a:lnTo>
                  <a:cubicBezTo>
                    <a:pt x="7837" y="19837"/>
                    <a:pt x="7642" y="18471"/>
                    <a:pt x="8163" y="17301"/>
                  </a:cubicBezTo>
                  <a:cubicBezTo>
                    <a:pt x="8683" y="16162"/>
                    <a:pt x="9854" y="15382"/>
                    <a:pt x="11122" y="15382"/>
                  </a:cubicBezTo>
                  <a:lnTo>
                    <a:pt x="12911" y="15382"/>
                  </a:lnTo>
                  <a:lnTo>
                    <a:pt x="12911" y="10569"/>
                  </a:lnTo>
                  <a:cubicBezTo>
                    <a:pt x="12911" y="8748"/>
                    <a:pt x="14374" y="7284"/>
                    <a:pt x="16163" y="7284"/>
                  </a:cubicBezTo>
                  <a:lnTo>
                    <a:pt x="20878" y="7284"/>
                  </a:lnTo>
                  <a:cubicBezTo>
                    <a:pt x="22666" y="7284"/>
                    <a:pt x="24130" y="8748"/>
                    <a:pt x="24130" y="10569"/>
                  </a:cubicBezTo>
                  <a:lnTo>
                    <a:pt x="24130" y="15382"/>
                  </a:lnTo>
                  <a:lnTo>
                    <a:pt x="25918" y="15382"/>
                  </a:lnTo>
                  <a:cubicBezTo>
                    <a:pt x="27187" y="15382"/>
                    <a:pt x="28357" y="16162"/>
                    <a:pt x="28878" y="17301"/>
                  </a:cubicBezTo>
                  <a:cubicBezTo>
                    <a:pt x="29398" y="18471"/>
                    <a:pt x="29203" y="19870"/>
                    <a:pt x="28357" y="20813"/>
                  </a:cubicBezTo>
                  <a:lnTo>
                    <a:pt x="25268" y="24292"/>
                  </a:lnTo>
                  <a:lnTo>
                    <a:pt x="32195" y="24292"/>
                  </a:lnTo>
                  <a:cubicBezTo>
                    <a:pt x="32325" y="24292"/>
                    <a:pt x="32455" y="24260"/>
                    <a:pt x="32552" y="24227"/>
                  </a:cubicBezTo>
                  <a:cubicBezTo>
                    <a:pt x="35056" y="24032"/>
                    <a:pt x="37040" y="21951"/>
                    <a:pt x="37040" y="19414"/>
                  </a:cubicBezTo>
                  <a:cubicBezTo>
                    <a:pt x="37040" y="17951"/>
                    <a:pt x="36357" y="16585"/>
                    <a:pt x="35252" y="15675"/>
                  </a:cubicBezTo>
                  <a:cubicBezTo>
                    <a:pt x="35772" y="14634"/>
                    <a:pt x="36032" y="13463"/>
                    <a:pt x="36032" y="12293"/>
                  </a:cubicBezTo>
                  <a:cubicBezTo>
                    <a:pt x="36032" y="10114"/>
                    <a:pt x="35154" y="8065"/>
                    <a:pt x="33528" y="6504"/>
                  </a:cubicBezTo>
                  <a:cubicBezTo>
                    <a:pt x="32097" y="5138"/>
                    <a:pt x="30211" y="4293"/>
                    <a:pt x="28227" y="4098"/>
                  </a:cubicBezTo>
                  <a:cubicBezTo>
                    <a:pt x="27024" y="1626"/>
                    <a:pt x="24488" y="0"/>
                    <a:pt x="21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24"/>
          <p:cNvSpPr txBox="1"/>
          <p:nvPr/>
        </p:nvSpPr>
        <p:spPr>
          <a:xfrm>
            <a:off x="1398250"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New Customers</a:t>
            </a:r>
            <a:endParaRPr sz="1700">
              <a:latin typeface="Fira Sans Extra Condensed Medium"/>
              <a:ea typeface="Fira Sans Extra Condensed Medium"/>
              <a:cs typeface="Fira Sans Extra Condensed Medium"/>
              <a:sym typeface="Fira Sans Extra Condensed Medium"/>
            </a:endParaRPr>
          </a:p>
        </p:txBody>
      </p:sp>
      <p:sp>
        <p:nvSpPr>
          <p:cNvPr id="534" name="Google Shape;534;p24"/>
          <p:cNvSpPr txBox="1"/>
          <p:nvPr/>
        </p:nvSpPr>
        <p:spPr>
          <a:xfrm>
            <a:off x="1398263" y="1691113"/>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5647</a:t>
            </a:r>
            <a:endParaRPr sz="3200">
              <a:latin typeface="Roboto"/>
              <a:ea typeface="Roboto"/>
              <a:cs typeface="Roboto"/>
              <a:sym typeface="Roboto"/>
            </a:endParaRPr>
          </a:p>
        </p:txBody>
      </p:sp>
      <p:sp>
        <p:nvSpPr>
          <p:cNvPr id="535" name="Google Shape;535;p24"/>
          <p:cNvSpPr txBox="1"/>
          <p:nvPr/>
        </p:nvSpPr>
        <p:spPr>
          <a:xfrm>
            <a:off x="1398250" y="2578225"/>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Sales Revenue</a:t>
            </a:r>
            <a:endParaRPr sz="1700">
              <a:latin typeface="Fira Sans Extra Condensed Medium"/>
              <a:ea typeface="Fira Sans Extra Condensed Medium"/>
              <a:cs typeface="Fira Sans Extra Condensed Medium"/>
              <a:sym typeface="Fira Sans Extra Condensed Medium"/>
            </a:endParaRPr>
          </a:p>
        </p:txBody>
      </p:sp>
      <p:sp>
        <p:nvSpPr>
          <p:cNvPr id="536" name="Google Shape;536;p24"/>
          <p:cNvSpPr txBox="1"/>
          <p:nvPr/>
        </p:nvSpPr>
        <p:spPr>
          <a:xfrm>
            <a:off x="1398263" y="2909576"/>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$3456</a:t>
            </a:r>
            <a:endParaRPr sz="3200">
              <a:latin typeface="Roboto"/>
              <a:ea typeface="Roboto"/>
              <a:cs typeface="Roboto"/>
              <a:sym typeface="Roboto"/>
            </a:endParaRPr>
          </a:p>
        </p:txBody>
      </p:sp>
      <p:sp>
        <p:nvSpPr>
          <p:cNvPr id="537" name="Google Shape;537;p24"/>
          <p:cNvSpPr txBox="1"/>
          <p:nvPr/>
        </p:nvSpPr>
        <p:spPr>
          <a:xfrm>
            <a:off x="1398250" y="3796675"/>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Downloads</a:t>
            </a:r>
            <a:endParaRPr sz="1700">
              <a:latin typeface="Fira Sans Extra Condensed Medium"/>
              <a:ea typeface="Fira Sans Extra Condensed Medium"/>
              <a:cs typeface="Fira Sans Extra Condensed Medium"/>
              <a:sym typeface="Fira Sans Extra Condensed Medium"/>
            </a:endParaRPr>
          </a:p>
        </p:txBody>
      </p:sp>
      <p:sp>
        <p:nvSpPr>
          <p:cNvPr id="538" name="Google Shape;538;p24"/>
          <p:cNvSpPr txBox="1"/>
          <p:nvPr/>
        </p:nvSpPr>
        <p:spPr>
          <a:xfrm>
            <a:off x="1398263" y="4128026"/>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2135</a:t>
            </a:r>
            <a:endParaRPr sz="3200">
              <a:latin typeface="Roboto"/>
              <a:ea typeface="Roboto"/>
              <a:cs typeface="Roboto"/>
              <a:sym typeface="Roboto"/>
            </a:endParaRPr>
          </a:p>
        </p:txBody>
      </p:sp>
      <p:pic>
        <p:nvPicPr>
          <p:cNvPr id="539" name="Google Shape;539;p24">
            <a:hlinkClick r:id="rId3"/>
          </p:cNvPr>
          <p:cNvPicPr preferRelativeResize="0"/>
          <p:nvPr/>
        </p:nvPicPr>
        <p:blipFill rotWithShape="1">
          <a:blip r:embed="rId4">
            <a:alphaModFix/>
          </a:blip>
          <a:srcRect b="0" l="0" r="0" t="0"/>
          <a:stretch/>
        </p:blipFill>
        <p:spPr>
          <a:xfrm>
            <a:off x="3410675" y="1889525"/>
            <a:ext cx="2323675" cy="2235600"/>
          </a:xfrm>
          <a:prstGeom prst="rect">
            <a:avLst/>
          </a:prstGeom>
          <a:noFill/>
          <a:ln>
            <a:noFill/>
          </a:ln>
        </p:spPr>
      </p:pic>
      <p:sp>
        <p:nvSpPr>
          <p:cNvPr id="540" name="Google Shape;540;p24"/>
          <p:cNvSpPr txBox="1"/>
          <p:nvPr/>
        </p:nvSpPr>
        <p:spPr>
          <a:xfrm>
            <a:off x="3410675"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Goal vs Actual</a:t>
            </a:r>
            <a:endParaRPr sz="1700">
              <a:latin typeface="Fira Sans Extra Condensed Medium"/>
              <a:ea typeface="Fira Sans Extra Condensed Medium"/>
              <a:cs typeface="Fira Sans Extra Condensed Medium"/>
              <a:sym typeface="Fira Sans Extra Condensed Medium"/>
            </a:endParaRPr>
          </a:p>
        </p:txBody>
      </p:sp>
      <p:sp>
        <p:nvSpPr>
          <p:cNvPr id="541" name="Google Shape;541;p24"/>
          <p:cNvSpPr/>
          <p:nvPr/>
        </p:nvSpPr>
        <p:spPr>
          <a:xfrm>
            <a:off x="3626425" y="4267813"/>
            <a:ext cx="201600" cy="20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txBox="1"/>
          <p:nvPr/>
        </p:nvSpPr>
        <p:spPr>
          <a:xfrm>
            <a:off x="3828034" y="4267813"/>
            <a:ext cx="680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Goal</a:t>
            </a:r>
            <a:endParaRPr sz="1200">
              <a:latin typeface="Roboto"/>
              <a:ea typeface="Roboto"/>
              <a:cs typeface="Roboto"/>
              <a:sym typeface="Roboto"/>
            </a:endParaRPr>
          </a:p>
        </p:txBody>
      </p:sp>
      <p:sp>
        <p:nvSpPr>
          <p:cNvPr id="543" name="Google Shape;543;p24"/>
          <p:cNvSpPr/>
          <p:nvPr/>
        </p:nvSpPr>
        <p:spPr>
          <a:xfrm>
            <a:off x="4649875" y="4267813"/>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txBox="1"/>
          <p:nvPr/>
        </p:nvSpPr>
        <p:spPr>
          <a:xfrm>
            <a:off x="4851484" y="4267813"/>
            <a:ext cx="680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Actual</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5"/>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550" name="Google Shape;550;p25"/>
          <p:cNvSpPr txBox="1"/>
          <p:nvPr/>
        </p:nvSpPr>
        <p:spPr>
          <a:xfrm>
            <a:off x="617814" y="1356750"/>
            <a:ext cx="33447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P</a:t>
            </a:r>
            <a:r>
              <a:rPr lang="en" sz="1700">
                <a:latin typeface="Fira Sans Extra Condensed Medium"/>
                <a:ea typeface="Fira Sans Extra Condensed Medium"/>
                <a:cs typeface="Fira Sans Extra Condensed Medium"/>
                <a:sym typeface="Fira Sans Extra Condensed Medium"/>
              </a:rPr>
              <a:t>erformance</a:t>
            </a:r>
            <a:endParaRPr sz="1700">
              <a:latin typeface="Fira Sans Extra Condensed Medium"/>
              <a:ea typeface="Fira Sans Extra Condensed Medium"/>
              <a:cs typeface="Fira Sans Extra Condensed Medium"/>
              <a:sym typeface="Fira Sans Extra Condensed Medium"/>
            </a:endParaRPr>
          </a:p>
        </p:txBody>
      </p:sp>
      <p:sp>
        <p:nvSpPr>
          <p:cNvPr id="551" name="Google Shape;551;p25"/>
          <p:cNvSpPr txBox="1"/>
          <p:nvPr/>
        </p:nvSpPr>
        <p:spPr>
          <a:xfrm>
            <a:off x="4829714" y="1356750"/>
            <a:ext cx="33447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 Results</a:t>
            </a:r>
            <a:endParaRPr sz="1700">
              <a:latin typeface="Fira Sans Extra Condensed Medium"/>
              <a:ea typeface="Fira Sans Extra Condensed Medium"/>
              <a:cs typeface="Fira Sans Extra Condensed Medium"/>
              <a:sym typeface="Fira Sans Extra Condensed Medium"/>
            </a:endParaRPr>
          </a:p>
        </p:txBody>
      </p:sp>
      <p:sp>
        <p:nvSpPr>
          <p:cNvPr id="552" name="Google Shape;552;p25"/>
          <p:cNvSpPr/>
          <p:nvPr/>
        </p:nvSpPr>
        <p:spPr>
          <a:xfrm>
            <a:off x="723975" y="1784475"/>
            <a:ext cx="1637700" cy="129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723975" y="3255444"/>
            <a:ext cx="1637700" cy="1297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2538950" y="1784475"/>
            <a:ext cx="1637700" cy="129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2538950" y="3255444"/>
            <a:ext cx="1637700" cy="129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56" name="Google Shape;556;p25"/>
          <p:cNvGraphicFramePr/>
          <p:nvPr/>
        </p:nvGraphicFramePr>
        <p:xfrm>
          <a:off x="4846800" y="1809750"/>
          <a:ext cx="3000000" cy="3000000"/>
        </p:xfrm>
        <a:graphic>
          <a:graphicData uri="http://schemas.openxmlformats.org/drawingml/2006/table">
            <a:tbl>
              <a:tblPr>
                <a:noFill/>
                <a:tableStyleId>{8365E22D-0E6E-451E-A01A-7A84B1643D47}</a:tableStyleId>
              </a:tblPr>
              <a:tblGrid>
                <a:gridCol w="916550"/>
                <a:gridCol w="916550"/>
                <a:gridCol w="916550"/>
                <a:gridCol w="916550"/>
              </a:tblGrid>
              <a:tr h="685800">
                <a:tc>
                  <a:txBody>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Q1</a:t>
                      </a:r>
                      <a:endParaRPr sz="17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Budget</a:t>
                      </a:r>
                      <a:endParaRPr sz="17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Goal</a:t>
                      </a:r>
                      <a:endParaRPr sz="17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solidFill>
                      <a:schemeClr val="dk2"/>
                    </a:solidFill>
                  </a:tcPr>
                </a:tc>
                <a:tc>
                  <a:txBody>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Actual</a:t>
                      </a:r>
                      <a:endParaRPr sz="17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solidFill>
                      <a:schemeClr val="dk2"/>
                    </a:solidFill>
                  </a:tcPr>
                </a:tc>
              </a:tr>
              <a:tr h="685800">
                <a:tc>
                  <a:txBody>
                    <a:bodyPr/>
                    <a:lstStyle/>
                    <a:p>
                      <a:pPr indent="0" lvl="0" marL="0" rtl="0" algn="ctr">
                        <a:spcBef>
                          <a:spcPts val="0"/>
                        </a:spcBef>
                        <a:spcAft>
                          <a:spcPts val="0"/>
                        </a:spcAft>
                        <a:buNone/>
                      </a:pPr>
                      <a:r>
                        <a:rPr lang="en" sz="1300">
                          <a:latin typeface="Roboto"/>
                          <a:ea typeface="Roboto"/>
                          <a:cs typeface="Roboto"/>
                          <a:sym typeface="Roboto"/>
                        </a:rPr>
                        <a:t>Jupiter</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300">
                          <a:latin typeface="Roboto"/>
                          <a:ea typeface="Roboto"/>
                          <a:cs typeface="Roboto"/>
                          <a:sym typeface="Roboto"/>
                        </a:rPr>
                        <a:t>$7430</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300">
                          <a:latin typeface="Roboto"/>
                          <a:ea typeface="Roboto"/>
                          <a:cs typeface="Roboto"/>
                          <a:sym typeface="Roboto"/>
                        </a:rPr>
                        <a:t>8723</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300">
                          <a:latin typeface="Roboto"/>
                          <a:ea typeface="Roboto"/>
                          <a:cs typeface="Roboto"/>
                          <a:sym typeface="Roboto"/>
                        </a:rPr>
                        <a:t>9871</a:t>
                      </a:r>
                      <a:endParaRPr sz="1300">
                        <a:latin typeface="Roboto"/>
                        <a:ea typeface="Roboto"/>
                        <a:cs typeface="Roboto"/>
                        <a:sym typeface="Roboto"/>
                      </a:endParaRPr>
                    </a:p>
                  </a:txBody>
                  <a:tcPr marT="91425" marB="91425" marR="91425" marL="91425" anchor="ctr"/>
                </a:tc>
              </a:tr>
              <a:tr h="685800">
                <a:tc>
                  <a:txBody>
                    <a:bodyPr/>
                    <a:lstStyle/>
                    <a:p>
                      <a:pPr indent="0" lvl="0" marL="0" rtl="0" algn="ctr">
                        <a:spcBef>
                          <a:spcPts val="0"/>
                        </a:spcBef>
                        <a:spcAft>
                          <a:spcPts val="0"/>
                        </a:spcAft>
                        <a:buNone/>
                      </a:pPr>
                      <a:r>
                        <a:rPr lang="en" sz="1300">
                          <a:latin typeface="Roboto"/>
                          <a:ea typeface="Roboto"/>
                          <a:cs typeface="Roboto"/>
                          <a:sym typeface="Roboto"/>
                        </a:rPr>
                        <a:t>Mars</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300">
                          <a:latin typeface="Roboto"/>
                          <a:ea typeface="Roboto"/>
                          <a:cs typeface="Roboto"/>
                          <a:sym typeface="Roboto"/>
                        </a:rPr>
                        <a:t>$8710</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300">
                          <a:latin typeface="Roboto"/>
                          <a:ea typeface="Roboto"/>
                          <a:cs typeface="Roboto"/>
                          <a:sym typeface="Roboto"/>
                        </a:rPr>
                        <a:t>9125</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300">
                          <a:latin typeface="Roboto"/>
                          <a:ea typeface="Roboto"/>
                          <a:cs typeface="Roboto"/>
                          <a:sym typeface="Roboto"/>
                        </a:rPr>
                        <a:t>7812</a:t>
                      </a:r>
                      <a:endParaRPr sz="1300">
                        <a:latin typeface="Roboto"/>
                        <a:ea typeface="Roboto"/>
                        <a:cs typeface="Roboto"/>
                        <a:sym typeface="Roboto"/>
                      </a:endParaRPr>
                    </a:p>
                  </a:txBody>
                  <a:tcPr marT="91425" marB="91425" marR="91425" marL="91425" anchor="ctr"/>
                </a:tc>
              </a:tr>
              <a:tr h="685800">
                <a:tc>
                  <a:txBody>
                    <a:bodyPr/>
                    <a:lstStyle/>
                    <a:p>
                      <a:pPr indent="0" lvl="0" marL="0" rtl="0" algn="ctr">
                        <a:spcBef>
                          <a:spcPts val="0"/>
                        </a:spcBef>
                        <a:spcAft>
                          <a:spcPts val="0"/>
                        </a:spcAft>
                        <a:buNone/>
                      </a:pPr>
                      <a:r>
                        <a:rPr lang="en" sz="1300">
                          <a:latin typeface="Roboto"/>
                          <a:ea typeface="Roboto"/>
                          <a:cs typeface="Roboto"/>
                          <a:sym typeface="Roboto"/>
                        </a:rPr>
                        <a:t>Neptune</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300">
                          <a:latin typeface="Roboto"/>
                          <a:ea typeface="Roboto"/>
                          <a:cs typeface="Roboto"/>
                          <a:sym typeface="Roboto"/>
                        </a:rPr>
                        <a:t>$2340</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300">
                          <a:latin typeface="Roboto"/>
                          <a:ea typeface="Roboto"/>
                          <a:cs typeface="Roboto"/>
                          <a:sym typeface="Roboto"/>
                        </a:rPr>
                        <a:t>5423</a:t>
                      </a:r>
                      <a:endParaRPr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300">
                          <a:latin typeface="Roboto"/>
                          <a:ea typeface="Roboto"/>
                          <a:cs typeface="Roboto"/>
                          <a:sym typeface="Roboto"/>
                        </a:rPr>
                        <a:t>6721</a:t>
                      </a:r>
                      <a:endParaRPr sz="1300">
                        <a:latin typeface="Roboto"/>
                        <a:ea typeface="Roboto"/>
                        <a:cs typeface="Roboto"/>
                        <a:sym typeface="Roboto"/>
                      </a:endParaRPr>
                    </a:p>
                  </a:txBody>
                  <a:tcPr marT="91425" marB="91425" marR="91425" marL="91425" anchor="ctr"/>
                </a:tc>
              </a:tr>
            </a:tbl>
          </a:graphicData>
        </a:graphic>
      </p:graphicFrame>
      <p:sp>
        <p:nvSpPr>
          <p:cNvPr id="557" name="Google Shape;557;p25"/>
          <p:cNvSpPr txBox="1"/>
          <p:nvPr/>
        </p:nvSpPr>
        <p:spPr>
          <a:xfrm>
            <a:off x="804225" y="1941525"/>
            <a:ext cx="1477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Sales</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558" name="Google Shape;558;p25"/>
          <p:cNvSpPr txBox="1"/>
          <p:nvPr/>
        </p:nvSpPr>
        <p:spPr>
          <a:xfrm>
            <a:off x="804225" y="2351024"/>
            <a:ext cx="1477200" cy="5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Roboto"/>
                <a:ea typeface="Roboto"/>
                <a:cs typeface="Roboto"/>
                <a:sym typeface="Roboto"/>
              </a:rPr>
              <a:t>$4984</a:t>
            </a:r>
            <a:endParaRPr sz="3600">
              <a:solidFill>
                <a:schemeClr val="lt1"/>
              </a:solidFill>
              <a:latin typeface="Roboto"/>
              <a:ea typeface="Roboto"/>
              <a:cs typeface="Roboto"/>
              <a:sym typeface="Roboto"/>
            </a:endParaRPr>
          </a:p>
        </p:txBody>
      </p:sp>
      <p:sp>
        <p:nvSpPr>
          <p:cNvPr id="559" name="Google Shape;559;p25"/>
          <p:cNvSpPr txBox="1"/>
          <p:nvPr/>
        </p:nvSpPr>
        <p:spPr>
          <a:xfrm>
            <a:off x="804225" y="3412500"/>
            <a:ext cx="1477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Growth</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560" name="Google Shape;560;p25"/>
          <p:cNvSpPr txBox="1"/>
          <p:nvPr/>
        </p:nvSpPr>
        <p:spPr>
          <a:xfrm>
            <a:off x="804225" y="3821999"/>
            <a:ext cx="1477200" cy="5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Roboto"/>
                <a:ea typeface="Roboto"/>
                <a:cs typeface="Roboto"/>
                <a:sym typeface="Roboto"/>
              </a:rPr>
              <a:t>30%</a:t>
            </a:r>
            <a:endParaRPr sz="3600">
              <a:solidFill>
                <a:schemeClr val="lt1"/>
              </a:solidFill>
              <a:latin typeface="Roboto"/>
              <a:ea typeface="Roboto"/>
              <a:cs typeface="Roboto"/>
              <a:sym typeface="Roboto"/>
            </a:endParaRPr>
          </a:p>
        </p:txBody>
      </p:sp>
      <p:sp>
        <p:nvSpPr>
          <p:cNvPr id="561" name="Google Shape;561;p25"/>
          <p:cNvSpPr txBox="1"/>
          <p:nvPr/>
        </p:nvSpPr>
        <p:spPr>
          <a:xfrm>
            <a:off x="2619200" y="1941525"/>
            <a:ext cx="1477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Followers</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562" name="Google Shape;562;p25"/>
          <p:cNvSpPr txBox="1"/>
          <p:nvPr/>
        </p:nvSpPr>
        <p:spPr>
          <a:xfrm>
            <a:off x="2619200" y="2351024"/>
            <a:ext cx="1477200" cy="5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Roboto"/>
                <a:ea typeface="Roboto"/>
                <a:cs typeface="Roboto"/>
                <a:sym typeface="Roboto"/>
              </a:rPr>
              <a:t>566</a:t>
            </a:r>
            <a:endParaRPr sz="3600">
              <a:solidFill>
                <a:schemeClr val="lt1"/>
              </a:solidFill>
              <a:latin typeface="Roboto"/>
              <a:ea typeface="Roboto"/>
              <a:cs typeface="Roboto"/>
              <a:sym typeface="Roboto"/>
            </a:endParaRPr>
          </a:p>
        </p:txBody>
      </p:sp>
      <p:sp>
        <p:nvSpPr>
          <p:cNvPr id="563" name="Google Shape;563;p25"/>
          <p:cNvSpPr txBox="1"/>
          <p:nvPr/>
        </p:nvSpPr>
        <p:spPr>
          <a:xfrm>
            <a:off x="2619200" y="3412500"/>
            <a:ext cx="1477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Average spent</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564" name="Google Shape;564;p25"/>
          <p:cNvSpPr txBox="1"/>
          <p:nvPr/>
        </p:nvSpPr>
        <p:spPr>
          <a:xfrm>
            <a:off x="2619200" y="3821999"/>
            <a:ext cx="1477200" cy="5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Roboto"/>
                <a:ea typeface="Roboto"/>
                <a:cs typeface="Roboto"/>
                <a:sym typeface="Roboto"/>
              </a:rPr>
              <a:t>$67</a:t>
            </a:r>
            <a:endParaRPr sz="36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6"/>
          <p:cNvSpPr/>
          <p:nvPr/>
        </p:nvSpPr>
        <p:spPr>
          <a:xfrm>
            <a:off x="6069679" y="1228925"/>
            <a:ext cx="2617171" cy="1447714"/>
          </a:xfrm>
          <a:custGeom>
            <a:rect b="b" l="l" r="r" t="t"/>
            <a:pathLst>
              <a:path extrusionOk="0" fill="none" h="52520" w="63512">
                <a:moveTo>
                  <a:pt x="0" y="0"/>
                </a:moveTo>
                <a:lnTo>
                  <a:pt x="63511" y="0"/>
                </a:lnTo>
                <a:lnTo>
                  <a:pt x="63511"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3263109" y="1228925"/>
            <a:ext cx="2618489" cy="1447714"/>
          </a:xfrm>
          <a:custGeom>
            <a:rect b="b" l="l" r="r" t="t"/>
            <a:pathLst>
              <a:path extrusionOk="0" fill="none" h="52520" w="63544">
                <a:moveTo>
                  <a:pt x="0" y="0"/>
                </a:moveTo>
                <a:lnTo>
                  <a:pt x="63544" y="0"/>
                </a:lnTo>
                <a:lnTo>
                  <a:pt x="63544"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457200" y="1228925"/>
            <a:ext cx="2618489" cy="1447714"/>
          </a:xfrm>
          <a:custGeom>
            <a:rect b="b" l="l" r="r" t="t"/>
            <a:pathLst>
              <a:path extrusionOk="0" h="52520" w="63544">
                <a:moveTo>
                  <a:pt x="0" y="0"/>
                </a:moveTo>
                <a:lnTo>
                  <a:pt x="0" y="52519"/>
                </a:lnTo>
                <a:lnTo>
                  <a:pt x="63544" y="52519"/>
                </a:lnTo>
                <a:lnTo>
                  <a:pt x="63544" y="0"/>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573" name="Google Shape;573;p26"/>
          <p:cNvSpPr/>
          <p:nvPr/>
        </p:nvSpPr>
        <p:spPr>
          <a:xfrm>
            <a:off x="457225" y="2834175"/>
            <a:ext cx="8229575" cy="1902644"/>
          </a:xfrm>
          <a:custGeom>
            <a:rect b="b" l="l" r="r" t="t"/>
            <a:pathLst>
              <a:path extrusionOk="0" fill="none" h="52292" w="193330">
                <a:moveTo>
                  <a:pt x="0" y="0"/>
                </a:moveTo>
                <a:lnTo>
                  <a:pt x="193329" y="0"/>
                </a:lnTo>
                <a:lnTo>
                  <a:pt x="193329" y="52292"/>
                </a:lnTo>
                <a:lnTo>
                  <a:pt x="0" y="52292"/>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txBox="1"/>
          <p:nvPr/>
        </p:nvSpPr>
        <p:spPr>
          <a:xfrm>
            <a:off x="656026" y="3275625"/>
            <a:ext cx="18048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 Results</a:t>
            </a:r>
            <a:endParaRPr sz="1700">
              <a:latin typeface="Fira Sans Extra Condensed Medium"/>
              <a:ea typeface="Fira Sans Extra Condensed Medium"/>
              <a:cs typeface="Fira Sans Extra Condensed Medium"/>
              <a:sym typeface="Fira Sans Extra Condensed Medium"/>
            </a:endParaRPr>
          </a:p>
        </p:txBody>
      </p:sp>
      <p:sp>
        <p:nvSpPr>
          <p:cNvPr id="575" name="Google Shape;575;p26"/>
          <p:cNvSpPr txBox="1"/>
          <p:nvPr/>
        </p:nvSpPr>
        <p:spPr>
          <a:xfrm>
            <a:off x="656025" y="3560675"/>
            <a:ext cx="1804800" cy="73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a:t>
            </a:r>
            <a:r>
              <a:rPr lang="en" sz="1200">
                <a:latin typeface="Roboto"/>
                <a:ea typeface="Roboto"/>
                <a:cs typeface="Roboto"/>
                <a:sym typeface="Roboto"/>
              </a:rPr>
              <a:t> the fifth planet from </a:t>
            </a:r>
            <a:r>
              <a:rPr lang="en" sz="1200">
                <a:latin typeface="Roboto"/>
                <a:ea typeface="Roboto"/>
                <a:cs typeface="Roboto"/>
                <a:sym typeface="Roboto"/>
              </a:rPr>
              <a:t>the Sun</a:t>
            </a:r>
            <a:r>
              <a:rPr lang="en" sz="1200">
                <a:latin typeface="Roboto"/>
                <a:ea typeface="Roboto"/>
                <a:cs typeface="Roboto"/>
                <a:sym typeface="Roboto"/>
              </a:rPr>
              <a:t> and the biggest of them al</a:t>
            </a:r>
            <a:endParaRPr sz="1200">
              <a:latin typeface="Roboto"/>
              <a:ea typeface="Roboto"/>
              <a:cs typeface="Roboto"/>
              <a:sym typeface="Roboto"/>
            </a:endParaRPr>
          </a:p>
        </p:txBody>
      </p:sp>
      <p:grpSp>
        <p:nvGrpSpPr>
          <p:cNvPr id="576" name="Google Shape;576;p26"/>
          <p:cNvGrpSpPr/>
          <p:nvPr/>
        </p:nvGrpSpPr>
        <p:grpSpPr>
          <a:xfrm>
            <a:off x="656025" y="1691238"/>
            <a:ext cx="457199" cy="523106"/>
            <a:chOff x="656025" y="1691238"/>
            <a:chExt cx="457199" cy="523106"/>
          </a:xfrm>
        </p:grpSpPr>
        <p:sp>
          <p:nvSpPr>
            <p:cNvPr id="577" name="Google Shape;577;p26"/>
            <p:cNvSpPr/>
            <p:nvPr/>
          </p:nvSpPr>
          <p:spPr>
            <a:xfrm>
              <a:off x="820574" y="1972869"/>
              <a:ext cx="128103" cy="128047"/>
            </a:xfrm>
            <a:custGeom>
              <a:rect b="b" l="l" r="r" t="t"/>
              <a:pathLst>
                <a:path extrusionOk="0" h="2277" w="2278">
                  <a:moveTo>
                    <a:pt x="879" y="0"/>
                  </a:moveTo>
                  <a:cubicBezTo>
                    <a:pt x="781" y="586"/>
                    <a:pt x="456" y="1106"/>
                    <a:pt x="1" y="1431"/>
                  </a:cubicBezTo>
                  <a:lnTo>
                    <a:pt x="1399" y="2277"/>
                  </a:lnTo>
                  <a:cubicBezTo>
                    <a:pt x="1497" y="1691"/>
                    <a:pt x="1822" y="1204"/>
                    <a:pt x="2277" y="878"/>
                  </a:cubicBezTo>
                  <a:lnTo>
                    <a:pt x="879" y="0"/>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656025" y="1859497"/>
              <a:ext cx="184732" cy="186588"/>
            </a:xfrm>
            <a:custGeom>
              <a:rect b="b" l="l" r="r" t="t"/>
              <a:pathLst>
                <a:path extrusionOk="0" h="3318" w="3285">
                  <a:moveTo>
                    <a:pt x="1626" y="0"/>
                  </a:moveTo>
                  <a:cubicBezTo>
                    <a:pt x="748" y="0"/>
                    <a:pt x="0" y="748"/>
                    <a:pt x="0" y="1659"/>
                  </a:cubicBezTo>
                  <a:cubicBezTo>
                    <a:pt x="0" y="2569"/>
                    <a:pt x="748" y="3317"/>
                    <a:pt x="1626" y="3317"/>
                  </a:cubicBezTo>
                  <a:cubicBezTo>
                    <a:pt x="2537" y="3317"/>
                    <a:pt x="3285" y="2569"/>
                    <a:pt x="3285" y="1659"/>
                  </a:cubicBezTo>
                  <a:cubicBezTo>
                    <a:pt x="3285" y="748"/>
                    <a:pt x="2537" y="0"/>
                    <a:pt x="1626" y="0"/>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928492" y="1691238"/>
              <a:ext cx="184732" cy="184732"/>
            </a:xfrm>
            <a:custGeom>
              <a:rect b="b" l="l" r="r" t="t"/>
              <a:pathLst>
                <a:path extrusionOk="0" h="3285" w="3285">
                  <a:moveTo>
                    <a:pt x="1626" y="0"/>
                  </a:moveTo>
                  <a:cubicBezTo>
                    <a:pt x="716" y="0"/>
                    <a:pt x="0" y="748"/>
                    <a:pt x="0" y="1626"/>
                  </a:cubicBezTo>
                  <a:cubicBezTo>
                    <a:pt x="0" y="2537"/>
                    <a:pt x="716" y="3285"/>
                    <a:pt x="1626" y="3285"/>
                  </a:cubicBezTo>
                  <a:cubicBezTo>
                    <a:pt x="2537" y="3285"/>
                    <a:pt x="3285" y="2537"/>
                    <a:pt x="3285" y="1626"/>
                  </a:cubicBezTo>
                  <a:cubicBezTo>
                    <a:pt x="3285" y="748"/>
                    <a:pt x="2537" y="0"/>
                    <a:pt x="1626" y="0"/>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928492" y="2029555"/>
              <a:ext cx="184732" cy="184788"/>
            </a:xfrm>
            <a:custGeom>
              <a:rect b="b" l="l" r="r" t="t"/>
              <a:pathLst>
                <a:path extrusionOk="0" h="3286" w="3285">
                  <a:moveTo>
                    <a:pt x="1626" y="1"/>
                  </a:moveTo>
                  <a:cubicBezTo>
                    <a:pt x="716" y="1"/>
                    <a:pt x="0" y="748"/>
                    <a:pt x="0" y="1659"/>
                  </a:cubicBezTo>
                  <a:cubicBezTo>
                    <a:pt x="0" y="2570"/>
                    <a:pt x="716" y="3285"/>
                    <a:pt x="1626" y="3285"/>
                  </a:cubicBezTo>
                  <a:cubicBezTo>
                    <a:pt x="2537" y="3285"/>
                    <a:pt x="3285" y="2537"/>
                    <a:pt x="3285" y="1659"/>
                  </a:cubicBezTo>
                  <a:cubicBezTo>
                    <a:pt x="3285" y="748"/>
                    <a:pt x="2537" y="1"/>
                    <a:pt x="1626"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820574" y="1802810"/>
              <a:ext cx="128103" cy="128047"/>
            </a:xfrm>
            <a:custGeom>
              <a:rect b="b" l="l" r="r" t="t"/>
              <a:pathLst>
                <a:path extrusionOk="0" h="2277" w="2278">
                  <a:moveTo>
                    <a:pt x="1399" y="0"/>
                  </a:moveTo>
                  <a:lnTo>
                    <a:pt x="1" y="878"/>
                  </a:lnTo>
                  <a:cubicBezTo>
                    <a:pt x="489" y="1203"/>
                    <a:pt x="781" y="1724"/>
                    <a:pt x="879" y="2276"/>
                  </a:cubicBezTo>
                  <a:lnTo>
                    <a:pt x="2277" y="1398"/>
                  </a:lnTo>
                  <a:cubicBezTo>
                    <a:pt x="1789" y="1073"/>
                    <a:pt x="1497" y="553"/>
                    <a:pt x="1399" y="0"/>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6"/>
          <p:cNvGrpSpPr/>
          <p:nvPr/>
        </p:nvGrpSpPr>
        <p:grpSpPr>
          <a:xfrm>
            <a:off x="3462975" y="1724183"/>
            <a:ext cx="457192" cy="457207"/>
            <a:chOff x="4032675" y="-1752167"/>
            <a:chExt cx="457192" cy="457207"/>
          </a:xfrm>
        </p:grpSpPr>
        <p:sp>
          <p:nvSpPr>
            <p:cNvPr id="583" name="Google Shape;583;p26"/>
            <p:cNvSpPr/>
            <p:nvPr/>
          </p:nvSpPr>
          <p:spPr>
            <a:xfrm>
              <a:off x="4032675" y="-1551710"/>
              <a:ext cx="94328" cy="224878"/>
            </a:xfrm>
            <a:custGeom>
              <a:rect b="b" l="l" r="r" t="t"/>
              <a:pathLst>
                <a:path extrusionOk="0" h="4587" w="1919">
                  <a:moveTo>
                    <a:pt x="260" y="1"/>
                  </a:moveTo>
                  <a:cubicBezTo>
                    <a:pt x="130" y="1"/>
                    <a:pt x="0" y="131"/>
                    <a:pt x="0" y="261"/>
                  </a:cubicBezTo>
                  <a:lnTo>
                    <a:pt x="0" y="4326"/>
                  </a:lnTo>
                  <a:cubicBezTo>
                    <a:pt x="0" y="4489"/>
                    <a:pt x="98" y="4586"/>
                    <a:pt x="260" y="4586"/>
                  </a:cubicBezTo>
                  <a:lnTo>
                    <a:pt x="1919" y="4586"/>
                  </a:lnTo>
                  <a:lnTo>
                    <a:pt x="1919" y="1"/>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4154138" y="-1752167"/>
              <a:ext cx="335729" cy="457207"/>
            </a:xfrm>
            <a:custGeom>
              <a:rect b="b" l="l" r="r" t="t"/>
              <a:pathLst>
                <a:path extrusionOk="0" h="9326" w="6830">
                  <a:moveTo>
                    <a:pt x="2980" y="1"/>
                  </a:moveTo>
                  <a:cubicBezTo>
                    <a:pt x="2884" y="1"/>
                    <a:pt x="2790" y="19"/>
                    <a:pt x="2700" y="58"/>
                  </a:cubicBezTo>
                  <a:cubicBezTo>
                    <a:pt x="2537" y="123"/>
                    <a:pt x="2277" y="285"/>
                    <a:pt x="2147" y="675"/>
                  </a:cubicBezTo>
                  <a:lnTo>
                    <a:pt x="1627" y="2074"/>
                  </a:lnTo>
                  <a:cubicBezTo>
                    <a:pt x="1334" y="2757"/>
                    <a:pt x="521" y="3440"/>
                    <a:pt x="1" y="3830"/>
                  </a:cubicBezTo>
                  <a:lnTo>
                    <a:pt x="1" y="8805"/>
                  </a:lnTo>
                  <a:cubicBezTo>
                    <a:pt x="944" y="9130"/>
                    <a:pt x="1952" y="9326"/>
                    <a:pt x="2960" y="9326"/>
                  </a:cubicBezTo>
                  <a:lnTo>
                    <a:pt x="5171" y="9326"/>
                  </a:lnTo>
                  <a:cubicBezTo>
                    <a:pt x="5692" y="9326"/>
                    <a:pt x="6147" y="8870"/>
                    <a:pt x="6147" y="8350"/>
                  </a:cubicBezTo>
                  <a:cubicBezTo>
                    <a:pt x="6147" y="8155"/>
                    <a:pt x="6082" y="7992"/>
                    <a:pt x="5984" y="7862"/>
                  </a:cubicBezTo>
                  <a:cubicBezTo>
                    <a:pt x="6309" y="7700"/>
                    <a:pt x="6537" y="7374"/>
                    <a:pt x="6537" y="6984"/>
                  </a:cubicBezTo>
                  <a:cubicBezTo>
                    <a:pt x="6537" y="6789"/>
                    <a:pt x="6472" y="6594"/>
                    <a:pt x="6342" y="6431"/>
                  </a:cubicBezTo>
                  <a:cubicBezTo>
                    <a:pt x="6635" y="6269"/>
                    <a:pt x="6830" y="5944"/>
                    <a:pt x="6830" y="5618"/>
                  </a:cubicBezTo>
                  <a:cubicBezTo>
                    <a:pt x="6830" y="5261"/>
                    <a:pt x="6635" y="4935"/>
                    <a:pt x="6342" y="4773"/>
                  </a:cubicBezTo>
                  <a:cubicBezTo>
                    <a:pt x="6472" y="4643"/>
                    <a:pt x="6537" y="4448"/>
                    <a:pt x="6537" y="4253"/>
                  </a:cubicBezTo>
                  <a:cubicBezTo>
                    <a:pt x="6537" y="3700"/>
                    <a:pt x="6082" y="3277"/>
                    <a:pt x="5562" y="3277"/>
                  </a:cubicBezTo>
                  <a:lnTo>
                    <a:pt x="3545" y="3277"/>
                  </a:lnTo>
                  <a:cubicBezTo>
                    <a:pt x="3610" y="2984"/>
                    <a:pt x="3675" y="2562"/>
                    <a:pt x="3740" y="2139"/>
                  </a:cubicBezTo>
                  <a:cubicBezTo>
                    <a:pt x="3903" y="968"/>
                    <a:pt x="3805" y="350"/>
                    <a:pt x="3415" y="123"/>
                  </a:cubicBezTo>
                  <a:cubicBezTo>
                    <a:pt x="3277" y="44"/>
                    <a:pt x="3128" y="1"/>
                    <a:pt x="2980"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6"/>
          <p:cNvGrpSpPr/>
          <p:nvPr/>
        </p:nvGrpSpPr>
        <p:grpSpPr>
          <a:xfrm>
            <a:off x="6269238" y="1724188"/>
            <a:ext cx="517482" cy="457212"/>
            <a:chOff x="5100200" y="-732012"/>
            <a:chExt cx="517482" cy="457212"/>
          </a:xfrm>
        </p:grpSpPr>
        <p:sp>
          <p:nvSpPr>
            <p:cNvPr id="586" name="Google Shape;586;p26"/>
            <p:cNvSpPr/>
            <p:nvPr/>
          </p:nvSpPr>
          <p:spPr>
            <a:xfrm>
              <a:off x="5293365" y="-732012"/>
              <a:ext cx="131153" cy="131956"/>
            </a:xfrm>
            <a:custGeom>
              <a:rect b="b" l="l" r="r" t="t"/>
              <a:pathLst>
                <a:path extrusionOk="0" h="9562" w="9561">
                  <a:moveTo>
                    <a:pt x="4780" y="1"/>
                  </a:moveTo>
                  <a:cubicBezTo>
                    <a:pt x="2146" y="1"/>
                    <a:pt x="0" y="2147"/>
                    <a:pt x="0" y="4781"/>
                  </a:cubicBezTo>
                  <a:cubicBezTo>
                    <a:pt x="0" y="7415"/>
                    <a:pt x="2146" y="9561"/>
                    <a:pt x="4780" y="9561"/>
                  </a:cubicBezTo>
                  <a:cubicBezTo>
                    <a:pt x="7414" y="9561"/>
                    <a:pt x="9561" y="7415"/>
                    <a:pt x="9561" y="4781"/>
                  </a:cubicBezTo>
                  <a:cubicBezTo>
                    <a:pt x="9561" y="2147"/>
                    <a:pt x="7414" y="1"/>
                    <a:pt x="47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5237148" y="-578996"/>
              <a:ext cx="243582" cy="138235"/>
            </a:xfrm>
            <a:custGeom>
              <a:rect b="b" l="l" r="r" t="t"/>
              <a:pathLst>
                <a:path extrusionOk="0" h="10017" w="17757">
                  <a:moveTo>
                    <a:pt x="8878" y="1"/>
                  </a:moveTo>
                  <a:cubicBezTo>
                    <a:pt x="3968" y="1"/>
                    <a:pt x="1" y="3968"/>
                    <a:pt x="1" y="8846"/>
                  </a:cubicBezTo>
                  <a:cubicBezTo>
                    <a:pt x="1" y="9497"/>
                    <a:pt x="521" y="10017"/>
                    <a:pt x="1171" y="10017"/>
                  </a:cubicBezTo>
                  <a:lnTo>
                    <a:pt x="16586" y="10017"/>
                  </a:lnTo>
                  <a:cubicBezTo>
                    <a:pt x="17236" y="10017"/>
                    <a:pt x="17756" y="9497"/>
                    <a:pt x="17756" y="8846"/>
                  </a:cubicBezTo>
                  <a:cubicBezTo>
                    <a:pt x="17756" y="3968"/>
                    <a:pt x="13756" y="1"/>
                    <a:pt x="88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5276849" y="-424848"/>
              <a:ext cx="164171" cy="150047"/>
            </a:xfrm>
            <a:custGeom>
              <a:rect b="b" l="l" r="r" t="t"/>
              <a:pathLst>
                <a:path extrusionOk="0" h="10873" w="11968">
                  <a:moveTo>
                    <a:pt x="5984" y="0"/>
                  </a:moveTo>
                  <a:cubicBezTo>
                    <a:pt x="5570" y="0"/>
                    <a:pt x="5155" y="212"/>
                    <a:pt x="4944" y="634"/>
                  </a:cubicBezTo>
                  <a:lnTo>
                    <a:pt x="3806" y="2911"/>
                  </a:lnTo>
                  <a:lnTo>
                    <a:pt x="1302" y="3269"/>
                  </a:lnTo>
                  <a:cubicBezTo>
                    <a:pt x="359" y="3431"/>
                    <a:pt x="1" y="4569"/>
                    <a:pt x="684" y="5252"/>
                  </a:cubicBezTo>
                  <a:lnTo>
                    <a:pt x="2505" y="7008"/>
                  </a:lnTo>
                  <a:lnTo>
                    <a:pt x="2050" y="9512"/>
                  </a:lnTo>
                  <a:cubicBezTo>
                    <a:pt x="1920" y="10265"/>
                    <a:pt x="2535" y="10872"/>
                    <a:pt x="3219" y="10872"/>
                  </a:cubicBezTo>
                  <a:cubicBezTo>
                    <a:pt x="3392" y="10872"/>
                    <a:pt x="3570" y="10833"/>
                    <a:pt x="3741" y="10748"/>
                  </a:cubicBezTo>
                  <a:lnTo>
                    <a:pt x="5984" y="9545"/>
                  </a:lnTo>
                  <a:lnTo>
                    <a:pt x="8228" y="10748"/>
                  </a:lnTo>
                  <a:cubicBezTo>
                    <a:pt x="8393" y="10833"/>
                    <a:pt x="8565" y="10872"/>
                    <a:pt x="8734" y="10872"/>
                  </a:cubicBezTo>
                  <a:cubicBezTo>
                    <a:pt x="9401" y="10872"/>
                    <a:pt x="10017" y="10265"/>
                    <a:pt x="9887" y="9512"/>
                  </a:cubicBezTo>
                  <a:lnTo>
                    <a:pt x="9464" y="7008"/>
                  </a:lnTo>
                  <a:lnTo>
                    <a:pt x="11285" y="5252"/>
                  </a:lnTo>
                  <a:cubicBezTo>
                    <a:pt x="11968" y="4569"/>
                    <a:pt x="11578" y="3399"/>
                    <a:pt x="10635" y="3269"/>
                  </a:cubicBezTo>
                  <a:lnTo>
                    <a:pt x="8131" y="2911"/>
                  </a:lnTo>
                  <a:lnTo>
                    <a:pt x="7025" y="634"/>
                  </a:lnTo>
                  <a:cubicBezTo>
                    <a:pt x="6814" y="212"/>
                    <a:pt x="6399" y="0"/>
                    <a:pt x="5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5100200" y="-424848"/>
              <a:ext cx="164171" cy="150047"/>
            </a:xfrm>
            <a:custGeom>
              <a:rect b="b" l="l" r="r" t="t"/>
              <a:pathLst>
                <a:path extrusionOk="0" h="10873" w="11968">
                  <a:moveTo>
                    <a:pt x="5984" y="0"/>
                  </a:moveTo>
                  <a:cubicBezTo>
                    <a:pt x="5569" y="0"/>
                    <a:pt x="5154" y="212"/>
                    <a:pt x="4943" y="634"/>
                  </a:cubicBezTo>
                  <a:lnTo>
                    <a:pt x="3837" y="2911"/>
                  </a:lnTo>
                  <a:lnTo>
                    <a:pt x="1333" y="3269"/>
                  </a:lnTo>
                  <a:cubicBezTo>
                    <a:pt x="390" y="3431"/>
                    <a:pt x="0" y="4569"/>
                    <a:pt x="683" y="5252"/>
                  </a:cubicBezTo>
                  <a:lnTo>
                    <a:pt x="2504" y="7008"/>
                  </a:lnTo>
                  <a:lnTo>
                    <a:pt x="2081" y="9512"/>
                  </a:lnTo>
                  <a:cubicBezTo>
                    <a:pt x="1952" y="10265"/>
                    <a:pt x="2547" y="10872"/>
                    <a:pt x="3222" y="10872"/>
                  </a:cubicBezTo>
                  <a:cubicBezTo>
                    <a:pt x="3393" y="10872"/>
                    <a:pt x="3569" y="10833"/>
                    <a:pt x="3740" y="10748"/>
                  </a:cubicBezTo>
                  <a:lnTo>
                    <a:pt x="5984" y="9545"/>
                  </a:lnTo>
                  <a:lnTo>
                    <a:pt x="8227" y="10748"/>
                  </a:lnTo>
                  <a:cubicBezTo>
                    <a:pt x="8398" y="10833"/>
                    <a:pt x="8574" y="10872"/>
                    <a:pt x="8745" y="10872"/>
                  </a:cubicBezTo>
                  <a:cubicBezTo>
                    <a:pt x="9421" y="10872"/>
                    <a:pt x="10016" y="10265"/>
                    <a:pt x="9886" y="9512"/>
                  </a:cubicBezTo>
                  <a:lnTo>
                    <a:pt x="9463" y="7008"/>
                  </a:lnTo>
                  <a:lnTo>
                    <a:pt x="11284" y="5252"/>
                  </a:lnTo>
                  <a:cubicBezTo>
                    <a:pt x="11967" y="4569"/>
                    <a:pt x="11610" y="3399"/>
                    <a:pt x="10634" y="3269"/>
                  </a:cubicBezTo>
                  <a:lnTo>
                    <a:pt x="8130" y="2911"/>
                  </a:lnTo>
                  <a:lnTo>
                    <a:pt x="7024" y="634"/>
                  </a:lnTo>
                  <a:cubicBezTo>
                    <a:pt x="6813" y="212"/>
                    <a:pt x="6398" y="0"/>
                    <a:pt x="5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5453072" y="-425083"/>
              <a:ext cx="164610" cy="150282"/>
            </a:xfrm>
            <a:custGeom>
              <a:rect b="b" l="l" r="r" t="t"/>
              <a:pathLst>
                <a:path extrusionOk="0" h="10890" w="12000">
                  <a:moveTo>
                    <a:pt x="6010" y="1"/>
                  </a:moveTo>
                  <a:cubicBezTo>
                    <a:pt x="6006" y="1"/>
                    <a:pt x="6008" y="1"/>
                    <a:pt x="6016" y="1"/>
                  </a:cubicBezTo>
                  <a:cubicBezTo>
                    <a:pt x="5561" y="1"/>
                    <a:pt x="5171" y="261"/>
                    <a:pt x="4976" y="651"/>
                  </a:cubicBezTo>
                  <a:lnTo>
                    <a:pt x="3837" y="2928"/>
                  </a:lnTo>
                  <a:lnTo>
                    <a:pt x="1333" y="3286"/>
                  </a:lnTo>
                  <a:cubicBezTo>
                    <a:pt x="390" y="3448"/>
                    <a:pt x="0" y="4586"/>
                    <a:pt x="683" y="5269"/>
                  </a:cubicBezTo>
                  <a:lnTo>
                    <a:pt x="2504" y="7025"/>
                  </a:lnTo>
                  <a:lnTo>
                    <a:pt x="2081" y="9529"/>
                  </a:lnTo>
                  <a:cubicBezTo>
                    <a:pt x="1952" y="10282"/>
                    <a:pt x="2567" y="10889"/>
                    <a:pt x="3251" y="10889"/>
                  </a:cubicBezTo>
                  <a:cubicBezTo>
                    <a:pt x="3424" y="10889"/>
                    <a:pt x="3601" y="10850"/>
                    <a:pt x="3772" y="10765"/>
                  </a:cubicBezTo>
                  <a:lnTo>
                    <a:pt x="5984" y="9562"/>
                  </a:lnTo>
                  <a:lnTo>
                    <a:pt x="8228" y="10765"/>
                  </a:lnTo>
                  <a:cubicBezTo>
                    <a:pt x="8398" y="10850"/>
                    <a:pt x="8576" y="10889"/>
                    <a:pt x="8749" y="10889"/>
                  </a:cubicBezTo>
                  <a:cubicBezTo>
                    <a:pt x="9433" y="10889"/>
                    <a:pt x="10048" y="10282"/>
                    <a:pt x="9919" y="9529"/>
                  </a:cubicBezTo>
                  <a:lnTo>
                    <a:pt x="9496" y="7025"/>
                  </a:lnTo>
                  <a:lnTo>
                    <a:pt x="11284" y="5269"/>
                  </a:lnTo>
                  <a:cubicBezTo>
                    <a:pt x="12000" y="4586"/>
                    <a:pt x="11610" y="3416"/>
                    <a:pt x="10666" y="3286"/>
                  </a:cubicBezTo>
                  <a:lnTo>
                    <a:pt x="8162" y="2928"/>
                  </a:lnTo>
                  <a:lnTo>
                    <a:pt x="7024" y="651"/>
                  </a:lnTo>
                  <a:cubicBezTo>
                    <a:pt x="6727" y="28"/>
                    <a:pt x="6051" y="1"/>
                    <a:pt x="6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26"/>
          <p:cNvSpPr txBox="1"/>
          <p:nvPr/>
        </p:nvSpPr>
        <p:spPr>
          <a:xfrm>
            <a:off x="1289351" y="1546525"/>
            <a:ext cx="17862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Shares</a:t>
            </a:r>
            <a:endParaRPr sz="1700">
              <a:latin typeface="Fira Sans Extra Condensed Medium"/>
              <a:ea typeface="Fira Sans Extra Condensed Medium"/>
              <a:cs typeface="Fira Sans Extra Condensed Medium"/>
              <a:sym typeface="Fira Sans Extra Condensed Medium"/>
            </a:endParaRPr>
          </a:p>
        </p:txBody>
      </p:sp>
      <p:sp>
        <p:nvSpPr>
          <p:cNvPr id="592" name="Google Shape;592;p26"/>
          <p:cNvSpPr txBox="1"/>
          <p:nvPr/>
        </p:nvSpPr>
        <p:spPr>
          <a:xfrm>
            <a:off x="1289365" y="1877875"/>
            <a:ext cx="17862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+15%</a:t>
            </a:r>
            <a:endParaRPr sz="3200">
              <a:latin typeface="Roboto"/>
              <a:ea typeface="Roboto"/>
              <a:cs typeface="Roboto"/>
              <a:sym typeface="Roboto"/>
            </a:endParaRPr>
          </a:p>
        </p:txBody>
      </p:sp>
      <p:sp>
        <p:nvSpPr>
          <p:cNvPr id="593" name="Google Shape;593;p26"/>
          <p:cNvSpPr txBox="1"/>
          <p:nvPr/>
        </p:nvSpPr>
        <p:spPr>
          <a:xfrm>
            <a:off x="4101814" y="1546525"/>
            <a:ext cx="17862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New followers</a:t>
            </a:r>
            <a:endParaRPr sz="1700">
              <a:latin typeface="Fira Sans Extra Condensed Medium"/>
              <a:ea typeface="Fira Sans Extra Condensed Medium"/>
              <a:cs typeface="Fira Sans Extra Condensed Medium"/>
              <a:sym typeface="Fira Sans Extra Condensed Medium"/>
            </a:endParaRPr>
          </a:p>
        </p:txBody>
      </p:sp>
      <p:sp>
        <p:nvSpPr>
          <p:cNvPr id="594" name="Google Shape;594;p26"/>
          <p:cNvSpPr txBox="1"/>
          <p:nvPr/>
        </p:nvSpPr>
        <p:spPr>
          <a:xfrm>
            <a:off x="4101827" y="1877875"/>
            <a:ext cx="17862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+35%</a:t>
            </a:r>
            <a:endParaRPr sz="3200">
              <a:latin typeface="Roboto"/>
              <a:ea typeface="Roboto"/>
              <a:cs typeface="Roboto"/>
              <a:sym typeface="Roboto"/>
            </a:endParaRPr>
          </a:p>
        </p:txBody>
      </p:sp>
      <p:sp>
        <p:nvSpPr>
          <p:cNvPr id="595" name="Google Shape;595;p26"/>
          <p:cNvSpPr txBox="1"/>
          <p:nvPr/>
        </p:nvSpPr>
        <p:spPr>
          <a:xfrm>
            <a:off x="6900589" y="1546525"/>
            <a:ext cx="17862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New buyers</a:t>
            </a:r>
            <a:endParaRPr sz="1700">
              <a:latin typeface="Fira Sans Extra Condensed Medium"/>
              <a:ea typeface="Fira Sans Extra Condensed Medium"/>
              <a:cs typeface="Fira Sans Extra Condensed Medium"/>
              <a:sym typeface="Fira Sans Extra Condensed Medium"/>
            </a:endParaRPr>
          </a:p>
        </p:txBody>
      </p:sp>
      <p:sp>
        <p:nvSpPr>
          <p:cNvPr id="596" name="Google Shape;596;p26"/>
          <p:cNvSpPr txBox="1"/>
          <p:nvPr/>
        </p:nvSpPr>
        <p:spPr>
          <a:xfrm>
            <a:off x="6900602" y="1877875"/>
            <a:ext cx="17862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+20%</a:t>
            </a:r>
            <a:endParaRPr sz="3200">
              <a:latin typeface="Roboto"/>
              <a:ea typeface="Roboto"/>
              <a:cs typeface="Roboto"/>
              <a:sym typeface="Roboto"/>
            </a:endParaRPr>
          </a:p>
        </p:txBody>
      </p:sp>
      <p:pic>
        <p:nvPicPr>
          <p:cNvPr id="597" name="Google Shape;597;p26">
            <a:hlinkClick r:id="rId3"/>
          </p:cNvPr>
          <p:cNvPicPr preferRelativeResize="0"/>
          <p:nvPr/>
        </p:nvPicPr>
        <p:blipFill>
          <a:blip r:embed="rId4">
            <a:alphaModFix/>
          </a:blip>
          <a:stretch>
            <a:fillRect/>
          </a:stretch>
        </p:blipFill>
        <p:spPr>
          <a:xfrm>
            <a:off x="2533875" y="3065584"/>
            <a:ext cx="5907026" cy="1439837"/>
          </a:xfrm>
          <a:prstGeom prst="rect">
            <a:avLst/>
          </a:prstGeom>
          <a:noFill/>
          <a:ln>
            <a:noFill/>
          </a:ln>
        </p:spPr>
      </p:pic>
      <p:sp>
        <p:nvSpPr>
          <p:cNvPr id="598" name="Google Shape;598;p26"/>
          <p:cNvSpPr/>
          <p:nvPr/>
        </p:nvSpPr>
        <p:spPr>
          <a:xfrm>
            <a:off x="3263109" y="1228925"/>
            <a:ext cx="2618489" cy="1447714"/>
          </a:xfrm>
          <a:custGeom>
            <a:rect b="b" l="l" r="r" t="t"/>
            <a:pathLst>
              <a:path extrusionOk="0" fill="none" h="52520" w="63544">
                <a:moveTo>
                  <a:pt x="0" y="0"/>
                </a:moveTo>
                <a:lnTo>
                  <a:pt x="63544" y="0"/>
                </a:lnTo>
                <a:lnTo>
                  <a:pt x="63544"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457200" y="1228925"/>
            <a:ext cx="2618489" cy="1447714"/>
          </a:xfrm>
          <a:custGeom>
            <a:rect b="b" l="l" r="r" t="t"/>
            <a:pathLst>
              <a:path extrusionOk="0" h="52520" w="63544">
                <a:moveTo>
                  <a:pt x="0" y="0"/>
                </a:moveTo>
                <a:lnTo>
                  <a:pt x="0" y="52519"/>
                </a:lnTo>
                <a:lnTo>
                  <a:pt x="63544" y="52519"/>
                </a:lnTo>
                <a:lnTo>
                  <a:pt x="63544" y="0"/>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7"/>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605" name="Google Shape;605;p27"/>
          <p:cNvSpPr txBox="1"/>
          <p:nvPr/>
        </p:nvSpPr>
        <p:spPr>
          <a:xfrm>
            <a:off x="5996113" y="1700425"/>
            <a:ext cx="25716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fifth planet from the Sun and the biggest of them all</a:t>
            </a:r>
            <a:endParaRPr sz="1200">
              <a:latin typeface="Roboto"/>
              <a:ea typeface="Roboto"/>
              <a:cs typeface="Roboto"/>
              <a:sym typeface="Roboto"/>
            </a:endParaRPr>
          </a:p>
        </p:txBody>
      </p:sp>
      <p:sp>
        <p:nvSpPr>
          <p:cNvPr id="606" name="Google Shape;606;p27"/>
          <p:cNvSpPr txBox="1"/>
          <p:nvPr/>
        </p:nvSpPr>
        <p:spPr>
          <a:xfrm>
            <a:off x="5403321" y="1778000"/>
            <a:ext cx="5928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55%</a:t>
            </a:r>
            <a:endParaRPr sz="1700">
              <a:latin typeface="Fira Sans Extra Condensed Medium"/>
              <a:ea typeface="Fira Sans Extra Condensed Medium"/>
              <a:cs typeface="Fira Sans Extra Condensed Medium"/>
              <a:sym typeface="Fira Sans Extra Condensed Medium"/>
            </a:endParaRPr>
          </a:p>
        </p:txBody>
      </p:sp>
      <p:sp>
        <p:nvSpPr>
          <p:cNvPr id="607" name="Google Shape;607;p27"/>
          <p:cNvSpPr txBox="1"/>
          <p:nvPr/>
        </p:nvSpPr>
        <p:spPr>
          <a:xfrm>
            <a:off x="5996113" y="2715805"/>
            <a:ext cx="25716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 is the fourth planet from the Sun and it’s a cold place</a:t>
            </a:r>
            <a:endParaRPr sz="1200">
              <a:latin typeface="Roboto"/>
              <a:ea typeface="Roboto"/>
              <a:cs typeface="Roboto"/>
              <a:sym typeface="Roboto"/>
            </a:endParaRPr>
          </a:p>
        </p:txBody>
      </p:sp>
      <p:sp>
        <p:nvSpPr>
          <p:cNvPr id="608" name="Google Shape;608;p27"/>
          <p:cNvSpPr txBox="1"/>
          <p:nvPr/>
        </p:nvSpPr>
        <p:spPr>
          <a:xfrm>
            <a:off x="5403321" y="2793370"/>
            <a:ext cx="5928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43%</a:t>
            </a:r>
            <a:endParaRPr sz="1700">
              <a:latin typeface="Fira Sans Extra Condensed Medium"/>
              <a:ea typeface="Fira Sans Extra Condensed Medium"/>
              <a:cs typeface="Fira Sans Extra Condensed Medium"/>
              <a:sym typeface="Fira Sans Extra Condensed Medium"/>
            </a:endParaRPr>
          </a:p>
        </p:txBody>
      </p:sp>
      <p:sp>
        <p:nvSpPr>
          <p:cNvPr id="609" name="Google Shape;609;p27"/>
          <p:cNvSpPr txBox="1"/>
          <p:nvPr/>
        </p:nvSpPr>
        <p:spPr>
          <a:xfrm>
            <a:off x="5996113" y="3760848"/>
            <a:ext cx="25716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The Earth is the only planet known to harbor life</a:t>
            </a:r>
            <a:endParaRPr sz="1200">
              <a:latin typeface="Roboto"/>
              <a:ea typeface="Roboto"/>
              <a:cs typeface="Roboto"/>
              <a:sym typeface="Roboto"/>
            </a:endParaRPr>
          </a:p>
        </p:txBody>
      </p:sp>
      <p:sp>
        <p:nvSpPr>
          <p:cNvPr id="610" name="Google Shape;610;p27"/>
          <p:cNvSpPr txBox="1"/>
          <p:nvPr/>
        </p:nvSpPr>
        <p:spPr>
          <a:xfrm>
            <a:off x="5403321" y="3838401"/>
            <a:ext cx="5928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71%</a:t>
            </a:r>
            <a:endParaRPr sz="1700">
              <a:latin typeface="Fira Sans Extra Condensed Medium"/>
              <a:ea typeface="Fira Sans Extra Condensed Medium"/>
              <a:cs typeface="Fira Sans Extra Condensed Medium"/>
              <a:sym typeface="Fira Sans Extra Condensed Medium"/>
            </a:endParaRPr>
          </a:p>
        </p:txBody>
      </p:sp>
      <p:pic>
        <p:nvPicPr>
          <p:cNvPr id="611" name="Google Shape;611;p27">
            <a:hlinkClick r:id="rId3"/>
          </p:cNvPr>
          <p:cNvPicPr preferRelativeResize="0"/>
          <p:nvPr/>
        </p:nvPicPr>
        <p:blipFill>
          <a:blip r:embed="rId4">
            <a:alphaModFix/>
          </a:blip>
          <a:stretch>
            <a:fillRect/>
          </a:stretch>
        </p:blipFill>
        <p:spPr>
          <a:xfrm>
            <a:off x="576288" y="1340163"/>
            <a:ext cx="3800476" cy="3167050"/>
          </a:xfrm>
          <a:prstGeom prst="rect">
            <a:avLst/>
          </a:prstGeom>
          <a:noFill/>
          <a:ln>
            <a:noFill/>
          </a:ln>
        </p:spPr>
      </p:pic>
      <p:grpSp>
        <p:nvGrpSpPr>
          <p:cNvPr id="612" name="Google Shape;612;p27"/>
          <p:cNvGrpSpPr/>
          <p:nvPr/>
        </p:nvGrpSpPr>
        <p:grpSpPr>
          <a:xfrm>
            <a:off x="1538213" y="1973125"/>
            <a:ext cx="325896" cy="325153"/>
            <a:chOff x="1538213" y="1973125"/>
            <a:chExt cx="325896" cy="325153"/>
          </a:xfrm>
        </p:grpSpPr>
        <p:sp>
          <p:nvSpPr>
            <p:cNvPr id="613" name="Google Shape;613;p27"/>
            <p:cNvSpPr/>
            <p:nvPr/>
          </p:nvSpPr>
          <p:spPr>
            <a:xfrm>
              <a:off x="1538213" y="1973125"/>
              <a:ext cx="325896" cy="325153"/>
            </a:xfrm>
            <a:custGeom>
              <a:rect b="b" l="l" r="r" t="t"/>
              <a:pathLst>
                <a:path extrusionOk="0" h="14440" w="14473">
                  <a:moveTo>
                    <a:pt x="1" y="1"/>
                  </a:moveTo>
                  <a:lnTo>
                    <a:pt x="1" y="14439"/>
                  </a:lnTo>
                  <a:lnTo>
                    <a:pt x="14472" y="14439"/>
                  </a:lnTo>
                  <a:lnTo>
                    <a:pt x="14472"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627474" y="2016315"/>
              <a:ext cx="147369" cy="129552"/>
            </a:xfrm>
            <a:custGeom>
              <a:rect b="b" l="l" r="r" t="t"/>
              <a:pathLst>
                <a:path extrusionOk="0" h="3058" w="3480">
                  <a:moveTo>
                    <a:pt x="1724" y="0"/>
                  </a:moveTo>
                  <a:lnTo>
                    <a:pt x="0" y="3057"/>
                  </a:lnTo>
                  <a:lnTo>
                    <a:pt x="3480" y="3057"/>
                  </a:lnTo>
                  <a:lnTo>
                    <a:pt x="17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7"/>
          <p:cNvGrpSpPr/>
          <p:nvPr/>
        </p:nvGrpSpPr>
        <p:grpSpPr>
          <a:xfrm>
            <a:off x="2485963" y="2361000"/>
            <a:ext cx="325896" cy="325153"/>
            <a:chOff x="2485963" y="2361000"/>
            <a:chExt cx="325896" cy="325153"/>
          </a:xfrm>
        </p:grpSpPr>
        <p:sp>
          <p:nvSpPr>
            <p:cNvPr id="616" name="Google Shape;616;p27"/>
            <p:cNvSpPr/>
            <p:nvPr/>
          </p:nvSpPr>
          <p:spPr>
            <a:xfrm rot="10800000">
              <a:off x="2485963" y="2361000"/>
              <a:ext cx="325896" cy="325153"/>
            </a:xfrm>
            <a:custGeom>
              <a:rect b="b" l="l" r="r" t="t"/>
              <a:pathLst>
                <a:path extrusionOk="0" h="14440" w="14473">
                  <a:moveTo>
                    <a:pt x="1" y="1"/>
                  </a:moveTo>
                  <a:lnTo>
                    <a:pt x="1" y="14439"/>
                  </a:lnTo>
                  <a:lnTo>
                    <a:pt x="14472" y="14439"/>
                  </a:lnTo>
                  <a:lnTo>
                    <a:pt x="14472"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rot="10800000">
              <a:off x="2575227" y="2513411"/>
              <a:ext cx="147369" cy="129552"/>
            </a:xfrm>
            <a:custGeom>
              <a:rect b="b" l="l" r="r" t="t"/>
              <a:pathLst>
                <a:path extrusionOk="0" h="3058" w="3480">
                  <a:moveTo>
                    <a:pt x="1724" y="0"/>
                  </a:moveTo>
                  <a:lnTo>
                    <a:pt x="0" y="3057"/>
                  </a:lnTo>
                  <a:lnTo>
                    <a:pt x="3480" y="3057"/>
                  </a:lnTo>
                  <a:lnTo>
                    <a:pt x="17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7"/>
          <p:cNvGrpSpPr/>
          <p:nvPr/>
        </p:nvGrpSpPr>
        <p:grpSpPr>
          <a:xfrm>
            <a:off x="3431938" y="1452850"/>
            <a:ext cx="325896" cy="325153"/>
            <a:chOff x="3431938" y="1452850"/>
            <a:chExt cx="325896" cy="325153"/>
          </a:xfrm>
        </p:grpSpPr>
        <p:sp>
          <p:nvSpPr>
            <p:cNvPr id="619" name="Google Shape;619;p27"/>
            <p:cNvSpPr/>
            <p:nvPr/>
          </p:nvSpPr>
          <p:spPr>
            <a:xfrm>
              <a:off x="3431938" y="1452850"/>
              <a:ext cx="325896" cy="325153"/>
            </a:xfrm>
            <a:custGeom>
              <a:rect b="b" l="l" r="r" t="t"/>
              <a:pathLst>
                <a:path extrusionOk="0" h="14440" w="14473">
                  <a:moveTo>
                    <a:pt x="1" y="1"/>
                  </a:moveTo>
                  <a:lnTo>
                    <a:pt x="1" y="14439"/>
                  </a:lnTo>
                  <a:lnTo>
                    <a:pt x="14472" y="14439"/>
                  </a:lnTo>
                  <a:lnTo>
                    <a:pt x="14472"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3521199" y="1496040"/>
              <a:ext cx="147369" cy="129552"/>
            </a:xfrm>
            <a:custGeom>
              <a:rect b="b" l="l" r="r" t="t"/>
              <a:pathLst>
                <a:path extrusionOk="0" h="3058" w="3480">
                  <a:moveTo>
                    <a:pt x="1724" y="0"/>
                  </a:moveTo>
                  <a:lnTo>
                    <a:pt x="0" y="3057"/>
                  </a:lnTo>
                  <a:lnTo>
                    <a:pt x="3480" y="3057"/>
                  </a:lnTo>
                  <a:lnTo>
                    <a:pt x="17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27"/>
          <p:cNvGrpSpPr/>
          <p:nvPr/>
        </p:nvGrpSpPr>
        <p:grpSpPr>
          <a:xfrm>
            <a:off x="4808413" y="1670588"/>
            <a:ext cx="475474" cy="475473"/>
            <a:chOff x="4808413" y="1670588"/>
            <a:chExt cx="475474" cy="475473"/>
          </a:xfrm>
        </p:grpSpPr>
        <p:sp>
          <p:nvSpPr>
            <p:cNvPr id="622" name="Google Shape;622;p27"/>
            <p:cNvSpPr/>
            <p:nvPr/>
          </p:nvSpPr>
          <p:spPr>
            <a:xfrm>
              <a:off x="4808413" y="1670588"/>
              <a:ext cx="475474" cy="475473"/>
            </a:xfrm>
            <a:custGeom>
              <a:rect b="b" l="l" r="r" t="t"/>
              <a:pathLst>
                <a:path extrusionOk="0" h="14440" w="14473">
                  <a:moveTo>
                    <a:pt x="1" y="1"/>
                  </a:moveTo>
                  <a:lnTo>
                    <a:pt x="1" y="14439"/>
                  </a:lnTo>
                  <a:lnTo>
                    <a:pt x="14472" y="14439"/>
                  </a:lnTo>
                  <a:lnTo>
                    <a:pt x="14472"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4938646" y="1733745"/>
              <a:ext cx="215012" cy="189451"/>
            </a:xfrm>
            <a:custGeom>
              <a:rect b="b" l="l" r="r" t="t"/>
              <a:pathLst>
                <a:path extrusionOk="0" h="3058" w="3480">
                  <a:moveTo>
                    <a:pt x="1724" y="0"/>
                  </a:moveTo>
                  <a:lnTo>
                    <a:pt x="0" y="3057"/>
                  </a:lnTo>
                  <a:lnTo>
                    <a:pt x="3480" y="3057"/>
                  </a:lnTo>
                  <a:lnTo>
                    <a:pt x="17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27"/>
          <p:cNvGrpSpPr/>
          <p:nvPr/>
        </p:nvGrpSpPr>
        <p:grpSpPr>
          <a:xfrm>
            <a:off x="4808413" y="3730938"/>
            <a:ext cx="475474" cy="475473"/>
            <a:chOff x="4808413" y="3730938"/>
            <a:chExt cx="475474" cy="475473"/>
          </a:xfrm>
        </p:grpSpPr>
        <p:sp>
          <p:nvSpPr>
            <p:cNvPr id="625" name="Google Shape;625;p27"/>
            <p:cNvSpPr/>
            <p:nvPr/>
          </p:nvSpPr>
          <p:spPr>
            <a:xfrm>
              <a:off x="4808413" y="3730938"/>
              <a:ext cx="475474" cy="475473"/>
            </a:xfrm>
            <a:custGeom>
              <a:rect b="b" l="l" r="r" t="t"/>
              <a:pathLst>
                <a:path extrusionOk="0" h="14440" w="14473">
                  <a:moveTo>
                    <a:pt x="1" y="1"/>
                  </a:moveTo>
                  <a:lnTo>
                    <a:pt x="1" y="14439"/>
                  </a:lnTo>
                  <a:lnTo>
                    <a:pt x="14472" y="14439"/>
                  </a:lnTo>
                  <a:lnTo>
                    <a:pt x="14472"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4938646" y="3794095"/>
              <a:ext cx="215012" cy="189451"/>
            </a:xfrm>
            <a:custGeom>
              <a:rect b="b" l="l" r="r" t="t"/>
              <a:pathLst>
                <a:path extrusionOk="0" h="3058" w="3480">
                  <a:moveTo>
                    <a:pt x="1724" y="0"/>
                  </a:moveTo>
                  <a:lnTo>
                    <a:pt x="0" y="3057"/>
                  </a:lnTo>
                  <a:lnTo>
                    <a:pt x="3480" y="3057"/>
                  </a:lnTo>
                  <a:lnTo>
                    <a:pt x="17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27"/>
          <p:cNvGrpSpPr/>
          <p:nvPr/>
        </p:nvGrpSpPr>
        <p:grpSpPr>
          <a:xfrm>
            <a:off x="4808413" y="2700763"/>
            <a:ext cx="475474" cy="475473"/>
            <a:chOff x="4808413" y="2700763"/>
            <a:chExt cx="475474" cy="475473"/>
          </a:xfrm>
        </p:grpSpPr>
        <p:sp>
          <p:nvSpPr>
            <p:cNvPr id="628" name="Google Shape;628;p27"/>
            <p:cNvSpPr/>
            <p:nvPr/>
          </p:nvSpPr>
          <p:spPr>
            <a:xfrm rot="10800000">
              <a:off x="4808413" y="2700763"/>
              <a:ext cx="475474" cy="475473"/>
            </a:xfrm>
            <a:custGeom>
              <a:rect b="b" l="l" r="r" t="t"/>
              <a:pathLst>
                <a:path extrusionOk="0" h="14440" w="14473">
                  <a:moveTo>
                    <a:pt x="1" y="1"/>
                  </a:moveTo>
                  <a:lnTo>
                    <a:pt x="1" y="14439"/>
                  </a:lnTo>
                  <a:lnTo>
                    <a:pt x="14472" y="14439"/>
                  </a:lnTo>
                  <a:lnTo>
                    <a:pt x="14472"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rot="10800000">
              <a:off x="4938641" y="2923628"/>
              <a:ext cx="215012" cy="189451"/>
            </a:xfrm>
            <a:custGeom>
              <a:rect b="b" l="l" r="r" t="t"/>
              <a:pathLst>
                <a:path extrusionOk="0" h="3058" w="3480">
                  <a:moveTo>
                    <a:pt x="1724" y="0"/>
                  </a:moveTo>
                  <a:lnTo>
                    <a:pt x="0" y="3057"/>
                  </a:lnTo>
                  <a:lnTo>
                    <a:pt x="3480" y="3057"/>
                  </a:lnTo>
                  <a:lnTo>
                    <a:pt x="17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8"/>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635" name="Google Shape;635;p28"/>
          <p:cNvSpPr/>
          <p:nvPr/>
        </p:nvSpPr>
        <p:spPr>
          <a:xfrm>
            <a:off x="6036952" y="1223597"/>
            <a:ext cx="2649864" cy="3513024"/>
          </a:xfrm>
          <a:custGeom>
            <a:rect b="b" l="l" r="r" t="t"/>
            <a:pathLst>
              <a:path extrusionOk="0" fill="none" h="109722" w="82763">
                <a:moveTo>
                  <a:pt x="0" y="0"/>
                </a:moveTo>
                <a:lnTo>
                  <a:pt x="82763" y="0"/>
                </a:lnTo>
                <a:lnTo>
                  <a:pt x="82763"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2124149" y="4047812"/>
            <a:ext cx="14600" cy="1601"/>
          </a:xfrm>
          <a:custGeom>
            <a:rect b="b" l="l" r="r" t="t"/>
            <a:pathLst>
              <a:path extrusionOk="0" h="50" w="456">
                <a:moveTo>
                  <a:pt x="228" y="0"/>
                </a:moveTo>
                <a:cubicBezTo>
                  <a:pt x="139" y="0"/>
                  <a:pt x="49" y="17"/>
                  <a:pt x="0" y="49"/>
                </a:cubicBezTo>
                <a:lnTo>
                  <a:pt x="456" y="49"/>
                </a:lnTo>
                <a:cubicBezTo>
                  <a:pt x="407" y="17"/>
                  <a:pt x="317" y="0"/>
                  <a:pt x="228"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28"/>
          <p:cNvGrpSpPr/>
          <p:nvPr/>
        </p:nvGrpSpPr>
        <p:grpSpPr>
          <a:xfrm>
            <a:off x="457200" y="1223597"/>
            <a:ext cx="5428823" cy="3513024"/>
            <a:chOff x="457200" y="1223597"/>
            <a:chExt cx="5428823" cy="3513024"/>
          </a:xfrm>
        </p:grpSpPr>
        <p:sp>
          <p:nvSpPr>
            <p:cNvPr id="638" name="Google Shape;638;p28"/>
            <p:cNvSpPr/>
            <p:nvPr/>
          </p:nvSpPr>
          <p:spPr>
            <a:xfrm>
              <a:off x="5653769" y="3699367"/>
              <a:ext cx="94804" cy="112638"/>
            </a:xfrm>
            <a:custGeom>
              <a:rect b="b" l="l" r="r" t="t"/>
              <a:pathLst>
                <a:path extrusionOk="0" h="3518" w="2961">
                  <a:moveTo>
                    <a:pt x="1667" y="0"/>
                  </a:moveTo>
                  <a:cubicBezTo>
                    <a:pt x="1645" y="0"/>
                    <a:pt x="1621" y="2"/>
                    <a:pt x="1594" y="6"/>
                  </a:cubicBezTo>
                  <a:cubicBezTo>
                    <a:pt x="1204" y="6"/>
                    <a:pt x="1464" y="721"/>
                    <a:pt x="1432" y="1046"/>
                  </a:cubicBezTo>
                  <a:cubicBezTo>
                    <a:pt x="1334" y="1794"/>
                    <a:pt x="684" y="2022"/>
                    <a:pt x="294" y="2380"/>
                  </a:cubicBezTo>
                  <a:cubicBezTo>
                    <a:pt x="261" y="2607"/>
                    <a:pt x="456" y="2640"/>
                    <a:pt x="456" y="2835"/>
                  </a:cubicBezTo>
                  <a:cubicBezTo>
                    <a:pt x="359" y="3095"/>
                    <a:pt x="1" y="3095"/>
                    <a:pt x="1" y="3453"/>
                  </a:cubicBezTo>
                  <a:cubicBezTo>
                    <a:pt x="55" y="3499"/>
                    <a:pt x="113" y="3518"/>
                    <a:pt x="172" y="3518"/>
                  </a:cubicBezTo>
                  <a:cubicBezTo>
                    <a:pt x="362" y="3518"/>
                    <a:pt x="568" y="3324"/>
                    <a:pt x="716" y="3225"/>
                  </a:cubicBezTo>
                  <a:cubicBezTo>
                    <a:pt x="944" y="3095"/>
                    <a:pt x="1204" y="2965"/>
                    <a:pt x="1399" y="2802"/>
                  </a:cubicBezTo>
                  <a:cubicBezTo>
                    <a:pt x="1627" y="2640"/>
                    <a:pt x="1724" y="2380"/>
                    <a:pt x="1985" y="2282"/>
                  </a:cubicBezTo>
                  <a:cubicBezTo>
                    <a:pt x="2115" y="2217"/>
                    <a:pt x="2277" y="2249"/>
                    <a:pt x="2407" y="2184"/>
                  </a:cubicBezTo>
                  <a:cubicBezTo>
                    <a:pt x="2668" y="2054"/>
                    <a:pt x="2830" y="1827"/>
                    <a:pt x="2960" y="1567"/>
                  </a:cubicBezTo>
                  <a:cubicBezTo>
                    <a:pt x="2914" y="1529"/>
                    <a:pt x="2862" y="1516"/>
                    <a:pt x="2808" y="1516"/>
                  </a:cubicBezTo>
                  <a:cubicBezTo>
                    <a:pt x="2673" y="1516"/>
                    <a:pt x="2524" y="1599"/>
                    <a:pt x="2407" y="1599"/>
                  </a:cubicBezTo>
                  <a:cubicBezTo>
                    <a:pt x="2115" y="1534"/>
                    <a:pt x="2115" y="1306"/>
                    <a:pt x="2017" y="1046"/>
                  </a:cubicBezTo>
                  <a:cubicBezTo>
                    <a:pt x="1952" y="916"/>
                    <a:pt x="1855" y="819"/>
                    <a:pt x="1822" y="721"/>
                  </a:cubicBezTo>
                  <a:cubicBezTo>
                    <a:pt x="1791" y="476"/>
                    <a:pt x="2020" y="0"/>
                    <a:pt x="1667"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5448474" y="3798493"/>
              <a:ext cx="190760" cy="102104"/>
            </a:xfrm>
            <a:custGeom>
              <a:rect b="b" l="l" r="r" t="t"/>
              <a:pathLst>
                <a:path extrusionOk="0" h="3189" w="5958">
                  <a:moveTo>
                    <a:pt x="5367" y="1"/>
                  </a:moveTo>
                  <a:cubicBezTo>
                    <a:pt x="5333" y="1"/>
                    <a:pt x="5302" y="10"/>
                    <a:pt x="5275" y="31"/>
                  </a:cubicBezTo>
                  <a:cubicBezTo>
                    <a:pt x="4885" y="259"/>
                    <a:pt x="4527" y="552"/>
                    <a:pt x="4137" y="844"/>
                  </a:cubicBezTo>
                  <a:cubicBezTo>
                    <a:pt x="3454" y="1332"/>
                    <a:pt x="2283" y="1625"/>
                    <a:pt x="1470" y="2048"/>
                  </a:cubicBezTo>
                  <a:cubicBezTo>
                    <a:pt x="1210" y="2178"/>
                    <a:pt x="722" y="2373"/>
                    <a:pt x="494" y="2535"/>
                  </a:cubicBezTo>
                  <a:cubicBezTo>
                    <a:pt x="1" y="2906"/>
                    <a:pt x="678" y="3188"/>
                    <a:pt x="1110" y="3188"/>
                  </a:cubicBezTo>
                  <a:cubicBezTo>
                    <a:pt x="1133" y="3188"/>
                    <a:pt x="1156" y="3188"/>
                    <a:pt x="1177" y="3186"/>
                  </a:cubicBezTo>
                  <a:cubicBezTo>
                    <a:pt x="1600" y="3153"/>
                    <a:pt x="2088" y="2828"/>
                    <a:pt x="2413" y="2633"/>
                  </a:cubicBezTo>
                  <a:cubicBezTo>
                    <a:pt x="2771" y="2405"/>
                    <a:pt x="3063" y="2048"/>
                    <a:pt x="3454" y="1853"/>
                  </a:cubicBezTo>
                  <a:cubicBezTo>
                    <a:pt x="3681" y="1755"/>
                    <a:pt x="3941" y="1788"/>
                    <a:pt x="4169" y="1690"/>
                  </a:cubicBezTo>
                  <a:cubicBezTo>
                    <a:pt x="4364" y="1625"/>
                    <a:pt x="4462" y="1397"/>
                    <a:pt x="4624" y="1300"/>
                  </a:cubicBezTo>
                  <a:cubicBezTo>
                    <a:pt x="5080" y="1007"/>
                    <a:pt x="5795" y="747"/>
                    <a:pt x="5958" y="259"/>
                  </a:cubicBezTo>
                  <a:cubicBezTo>
                    <a:pt x="5795" y="232"/>
                    <a:pt x="5541" y="1"/>
                    <a:pt x="53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5432017" y="3177902"/>
              <a:ext cx="50011" cy="24269"/>
            </a:xfrm>
            <a:custGeom>
              <a:rect b="b" l="l" r="r" t="t"/>
              <a:pathLst>
                <a:path extrusionOk="0" h="758" w="1562">
                  <a:moveTo>
                    <a:pt x="1447" y="56"/>
                  </a:moveTo>
                  <a:cubicBezTo>
                    <a:pt x="1434" y="56"/>
                    <a:pt x="1418" y="59"/>
                    <a:pt x="1399" y="65"/>
                  </a:cubicBezTo>
                  <a:cubicBezTo>
                    <a:pt x="1138" y="260"/>
                    <a:pt x="0" y="0"/>
                    <a:pt x="65" y="423"/>
                  </a:cubicBezTo>
                  <a:cubicBezTo>
                    <a:pt x="98" y="553"/>
                    <a:pt x="488" y="748"/>
                    <a:pt x="748" y="748"/>
                  </a:cubicBezTo>
                  <a:cubicBezTo>
                    <a:pt x="797" y="754"/>
                    <a:pt x="843" y="757"/>
                    <a:pt x="888" y="757"/>
                  </a:cubicBezTo>
                  <a:cubicBezTo>
                    <a:pt x="1315" y="757"/>
                    <a:pt x="1532" y="481"/>
                    <a:pt x="1561" y="98"/>
                  </a:cubicBezTo>
                  <a:cubicBezTo>
                    <a:pt x="1509" y="98"/>
                    <a:pt x="1499" y="56"/>
                    <a:pt x="1447" y="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5145686" y="3094368"/>
              <a:ext cx="322800" cy="183268"/>
            </a:xfrm>
            <a:custGeom>
              <a:rect b="b" l="l" r="r" t="t"/>
              <a:pathLst>
                <a:path extrusionOk="0" h="5724" w="10082">
                  <a:moveTo>
                    <a:pt x="566" y="1"/>
                  </a:moveTo>
                  <a:cubicBezTo>
                    <a:pt x="539" y="1"/>
                    <a:pt x="513" y="3"/>
                    <a:pt x="488" y="8"/>
                  </a:cubicBezTo>
                  <a:cubicBezTo>
                    <a:pt x="130" y="40"/>
                    <a:pt x="0" y="593"/>
                    <a:pt x="195" y="951"/>
                  </a:cubicBezTo>
                  <a:cubicBezTo>
                    <a:pt x="293" y="1081"/>
                    <a:pt x="521" y="1146"/>
                    <a:pt x="586" y="1276"/>
                  </a:cubicBezTo>
                  <a:cubicBezTo>
                    <a:pt x="651" y="1406"/>
                    <a:pt x="586" y="1536"/>
                    <a:pt x="618" y="1601"/>
                  </a:cubicBezTo>
                  <a:cubicBezTo>
                    <a:pt x="846" y="2121"/>
                    <a:pt x="1789" y="1991"/>
                    <a:pt x="2407" y="2317"/>
                  </a:cubicBezTo>
                  <a:cubicBezTo>
                    <a:pt x="2569" y="2414"/>
                    <a:pt x="2667" y="2577"/>
                    <a:pt x="2830" y="2674"/>
                  </a:cubicBezTo>
                  <a:cubicBezTo>
                    <a:pt x="2960" y="2739"/>
                    <a:pt x="3155" y="2772"/>
                    <a:pt x="3285" y="2869"/>
                  </a:cubicBezTo>
                  <a:cubicBezTo>
                    <a:pt x="3382" y="2967"/>
                    <a:pt x="3643" y="3357"/>
                    <a:pt x="3610" y="3617"/>
                  </a:cubicBezTo>
                  <a:cubicBezTo>
                    <a:pt x="3578" y="3878"/>
                    <a:pt x="2992" y="4008"/>
                    <a:pt x="3090" y="4365"/>
                  </a:cubicBezTo>
                  <a:cubicBezTo>
                    <a:pt x="3130" y="4505"/>
                    <a:pt x="3222" y="4553"/>
                    <a:pt x="3339" y="4553"/>
                  </a:cubicBezTo>
                  <a:cubicBezTo>
                    <a:pt x="3591" y="4553"/>
                    <a:pt x="3958" y="4331"/>
                    <a:pt x="4167" y="4331"/>
                  </a:cubicBezTo>
                  <a:cubicBezTo>
                    <a:pt x="4177" y="4331"/>
                    <a:pt x="4186" y="4332"/>
                    <a:pt x="4195" y="4333"/>
                  </a:cubicBezTo>
                  <a:cubicBezTo>
                    <a:pt x="4488" y="4365"/>
                    <a:pt x="4651" y="4788"/>
                    <a:pt x="4976" y="4886"/>
                  </a:cubicBezTo>
                  <a:cubicBezTo>
                    <a:pt x="5080" y="4920"/>
                    <a:pt x="5175" y="4930"/>
                    <a:pt x="5275" y="4930"/>
                  </a:cubicBezTo>
                  <a:cubicBezTo>
                    <a:pt x="5411" y="4930"/>
                    <a:pt x="5555" y="4911"/>
                    <a:pt x="5735" y="4911"/>
                  </a:cubicBezTo>
                  <a:cubicBezTo>
                    <a:pt x="5793" y="4911"/>
                    <a:pt x="5853" y="4913"/>
                    <a:pt x="5919" y="4918"/>
                  </a:cubicBezTo>
                  <a:cubicBezTo>
                    <a:pt x="6342" y="4691"/>
                    <a:pt x="6309" y="4138"/>
                    <a:pt x="6797" y="4105"/>
                  </a:cubicBezTo>
                  <a:cubicBezTo>
                    <a:pt x="6820" y="4102"/>
                    <a:pt x="6843" y="4101"/>
                    <a:pt x="6868" y="4101"/>
                  </a:cubicBezTo>
                  <a:cubicBezTo>
                    <a:pt x="7123" y="4101"/>
                    <a:pt x="7462" y="4249"/>
                    <a:pt x="7610" y="4398"/>
                  </a:cubicBezTo>
                  <a:cubicBezTo>
                    <a:pt x="7903" y="4658"/>
                    <a:pt x="7968" y="5146"/>
                    <a:pt x="8260" y="5341"/>
                  </a:cubicBezTo>
                  <a:cubicBezTo>
                    <a:pt x="8488" y="5536"/>
                    <a:pt x="8781" y="5438"/>
                    <a:pt x="9138" y="5536"/>
                  </a:cubicBezTo>
                  <a:cubicBezTo>
                    <a:pt x="9332" y="5585"/>
                    <a:pt x="9490" y="5724"/>
                    <a:pt x="9625" y="5724"/>
                  </a:cubicBezTo>
                  <a:cubicBezTo>
                    <a:pt x="9672" y="5724"/>
                    <a:pt x="9715" y="5707"/>
                    <a:pt x="9756" y="5666"/>
                  </a:cubicBezTo>
                  <a:cubicBezTo>
                    <a:pt x="10081" y="5373"/>
                    <a:pt x="9138" y="4723"/>
                    <a:pt x="8911" y="4658"/>
                  </a:cubicBezTo>
                  <a:cubicBezTo>
                    <a:pt x="8813" y="4170"/>
                    <a:pt x="8228" y="4203"/>
                    <a:pt x="8260" y="3780"/>
                  </a:cubicBezTo>
                  <a:cubicBezTo>
                    <a:pt x="8260" y="3552"/>
                    <a:pt x="8553" y="3552"/>
                    <a:pt x="8553" y="3325"/>
                  </a:cubicBezTo>
                  <a:cubicBezTo>
                    <a:pt x="8520" y="3065"/>
                    <a:pt x="7838" y="2934"/>
                    <a:pt x="7740" y="2804"/>
                  </a:cubicBezTo>
                  <a:cubicBezTo>
                    <a:pt x="7577" y="2674"/>
                    <a:pt x="7577" y="2479"/>
                    <a:pt x="7480" y="2382"/>
                  </a:cubicBezTo>
                  <a:cubicBezTo>
                    <a:pt x="7122" y="1926"/>
                    <a:pt x="6277" y="1764"/>
                    <a:pt x="5594" y="1504"/>
                  </a:cubicBezTo>
                  <a:cubicBezTo>
                    <a:pt x="5366" y="1439"/>
                    <a:pt x="5171" y="1309"/>
                    <a:pt x="4976" y="1243"/>
                  </a:cubicBezTo>
                  <a:cubicBezTo>
                    <a:pt x="4716" y="1178"/>
                    <a:pt x="4488" y="1146"/>
                    <a:pt x="4260" y="1081"/>
                  </a:cubicBezTo>
                  <a:cubicBezTo>
                    <a:pt x="3968" y="983"/>
                    <a:pt x="3805" y="788"/>
                    <a:pt x="3578" y="756"/>
                  </a:cubicBezTo>
                  <a:cubicBezTo>
                    <a:pt x="3554" y="753"/>
                    <a:pt x="3531" y="751"/>
                    <a:pt x="3507" y="751"/>
                  </a:cubicBezTo>
                  <a:cubicBezTo>
                    <a:pt x="3261" y="751"/>
                    <a:pt x="2975" y="894"/>
                    <a:pt x="2797" y="983"/>
                  </a:cubicBezTo>
                  <a:cubicBezTo>
                    <a:pt x="2546" y="1172"/>
                    <a:pt x="2355" y="1603"/>
                    <a:pt x="2079" y="1603"/>
                  </a:cubicBezTo>
                  <a:cubicBezTo>
                    <a:pt x="2069" y="1603"/>
                    <a:pt x="2059" y="1602"/>
                    <a:pt x="2049" y="1601"/>
                  </a:cubicBezTo>
                  <a:cubicBezTo>
                    <a:pt x="1821" y="1601"/>
                    <a:pt x="1561" y="1178"/>
                    <a:pt x="1529" y="983"/>
                  </a:cubicBezTo>
                  <a:cubicBezTo>
                    <a:pt x="1496" y="853"/>
                    <a:pt x="1561" y="723"/>
                    <a:pt x="1529" y="593"/>
                  </a:cubicBezTo>
                  <a:cubicBezTo>
                    <a:pt x="1439" y="352"/>
                    <a:pt x="903" y="1"/>
                    <a:pt x="5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5170660" y="3800254"/>
              <a:ext cx="62498" cy="46938"/>
            </a:xfrm>
            <a:custGeom>
              <a:rect b="b" l="l" r="r" t="t"/>
              <a:pathLst>
                <a:path extrusionOk="0" h="1466" w="1952">
                  <a:moveTo>
                    <a:pt x="550" y="0"/>
                  </a:moveTo>
                  <a:cubicBezTo>
                    <a:pt x="449" y="0"/>
                    <a:pt x="358" y="56"/>
                    <a:pt x="261" y="237"/>
                  </a:cubicBezTo>
                  <a:cubicBezTo>
                    <a:pt x="196" y="367"/>
                    <a:pt x="1" y="1050"/>
                    <a:pt x="33" y="1180"/>
                  </a:cubicBezTo>
                  <a:cubicBezTo>
                    <a:pt x="71" y="1393"/>
                    <a:pt x="219" y="1466"/>
                    <a:pt x="403" y="1466"/>
                  </a:cubicBezTo>
                  <a:cubicBezTo>
                    <a:pt x="695" y="1466"/>
                    <a:pt x="1077" y="1280"/>
                    <a:pt x="1237" y="1180"/>
                  </a:cubicBezTo>
                  <a:cubicBezTo>
                    <a:pt x="1594" y="920"/>
                    <a:pt x="1887" y="497"/>
                    <a:pt x="1952" y="139"/>
                  </a:cubicBezTo>
                  <a:cubicBezTo>
                    <a:pt x="1878" y="84"/>
                    <a:pt x="1800" y="65"/>
                    <a:pt x="1717" y="65"/>
                  </a:cubicBezTo>
                  <a:cubicBezTo>
                    <a:pt x="1542" y="65"/>
                    <a:pt x="1350" y="150"/>
                    <a:pt x="1155" y="150"/>
                  </a:cubicBezTo>
                  <a:cubicBezTo>
                    <a:pt x="1117" y="150"/>
                    <a:pt x="1079" y="147"/>
                    <a:pt x="1041" y="139"/>
                  </a:cubicBezTo>
                  <a:cubicBezTo>
                    <a:pt x="836" y="102"/>
                    <a:pt x="685" y="0"/>
                    <a:pt x="5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5012398" y="2374107"/>
              <a:ext cx="157270" cy="173983"/>
            </a:xfrm>
            <a:custGeom>
              <a:rect b="b" l="l" r="r" t="t"/>
              <a:pathLst>
                <a:path extrusionOk="0" h="5434" w="4912">
                  <a:moveTo>
                    <a:pt x="3220" y="0"/>
                  </a:moveTo>
                  <a:cubicBezTo>
                    <a:pt x="2895" y="423"/>
                    <a:pt x="3415" y="781"/>
                    <a:pt x="3513" y="1106"/>
                  </a:cubicBezTo>
                  <a:cubicBezTo>
                    <a:pt x="3676" y="1626"/>
                    <a:pt x="3383" y="2114"/>
                    <a:pt x="3123" y="2277"/>
                  </a:cubicBezTo>
                  <a:cubicBezTo>
                    <a:pt x="2993" y="2309"/>
                    <a:pt x="2863" y="2309"/>
                    <a:pt x="2765" y="2374"/>
                  </a:cubicBezTo>
                  <a:cubicBezTo>
                    <a:pt x="2602" y="2472"/>
                    <a:pt x="2602" y="2894"/>
                    <a:pt x="2342" y="2992"/>
                  </a:cubicBezTo>
                  <a:cubicBezTo>
                    <a:pt x="2225" y="3044"/>
                    <a:pt x="2092" y="3054"/>
                    <a:pt x="1950" y="3054"/>
                  </a:cubicBezTo>
                  <a:cubicBezTo>
                    <a:pt x="1856" y="3054"/>
                    <a:pt x="1757" y="3050"/>
                    <a:pt x="1656" y="3050"/>
                  </a:cubicBezTo>
                  <a:cubicBezTo>
                    <a:pt x="1529" y="3050"/>
                    <a:pt x="1399" y="3057"/>
                    <a:pt x="1269" y="3090"/>
                  </a:cubicBezTo>
                  <a:cubicBezTo>
                    <a:pt x="1041" y="3122"/>
                    <a:pt x="716" y="3447"/>
                    <a:pt x="554" y="3642"/>
                  </a:cubicBezTo>
                  <a:cubicBezTo>
                    <a:pt x="424" y="3772"/>
                    <a:pt x="1" y="4130"/>
                    <a:pt x="1" y="4358"/>
                  </a:cubicBezTo>
                  <a:cubicBezTo>
                    <a:pt x="1" y="4553"/>
                    <a:pt x="261" y="4683"/>
                    <a:pt x="456" y="4943"/>
                  </a:cubicBezTo>
                  <a:cubicBezTo>
                    <a:pt x="611" y="5129"/>
                    <a:pt x="766" y="5433"/>
                    <a:pt x="977" y="5433"/>
                  </a:cubicBezTo>
                  <a:cubicBezTo>
                    <a:pt x="988" y="5433"/>
                    <a:pt x="998" y="5432"/>
                    <a:pt x="1009" y="5431"/>
                  </a:cubicBezTo>
                  <a:cubicBezTo>
                    <a:pt x="1399" y="5366"/>
                    <a:pt x="1074" y="4683"/>
                    <a:pt x="1367" y="4520"/>
                  </a:cubicBezTo>
                  <a:lnTo>
                    <a:pt x="1367" y="4520"/>
                  </a:lnTo>
                  <a:cubicBezTo>
                    <a:pt x="1422" y="4538"/>
                    <a:pt x="1474" y="4545"/>
                    <a:pt x="1522" y="4545"/>
                  </a:cubicBezTo>
                  <a:cubicBezTo>
                    <a:pt x="1931" y="4545"/>
                    <a:pt x="2127" y="4000"/>
                    <a:pt x="2505" y="4000"/>
                  </a:cubicBezTo>
                  <a:cubicBezTo>
                    <a:pt x="2644" y="4000"/>
                    <a:pt x="2760" y="4143"/>
                    <a:pt x="2913" y="4143"/>
                  </a:cubicBezTo>
                  <a:cubicBezTo>
                    <a:pt x="2938" y="4143"/>
                    <a:pt x="2965" y="4139"/>
                    <a:pt x="2993" y="4130"/>
                  </a:cubicBezTo>
                  <a:cubicBezTo>
                    <a:pt x="3188" y="4065"/>
                    <a:pt x="3253" y="3707"/>
                    <a:pt x="3480" y="3610"/>
                  </a:cubicBezTo>
                  <a:cubicBezTo>
                    <a:pt x="3968" y="3382"/>
                    <a:pt x="4586" y="3545"/>
                    <a:pt x="4911" y="3155"/>
                  </a:cubicBezTo>
                  <a:cubicBezTo>
                    <a:pt x="4814" y="2829"/>
                    <a:pt x="4749" y="2472"/>
                    <a:pt x="4619" y="2114"/>
                  </a:cubicBezTo>
                  <a:cubicBezTo>
                    <a:pt x="4586" y="1951"/>
                    <a:pt x="4456" y="1821"/>
                    <a:pt x="4456" y="1724"/>
                  </a:cubicBezTo>
                  <a:cubicBezTo>
                    <a:pt x="4424" y="1496"/>
                    <a:pt x="4554" y="1301"/>
                    <a:pt x="4521" y="1106"/>
                  </a:cubicBezTo>
                  <a:cubicBezTo>
                    <a:pt x="4424" y="586"/>
                    <a:pt x="3741" y="65"/>
                    <a:pt x="3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5090488" y="2306262"/>
              <a:ext cx="73960" cy="63715"/>
            </a:xfrm>
            <a:custGeom>
              <a:rect b="b" l="l" r="r" t="t"/>
              <a:pathLst>
                <a:path extrusionOk="0" h="1990" w="2310">
                  <a:moveTo>
                    <a:pt x="79" y="0"/>
                  </a:moveTo>
                  <a:cubicBezTo>
                    <a:pt x="63" y="0"/>
                    <a:pt x="48" y="2"/>
                    <a:pt x="33" y="5"/>
                  </a:cubicBezTo>
                  <a:cubicBezTo>
                    <a:pt x="33" y="38"/>
                    <a:pt x="1" y="38"/>
                    <a:pt x="1" y="103"/>
                  </a:cubicBezTo>
                  <a:cubicBezTo>
                    <a:pt x="131" y="428"/>
                    <a:pt x="326" y="591"/>
                    <a:pt x="261" y="916"/>
                  </a:cubicBezTo>
                  <a:cubicBezTo>
                    <a:pt x="196" y="1111"/>
                    <a:pt x="1" y="1241"/>
                    <a:pt x="1" y="1404"/>
                  </a:cubicBezTo>
                  <a:cubicBezTo>
                    <a:pt x="1" y="1664"/>
                    <a:pt x="391" y="1924"/>
                    <a:pt x="651" y="1989"/>
                  </a:cubicBezTo>
                  <a:cubicBezTo>
                    <a:pt x="716" y="1729"/>
                    <a:pt x="554" y="1534"/>
                    <a:pt x="846" y="1469"/>
                  </a:cubicBezTo>
                  <a:cubicBezTo>
                    <a:pt x="872" y="1462"/>
                    <a:pt x="898" y="1458"/>
                    <a:pt x="924" y="1458"/>
                  </a:cubicBezTo>
                  <a:cubicBezTo>
                    <a:pt x="1118" y="1458"/>
                    <a:pt x="1329" y="1634"/>
                    <a:pt x="1521" y="1634"/>
                  </a:cubicBezTo>
                  <a:cubicBezTo>
                    <a:pt x="1535" y="1634"/>
                    <a:pt x="1548" y="1633"/>
                    <a:pt x="1562" y="1631"/>
                  </a:cubicBezTo>
                  <a:cubicBezTo>
                    <a:pt x="1724" y="1599"/>
                    <a:pt x="1854" y="1339"/>
                    <a:pt x="1985" y="1241"/>
                  </a:cubicBezTo>
                  <a:cubicBezTo>
                    <a:pt x="2115" y="1176"/>
                    <a:pt x="2245" y="1209"/>
                    <a:pt x="2310" y="1046"/>
                  </a:cubicBezTo>
                  <a:cubicBezTo>
                    <a:pt x="2277" y="623"/>
                    <a:pt x="1919" y="688"/>
                    <a:pt x="1529" y="591"/>
                  </a:cubicBezTo>
                  <a:cubicBezTo>
                    <a:pt x="915" y="499"/>
                    <a:pt x="358" y="0"/>
                    <a:pt x="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5115494" y="3287529"/>
              <a:ext cx="14088" cy="9093"/>
            </a:xfrm>
            <a:custGeom>
              <a:rect b="b" l="l" r="r" t="t"/>
              <a:pathLst>
                <a:path extrusionOk="0" h="284" w="440">
                  <a:moveTo>
                    <a:pt x="240" y="1"/>
                  </a:moveTo>
                  <a:cubicBezTo>
                    <a:pt x="125" y="1"/>
                    <a:pt x="0" y="61"/>
                    <a:pt x="0" y="153"/>
                  </a:cubicBezTo>
                  <a:cubicBezTo>
                    <a:pt x="17" y="235"/>
                    <a:pt x="130" y="284"/>
                    <a:pt x="236" y="284"/>
                  </a:cubicBezTo>
                  <a:cubicBezTo>
                    <a:pt x="342" y="284"/>
                    <a:pt x="439" y="235"/>
                    <a:pt x="423" y="121"/>
                  </a:cubicBezTo>
                  <a:cubicBezTo>
                    <a:pt x="409" y="36"/>
                    <a:pt x="328"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a:off x="5060296" y="2260606"/>
              <a:ext cx="35443" cy="27119"/>
            </a:xfrm>
            <a:custGeom>
              <a:rect b="b" l="l" r="r" t="t"/>
              <a:pathLst>
                <a:path extrusionOk="0" h="847" w="1107">
                  <a:moveTo>
                    <a:pt x="98" y="1"/>
                  </a:moveTo>
                  <a:lnTo>
                    <a:pt x="98" y="1"/>
                  </a:lnTo>
                  <a:cubicBezTo>
                    <a:pt x="1" y="358"/>
                    <a:pt x="326" y="716"/>
                    <a:pt x="619" y="846"/>
                  </a:cubicBezTo>
                  <a:cubicBezTo>
                    <a:pt x="1106" y="521"/>
                    <a:pt x="391" y="163"/>
                    <a:pt x="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5003049" y="3235629"/>
              <a:ext cx="59360" cy="34963"/>
            </a:xfrm>
            <a:custGeom>
              <a:rect b="b" l="l" r="r" t="t"/>
              <a:pathLst>
                <a:path extrusionOk="0" h="1092" w="1854">
                  <a:moveTo>
                    <a:pt x="1554" y="0"/>
                  </a:moveTo>
                  <a:cubicBezTo>
                    <a:pt x="1129" y="0"/>
                    <a:pt x="819" y="308"/>
                    <a:pt x="553" y="441"/>
                  </a:cubicBezTo>
                  <a:cubicBezTo>
                    <a:pt x="325" y="571"/>
                    <a:pt x="0" y="636"/>
                    <a:pt x="0" y="961"/>
                  </a:cubicBezTo>
                  <a:cubicBezTo>
                    <a:pt x="65" y="994"/>
                    <a:pt x="98" y="1026"/>
                    <a:pt x="130" y="1092"/>
                  </a:cubicBezTo>
                  <a:cubicBezTo>
                    <a:pt x="488" y="1059"/>
                    <a:pt x="716" y="766"/>
                    <a:pt x="1008" y="604"/>
                  </a:cubicBezTo>
                  <a:cubicBezTo>
                    <a:pt x="1268" y="409"/>
                    <a:pt x="1724" y="441"/>
                    <a:pt x="1854" y="51"/>
                  </a:cubicBezTo>
                  <a:cubicBezTo>
                    <a:pt x="1748" y="16"/>
                    <a:pt x="1648" y="0"/>
                    <a:pt x="15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4949932" y="3069619"/>
              <a:ext cx="75017" cy="17386"/>
            </a:xfrm>
            <a:custGeom>
              <a:rect b="b" l="l" r="r" t="t"/>
              <a:pathLst>
                <a:path extrusionOk="0" h="543" w="2343">
                  <a:moveTo>
                    <a:pt x="586" y="0"/>
                  </a:moveTo>
                  <a:cubicBezTo>
                    <a:pt x="293" y="33"/>
                    <a:pt x="33" y="293"/>
                    <a:pt x="1" y="521"/>
                  </a:cubicBezTo>
                  <a:cubicBezTo>
                    <a:pt x="48" y="536"/>
                    <a:pt x="85" y="542"/>
                    <a:pt x="117" y="542"/>
                  </a:cubicBezTo>
                  <a:cubicBezTo>
                    <a:pt x="219" y="542"/>
                    <a:pt x="267" y="480"/>
                    <a:pt x="391" y="456"/>
                  </a:cubicBezTo>
                  <a:cubicBezTo>
                    <a:pt x="476" y="441"/>
                    <a:pt x="566" y="435"/>
                    <a:pt x="659" y="435"/>
                  </a:cubicBezTo>
                  <a:cubicBezTo>
                    <a:pt x="1045" y="435"/>
                    <a:pt x="1482" y="538"/>
                    <a:pt x="1814" y="538"/>
                  </a:cubicBezTo>
                  <a:cubicBezTo>
                    <a:pt x="2105" y="538"/>
                    <a:pt x="2315" y="459"/>
                    <a:pt x="2342" y="163"/>
                  </a:cubicBezTo>
                  <a:cubicBezTo>
                    <a:pt x="2238" y="111"/>
                    <a:pt x="2124" y="95"/>
                    <a:pt x="2003" y="95"/>
                  </a:cubicBezTo>
                  <a:cubicBezTo>
                    <a:pt x="1822" y="95"/>
                    <a:pt x="1627" y="130"/>
                    <a:pt x="1432" y="130"/>
                  </a:cubicBezTo>
                  <a:cubicBezTo>
                    <a:pt x="1106" y="130"/>
                    <a:pt x="781" y="0"/>
                    <a:pt x="5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a:off x="4929121" y="3099811"/>
              <a:ext cx="77066" cy="87888"/>
            </a:xfrm>
            <a:custGeom>
              <a:rect b="b" l="l" r="r" t="t"/>
              <a:pathLst>
                <a:path extrusionOk="0" h="2745" w="2407">
                  <a:moveTo>
                    <a:pt x="618" y="0"/>
                  </a:moveTo>
                  <a:cubicBezTo>
                    <a:pt x="325" y="0"/>
                    <a:pt x="358" y="521"/>
                    <a:pt x="293" y="781"/>
                  </a:cubicBezTo>
                  <a:cubicBezTo>
                    <a:pt x="228" y="976"/>
                    <a:pt x="0" y="1171"/>
                    <a:pt x="33" y="1334"/>
                  </a:cubicBezTo>
                  <a:cubicBezTo>
                    <a:pt x="33" y="1561"/>
                    <a:pt x="325" y="1626"/>
                    <a:pt x="358" y="1886"/>
                  </a:cubicBezTo>
                  <a:cubicBezTo>
                    <a:pt x="423" y="2212"/>
                    <a:pt x="130" y="2634"/>
                    <a:pt x="423" y="2732"/>
                  </a:cubicBezTo>
                  <a:cubicBezTo>
                    <a:pt x="456" y="2741"/>
                    <a:pt x="486" y="2745"/>
                    <a:pt x="514" y="2745"/>
                  </a:cubicBezTo>
                  <a:cubicBezTo>
                    <a:pt x="998" y="2745"/>
                    <a:pt x="643" y="1458"/>
                    <a:pt x="1073" y="1366"/>
                  </a:cubicBezTo>
                  <a:cubicBezTo>
                    <a:pt x="1291" y="1739"/>
                    <a:pt x="1598" y="2706"/>
                    <a:pt x="2135" y="2706"/>
                  </a:cubicBezTo>
                  <a:cubicBezTo>
                    <a:pt x="2160" y="2706"/>
                    <a:pt x="2186" y="2704"/>
                    <a:pt x="2212" y="2699"/>
                  </a:cubicBezTo>
                  <a:cubicBezTo>
                    <a:pt x="2342" y="2602"/>
                    <a:pt x="2277" y="2309"/>
                    <a:pt x="2309" y="2082"/>
                  </a:cubicBezTo>
                  <a:cubicBezTo>
                    <a:pt x="2016" y="1756"/>
                    <a:pt x="1919" y="1236"/>
                    <a:pt x="1691" y="846"/>
                  </a:cubicBezTo>
                  <a:cubicBezTo>
                    <a:pt x="1854" y="553"/>
                    <a:pt x="2407" y="488"/>
                    <a:pt x="2374" y="98"/>
                  </a:cubicBezTo>
                  <a:cubicBezTo>
                    <a:pt x="2323" y="88"/>
                    <a:pt x="2273" y="83"/>
                    <a:pt x="2224" y="83"/>
                  </a:cubicBezTo>
                  <a:cubicBezTo>
                    <a:pt x="1833" y="83"/>
                    <a:pt x="1487" y="365"/>
                    <a:pt x="1184" y="365"/>
                  </a:cubicBezTo>
                  <a:cubicBezTo>
                    <a:pt x="1158" y="365"/>
                    <a:pt x="1132" y="363"/>
                    <a:pt x="1106" y="358"/>
                  </a:cubicBezTo>
                  <a:cubicBezTo>
                    <a:pt x="1008" y="326"/>
                    <a:pt x="781"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p:cNvSpPr/>
            <p:nvPr/>
          </p:nvSpPr>
          <p:spPr>
            <a:xfrm>
              <a:off x="4945770" y="3234860"/>
              <a:ext cx="23981" cy="11494"/>
            </a:xfrm>
            <a:custGeom>
              <a:rect b="b" l="l" r="r" t="t"/>
              <a:pathLst>
                <a:path extrusionOk="0" h="359" w="749">
                  <a:moveTo>
                    <a:pt x="315" y="1"/>
                  </a:moveTo>
                  <a:cubicBezTo>
                    <a:pt x="173" y="1"/>
                    <a:pt x="41" y="45"/>
                    <a:pt x="1" y="140"/>
                  </a:cubicBezTo>
                  <a:cubicBezTo>
                    <a:pt x="41" y="262"/>
                    <a:pt x="284" y="358"/>
                    <a:pt x="485" y="358"/>
                  </a:cubicBezTo>
                  <a:cubicBezTo>
                    <a:pt x="606" y="358"/>
                    <a:pt x="712" y="323"/>
                    <a:pt x="749" y="238"/>
                  </a:cubicBezTo>
                  <a:cubicBezTo>
                    <a:pt x="730" y="86"/>
                    <a:pt x="512" y="1"/>
                    <a:pt x="3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a:off x="4931202" y="3253847"/>
              <a:ext cx="20843" cy="14664"/>
            </a:xfrm>
            <a:custGeom>
              <a:rect b="b" l="l" r="r" t="t"/>
              <a:pathLst>
                <a:path extrusionOk="0" h="458" w="651">
                  <a:moveTo>
                    <a:pt x="231" y="0"/>
                  </a:moveTo>
                  <a:cubicBezTo>
                    <a:pt x="144" y="0"/>
                    <a:pt x="60" y="30"/>
                    <a:pt x="0" y="100"/>
                  </a:cubicBezTo>
                  <a:cubicBezTo>
                    <a:pt x="65" y="327"/>
                    <a:pt x="326" y="392"/>
                    <a:pt x="553" y="457"/>
                  </a:cubicBezTo>
                  <a:cubicBezTo>
                    <a:pt x="586" y="425"/>
                    <a:pt x="618" y="392"/>
                    <a:pt x="651" y="360"/>
                  </a:cubicBezTo>
                  <a:cubicBezTo>
                    <a:pt x="651" y="157"/>
                    <a:pt x="431" y="0"/>
                    <a:pt x="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a:off x="4878085" y="3233676"/>
              <a:ext cx="48987" cy="14024"/>
            </a:xfrm>
            <a:custGeom>
              <a:rect b="b" l="l" r="r" t="t"/>
              <a:pathLst>
                <a:path extrusionOk="0" h="438" w="1530">
                  <a:moveTo>
                    <a:pt x="1210" y="0"/>
                  </a:moveTo>
                  <a:cubicBezTo>
                    <a:pt x="1020" y="0"/>
                    <a:pt x="784" y="79"/>
                    <a:pt x="586" y="79"/>
                  </a:cubicBezTo>
                  <a:cubicBezTo>
                    <a:pt x="558" y="83"/>
                    <a:pt x="530" y="85"/>
                    <a:pt x="501" y="85"/>
                  </a:cubicBezTo>
                  <a:cubicBezTo>
                    <a:pt x="403" y="85"/>
                    <a:pt x="304" y="67"/>
                    <a:pt x="217" y="67"/>
                  </a:cubicBezTo>
                  <a:cubicBezTo>
                    <a:pt x="124" y="67"/>
                    <a:pt x="45" y="88"/>
                    <a:pt x="1" y="177"/>
                  </a:cubicBezTo>
                  <a:cubicBezTo>
                    <a:pt x="66" y="437"/>
                    <a:pt x="359" y="437"/>
                    <a:pt x="684" y="437"/>
                  </a:cubicBezTo>
                  <a:cubicBezTo>
                    <a:pt x="759" y="362"/>
                    <a:pt x="876" y="350"/>
                    <a:pt x="1002" y="350"/>
                  </a:cubicBezTo>
                  <a:cubicBezTo>
                    <a:pt x="1067" y="350"/>
                    <a:pt x="1133" y="353"/>
                    <a:pt x="1198" y="353"/>
                  </a:cubicBezTo>
                  <a:cubicBezTo>
                    <a:pt x="1335" y="353"/>
                    <a:pt x="1461" y="338"/>
                    <a:pt x="1529" y="242"/>
                  </a:cubicBezTo>
                  <a:cubicBezTo>
                    <a:pt x="1485" y="52"/>
                    <a:pt x="1363" y="0"/>
                    <a:pt x="12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4769803" y="3282022"/>
              <a:ext cx="679956" cy="486250"/>
            </a:xfrm>
            <a:custGeom>
              <a:rect b="b" l="l" r="r" t="t"/>
              <a:pathLst>
                <a:path extrusionOk="0" h="15187" w="21237">
                  <a:moveTo>
                    <a:pt x="17301" y="0"/>
                  </a:moveTo>
                  <a:cubicBezTo>
                    <a:pt x="16976" y="130"/>
                    <a:pt x="16813" y="683"/>
                    <a:pt x="16716" y="1073"/>
                  </a:cubicBezTo>
                  <a:cubicBezTo>
                    <a:pt x="16651" y="1236"/>
                    <a:pt x="16553" y="1366"/>
                    <a:pt x="16521" y="1529"/>
                  </a:cubicBezTo>
                  <a:cubicBezTo>
                    <a:pt x="16456" y="1951"/>
                    <a:pt x="16423" y="2472"/>
                    <a:pt x="16228" y="2894"/>
                  </a:cubicBezTo>
                  <a:cubicBezTo>
                    <a:pt x="16072" y="3238"/>
                    <a:pt x="15796" y="3612"/>
                    <a:pt x="15515" y="3612"/>
                  </a:cubicBezTo>
                  <a:cubicBezTo>
                    <a:pt x="15503" y="3612"/>
                    <a:pt x="15492" y="3611"/>
                    <a:pt x="15480" y="3610"/>
                  </a:cubicBezTo>
                  <a:cubicBezTo>
                    <a:pt x="15220" y="3610"/>
                    <a:pt x="15090" y="3350"/>
                    <a:pt x="14895" y="3220"/>
                  </a:cubicBezTo>
                  <a:cubicBezTo>
                    <a:pt x="14830" y="3155"/>
                    <a:pt x="14700" y="3155"/>
                    <a:pt x="14602" y="3090"/>
                  </a:cubicBezTo>
                  <a:cubicBezTo>
                    <a:pt x="14505" y="3025"/>
                    <a:pt x="14342" y="2829"/>
                    <a:pt x="14114" y="2699"/>
                  </a:cubicBezTo>
                  <a:cubicBezTo>
                    <a:pt x="13854" y="2537"/>
                    <a:pt x="13366" y="2374"/>
                    <a:pt x="13366" y="2049"/>
                  </a:cubicBezTo>
                  <a:cubicBezTo>
                    <a:pt x="13366" y="1756"/>
                    <a:pt x="13626" y="1724"/>
                    <a:pt x="13854" y="1626"/>
                  </a:cubicBezTo>
                  <a:cubicBezTo>
                    <a:pt x="13952" y="1496"/>
                    <a:pt x="13854" y="1399"/>
                    <a:pt x="13887" y="1269"/>
                  </a:cubicBezTo>
                  <a:cubicBezTo>
                    <a:pt x="13952" y="1073"/>
                    <a:pt x="14179" y="943"/>
                    <a:pt x="14147" y="748"/>
                  </a:cubicBezTo>
                  <a:cubicBezTo>
                    <a:pt x="14134" y="578"/>
                    <a:pt x="14042" y="529"/>
                    <a:pt x="13917" y="529"/>
                  </a:cubicBezTo>
                  <a:cubicBezTo>
                    <a:pt x="13748" y="529"/>
                    <a:pt x="13518" y="620"/>
                    <a:pt x="13346" y="620"/>
                  </a:cubicBezTo>
                  <a:cubicBezTo>
                    <a:pt x="13331" y="620"/>
                    <a:pt x="13316" y="620"/>
                    <a:pt x="13301" y="618"/>
                  </a:cubicBezTo>
                  <a:cubicBezTo>
                    <a:pt x="12781" y="618"/>
                    <a:pt x="12228" y="163"/>
                    <a:pt x="11870" y="130"/>
                  </a:cubicBezTo>
                  <a:lnTo>
                    <a:pt x="11870" y="130"/>
                  </a:lnTo>
                  <a:cubicBezTo>
                    <a:pt x="11740" y="260"/>
                    <a:pt x="11903" y="358"/>
                    <a:pt x="11870" y="553"/>
                  </a:cubicBezTo>
                  <a:cubicBezTo>
                    <a:pt x="11800" y="666"/>
                    <a:pt x="11699" y="693"/>
                    <a:pt x="11584" y="693"/>
                  </a:cubicBezTo>
                  <a:cubicBezTo>
                    <a:pt x="11475" y="693"/>
                    <a:pt x="11354" y="669"/>
                    <a:pt x="11232" y="669"/>
                  </a:cubicBezTo>
                  <a:cubicBezTo>
                    <a:pt x="11185" y="669"/>
                    <a:pt x="11137" y="673"/>
                    <a:pt x="11090" y="683"/>
                  </a:cubicBezTo>
                  <a:cubicBezTo>
                    <a:pt x="10732" y="781"/>
                    <a:pt x="10570" y="1171"/>
                    <a:pt x="10342" y="1464"/>
                  </a:cubicBezTo>
                  <a:cubicBezTo>
                    <a:pt x="10212" y="1691"/>
                    <a:pt x="10049" y="2016"/>
                    <a:pt x="9887" y="2049"/>
                  </a:cubicBezTo>
                  <a:cubicBezTo>
                    <a:pt x="9841" y="2062"/>
                    <a:pt x="9799" y="2068"/>
                    <a:pt x="9758" y="2068"/>
                  </a:cubicBezTo>
                  <a:cubicBezTo>
                    <a:pt x="9391" y="2068"/>
                    <a:pt x="9197" y="1590"/>
                    <a:pt x="8846" y="1561"/>
                  </a:cubicBezTo>
                  <a:cubicBezTo>
                    <a:pt x="8716" y="1561"/>
                    <a:pt x="8488" y="1626"/>
                    <a:pt x="8358" y="1691"/>
                  </a:cubicBezTo>
                  <a:cubicBezTo>
                    <a:pt x="8163" y="1789"/>
                    <a:pt x="7838" y="1984"/>
                    <a:pt x="7675" y="2114"/>
                  </a:cubicBezTo>
                  <a:cubicBezTo>
                    <a:pt x="7448" y="2309"/>
                    <a:pt x="7415" y="2602"/>
                    <a:pt x="7220" y="2797"/>
                  </a:cubicBezTo>
                  <a:cubicBezTo>
                    <a:pt x="7123" y="2894"/>
                    <a:pt x="6830" y="3025"/>
                    <a:pt x="6700" y="3057"/>
                  </a:cubicBezTo>
                  <a:cubicBezTo>
                    <a:pt x="6670" y="3064"/>
                    <a:pt x="6641" y="3067"/>
                    <a:pt x="6611" y="3067"/>
                  </a:cubicBezTo>
                  <a:cubicBezTo>
                    <a:pt x="6559" y="3067"/>
                    <a:pt x="6506" y="3059"/>
                    <a:pt x="6454" y="3059"/>
                  </a:cubicBezTo>
                  <a:cubicBezTo>
                    <a:pt x="6406" y="3059"/>
                    <a:pt x="6358" y="3066"/>
                    <a:pt x="6310" y="3090"/>
                  </a:cubicBezTo>
                  <a:cubicBezTo>
                    <a:pt x="6049" y="3187"/>
                    <a:pt x="6082" y="3480"/>
                    <a:pt x="5952" y="3805"/>
                  </a:cubicBezTo>
                  <a:cubicBezTo>
                    <a:pt x="5854" y="4065"/>
                    <a:pt x="5432" y="4488"/>
                    <a:pt x="5139" y="4683"/>
                  </a:cubicBezTo>
                  <a:cubicBezTo>
                    <a:pt x="4879" y="4846"/>
                    <a:pt x="4554" y="4813"/>
                    <a:pt x="4196" y="4878"/>
                  </a:cubicBezTo>
                  <a:cubicBezTo>
                    <a:pt x="3838" y="4976"/>
                    <a:pt x="3513" y="5171"/>
                    <a:pt x="3253" y="5236"/>
                  </a:cubicBezTo>
                  <a:cubicBezTo>
                    <a:pt x="3188" y="5236"/>
                    <a:pt x="3094" y="5221"/>
                    <a:pt x="3009" y="5221"/>
                  </a:cubicBezTo>
                  <a:cubicBezTo>
                    <a:pt x="2967" y="5221"/>
                    <a:pt x="2928" y="5225"/>
                    <a:pt x="2895" y="5236"/>
                  </a:cubicBezTo>
                  <a:cubicBezTo>
                    <a:pt x="2440" y="5301"/>
                    <a:pt x="2082" y="5724"/>
                    <a:pt x="1627" y="5919"/>
                  </a:cubicBezTo>
                  <a:cubicBezTo>
                    <a:pt x="1497" y="5984"/>
                    <a:pt x="1171" y="6114"/>
                    <a:pt x="1106" y="6244"/>
                  </a:cubicBezTo>
                  <a:cubicBezTo>
                    <a:pt x="1041" y="6342"/>
                    <a:pt x="1041" y="6602"/>
                    <a:pt x="976" y="6732"/>
                  </a:cubicBezTo>
                  <a:cubicBezTo>
                    <a:pt x="879" y="7024"/>
                    <a:pt x="684" y="7122"/>
                    <a:pt x="684" y="7382"/>
                  </a:cubicBezTo>
                  <a:cubicBezTo>
                    <a:pt x="684" y="7707"/>
                    <a:pt x="911" y="7740"/>
                    <a:pt x="814" y="8000"/>
                  </a:cubicBezTo>
                  <a:cubicBezTo>
                    <a:pt x="749" y="8163"/>
                    <a:pt x="521" y="8195"/>
                    <a:pt x="489" y="8390"/>
                  </a:cubicBezTo>
                  <a:cubicBezTo>
                    <a:pt x="456" y="8488"/>
                    <a:pt x="554" y="8650"/>
                    <a:pt x="586" y="8813"/>
                  </a:cubicBezTo>
                  <a:cubicBezTo>
                    <a:pt x="586" y="8943"/>
                    <a:pt x="554" y="9073"/>
                    <a:pt x="586" y="9171"/>
                  </a:cubicBezTo>
                  <a:cubicBezTo>
                    <a:pt x="619" y="9463"/>
                    <a:pt x="781" y="9691"/>
                    <a:pt x="781" y="9951"/>
                  </a:cubicBezTo>
                  <a:cubicBezTo>
                    <a:pt x="781" y="10146"/>
                    <a:pt x="684" y="10341"/>
                    <a:pt x="651" y="10537"/>
                  </a:cubicBezTo>
                  <a:cubicBezTo>
                    <a:pt x="651" y="10797"/>
                    <a:pt x="781" y="11024"/>
                    <a:pt x="781" y="11219"/>
                  </a:cubicBezTo>
                  <a:cubicBezTo>
                    <a:pt x="781" y="11447"/>
                    <a:pt x="586" y="11870"/>
                    <a:pt x="456" y="12032"/>
                  </a:cubicBezTo>
                  <a:cubicBezTo>
                    <a:pt x="358" y="12195"/>
                    <a:pt x="1" y="12325"/>
                    <a:pt x="33" y="12553"/>
                  </a:cubicBezTo>
                  <a:cubicBezTo>
                    <a:pt x="33" y="12845"/>
                    <a:pt x="358" y="12943"/>
                    <a:pt x="554" y="13106"/>
                  </a:cubicBezTo>
                  <a:cubicBezTo>
                    <a:pt x="656" y="13120"/>
                    <a:pt x="752" y="13126"/>
                    <a:pt x="842" y="13126"/>
                  </a:cubicBezTo>
                  <a:cubicBezTo>
                    <a:pt x="1578" y="13126"/>
                    <a:pt x="1922" y="12694"/>
                    <a:pt x="2472" y="12520"/>
                  </a:cubicBezTo>
                  <a:cubicBezTo>
                    <a:pt x="2686" y="12464"/>
                    <a:pt x="2899" y="12447"/>
                    <a:pt x="3113" y="12447"/>
                  </a:cubicBezTo>
                  <a:cubicBezTo>
                    <a:pt x="3458" y="12447"/>
                    <a:pt x="3803" y="12492"/>
                    <a:pt x="4149" y="12492"/>
                  </a:cubicBezTo>
                  <a:cubicBezTo>
                    <a:pt x="4208" y="12492"/>
                    <a:pt x="4267" y="12491"/>
                    <a:pt x="4326" y="12488"/>
                  </a:cubicBezTo>
                  <a:cubicBezTo>
                    <a:pt x="4684" y="12163"/>
                    <a:pt x="5334" y="11707"/>
                    <a:pt x="5919" y="11610"/>
                  </a:cubicBezTo>
                  <a:cubicBezTo>
                    <a:pt x="5984" y="11599"/>
                    <a:pt x="6049" y="11595"/>
                    <a:pt x="6114" y="11595"/>
                  </a:cubicBezTo>
                  <a:cubicBezTo>
                    <a:pt x="6245" y="11595"/>
                    <a:pt x="6375" y="11610"/>
                    <a:pt x="6505" y="11610"/>
                  </a:cubicBezTo>
                  <a:cubicBezTo>
                    <a:pt x="7132" y="11524"/>
                    <a:pt x="7634" y="11164"/>
                    <a:pt x="8362" y="11164"/>
                  </a:cubicBezTo>
                  <a:cubicBezTo>
                    <a:pt x="8464" y="11164"/>
                    <a:pt x="8571" y="11171"/>
                    <a:pt x="8684" y="11187"/>
                  </a:cubicBezTo>
                  <a:cubicBezTo>
                    <a:pt x="8879" y="11219"/>
                    <a:pt x="9496" y="11447"/>
                    <a:pt x="9692" y="11577"/>
                  </a:cubicBezTo>
                  <a:cubicBezTo>
                    <a:pt x="9822" y="11675"/>
                    <a:pt x="10147" y="12260"/>
                    <a:pt x="10179" y="12423"/>
                  </a:cubicBezTo>
                  <a:cubicBezTo>
                    <a:pt x="10212" y="12585"/>
                    <a:pt x="10049" y="12845"/>
                    <a:pt x="10277" y="12911"/>
                  </a:cubicBezTo>
                  <a:cubicBezTo>
                    <a:pt x="10289" y="12912"/>
                    <a:pt x="10300" y="12913"/>
                    <a:pt x="10312" y="12913"/>
                  </a:cubicBezTo>
                  <a:cubicBezTo>
                    <a:pt x="10522" y="12913"/>
                    <a:pt x="10679" y="12644"/>
                    <a:pt x="10895" y="12520"/>
                  </a:cubicBezTo>
                  <a:cubicBezTo>
                    <a:pt x="11090" y="12423"/>
                    <a:pt x="11285" y="12358"/>
                    <a:pt x="11480" y="12293"/>
                  </a:cubicBezTo>
                  <a:lnTo>
                    <a:pt x="11480" y="12293"/>
                  </a:lnTo>
                  <a:cubicBezTo>
                    <a:pt x="11383" y="12390"/>
                    <a:pt x="11350" y="12520"/>
                    <a:pt x="11350" y="12715"/>
                  </a:cubicBezTo>
                  <a:cubicBezTo>
                    <a:pt x="11578" y="12845"/>
                    <a:pt x="11545" y="13073"/>
                    <a:pt x="11513" y="13301"/>
                  </a:cubicBezTo>
                  <a:cubicBezTo>
                    <a:pt x="11578" y="13463"/>
                    <a:pt x="11805" y="13528"/>
                    <a:pt x="11805" y="13756"/>
                  </a:cubicBezTo>
                  <a:cubicBezTo>
                    <a:pt x="11838" y="13984"/>
                    <a:pt x="11643" y="14081"/>
                    <a:pt x="11675" y="14341"/>
                  </a:cubicBezTo>
                  <a:cubicBezTo>
                    <a:pt x="11740" y="14797"/>
                    <a:pt x="12196" y="14797"/>
                    <a:pt x="12618" y="14927"/>
                  </a:cubicBezTo>
                  <a:cubicBezTo>
                    <a:pt x="12813" y="14992"/>
                    <a:pt x="12879" y="15089"/>
                    <a:pt x="13009" y="15089"/>
                  </a:cubicBezTo>
                  <a:cubicBezTo>
                    <a:pt x="13342" y="15089"/>
                    <a:pt x="13506" y="14891"/>
                    <a:pt x="13738" y="14891"/>
                  </a:cubicBezTo>
                  <a:cubicBezTo>
                    <a:pt x="13755" y="14891"/>
                    <a:pt x="13772" y="14892"/>
                    <a:pt x="13789" y="14894"/>
                  </a:cubicBezTo>
                  <a:cubicBezTo>
                    <a:pt x="13984" y="14927"/>
                    <a:pt x="14212" y="15187"/>
                    <a:pt x="14439" y="15187"/>
                  </a:cubicBezTo>
                  <a:cubicBezTo>
                    <a:pt x="14635" y="15187"/>
                    <a:pt x="14927" y="14862"/>
                    <a:pt x="15350" y="14699"/>
                  </a:cubicBezTo>
                  <a:cubicBezTo>
                    <a:pt x="15643" y="14602"/>
                    <a:pt x="15903" y="14602"/>
                    <a:pt x="16196" y="14569"/>
                  </a:cubicBezTo>
                  <a:cubicBezTo>
                    <a:pt x="16716" y="14536"/>
                    <a:pt x="16878" y="13951"/>
                    <a:pt x="17171" y="13626"/>
                  </a:cubicBezTo>
                  <a:cubicBezTo>
                    <a:pt x="17399" y="13366"/>
                    <a:pt x="17691" y="13171"/>
                    <a:pt x="17952" y="12878"/>
                  </a:cubicBezTo>
                  <a:cubicBezTo>
                    <a:pt x="18212" y="12618"/>
                    <a:pt x="18439" y="12325"/>
                    <a:pt x="18732" y="12098"/>
                  </a:cubicBezTo>
                  <a:cubicBezTo>
                    <a:pt x="18895" y="11935"/>
                    <a:pt x="19122" y="11870"/>
                    <a:pt x="19317" y="11707"/>
                  </a:cubicBezTo>
                  <a:cubicBezTo>
                    <a:pt x="19610" y="11447"/>
                    <a:pt x="19903" y="11057"/>
                    <a:pt x="20130" y="10699"/>
                  </a:cubicBezTo>
                  <a:cubicBezTo>
                    <a:pt x="20391" y="10244"/>
                    <a:pt x="20716" y="9886"/>
                    <a:pt x="20878" y="9528"/>
                  </a:cubicBezTo>
                  <a:cubicBezTo>
                    <a:pt x="20976" y="9236"/>
                    <a:pt x="20911" y="8878"/>
                    <a:pt x="20976" y="8585"/>
                  </a:cubicBezTo>
                  <a:cubicBezTo>
                    <a:pt x="21041" y="8325"/>
                    <a:pt x="21236" y="8130"/>
                    <a:pt x="21204" y="7837"/>
                  </a:cubicBezTo>
                  <a:cubicBezTo>
                    <a:pt x="21171" y="7675"/>
                    <a:pt x="20943" y="7447"/>
                    <a:pt x="20813" y="7252"/>
                  </a:cubicBezTo>
                  <a:cubicBezTo>
                    <a:pt x="20683" y="7057"/>
                    <a:pt x="20488" y="6894"/>
                    <a:pt x="20391" y="6667"/>
                  </a:cubicBezTo>
                  <a:cubicBezTo>
                    <a:pt x="20326" y="6537"/>
                    <a:pt x="20358" y="6374"/>
                    <a:pt x="20293" y="6277"/>
                  </a:cubicBezTo>
                  <a:cubicBezTo>
                    <a:pt x="20228" y="6114"/>
                    <a:pt x="19968" y="6114"/>
                    <a:pt x="19870" y="5919"/>
                  </a:cubicBezTo>
                  <a:cubicBezTo>
                    <a:pt x="19838" y="5854"/>
                    <a:pt x="19870" y="5724"/>
                    <a:pt x="19838" y="5626"/>
                  </a:cubicBezTo>
                  <a:cubicBezTo>
                    <a:pt x="19773" y="5431"/>
                    <a:pt x="19675" y="5333"/>
                    <a:pt x="19708" y="5106"/>
                  </a:cubicBezTo>
                  <a:cubicBezTo>
                    <a:pt x="19415" y="4716"/>
                    <a:pt x="18960" y="4716"/>
                    <a:pt x="18732" y="4358"/>
                  </a:cubicBezTo>
                  <a:cubicBezTo>
                    <a:pt x="18537" y="4065"/>
                    <a:pt x="18667" y="3740"/>
                    <a:pt x="18602" y="3350"/>
                  </a:cubicBezTo>
                  <a:cubicBezTo>
                    <a:pt x="18569" y="3155"/>
                    <a:pt x="18407" y="2927"/>
                    <a:pt x="18374" y="2699"/>
                  </a:cubicBezTo>
                  <a:cubicBezTo>
                    <a:pt x="18374" y="2537"/>
                    <a:pt x="18439" y="2374"/>
                    <a:pt x="18439" y="2212"/>
                  </a:cubicBezTo>
                  <a:cubicBezTo>
                    <a:pt x="18374" y="1821"/>
                    <a:pt x="17952" y="1886"/>
                    <a:pt x="17724" y="1691"/>
                  </a:cubicBezTo>
                  <a:cubicBezTo>
                    <a:pt x="17789" y="1073"/>
                    <a:pt x="17659" y="358"/>
                    <a:pt x="173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4701286" y="3194967"/>
              <a:ext cx="162265" cy="47322"/>
            </a:xfrm>
            <a:custGeom>
              <a:rect b="b" l="l" r="r" t="t"/>
              <a:pathLst>
                <a:path extrusionOk="0" h="1478" w="5068">
                  <a:moveTo>
                    <a:pt x="619" y="1"/>
                  </a:moveTo>
                  <a:cubicBezTo>
                    <a:pt x="287" y="1"/>
                    <a:pt x="1" y="105"/>
                    <a:pt x="27" y="313"/>
                  </a:cubicBezTo>
                  <a:cubicBezTo>
                    <a:pt x="27" y="573"/>
                    <a:pt x="1003" y="931"/>
                    <a:pt x="1295" y="996"/>
                  </a:cubicBezTo>
                  <a:cubicBezTo>
                    <a:pt x="1336" y="1003"/>
                    <a:pt x="1381" y="1005"/>
                    <a:pt x="1427" y="1005"/>
                  </a:cubicBezTo>
                  <a:cubicBezTo>
                    <a:pt x="1553" y="1005"/>
                    <a:pt x="1694" y="986"/>
                    <a:pt x="1830" y="986"/>
                  </a:cubicBezTo>
                  <a:cubicBezTo>
                    <a:pt x="1881" y="986"/>
                    <a:pt x="1930" y="989"/>
                    <a:pt x="1978" y="996"/>
                  </a:cubicBezTo>
                  <a:cubicBezTo>
                    <a:pt x="2368" y="1028"/>
                    <a:pt x="2759" y="1256"/>
                    <a:pt x="3149" y="1288"/>
                  </a:cubicBezTo>
                  <a:cubicBezTo>
                    <a:pt x="3474" y="1321"/>
                    <a:pt x="3799" y="1321"/>
                    <a:pt x="4092" y="1353"/>
                  </a:cubicBezTo>
                  <a:cubicBezTo>
                    <a:pt x="4286" y="1392"/>
                    <a:pt x="4504" y="1478"/>
                    <a:pt x="4703" y="1478"/>
                  </a:cubicBezTo>
                  <a:cubicBezTo>
                    <a:pt x="4837" y="1478"/>
                    <a:pt x="4963" y="1439"/>
                    <a:pt x="5068" y="1321"/>
                  </a:cubicBezTo>
                  <a:cubicBezTo>
                    <a:pt x="4872" y="996"/>
                    <a:pt x="4320" y="1028"/>
                    <a:pt x="3962" y="833"/>
                  </a:cubicBezTo>
                  <a:cubicBezTo>
                    <a:pt x="3962" y="703"/>
                    <a:pt x="4027" y="605"/>
                    <a:pt x="3962" y="508"/>
                  </a:cubicBezTo>
                  <a:cubicBezTo>
                    <a:pt x="3915" y="515"/>
                    <a:pt x="3869" y="518"/>
                    <a:pt x="3824" y="518"/>
                  </a:cubicBezTo>
                  <a:cubicBezTo>
                    <a:pt x="3466" y="518"/>
                    <a:pt x="3174" y="313"/>
                    <a:pt x="2856" y="313"/>
                  </a:cubicBezTo>
                  <a:cubicBezTo>
                    <a:pt x="2694" y="313"/>
                    <a:pt x="2596" y="443"/>
                    <a:pt x="2433" y="443"/>
                  </a:cubicBezTo>
                  <a:cubicBezTo>
                    <a:pt x="2368" y="452"/>
                    <a:pt x="2305" y="457"/>
                    <a:pt x="2245" y="457"/>
                  </a:cubicBezTo>
                  <a:cubicBezTo>
                    <a:pt x="1680" y="457"/>
                    <a:pt x="1343" y="79"/>
                    <a:pt x="872" y="20"/>
                  </a:cubicBezTo>
                  <a:cubicBezTo>
                    <a:pt x="788" y="7"/>
                    <a:pt x="702" y="1"/>
                    <a:pt x="6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a:off x="4757316" y="2965018"/>
              <a:ext cx="172862" cy="195211"/>
            </a:xfrm>
            <a:custGeom>
              <a:rect b="b" l="l" r="r" t="t"/>
              <a:pathLst>
                <a:path extrusionOk="0" h="6097" w="5399">
                  <a:moveTo>
                    <a:pt x="4295" y="0"/>
                  </a:moveTo>
                  <a:cubicBezTo>
                    <a:pt x="4237" y="0"/>
                    <a:pt x="4181" y="24"/>
                    <a:pt x="4131" y="80"/>
                  </a:cubicBezTo>
                  <a:cubicBezTo>
                    <a:pt x="3838" y="438"/>
                    <a:pt x="3805" y="861"/>
                    <a:pt x="3415" y="1153"/>
                  </a:cubicBezTo>
                  <a:cubicBezTo>
                    <a:pt x="3285" y="1251"/>
                    <a:pt x="3122" y="1251"/>
                    <a:pt x="2927" y="1381"/>
                  </a:cubicBezTo>
                  <a:cubicBezTo>
                    <a:pt x="2765" y="1479"/>
                    <a:pt x="2667" y="1739"/>
                    <a:pt x="2537" y="1869"/>
                  </a:cubicBezTo>
                  <a:cubicBezTo>
                    <a:pt x="2407" y="2032"/>
                    <a:pt x="2277" y="2227"/>
                    <a:pt x="2082" y="2292"/>
                  </a:cubicBezTo>
                  <a:cubicBezTo>
                    <a:pt x="1887" y="2357"/>
                    <a:pt x="1659" y="2324"/>
                    <a:pt x="1529" y="2389"/>
                  </a:cubicBezTo>
                  <a:cubicBezTo>
                    <a:pt x="1301" y="2552"/>
                    <a:pt x="1334" y="2910"/>
                    <a:pt x="1041" y="2975"/>
                  </a:cubicBezTo>
                  <a:cubicBezTo>
                    <a:pt x="1026" y="2978"/>
                    <a:pt x="1011" y="2980"/>
                    <a:pt x="995" y="2980"/>
                  </a:cubicBezTo>
                  <a:cubicBezTo>
                    <a:pt x="883" y="2980"/>
                    <a:pt x="734" y="2904"/>
                    <a:pt x="564" y="2904"/>
                  </a:cubicBezTo>
                  <a:cubicBezTo>
                    <a:pt x="539" y="2904"/>
                    <a:pt x="514" y="2906"/>
                    <a:pt x="488" y="2910"/>
                  </a:cubicBezTo>
                  <a:cubicBezTo>
                    <a:pt x="1" y="2975"/>
                    <a:pt x="66" y="3885"/>
                    <a:pt x="261" y="4275"/>
                  </a:cubicBezTo>
                  <a:cubicBezTo>
                    <a:pt x="391" y="4536"/>
                    <a:pt x="651" y="4666"/>
                    <a:pt x="716" y="4861"/>
                  </a:cubicBezTo>
                  <a:cubicBezTo>
                    <a:pt x="781" y="5056"/>
                    <a:pt x="748" y="5414"/>
                    <a:pt x="944" y="5544"/>
                  </a:cubicBezTo>
                  <a:cubicBezTo>
                    <a:pt x="1041" y="5576"/>
                    <a:pt x="1236" y="5544"/>
                    <a:pt x="1464" y="5609"/>
                  </a:cubicBezTo>
                  <a:cubicBezTo>
                    <a:pt x="1659" y="5674"/>
                    <a:pt x="1757" y="5771"/>
                    <a:pt x="1887" y="5804"/>
                  </a:cubicBezTo>
                  <a:cubicBezTo>
                    <a:pt x="2017" y="5804"/>
                    <a:pt x="2212" y="5706"/>
                    <a:pt x="2374" y="5706"/>
                  </a:cubicBezTo>
                  <a:cubicBezTo>
                    <a:pt x="2765" y="5706"/>
                    <a:pt x="3025" y="6064"/>
                    <a:pt x="3285" y="6096"/>
                  </a:cubicBezTo>
                  <a:cubicBezTo>
                    <a:pt x="3513" y="6096"/>
                    <a:pt x="3740" y="5934"/>
                    <a:pt x="3935" y="5934"/>
                  </a:cubicBezTo>
                  <a:cubicBezTo>
                    <a:pt x="4196" y="5674"/>
                    <a:pt x="4065" y="5251"/>
                    <a:pt x="4196" y="4893"/>
                  </a:cubicBezTo>
                  <a:cubicBezTo>
                    <a:pt x="4293" y="4601"/>
                    <a:pt x="4618" y="4536"/>
                    <a:pt x="4748" y="4308"/>
                  </a:cubicBezTo>
                  <a:cubicBezTo>
                    <a:pt x="4781" y="3983"/>
                    <a:pt x="4683" y="3950"/>
                    <a:pt x="4781" y="3755"/>
                  </a:cubicBezTo>
                  <a:cubicBezTo>
                    <a:pt x="4878" y="3527"/>
                    <a:pt x="5301" y="3527"/>
                    <a:pt x="5334" y="3300"/>
                  </a:cubicBezTo>
                  <a:cubicBezTo>
                    <a:pt x="5334" y="3202"/>
                    <a:pt x="5106" y="3007"/>
                    <a:pt x="5009" y="2844"/>
                  </a:cubicBezTo>
                  <a:cubicBezTo>
                    <a:pt x="4944" y="2682"/>
                    <a:pt x="4846" y="2454"/>
                    <a:pt x="4846" y="2357"/>
                  </a:cubicBezTo>
                  <a:cubicBezTo>
                    <a:pt x="4716" y="1609"/>
                    <a:pt x="5204" y="1576"/>
                    <a:pt x="5399" y="1056"/>
                  </a:cubicBezTo>
                  <a:cubicBezTo>
                    <a:pt x="5269" y="861"/>
                    <a:pt x="4976" y="796"/>
                    <a:pt x="4846" y="601"/>
                  </a:cubicBezTo>
                  <a:cubicBezTo>
                    <a:pt x="4820" y="417"/>
                    <a:pt x="4539" y="0"/>
                    <a:pt x="42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a:off x="4719824" y="3123760"/>
              <a:ext cx="47930" cy="37492"/>
            </a:xfrm>
            <a:custGeom>
              <a:rect b="b" l="l" r="r" t="t"/>
              <a:pathLst>
                <a:path extrusionOk="0" h="1171" w="1497">
                  <a:moveTo>
                    <a:pt x="749" y="0"/>
                  </a:moveTo>
                  <a:cubicBezTo>
                    <a:pt x="1" y="0"/>
                    <a:pt x="1" y="1171"/>
                    <a:pt x="749" y="1171"/>
                  </a:cubicBezTo>
                  <a:cubicBezTo>
                    <a:pt x="1497" y="1171"/>
                    <a:pt x="1497" y="0"/>
                    <a:pt x="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4527208" y="2993834"/>
              <a:ext cx="194730" cy="196844"/>
            </a:xfrm>
            <a:custGeom>
              <a:rect b="b" l="l" r="r" t="t"/>
              <a:pathLst>
                <a:path extrusionOk="0" h="6148" w="6082">
                  <a:moveTo>
                    <a:pt x="108" y="1"/>
                  </a:moveTo>
                  <a:cubicBezTo>
                    <a:pt x="69" y="1"/>
                    <a:pt x="34" y="17"/>
                    <a:pt x="1" y="58"/>
                  </a:cubicBezTo>
                  <a:cubicBezTo>
                    <a:pt x="33" y="709"/>
                    <a:pt x="716" y="936"/>
                    <a:pt x="1106" y="1392"/>
                  </a:cubicBezTo>
                  <a:cubicBezTo>
                    <a:pt x="1171" y="1489"/>
                    <a:pt x="1236" y="1619"/>
                    <a:pt x="1334" y="1717"/>
                  </a:cubicBezTo>
                  <a:cubicBezTo>
                    <a:pt x="1464" y="1879"/>
                    <a:pt x="1692" y="1944"/>
                    <a:pt x="1789" y="2140"/>
                  </a:cubicBezTo>
                  <a:cubicBezTo>
                    <a:pt x="1919" y="2335"/>
                    <a:pt x="1952" y="2595"/>
                    <a:pt x="2049" y="2823"/>
                  </a:cubicBezTo>
                  <a:cubicBezTo>
                    <a:pt x="2212" y="3050"/>
                    <a:pt x="2505" y="3213"/>
                    <a:pt x="2635" y="3473"/>
                  </a:cubicBezTo>
                  <a:cubicBezTo>
                    <a:pt x="2830" y="3733"/>
                    <a:pt x="2895" y="4026"/>
                    <a:pt x="3025" y="4318"/>
                  </a:cubicBezTo>
                  <a:cubicBezTo>
                    <a:pt x="3123" y="4514"/>
                    <a:pt x="3318" y="4644"/>
                    <a:pt x="3513" y="4839"/>
                  </a:cubicBezTo>
                  <a:cubicBezTo>
                    <a:pt x="3968" y="5327"/>
                    <a:pt x="4358" y="5782"/>
                    <a:pt x="4911" y="6140"/>
                  </a:cubicBezTo>
                  <a:cubicBezTo>
                    <a:pt x="5009" y="6140"/>
                    <a:pt x="5123" y="6148"/>
                    <a:pt x="5228" y="6148"/>
                  </a:cubicBezTo>
                  <a:cubicBezTo>
                    <a:pt x="5334" y="6148"/>
                    <a:pt x="5431" y="6140"/>
                    <a:pt x="5497" y="6107"/>
                  </a:cubicBezTo>
                  <a:cubicBezTo>
                    <a:pt x="5724" y="5879"/>
                    <a:pt x="5529" y="5392"/>
                    <a:pt x="5659" y="4969"/>
                  </a:cubicBezTo>
                  <a:cubicBezTo>
                    <a:pt x="5757" y="4709"/>
                    <a:pt x="6082" y="4709"/>
                    <a:pt x="6082" y="4514"/>
                  </a:cubicBezTo>
                  <a:cubicBezTo>
                    <a:pt x="6082" y="4383"/>
                    <a:pt x="5757" y="3928"/>
                    <a:pt x="5659" y="3928"/>
                  </a:cubicBezTo>
                  <a:cubicBezTo>
                    <a:pt x="5647" y="3926"/>
                    <a:pt x="5636" y="3926"/>
                    <a:pt x="5625" y="3926"/>
                  </a:cubicBezTo>
                  <a:cubicBezTo>
                    <a:pt x="5452" y="3926"/>
                    <a:pt x="5425" y="4133"/>
                    <a:pt x="5290" y="4133"/>
                  </a:cubicBezTo>
                  <a:cubicBezTo>
                    <a:pt x="5274" y="4133"/>
                    <a:pt x="5256" y="4130"/>
                    <a:pt x="5236" y="4123"/>
                  </a:cubicBezTo>
                  <a:cubicBezTo>
                    <a:pt x="5009" y="4091"/>
                    <a:pt x="4976" y="3863"/>
                    <a:pt x="4846" y="3701"/>
                  </a:cubicBezTo>
                  <a:cubicBezTo>
                    <a:pt x="4716" y="3570"/>
                    <a:pt x="4521" y="3505"/>
                    <a:pt x="4488" y="3343"/>
                  </a:cubicBezTo>
                  <a:cubicBezTo>
                    <a:pt x="4456" y="3245"/>
                    <a:pt x="4553" y="3083"/>
                    <a:pt x="4521" y="2953"/>
                  </a:cubicBezTo>
                  <a:cubicBezTo>
                    <a:pt x="4456" y="2530"/>
                    <a:pt x="3838" y="2302"/>
                    <a:pt x="3513" y="2075"/>
                  </a:cubicBezTo>
                  <a:cubicBezTo>
                    <a:pt x="3253" y="1912"/>
                    <a:pt x="2992" y="1847"/>
                    <a:pt x="2797" y="1717"/>
                  </a:cubicBezTo>
                  <a:cubicBezTo>
                    <a:pt x="2667" y="1652"/>
                    <a:pt x="2537" y="1424"/>
                    <a:pt x="2342" y="1294"/>
                  </a:cubicBezTo>
                  <a:cubicBezTo>
                    <a:pt x="2212" y="1164"/>
                    <a:pt x="1984" y="1066"/>
                    <a:pt x="1822" y="936"/>
                  </a:cubicBezTo>
                  <a:cubicBezTo>
                    <a:pt x="1562" y="709"/>
                    <a:pt x="1367" y="286"/>
                    <a:pt x="1106" y="221"/>
                  </a:cubicBezTo>
                  <a:cubicBezTo>
                    <a:pt x="1058" y="197"/>
                    <a:pt x="997" y="191"/>
                    <a:pt x="930" y="191"/>
                  </a:cubicBezTo>
                  <a:cubicBezTo>
                    <a:pt x="858" y="191"/>
                    <a:pt x="779" y="198"/>
                    <a:pt x="705" y="198"/>
                  </a:cubicBezTo>
                  <a:cubicBezTo>
                    <a:pt x="663" y="198"/>
                    <a:pt x="623" y="196"/>
                    <a:pt x="586" y="188"/>
                  </a:cubicBezTo>
                  <a:cubicBezTo>
                    <a:pt x="368" y="140"/>
                    <a:pt x="222" y="1"/>
                    <a:pt x="1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a:off x="4254420" y="2922788"/>
              <a:ext cx="46874" cy="63939"/>
            </a:xfrm>
            <a:custGeom>
              <a:rect b="b" l="l" r="r" t="t"/>
              <a:pathLst>
                <a:path extrusionOk="0" h="1997" w="1464">
                  <a:moveTo>
                    <a:pt x="358" y="1"/>
                  </a:moveTo>
                  <a:cubicBezTo>
                    <a:pt x="326" y="1"/>
                    <a:pt x="293" y="34"/>
                    <a:pt x="293" y="99"/>
                  </a:cubicBezTo>
                  <a:cubicBezTo>
                    <a:pt x="98" y="619"/>
                    <a:pt x="1" y="1887"/>
                    <a:pt x="586" y="1985"/>
                  </a:cubicBezTo>
                  <a:cubicBezTo>
                    <a:pt x="617" y="1992"/>
                    <a:pt x="649" y="1996"/>
                    <a:pt x="680" y="1996"/>
                  </a:cubicBezTo>
                  <a:cubicBezTo>
                    <a:pt x="913" y="1996"/>
                    <a:pt x="1147" y="1803"/>
                    <a:pt x="1204" y="1659"/>
                  </a:cubicBezTo>
                  <a:cubicBezTo>
                    <a:pt x="1464" y="1107"/>
                    <a:pt x="618" y="66"/>
                    <a:pt x="3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3624512" y="3307027"/>
              <a:ext cx="130183" cy="228029"/>
            </a:xfrm>
            <a:custGeom>
              <a:rect b="b" l="l" r="r" t="t"/>
              <a:pathLst>
                <a:path extrusionOk="0" h="7122" w="4066">
                  <a:moveTo>
                    <a:pt x="3511" y="1"/>
                  </a:moveTo>
                  <a:cubicBezTo>
                    <a:pt x="3472" y="1"/>
                    <a:pt x="3429" y="11"/>
                    <a:pt x="3382" y="32"/>
                  </a:cubicBezTo>
                  <a:cubicBezTo>
                    <a:pt x="3252" y="130"/>
                    <a:pt x="3252" y="325"/>
                    <a:pt x="3187" y="422"/>
                  </a:cubicBezTo>
                  <a:cubicBezTo>
                    <a:pt x="3090" y="553"/>
                    <a:pt x="2894" y="585"/>
                    <a:pt x="2829" y="683"/>
                  </a:cubicBezTo>
                  <a:cubicBezTo>
                    <a:pt x="2699" y="813"/>
                    <a:pt x="2699" y="1008"/>
                    <a:pt x="2569" y="1203"/>
                  </a:cubicBezTo>
                  <a:cubicBezTo>
                    <a:pt x="2407" y="1398"/>
                    <a:pt x="2081" y="1593"/>
                    <a:pt x="1854" y="1723"/>
                  </a:cubicBezTo>
                  <a:cubicBezTo>
                    <a:pt x="1594" y="1886"/>
                    <a:pt x="1236" y="1853"/>
                    <a:pt x="943" y="2048"/>
                  </a:cubicBezTo>
                  <a:cubicBezTo>
                    <a:pt x="781" y="2179"/>
                    <a:pt x="586" y="2569"/>
                    <a:pt x="586" y="2796"/>
                  </a:cubicBezTo>
                  <a:cubicBezTo>
                    <a:pt x="520" y="3187"/>
                    <a:pt x="748" y="3544"/>
                    <a:pt x="716" y="3902"/>
                  </a:cubicBezTo>
                  <a:cubicBezTo>
                    <a:pt x="683" y="4390"/>
                    <a:pt x="98" y="4683"/>
                    <a:pt x="33" y="5300"/>
                  </a:cubicBezTo>
                  <a:cubicBezTo>
                    <a:pt x="0" y="5561"/>
                    <a:pt x="163" y="5756"/>
                    <a:pt x="195" y="5983"/>
                  </a:cubicBezTo>
                  <a:cubicBezTo>
                    <a:pt x="228" y="6178"/>
                    <a:pt x="163" y="6341"/>
                    <a:pt x="228" y="6536"/>
                  </a:cubicBezTo>
                  <a:cubicBezTo>
                    <a:pt x="293" y="6829"/>
                    <a:pt x="618" y="7089"/>
                    <a:pt x="976" y="7121"/>
                  </a:cubicBezTo>
                  <a:cubicBezTo>
                    <a:pt x="1106" y="7121"/>
                    <a:pt x="1659" y="6991"/>
                    <a:pt x="1789" y="6894"/>
                  </a:cubicBezTo>
                  <a:cubicBezTo>
                    <a:pt x="2179" y="6699"/>
                    <a:pt x="2244" y="5918"/>
                    <a:pt x="2472" y="5398"/>
                  </a:cubicBezTo>
                  <a:cubicBezTo>
                    <a:pt x="2537" y="5300"/>
                    <a:pt x="2634" y="5170"/>
                    <a:pt x="2699" y="5040"/>
                  </a:cubicBezTo>
                  <a:cubicBezTo>
                    <a:pt x="2862" y="4650"/>
                    <a:pt x="2992" y="4130"/>
                    <a:pt x="3187" y="3674"/>
                  </a:cubicBezTo>
                  <a:cubicBezTo>
                    <a:pt x="3415" y="3154"/>
                    <a:pt x="3642" y="2601"/>
                    <a:pt x="3675" y="1951"/>
                  </a:cubicBezTo>
                  <a:cubicBezTo>
                    <a:pt x="3740" y="1788"/>
                    <a:pt x="4000" y="1756"/>
                    <a:pt x="4065" y="1528"/>
                  </a:cubicBezTo>
                  <a:cubicBezTo>
                    <a:pt x="4065" y="1431"/>
                    <a:pt x="4000" y="1268"/>
                    <a:pt x="3968" y="1105"/>
                  </a:cubicBezTo>
                  <a:cubicBezTo>
                    <a:pt x="3910" y="643"/>
                    <a:pt x="3826" y="1"/>
                    <a:pt x="3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2608315" y="1805448"/>
              <a:ext cx="2774797" cy="1888904"/>
            </a:xfrm>
            <a:custGeom>
              <a:rect b="b" l="l" r="r" t="t"/>
              <a:pathLst>
                <a:path extrusionOk="0" h="58996" w="86665">
                  <a:moveTo>
                    <a:pt x="51349" y="1176"/>
                  </a:moveTo>
                  <a:cubicBezTo>
                    <a:pt x="51283" y="1501"/>
                    <a:pt x="50731" y="1631"/>
                    <a:pt x="50438" y="1664"/>
                  </a:cubicBezTo>
                  <a:cubicBezTo>
                    <a:pt x="50373" y="1501"/>
                    <a:pt x="50601" y="1469"/>
                    <a:pt x="50698" y="1404"/>
                  </a:cubicBezTo>
                  <a:cubicBezTo>
                    <a:pt x="50893" y="1306"/>
                    <a:pt x="51023" y="1176"/>
                    <a:pt x="51349" y="1176"/>
                  </a:cubicBezTo>
                  <a:close/>
                  <a:moveTo>
                    <a:pt x="38429" y="2730"/>
                  </a:moveTo>
                  <a:cubicBezTo>
                    <a:pt x="38764" y="2730"/>
                    <a:pt x="38776" y="3082"/>
                    <a:pt x="38926" y="3323"/>
                  </a:cubicBezTo>
                  <a:cubicBezTo>
                    <a:pt x="39089" y="3583"/>
                    <a:pt x="39446" y="3615"/>
                    <a:pt x="39544" y="3713"/>
                  </a:cubicBezTo>
                  <a:cubicBezTo>
                    <a:pt x="39964" y="4132"/>
                    <a:pt x="39720" y="4801"/>
                    <a:pt x="39144" y="4801"/>
                  </a:cubicBezTo>
                  <a:cubicBezTo>
                    <a:pt x="39096" y="4801"/>
                    <a:pt x="39044" y="4796"/>
                    <a:pt x="38991" y="4786"/>
                  </a:cubicBezTo>
                  <a:cubicBezTo>
                    <a:pt x="38893" y="4461"/>
                    <a:pt x="39186" y="4428"/>
                    <a:pt x="39186" y="4168"/>
                  </a:cubicBezTo>
                  <a:cubicBezTo>
                    <a:pt x="39219" y="3648"/>
                    <a:pt x="38276" y="3485"/>
                    <a:pt x="38308" y="2835"/>
                  </a:cubicBezTo>
                  <a:cubicBezTo>
                    <a:pt x="38341" y="2835"/>
                    <a:pt x="38341" y="2770"/>
                    <a:pt x="38341" y="2737"/>
                  </a:cubicBezTo>
                  <a:cubicBezTo>
                    <a:pt x="38372" y="2732"/>
                    <a:pt x="38402" y="2730"/>
                    <a:pt x="38429" y="2730"/>
                  </a:cubicBezTo>
                  <a:close/>
                  <a:moveTo>
                    <a:pt x="19876" y="5203"/>
                  </a:moveTo>
                  <a:cubicBezTo>
                    <a:pt x="20095" y="5203"/>
                    <a:pt x="20305" y="5254"/>
                    <a:pt x="20422" y="5371"/>
                  </a:cubicBezTo>
                  <a:cubicBezTo>
                    <a:pt x="20422" y="6022"/>
                    <a:pt x="19089" y="6119"/>
                    <a:pt x="19089" y="6640"/>
                  </a:cubicBezTo>
                  <a:cubicBezTo>
                    <a:pt x="19057" y="6770"/>
                    <a:pt x="19154" y="6965"/>
                    <a:pt x="19187" y="7160"/>
                  </a:cubicBezTo>
                  <a:cubicBezTo>
                    <a:pt x="19219" y="7322"/>
                    <a:pt x="19187" y="7452"/>
                    <a:pt x="19219" y="7518"/>
                  </a:cubicBezTo>
                  <a:cubicBezTo>
                    <a:pt x="19317" y="7810"/>
                    <a:pt x="19707" y="8038"/>
                    <a:pt x="20000" y="8070"/>
                  </a:cubicBezTo>
                  <a:cubicBezTo>
                    <a:pt x="20016" y="8071"/>
                    <a:pt x="20032" y="8071"/>
                    <a:pt x="20048" y="8071"/>
                  </a:cubicBezTo>
                  <a:cubicBezTo>
                    <a:pt x="20566" y="8071"/>
                    <a:pt x="21238" y="7718"/>
                    <a:pt x="21799" y="7718"/>
                  </a:cubicBezTo>
                  <a:cubicBezTo>
                    <a:pt x="22012" y="7718"/>
                    <a:pt x="22208" y="7768"/>
                    <a:pt x="22374" y="7908"/>
                  </a:cubicBezTo>
                  <a:cubicBezTo>
                    <a:pt x="22262" y="8159"/>
                    <a:pt x="22019" y="8212"/>
                    <a:pt x="21724" y="8212"/>
                  </a:cubicBezTo>
                  <a:cubicBezTo>
                    <a:pt x="21503" y="8212"/>
                    <a:pt x="21252" y="8182"/>
                    <a:pt x="21006" y="8182"/>
                  </a:cubicBezTo>
                  <a:cubicBezTo>
                    <a:pt x="20815" y="8182"/>
                    <a:pt x="20626" y="8200"/>
                    <a:pt x="20455" y="8265"/>
                  </a:cubicBezTo>
                  <a:cubicBezTo>
                    <a:pt x="20325" y="8298"/>
                    <a:pt x="20227" y="8461"/>
                    <a:pt x="20097" y="8493"/>
                  </a:cubicBezTo>
                  <a:cubicBezTo>
                    <a:pt x="19935" y="8558"/>
                    <a:pt x="19642" y="8493"/>
                    <a:pt x="19642" y="8753"/>
                  </a:cubicBezTo>
                  <a:cubicBezTo>
                    <a:pt x="19680" y="8838"/>
                    <a:pt x="19726" y="8868"/>
                    <a:pt x="19776" y="8868"/>
                  </a:cubicBezTo>
                  <a:cubicBezTo>
                    <a:pt x="19899" y="8868"/>
                    <a:pt x="20047" y="8688"/>
                    <a:pt x="20162" y="8688"/>
                  </a:cubicBezTo>
                  <a:cubicBezTo>
                    <a:pt x="20357" y="8688"/>
                    <a:pt x="20617" y="8916"/>
                    <a:pt x="20617" y="9144"/>
                  </a:cubicBezTo>
                  <a:cubicBezTo>
                    <a:pt x="20596" y="9312"/>
                    <a:pt x="20531" y="9368"/>
                    <a:pt x="20442" y="9368"/>
                  </a:cubicBezTo>
                  <a:cubicBezTo>
                    <a:pt x="20262" y="9368"/>
                    <a:pt x="19985" y="9142"/>
                    <a:pt x="19768" y="9142"/>
                  </a:cubicBezTo>
                  <a:cubicBezTo>
                    <a:pt x="19758" y="9142"/>
                    <a:pt x="19749" y="9143"/>
                    <a:pt x="19739" y="9144"/>
                  </a:cubicBezTo>
                  <a:cubicBezTo>
                    <a:pt x="19284" y="9176"/>
                    <a:pt x="19187" y="9826"/>
                    <a:pt x="19284" y="10314"/>
                  </a:cubicBezTo>
                  <a:cubicBezTo>
                    <a:pt x="19089" y="10412"/>
                    <a:pt x="18829" y="10737"/>
                    <a:pt x="18536" y="10769"/>
                  </a:cubicBezTo>
                  <a:cubicBezTo>
                    <a:pt x="18522" y="10772"/>
                    <a:pt x="18507" y="10774"/>
                    <a:pt x="18493" y="10774"/>
                  </a:cubicBezTo>
                  <a:cubicBezTo>
                    <a:pt x="18349" y="10774"/>
                    <a:pt x="18220" y="10636"/>
                    <a:pt x="17983" y="10607"/>
                  </a:cubicBezTo>
                  <a:cubicBezTo>
                    <a:pt x="17951" y="10603"/>
                    <a:pt x="17918" y="10601"/>
                    <a:pt x="17886" y="10601"/>
                  </a:cubicBezTo>
                  <a:cubicBezTo>
                    <a:pt x="17419" y="10601"/>
                    <a:pt x="16974" y="10999"/>
                    <a:pt x="16505" y="10999"/>
                  </a:cubicBezTo>
                  <a:cubicBezTo>
                    <a:pt x="16489" y="10999"/>
                    <a:pt x="16472" y="10998"/>
                    <a:pt x="16455" y="10997"/>
                  </a:cubicBezTo>
                  <a:cubicBezTo>
                    <a:pt x="16260" y="10997"/>
                    <a:pt x="16032" y="10737"/>
                    <a:pt x="15674" y="10737"/>
                  </a:cubicBezTo>
                  <a:cubicBezTo>
                    <a:pt x="15512" y="10737"/>
                    <a:pt x="15382" y="10867"/>
                    <a:pt x="15187" y="10900"/>
                  </a:cubicBezTo>
                  <a:cubicBezTo>
                    <a:pt x="14959" y="10900"/>
                    <a:pt x="14569" y="10802"/>
                    <a:pt x="14601" y="10639"/>
                  </a:cubicBezTo>
                  <a:cubicBezTo>
                    <a:pt x="14614" y="10521"/>
                    <a:pt x="14686" y="10488"/>
                    <a:pt x="14781" y="10488"/>
                  </a:cubicBezTo>
                  <a:cubicBezTo>
                    <a:pt x="14906" y="10488"/>
                    <a:pt x="15071" y="10545"/>
                    <a:pt x="15202" y="10545"/>
                  </a:cubicBezTo>
                  <a:cubicBezTo>
                    <a:pt x="15219" y="10545"/>
                    <a:pt x="15236" y="10544"/>
                    <a:pt x="15252" y="10542"/>
                  </a:cubicBezTo>
                  <a:cubicBezTo>
                    <a:pt x="15512" y="10477"/>
                    <a:pt x="15447" y="10249"/>
                    <a:pt x="15642" y="10217"/>
                  </a:cubicBezTo>
                  <a:cubicBezTo>
                    <a:pt x="15656" y="10213"/>
                    <a:pt x="15671" y="10211"/>
                    <a:pt x="15685" y="10211"/>
                  </a:cubicBezTo>
                  <a:cubicBezTo>
                    <a:pt x="15802" y="10211"/>
                    <a:pt x="15924" y="10314"/>
                    <a:pt x="16097" y="10314"/>
                  </a:cubicBezTo>
                  <a:cubicBezTo>
                    <a:pt x="16292" y="10282"/>
                    <a:pt x="16487" y="9989"/>
                    <a:pt x="16683" y="9891"/>
                  </a:cubicBezTo>
                  <a:cubicBezTo>
                    <a:pt x="17040" y="9729"/>
                    <a:pt x="17365" y="9826"/>
                    <a:pt x="17398" y="9501"/>
                  </a:cubicBezTo>
                  <a:cubicBezTo>
                    <a:pt x="17431" y="9339"/>
                    <a:pt x="17300" y="9078"/>
                    <a:pt x="17365" y="8916"/>
                  </a:cubicBezTo>
                  <a:cubicBezTo>
                    <a:pt x="17463" y="8493"/>
                    <a:pt x="18244" y="8558"/>
                    <a:pt x="18211" y="8038"/>
                  </a:cubicBezTo>
                  <a:cubicBezTo>
                    <a:pt x="18178" y="7745"/>
                    <a:pt x="17561" y="7680"/>
                    <a:pt x="17496" y="7420"/>
                  </a:cubicBezTo>
                  <a:cubicBezTo>
                    <a:pt x="17463" y="7225"/>
                    <a:pt x="17561" y="6932"/>
                    <a:pt x="17626" y="6835"/>
                  </a:cubicBezTo>
                  <a:cubicBezTo>
                    <a:pt x="17886" y="6347"/>
                    <a:pt x="18731" y="6282"/>
                    <a:pt x="18991" y="5892"/>
                  </a:cubicBezTo>
                  <a:cubicBezTo>
                    <a:pt x="19122" y="5696"/>
                    <a:pt x="19122" y="5501"/>
                    <a:pt x="19187" y="5404"/>
                  </a:cubicBezTo>
                  <a:cubicBezTo>
                    <a:pt x="19329" y="5279"/>
                    <a:pt x="19610" y="5203"/>
                    <a:pt x="19876" y="5203"/>
                  </a:cubicBezTo>
                  <a:close/>
                  <a:moveTo>
                    <a:pt x="58730" y="10347"/>
                  </a:moveTo>
                  <a:cubicBezTo>
                    <a:pt x="58958" y="10574"/>
                    <a:pt x="59121" y="10965"/>
                    <a:pt x="59023" y="11322"/>
                  </a:cubicBezTo>
                  <a:cubicBezTo>
                    <a:pt x="58926" y="11582"/>
                    <a:pt x="58600" y="11713"/>
                    <a:pt x="58373" y="11908"/>
                  </a:cubicBezTo>
                  <a:cubicBezTo>
                    <a:pt x="58244" y="12010"/>
                    <a:pt x="58177" y="12174"/>
                    <a:pt x="58058" y="12174"/>
                  </a:cubicBezTo>
                  <a:cubicBezTo>
                    <a:pt x="58026" y="12174"/>
                    <a:pt x="57991" y="12163"/>
                    <a:pt x="57950" y="12135"/>
                  </a:cubicBezTo>
                  <a:cubicBezTo>
                    <a:pt x="57983" y="11908"/>
                    <a:pt x="58178" y="11875"/>
                    <a:pt x="58275" y="11745"/>
                  </a:cubicBezTo>
                  <a:cubicBezTo>
                    <a:pt x="58275" y="11452"/>
                    <a:pt x="58568" y="11225"/>
                    <a:pt x="58600" y="10932"/>
                  </a:cubicBezTo>
                  <a:cubicBezTo>
                    <a:pt x="58633" y="10737"/>
                    <a:pt x="58373" y="10379"/>
                    <a:pt x="58730" y="10347"/>
                  </a:cubicBezTo>
                  <a:close/>
                  <a:moveTo>
                    <a:pt x="45079" y="14914"/>
                  </a:moveTo>
                  <a:cubicBezTo>
                    <a:pt x="45124" y="14914"/>
                    <a:pt x="45169" y="14938"/>
                    <a:pt x="45202" y="14997"/>
                  </a:cubicBezTo>
                  <a:cubicBezTo>
                    <a:pt x="45170" y="15160"/>
                    <a:pt x="45105" y="15257"/>
                    <a:pt x="44910" y="15257"/>
                  </a:cubicBezTo>
                  <a:cubicBezTo>
                    <a:pt x="44813" y="15112"/>
                    <a:pt x="44949" y="14914"/>
                    <a:pt x="45079" y="14914"/>
                  </a:cubicBezTo>
                  <a:close/>
                  <a:moveTo>
                    <a:pt x="38061" y="15416"/>
                  </a:moveTo>
                  <a:cubicBezTo>
                    <a:pt x="38412" y="15416"/>
                    <a:pt x="38841" y="16107"/>
                    <a:pt x="38373" y="16200"/>
                  </a:cubicBezTo>
                  <a:cubicBezTo>
                    <a:pt x="38359" y="16203"/>
                    <a:pt x="38345" y="16204"/>
                    <a:pt x="38330" y="16204"/>
                  </a:cubicBezTo>
                  <a:cubicBezTo>
                    <a:pt x="38007" y="16204"/>
                    <a:pt x="37580" y="15544"/>
                    <a:pt x="38015" y="15420"/>
                  </a:cubicBezTo>
                  <a:cubicBezTo>
                    <a:pt x="38030" y="15417"/>
                    <a:pt x="38045" y="15416"/>
                    <a:pt x="38061" y="15416"/>
                  </a:cubicBezTo>
                  <a:close/>
                  <a:moveTo>
                    <a:pt x="27410" y="14742"/>
                  </a:moveTo>
                  <a:cubicBezTo>
                    <a:pt x="27511" y="14742"/>
                    <a:pt x="27602" y="14751"/>
                    <a:pt x="27674" y="14769"/>
                  </a:cubicBezTo>
                  <a:cubicBezTo>
                    <a:pt x="27902" y="15257"/>
                    <a:pt x="27316" y="15355"/>
                    <a:pt x="27349" y="15647"/>
                  </a:cubicBezTo>
                  <a:cubicBezTo>
                    <a:pt x="27349" y="15875"/>
                    <a:pt x="28129" y="16135"/>
                    <a:pt x="28325" y="16233"/>
                  </a:cubicBezTo>
                  <a:cubicBezTo>
                    <a:pt x="28682" y="16460"/>
                    <a:pt x="29040" y="16623"/>
                    <a:pt x="29365" y="16818"/>
                  </a:cubicBezTo>
                  <a:cubicBezTo>
                    <a:pt x="29755" y="17046"/>
                    <a:pt x="30113" y="17729"/>
                    <a:pt x="29333" y="17859"/>
                  </a:cubicBezTo>
                  <a:cubicBezTo>
                    <a:pt x="29040" y="17924"/>
                    <a:pt x="28552" y="17924"/>
                    <a:pt x="28292" y="17924"/>
                  </a:cubicBezTo>
                  <a:cubicBezTo>
                    <a:pt x="27501" y="17892"/>
                    <a:pt x="26926" y="17337"/>
                    <a:pt x="26026" y="17337"/>
                  </a:cubicBezTo>
                  <a:cubicBezTo>
                    <a:pt x="26001" y="17337"/>
                    <a:pt x="25976" y="17338"/>
                    <a:pt x="25951" y="17338"/>
                  </a:cubicBezTo>
                  <a:cubicBezTo>
                    <a:pt x="25756" y="17338"/>
                    <a:pt x="25560" y="17403"/>
                    <a:pt x="25398" y="17436"/>
                  </a:cubicBezTo>
                  <a:cubicBezTo>
                    <a:pt x="25170" y="17534"/>
                    <a:pt x="24975" y="17761"/>
                    <a:pt x="24747" y="17794"/>
                  </a:cubicBezTo>
                  <a:cubicBezTo>
                    <a:pt x="24692" y="17807"/>
                    <a:pt x="24630" y="17812"/>
                    <a:pt x="24564" y="17812"/>
                  </a:cubicBezTo>
                  <a:cubicBezTo>
                    <a:pt x="24383" y="17812"/>
                    <a:pt x="24174" y="17775"/>
                    <a:pt x="24004" y="17775"/>
                  </a:cubicBezTo>
                  <a:cubicBezTo>
                    <a:pt x="23942" y="17775"/>
                    <a:pt x="23885" y="17780"/>
                    <a:pt x="23837" y="17794"/>
                  </a:cubicBezTo>
                  <a:cubicBezTo>
                    <a:pt x="23642" y="17867"/>
                    <a:pt x="23575" y="18233"/>
                    <a:pt x="23334" y="18233"/>
                  </a:cubicBezTo>
                  <a:cubicBezTo>
                    <a:pt x="23254" y="18233"/>
                    <a:pt x="23154" y="18192"/>
                    <a:pt x="23024" y="18086"/>
                  </a:cubicBezTo>
                  <a:cubicBezTo>
                    <a:pt x="22991" y="17826"/>
                    <a:pt x="23349" y="17924"/>
                    <a:pt x="23382" y="17696"/>
                  </a:cubicBezTo>
                  <a:cubicBezTo>
                    <a:pt x="23349" y="17501"/>
                    <a:pt x="23089" y="17371"/>
                    <a:pt x="23056" y="17111"/>
                  </a:cubicBezTo>
                  <a:cubicBezTo>
                    <a:pt x="23024" y="16818"/>
                    <a:pt x="23317" y="16721"/>
                    <a:pt x="23414" y="16395"/>
                  </a:cubicBezTo>
                  <a:cubicBezTo>
                    <a:pt x="23447" y="16298"/>
                    <a:pt x="23414" y="16168"/>
                    <a:pt x="23447" y="16103"/>
                  </a:cubicBezTo>
                  <a:cubicBezTo>
                    <a:pt x="23512" y="15973"/>
                    <a:pt x="23642" y="15908"/>
                    <a:pt x="23739" y="15777"/>
                  </a:cubicBezTo>
                  <a:cubicBezTo>
                    <a:pt x="23902" y="15517"/>
                    <a:pt x="24097" y="15030"/>
                    <a:pt x="24455" y="14997"/>
                  </a:cubicBezTo>
                  <a:cubicBezTo>
                    <a:pt x="24474" y="14995"/>
                    <a:pt x="24492" y="14994"/>
                    <a:pt x="24511" y="14994"/>
                  </a:cubicBezTo>
                  <a:cubicBezTo>
                    <a:pt x="24800" y="14994"/>
                    <a:pt x="24960" y="15225"/>
                    <a:pt x="25235" y="15225"/>
                  </a:cubicBezTo>
                  <a:cubicBezTo>
                    <a:pt x="25430" y="15485"/>
                    <a:pt x="25528" y="15940"/>
                    <a:pt x="25886" y="15973"/>
                  </a:cubicBezTo>
                  <a:cubicBezTo>
                    <a:pt x="25917" y="15980"/>
                    <a:pt x="25949" y="15983"/>
                    <a:pt x="25982" y="15983"/>
                  </a:cubicBezTo>
                  <a:cubicBezTo>
                    <a:pt x="26248" y="15983"/>
                    <a:pt x="26535" y="15763"/>
                    <a:pt x="26796" y="15647"/>
                  </a:cubicBezTo>
                  <a:cubicBezTo>
                    <a:pt x="26731" y="15387"/>
                    <a:pt x="26438" y="15550"/>
                    <a:pt x="26406" y="15290"/>
                  </a:cubicBezTo>
                  <a:cubicBezTo>
                    <a:pt x="26353" y="14919"/>
                    <a:pt x="26969" y="14742"/>
                    <a:pt x="27410" y="14742"/>
                  </a:cubicBezTo>
                  <a:close/>
                  <a:moveTo>
                    <a:pt x="34091" y="14732"/>
                  </a:moveTo>
                  <a:cubicBezTo>
                    <a:pt x="34260" y="14732"/>
                    <a:pt x="34448" y="14754"/>
                    <a:pt x="34666" y="14802"/>
                  </a:cubicBezTo>
                  <a:cubicBezTo>
                    <a:pt x="34861" y="14932"/>
                    <a:pt x="34991" y="15387"/>
                    <a:pt x="34796" y="15550"/>
                  </a:cubicBezTo>
                  <a:cubicBezTo>
                    <a:pt x="34761" y="15548"/>
                    <a:pt x="34726" y="15546"/>
                    <a:pt x="34691" y="15546"/>
                  </a:cubicBezTo>
                  <a:cubicBezTo>
                    <a:pt x="34249" y="15546"/>
                    <a:pt x="33885" y="15736"/>
                    <a:pt x="33885" y="16038"/>
                  </a:cubicBezTo>
                  <a:cubicBezTo>
                    <a:pt x="33885" y="16428"/>
                    <a:pt x="34698" y="16851"/>
                    <a:pt x="35024" y="17078"/>
                  </a:cubicBezTo>
                  <a:cubicBezTo>
                    <a:pt x="35056" y="17241"/>
                    <a:pt x="35089" y="17436"/>
                    <a:pt x="35219" y="17534"/>
                  </a:cubicBezTo>
                  <a:cubicBezTo>
                    <a:pt x="35307" y="17500"/>
                    <a:pt x="35397" y="17484"/>
                    <a:pt x="35484" y="17484"/>
                  </a:cubicBezTo>
                  <a:cubicBezTo>
                    <a:pt x="35812" y="17484"/>
                    <a:pt x="36097" y="17706"/>
                    <a:pt x="36097" y="17989"/>
                  </a:cubicBezTo>
                  <a:cubicBezTo>
                    <a:pt x="36065" y="18063"/>
                    <a:pt x="36013" y="18085"/>
                    <a:pt x="35950" y="18085"/>
                  </a:cubicBezTo>
                  <a:cubicBezTo>
                    <a:pt x="35852" y="18085"/>
                    <a:pt x="35729" y="18031"/>
                    <a:pt x="35619" y="18031"/>
                  </a:cubicBezTo>
                  <a:cubicBezTo>
                    <a:pt x="35581" y="18031"/>
                    <a:pt x="35545" y="18037"/>
                    <a:pt x="35511" y="18054"/>
                  </a:cubicBezTo>
                  <a:cubicBezTo>
                    <a:pt x="35446" y="18054"/>
                    <a:pt x="35479" y="18151"/>
                    <a:pt x="35414" y="18151"/>
                  </a:cubicBezTo>
                  <a:cubicBezTo>
                    <a:pt x="35544" y="18867"/>
                    <a:pt x="36357" y="18964"/>
                    <a:pt x="36194" y="19973"/>
                  </a:cubicBezTo>
                  <a:cubicBezTo>
                    <a:pt x="35999" y="20168"/>
                    <a:pt x="35674" y="20265"/>
                    <a:pt x="35316" y="20265"/>
                  </a:cubicBezTo>
                  <a:cubicBezTo>
                    <a:pt x="35024" y="20265"/>
                    <a:pt x="34731" y="20005"/>
                    <a:pt x="34438" y="19875"/>
                  </a:cubicBezTo>
                  <a:cubicBezTo>
                    <a:pt x="34113" y="19745"/>
                    <a:pt x="33788" y="19745"/>
                    <a:pt x="33723" y="19420"/>
                  </a:cubicBezTo>
                  <a:cubicBezTo>
                    <a:pt x="33690" y="19257"/>
                    <a:pt x="33755" y="18867"/>
                    <a:pt x="33820" y="18672"/>
                  </a:cubicBezTo>
                  <a:cubicBezTo>
                    <a:pt x="33853" y="18509"/>
                    <a:pt x="34016" y="18477"/>
                    <a:pt x="34016" y="18314"/>
                  </a:cubicBezTo>
                  <a:cubicBezTo>
                    <a:pt x="34016" y="18086"/>
                    <a:pt x="33528" y="17729"/>
                    <a:pt x="33333" y="17566"/>
                  </a:cubicBezTo>
                  <a:cubicBezTo>
                    <a:pt x="33105" y="17338"/>
                    <a:pt x="32747" y="17143"/>
                    <a:pt x="32650" y="16851"/>
                  </a:cubicBezTo>
                  <a:cubicBezTo>
                    <a:pt x="32585" y="16753"/>
                    <a:pt x="32585" y="16590"/>
                    <a:pt x="32552" y="16493"/>
                  </a:cubicBezTo>
                  <a:cubicBezTo>
                    <a:pt x="32455" y="16233"/>
                    <a:pt x="32194" y="16135"/>
                    <a:pt x="32162" y="15940"/>
                  </a:cubicBezTo>
                  <a:cubicBezTo>
                    <a:pt x="32162" y="15843"/>
                    <a:pt x="32325" y="15582"/>
                    <a:pt x="32422" y="15485"/>
                  </a:cubicBezTo>
                  <a:cubicBezTo>
                    <a:pt x="32552" y="15387"/>
                    <a:pt x="32812" y="15257"/>
                    <a:pt x="33040" y="15095"/>
                  </a:cubicBezTo>
                  <a:cubicBezTo>
                    <a:pt x="33385" y="14864"/>
                    <a:pt x="33682" y="14732"/>
                    <a:pt x="34091" y="14732"/>
                  </a:cubicBezTo>
                  <a:close/>
                  <a:moveTo>
                    <a:pt x="15869" y="15415"/>
                  </a:moveTo>
                  <a:cubicBezTo>
                    <a:pt x="15881" y="15415"/>
                    <a:pt x="15892" y="15416"/>
                    <a:pt x="15902" y="15420"/>
                  </a:cubicBezTo>
                  <a:cubicBezTo>
                    <a:pt x="16130" y="15485"/>
                    <a:pt x="16097" y="15647"/>
                    <a:pt x="16260" y="15777"/>
                  </a:cubicBezTo>
                  <a:cubicBezTo>
                    <a:pt x="16390" y="15843"/>
                    <a:pt x="16552" y="15843"/>
                    <a:pt x="16683" y="15908"/>
                  </a:cubicBezTo>
                  <a:cubicBezTo>
                    <a:pt x="16845" y="16005"/>
                    <a:pt x="16910" y="16265"/>
                    <a:pt x="17073" y="16428"/>
                  </a:cubicBezTo>
                  <a:cubicBezTo>
                    <a:pt x="17333" y="16623"/>
                    <a:pt x="17756" y="16786"/>
                    <a:pt x="18113" y="16948"/>
                  </a:cubicBezTo>
                  <a:cubicBezTo>
                    <a:pt x="18439" y="17111"/>
                    <a:pt x="18959" y="17306"/>
                    <a:pt x="19024" y="17599"/>
                  </a:cubicBezTo>
                  <a:cubicBezTo>
                    <a:pt x="19057" y="17761"/>
                    <a:pt x="18959" y="17924"/>
                    <a:pt x="18991" y="18054"/>
                  </a:cubicBezTo>
                  <a:cubicBezTo>
                    <a:pt x="19024" y="18216"/>
                    <a:pt x="19154" y="18412"/>
                    <a:pt x="19219" y="18542"/>
                  </a:cubicBezTo>
                  <a:cubicBezTo>
                    <a:pt x="19447" y="18834"/>
                    <a:pt x="19772" y="19127"/>
                    <a:pt x="20000" y="19485"/>
                  </a:cubicBezTo>
                  <a:cubicBezTo>
                    <a:pt x="20000" y="19961"/>
                    <a:pt x="20163" y="20273"/>
                    <a:pt x="20639" y="20273"/>
                  </a:cubicBezTo>
                  <a:cubicBezTo>
                    <a:pt x="20683" y="20273"/>
                    <a:pt x="20730" y="20271"/>
                    <a:pt x="20780" y="20265"/>
                  </a:cubicBezTo>
                  <a:cubicBezTo>
                    <a:pt x="20975" y="20135"/>
                    <a:pt x="20878" y="20005"/>
                    <a:pt x="21040" y="19810"/>
                  </a:cubicBezTo>
                  <a:cubicBezTo>
                    <a:pt x="21203" y="19647"/>
                    <a:pt x="21528" y="19680"/>
                    <a:pt x="21528" y="19452"/>
                  </a:cubicBezTo>
                  <a:cubicBezTo>
                    <a:pt x="21528" y="19062"/>
                    <a:pt x="20650" y="18997"/>
                    <a:pt x="20780" y="18477"/>
                  </a:cubicBezTo>
                  <a:cubicBezTo>
                    <a:pt x="20796" y="18379"/>
                    <a:pt x="20853" y="18355"/>
                    <a:pt x="20926" y="18355"/>
                  </a:cubicBezTo>
                  <a:cubicBezTo>
                    <a:pt x="21000" y="18355"/>
                    <a:pt x="21089" y="18379"/>
                    <a:pt x="21170" y="18379"/>
                  </a:cubicBezTo>
                  <a:cubicBezTo>
                    <a:pt x="21320" y="18187"/>
                    <a:pt x="21595" y="17967"/>
                    <a:pt x="21868" y="17967"/>
                  </a:cubicBezTo>
                  <a:cubicBezTo>
                    <a:pt x="22011" y="17967"/>
                    <a:pt x="22153" y="18027"/>
                    <a:pt x="22276" y="18184"/>
                  </a:cubicBezTo>
                  <a:cubicBezTo>
                    <a:pt x="22406" y="19062"/>
                    <a:pt x="22699" y="19842"/>
                    <a:pt x="23317" y="20330"/>
                  </a:cubicBezTo>
                  <a:cubicBezTo>
                    <a:pt x="23396" y="20302"/>
                    <a:pt x="23468" y="20290"/>
                    <a:pt x="23534" y="20290"/>
                  </a:cubicBezTo>
                  <a:cubicBezTo>
                    <a:pt x="23817" y="20290"/>
                    <a:pt x="24003" y="20500"/>
                    <a:pt x="24294" y="20500"/>
                  </a:cubicBezTo>
                  <a:cubicBezTo>
                    <a:pt x="24325" y="20500"/>
                    <a:pt x="24357" y="20498"/>
                    <a:pt x="24390" y="20493"/>
                  </a:cubicBezTo>
                  <a:cubicBezTo>
                    <a:pt x="24585" y="20460"/>
                    <a:pt x="24682" y="20200"/>
                    <a:pt x="24878" y="20168"/>
                  </a:cubicBezTo>
                  <a:cubicBezTo>
                    <a:pt x="24905" y="20163"/>
                    <a:pt x="24931" y="20160"/>
                    <a:pt x="24957" y="20160"/>
                  </a:cubicBezTo>
                  <a:cubicBezTo>
                    <a:pt x="25271" y="20160"/>
                    <a:pt x="25490" y="20498"/>
                    <a:pt x="25821" y="20558"/>
                  </a:cubicBezTo>
                  <a:cubicBezTo>
                    <a:pt x="25849" y="20561"/>
                    <a:pt x="25876" y="20563"/>
                    <a:pt x="25903" y="20563"/>
                  </a:cubicBezTo>
                  <a:cubicBezTo>
                    <a:pt x="26300" y="20563"/>
                    <a:pt x="26617" y="20235"/>
                    <a:pt x="26986" y="20235"/>
                  </a:cubicBezTo>
                  <a:cubicBezTo>
                    <a:pt x="27091" y="20235"/>
                    <a:pt x="27200" y="20262"/>
                    <a:pt x="27316" y="20330"/>
                  </a:cubicBezTo>
                  <a:cubicBezTo>
                    <a:pt x="27316" y="20753"/>
                    <a:pt x="27479" y="21013"/>
                    <a:pt x="27447" y="21306"/>
                  </a:cubicBezTo>
                  <a:cubicBezTo>
                    <a:pt x="27447" y="21566"/>
                    <a:pt x="27251" y="21794"/>
                    <a:pt x="27154" y="22086"/>
                  </a:cubicBezTo>
                  <a:cubicBezTo>
                    <a:pt x="26991" y="22574"/>
                    <a:pt x="27089" y="23029"/>
                    <a:pt x="26634" y="23192"/>
                  </a:cubicBezTo>
                  <a:cubicBezTo>
                    <a:pt x="26530" y="23227"/>
                    <a:pt x="26433" y="23241"/>
                    <a:pt x="26341" y="23241"/>
                  </a:cubicBezTo>
                  <a:cubicBezTo>
                    <a:pt x="25932" y="23241"/>
                    <a:pt x="25614" y="22963"/>
                    <a:pt x="25165" y="22963"/>
                  </a:cubicBezTo>
                  <a:cubicBezTo>
                    <a:pt x="25146" y="22963"/>
                    <a:pt x="25125" y="22963"/>
                    <a:pt x="25105" y="22964"/>
                  </a:cubicBezTo>
                  <a:cubicBezTo>
                    <a:pt x="24812" y="22997"/>
                    <a:pt x="24617" y="23290"/>
                    <a:pt x="24292" y="23322"/>
                  </a:cubicBezTo>
                  <a:cubicBezTo>
                    <a:pt x="24255" y="23327"/>
                    <a:pt x="24218" y="23329"/>
                    <a:pt x="24180" y="23329"/>
                  </a:cubicBezTo>
                  <a:cubicBezTo>
                    <a:pt x="23729" y="23329"/>
                    <a:pt x="23272" y="22992"/>
                    <a:pt x="22731" y="22932"/>
                  </a:cubicBezTo>
                  <a:cubicBezTo>
                    <a:pt x="22688" y="22921"/>
                    <a:pt x="22645" y="22917"/>
                    <a:pt x="22602" y="22917"/>
                  </a:cubicBezTo>
                  <a:cubicBezTo>
                    <a:pt x="22518" y="22917"/>
                    <a:pt x="22439" y="22932"/>
                    <a:pt x="22374" y="22932"/>
                  </a:cubicBezTo>
                  <a:cubicBezTo>
                    <a:pt x="22211" y="22867"/>
                    <a:pt x="22113" y="22737"/>
                    <a:pt x="21983" y="22672"/>
                  </a:cubicBezTo>
                  <a:cubicBezTo>
                    <a:pt x="21723" y="22607"/>
                    <a:pt x="21561" y="22639"/>
                    <a:pt x="21333" y="22607"/>
                  </a:cubicBezTo>
                  <a:cubicBezTo>
                    <a:pt x="21196" y="22363"/>
                    <a:pt x="20803" y="22227"/>
                    <a:pt x="20410" y="22227"/>
                  </a:cubicBezTo>
                  <a:cubicBezTo>
                    <a:pt x="19963" y="22227"/>
                    <a:pt x="19516" y="22404"/>
                    <a:pt x="19447" y="22802"/>
                  </a:cubicBezTo>
                  <a:cubicBezTo>
                    <a:pt x="19414" y="23127"/>
                    <a:pt x="19642" y="23582"/>
                    <a:pt x="19154" y="23647"/>
                  </a:cubicBezTo>
                  <a:cubicBezTo>
                    <a:pt x="19140" y="23649"/>
                    <a:pt x="19126" y="23649"/>
                    <a:pt x="19112" y="23649"/>
                  </a:cubicBezTo>
                  <a:cubicBezTo>
                    <a:pt x="18801" y="23649"/>
                    <a:pt x="18485" y="23318"/>
                    <a:pt x="18081" y="23224"/>
                  </a:cubicBezTo>
                  <a:cubicBezTo>
                    <a:pt x="18000" y="23208"/>
                    <a:pt x="17894" y="23208"/>
                    <a:pt x="17792" y="23208"/>
                  </a:cubicBezTo>
                  <a:cubicBezTo>
                    <a:pt x="17691" y="23208"/>
                    <a:pt x="17593" y="23208"/>
                    <a:pt x="17528" y="23192"/>
                  </a:cubicBezTo>
                  <a:cubicBezTo>
                    <a:pt x="17203" y="23062"/>
                    <a:pt x="17235" y="22769"/>
                    <a:pt x="16975" y="22574"/>
                  </a:cubicBezTo>
                  <a:cubicBezTo>
                    <a:pt x="16813" y="22444"/>
                    <a:pt x="16390" y="22314"/>
                    <a:pt x="16162" y="22281"/>
                  </a:cubicBezTo>
                  <a:cubicBezTo>
                    <a:pt x="16130" y="22275"/>
                    <a:pt x="16097" y="22272"/>
                    <a:pt x="16065" y="22272"/>
                  </a:cubicBezTo>
                  <a:cubicBezTo>
                    <a:pt x="15935" y="22272"/>
                    <a:pt x="15805" y="22314"/>
                    <a:pt x="15674" y="22314"/>
                  </a:cubicBezTo>
                  <a:cubicBezTo>
                    <a:pt x="15479" y="22281"/>
                    <a:pt x="15219" y="22151"/>
                    <a:pt x="15057" y="22021"/>
                  </a:cubicBezTo>
                  <a:cubicBezTo>
                    <a:pt x="14894" y="21924"/>
                    <a:pt x="14569" y="21794"/>
                    <a:pt x="14504" y="21664"/>
                  </a:cubicBezTo>
                  <a:cubicBezTo>
                    <a:pt x="14439" y="21436"/>
                    <a:pt x="14894" y="21208"/>
                    <a:pt x="14927" y="21013"/>
                  </a:cubicBezTo>
                  <a:cubicBezTo>
                    <a:pt x="14927" y="20883"/>
                    <a:pt x="14764" y="20786"/>
                    <a:pt x="14731" y="20558"/>
                  </a:cubicBezTo>
                  <a:cubicBezTo>
                    <a:pt x="14699" y="20460"/>
                    <a:pt x="14764" y="20298"/>
                    <a:pt x="14731" y="20233"/>
                  </a:cubicBezTo>
                  <a:cubicBezTo>
                    <a:pt x="14699" y="20070"/>
                    <a:pt x="14439" y="19907"/>
                    <a:pt x="14211" y="19907"/>
                  </a:cubicBezTo>
                  <a:cubicBezTo>
                    <a:pt x="14016" y="19907"/>
                    <a:pt x="13821" y="20070"/>
                    <a:pt x="13626" y="20070"/>
                  </a:cubicBezTo>
                  <a:cubicBezTo>
                    <a:pt x="13394" y="20070"/>
                    <a:pt x="13035" y="19967"/>
                    <a:pt x="12752" y="19967"/>
                  </a:cubicBezTo>
                  <a:cubicBezTo>
                    <a:pt x="12717" y="19967"/>
                    <a:pt x="12683" y="19969"/>
                    <a:pt x="12650" y="19973"/>
                  </a:cubicBezTo>
                  <a:cubicBezTo>
                    <a:pt x="12455" y="19973"/>
                    <a:pt x="12260" y="20103"/>
                    <a:pt x="12065" y="20103"/>
                  </a:cubicBezTo>
                  <a:cubicBezTo>
                    <a:pt x="11962" y="20109"/>
                    <a:pt x="11862" y="20112"/>
                    <a:pt x="11764" y="20112"/>
                  </a:cubicBezTo>
                  <a:cubicBezTo>
                    <a:pt x="11497" y="20112"/>
                    <a:pt x="11250" y="20093"/>
                    <a:pt x="11016" y="20093"/>
                  </a:cubicBezTo>
                  <a:cubicBezTo>
                    <a:pt x="10930" y="20093"/>
                    <a:pt x="10846" y="20096"/>
                    <a:pt x="10764" y="20103"/>
                  </a:cubicBezTo>
                  <a:cubicBezTo>
                    <a:pt x="10471" y="20135"/>
                    <a:pt x="9984" y="20233"/>
                    <a:pt x="9723" y="20330"/>
                  </a:cubicBezTo>
                  <a:cubicBezTo>
                    <a:pt x="9561" y="20395"/>
                    <a:pt x="9463" y="20558"/>
                    <a:pt x="9301" y="20623"/>
                  </a:cubicBezTo>
                  <a:cubicBezTo>
                    <a:pt x="9236" y="20688"/>
                    <a:pt x="9106" y="20688"/>
                    <a:pt x="9008" y="20720"/>
                  </a:cubicBezTo>
                  <a:cubicBezTo>
                    <a:pt x="8845" y="20786"/>
                    <a:pt x="8683" y="20981"/>
                    <a:pt x="8520" y="21013"/>
                  </a:cubicBezTo>
                  <a:cubicBezTo>
                    <a:pt x="8463" y="21029"/>
                    <a:pt x="8398" y="21036"/>
                    <a:pt x="8326" y="21036"/>
                  </a:cubicBezTo>
                  <a:cubicBezTo>
                    <a:pt x="8110" y="21036"/>
                    <a:pt x="7829" y="20981"/>
                    <a:pt x="7512" y="20981"/>
                  </a:cubicBezTo>
                  <a:cubicBezTo>
                    <a:pt x="7446" y="20988"/>
                    <a:pt x="7371" y="20994"/>
                    <a:pt x="7294" y="20994"/>
                  </a:cubicBezTo>
                  <a:cubicBezTo>
                    <a:pt x="7025" y="20994"/>
                    <a:pt x="6732" y="20926"/>
                    <a:pt x="6732" y="20623"/>
                  </a:cubicBezTo>
                  <a:cubicBezTo>
                    <a:pt x="6732" y="20103"/>
                    <a:pt x="7642" y="20298"/>
                    <a:pt x="8162" y="20200"/>
                  </a:cubicBezTo>
                  <a:cubicBezTo>
                    <a:pt x="8358" y="20168"/>
                    <a:pt x="8455" y="19973"/>
                    <a:pt x="8683" y="19842"/>
                  </a:cubicBezTo>
                  <a:cubicBezTo>
                    <a:pt x="8813" y="19777"/>
                    <a:pt x="8943" y="19777"/>
                    <a:pt x="9040" y="19712"/>
                  </a:cubicBezTo>
                  <a:cubicBezTo>
                    <a:pt x="9203" y="19582"/>
                    <a:pt x="9496" y="19290"/>
                    <a:pt x="9496" y="19160"/>
                  </a:cubicBezTo>
                  <a:cubicBezTo>
                    <a:pt x="9528" y="19029"/>
                    <a:pt x="9431" y="18834"/>
                    <a:pt x="9431" y="18737"/>
                  </a:cubicBezTo>
                  <a:cubicBezTo>
                    <a:pt x="9463" y="18607"/>
                    <a:pt x="9593" y="18477"/>
                    <a:pt x="9756" y="18314"/>
                  </a:cubicBezTo>
                  <a:cubicBezTo>
                    <a:pt x="10016" y="18086"/>
                    <a:pt x="10276" y="17761"/>
                    <a:pt x="10601" y="17599"/>
                  </a:cubicBezTo>
                  <a:cubicBezTo>
                    <a:pt x="10797" y="17469"/>
                    <a:pt x="11089" y="17501"/>
                    <a:pt x="11187" y="17338"/>
                  </a:cubicBezTo>
                  <a:cubicBezTo>
                    <a:pt x="11187" y="17143"/>
                    <a:pt x="11154" y="17013"/>
                    <a:pt x="11154" y="16851"/>
                  </a:cubicBezTo>
                  <a:cubicBezTo>
                    <a:pt x="11284" y="16753"/>
                    <a:pt x="11349" y="16656"/>
                    <a:pt x="11479" y="16623"/>
                  </a:cubicBezTo>
                  <a:cubicBezTo>
                    <a:pt x="11509" y="16616"/>
                    <a:pt x="11539" y="16614"/>
                    <a:pt x="11569" y="16614"/>
                  </a:cubicBezTo>
                  <a:cubicBezTo>
                    <a:pt x="11822" y="16614"/>
                    <a:pt x="12099" y="16821"/>
                    <a:pt x="12398" y="16821"/>
                  </a:cubicBezTo>
                  <a:cubicBezTo>
                    <a:pt x="12417" y="16821"/>
                    <a:pt x="12436" y="16820"/>
                    <a:pt x="12455" y="16818"/>
                  </a:cubicBezTo>
                  <a:cubicBezTo>
                    <a:pt x="12618" y="16818"/>
                    <a:pt x="12748" y="16688"/>
                    <a:pt x="12943" y="16590"/>
                  </a:cubicBezTo>
                  <a:cubicBezTo>
                    <a:pt x="13073" y="16493"/>
                    <a:pt x="13235" y="16428"/>
                    <a:pt x="13366" y="16363"/>
                  </a:cubicBezTo>
                  <a:cubicBezTo>
                    <a:pt x="13528" y="16265"/>
                    <a:pt x="13691" y="16103"/>
                    <a:pt x="13853" y="16103"/>
                  </a:cubicBezTo>
                  <a:cubicBezTo>
                    <a:pt x="13868" y="16102"/>
                    <a:pt x="13882" y="16101"/>
                    <a:pt x="13897" y="16101"/>
                  </a:cubicBezTo>
                  <a:cubicBezTo>
                    <a:pt x="14351" y="16101"/>
                    <a:pt x="14510" y="16598"/>
                    <a:pt x="14699" y="16851"/>
                  </a:cubicBezTo>
                  <a:cubicBezTo>
                    <a:pt x="14894" y="17078"/>
                    <a:pt x="15382" y="17469"/>
                    <a:pt x="15674" y="17631"/>
                  </a:cubicBezTo>
                  <a:cubicBezTo>
                    <a:pt x="15837" y="17729"/>
                    <a:pt x="16065" y="17729"/>
                    <a:pt x="16227" y="17826"/>
                  </a:cubicBezTo>
                  <a:cubicBezTo>
                    <a:pt x="16618" y="17989"/>
                    <a:pt x="17365" y="18574"/>
                    <a:pt x="17365" y="18932"/>
                  </a:cubicBezTo>
                  <a:cubicBezTo>
                    <a:pt x="17398" y="19127"/>
                    <a:pt x="17203" y="19257"/>
                    <a:pt x="17235" y="19420"/>
                  </a:cubicBezTo>
                  <a:cubicBezTo>
                    <a:pt x="17261" y="19425"/>
                    <a:pt x="17287" y="19428"/>
                    <a:pt x="17313" y="19428"/>
                  </a:cubicBezTo>
                  <a:cubicBezTo>
                    <a:pt x="17582" y="19428"/>
                    <a:pt x="17853" y="19134"/>
                    <a:pt x="17853" y="18867"/>
                  </a:cubicBezTo>
                  <a:cubicBezTo>
                    <a:pt x="17853" y="18704"/>
                    <a:pt x="17658" y="18607"/>
                    <a:pt x="17691" y="18412"/>
                  </a:cubicBezTo>
                  <a:cubicBezTo>
                    <a:pt x="17738" y="18305"/>
                    <a:pt x="17824" y="18276"/>
                    <a:pt x="17923" y="18276"/>
                  </a:cubicBezTo>
                  <a:cubicBezTo>
                    <a:pt x="18039" y="18276"/>
                    <a:pt x="18173" y="18317"/>
                    <a:pt x="18280" y="18317"/>
                  </a:cubicBezTo>
                  <a:cubicBezTo>
                    <a:pt x="18329" y="18317"/>
                    <a:pt x="18373" y="18308"/>
                    <a:pt x="18406" y="18282"/>
                  </a:cubicBezTo>
                  <a:cubicBezTo>
                    <a:pt x="18374" y="17956"/>
                    <a:pt x="17918" y="17924"/>
                    <a:pt x="17658" y="17761"/>
                  </a:cubicBezTo>
                  <a:cubicBezTo>
                    <a:pt x="17496" y="17664"/>
                    <a:pt x="17398" y="17469"/>
                    <a:pt x="17235" y="17403"/>
                  </a:cubicBezTo>
                  <a:cubicBezTo>
                    <a:pt x="17008" y="17306"/>
                    <a:pt x="16780" y="17338"/>
                    <a:pt x="16585" y="17208"/>
                  </a:cubicBezTo>
                  <a:cubicBezTo>
                    <a:pt x="16422" y="17078"/>
                    <a:pt x="16357" y="16786"/>
                    <a:pt x="16195" y="16590"/>
                  </a:cubicBezTo>
                  <a:cubicBezTo>
                    <a:pt x="15935" y="16298"/>
                    <a:pt x="15414" y="16265"/>
                    <a:pt x="15577" y="15615"/>
                  </a:cubicBezTo>
                  <a:cubicBezTo>
                    <a:pt x="15635" y="15528"/>
                    <a:pt x="15771" y="15415"/>
                    <a:pt x="15869" y="15415"/>
                  </a:cubicBezTo>
                  <a:close/>
                  <a:moveTo>
                    <a:pt x="26871" y="40057"/>
                  </a:moveTo>
                  <a:cubicBezTo>
                    <a:pt x="27091" y="40057"/>
                    <a:pt x="27278" y="40143"/>
                    <a:pt x="27316" y="40362"/>
                  </a:cubicBezTo>
                  <a:cubicBezTo>
                    <a:pt x="27349" y="40622"/>
                    <a:pt x="27121" y="40850"/>
                    <a:pt x="27024" y="41045"/>
                  </a:cubicBezTo>
                  <a:cubicBezTo>
                    <a:pt x="26926" y="41240"/>
                    <a:pt x="26959" y="41403"/>
                    <a:pt x="26731" y="41500"/>
                  </a:cubicBezTo>
                  <a:cubicBezTo>
                    <a:pt x="26406" y="41500"/>
                    <a:pt x="26113" y="41468"/>
                    <a:pt x="25983" y="41240"/>
                  </a:cubicBezTo>
                  <a:cubicBezTo>
                    <a:pt x="26081" y="40980"/>
                    <a:pt x="25951" y="40753"/>
                    <a:pt x="26048" y="40492"/>
                  </a:cubicBezTo>
                  <a:cubicBezTo>
                    <a:pt x="26127" y="40257"/>
                    <a:pt x="26537" y="40057"/>
                    <a:pt x="26871" y="40057"/>
                  </a:cubicBezTo>
                  <a:close/>
                  <a:moveTo>
                    <a:pt x="24812" y="42736"/>
                  </a:moveTo>
                  <a:cubicBezTo>
                    <a:pt x="25073" y="42899"/>
                    <a:pt x="24943" y="43224"/>
                    <a:pt x="25008" y="43484"/>
                  </a:cubicBezTo>
                  <a:cubicBezTo>
                    <a:pt x="25040" y="43712"/>
                    <a:pt x="25333" y="43842"/>
                    <a:pt x="25235" y="44070"/>
                  </a:cubicBezTo>
                  <a:cubicBezTo>
                    <a:pt x="24812" y="44004"/>
                    <a:pt x="24520" y="43224"/>
                    <a:pt x="24747" y="42736"/>
                  </a:cubicBezTo>
                  <a:close/>
                  <a:moveTo>
                    <a:pt x="27414" y="46183"/>
                  </a:moveTo>
                  <a:cubicBezTo>
                    <a:pt x="27739" y="46346"/>
                    <a:pt x="27544" y="46964"/>
                    <a:pt x="27414" y="47159"/>
                  </a:cubicBezTo>
                  <a:cubicBezTo>
                    <a:pt x="27089" y="47029"/>
                    <a:pt x="27219" y="46443"/>
                    <a:pt x="27382" y="46183"/>
                  </a:cubicBezTo>
                  <a:close/>
                  <a:moveTo>
                    <a:pt x="47987" y="0"/>
                  </a:moveTo>
                  <a:cubicBezTo>
                    <a:pt x="47772" y="0"/>
                    <a:pt x="47512" y="107"/>
                    <a:pt x="47251" y="136"/>
                  </a:cubicBezTo>
                  <a:cubicBezTo>
                    <a:pt x="47202" y="140"/>
                    <a:pt x="47153" y="142"/>
                    <a:pt x="47105" y="142"/>
                  </a:cubicBezTo>
                  <a:cubicBezTo>
                    <a:pt x="46915" y="142"/>
                    <a:pt x="46730" y="113"/>
                    <a:pt x="46570" y="113"/>
                  </a:cubicBezTo>
                  <a:cubicBezTo>
                    <a:pt x="46499" y="113"/>
                    <a:pt x="46433" y="119"/>
                    <a:pt x="46373" y="136"/>
                  </a:cubicBezTo>
                  <a:cubicBezTo>
                    <a:pt x="46210" y="168"/>
                    <a:pt x="46080" y="331"/>
                    <a:pt x="45918" y="396"/>
                  </a:cubicBezTo>
                  <a:cubicBezTo>
                    <a:pt x="45755" y="461"/>
                    <a:pt x="45560" y="526"/>
                    <a:pt x="45397" y="526"/>
                  </a:cubicBezTo>
                  <a:cubicBezTo>
                    <a:pt x="45124" y="526"/>
                    <a:pt x="44851" y="328"/>
                    <a:pt x="44578" y="328"/>
                  </a:cubicBezTo>
                  <a:cubicBezTo>
                    <a:pt x="44558" y="328"/>
                    <a:pt x="44539" y="329"/>
                    <a:pt x="44519" y="331"/>
                  </a:cubicBezTo>
                  <a:cubicBezTo>
                    <a:pt x="44227" y="363"/>
                    <a:pt x="43869" y="623"/>
                    <a:pt x="43479" y="688"/>
                  </a:cubicBezTo>
                  <a:cubicBezTo>
                    <a:pt x="42861" y="786"/>
                    <a:pt x="42276" y="819"/>
                    <a:pt x="41918" y="1079"/>
                  </a:cubicBezTo>
                  <a:cubicBezTo>
                    <a:pt x="41788" y="1209"/>
                    <a:pt x="42048" y="1306"/>
                    <a:pt x="41950" y="1469"/>
                  </a:cubicBezTo>
                  <a:cubicBezTo>
                    <a:pt x="41809" y="1512"/>
                    <a:pt x="41632" y="1519"/>
                    <a:pt x="41447" y="1519"/>
                  </a:cubicBezTo>
                  <a:cubicBezTo>
                    <a:pt x="41354" y="1519"/>
                    <a:pt x="41259" y="1518"/>
                    <a:pt x="41166" y="1518"/>
                  </a:cubicBezTo>
                  <a:cubicBezTo>
                    <a:pt x="40885" y="1518"/>
                    <a:pt x="40617" y="1534"/>
                    <a:pt x="40454" y="1664"/>
                  </a:cubicBezTo>
                  <a:cubicBezTo>
                    <a:pt x="40357" y="1827"/>
                    <a:pt x="40585" y="1989"/>
                    <a:pt x="40422" y="2087"/>
                  </a:cubicBezTo>
                  <a:cubicBezTo>
                    <a:pt x="40198" y="2059"/>
                    <a:pt x="40119" y="1983"/>
                    <a:pt x="39997" y="1983"/>
                  </a:cubicBezTo>
                  <a:cubicBezTo>
                    <a:pt x="39978" y="1983"/>
                    <a:pt x="39957" y="1985"/>
                    <a:pt x="39934" y="1989"/>
                  </a:cubicBezTo>
                  <a:cubicBezTo>
                    <a:pt x="39609" y="1989"/>
                    <a:pt x="39446" y="2444"/>
                    <a:pt x="39186" y="2444"/>
                  </a:cubicBezTo>
                  <a:cubicBezTo>
                    <a:pt x="38991" y="2444"/>
                    <a:pt x="38893" y="2119"/>
                    <a:pt x="38698" y="2119"/>
                  </a:cubicBezTo>
                  <a:cubicBezTo>
                    <a:pt x="38438" y="2152"/>
                    <a:pt x="38341" y="2640"/>
                    <a:pt x="38146" y="2640"/>
                  </a:cubicBezTo>
                  <a:cubicBezTo>
                    <a:pt x="38134" y="2641"/>
                    <a:pt x="38124" y="2642"/>
                    <a:pt x="38114" y="2642"/>
                  </a:cubicBezTo>
                  <a:cubicBezTo>
                    <a:pt x="37891" y="2642"/>
                    <a:pt x="37943" y="2305"/>
                    <a:pt x="37788" y="2087"/>
                  </a:cubicBezTo>
                  <a:cubicBezTo>
                    <a:pt x="37650" y="1915"/>
                    <a:pt x="37350" y="1834"/>
                    <a:pt x="37059" y="1834"/>
                  </a:cubicBezTo>
                  <a:cubicBezTo>
                    <a:pt x="36798" y="1834"/>
                    <a:pt x="36545" y="1899"/>
                    <a:pt x="36422" y="2022"/>
                  </a:cubicBezTo>
                  <a:cubicBezTo>
                    <a:pt x="36357" y="2087"/>
                    <a:pt x="36032" y="2640"/>
                    <a:pt x="36032" y="2705"/>
                  </a:cubicBezTo>
                  <a:cubicBezTo>
                    <a:pt x="36032" y="2835"/>
                    <a:pt x="36292" y="3290"/>
                    <a:pt x="36357" y="3323"/>
                  </a:cubicBezTo>
                  <a:cubicBezTo>
                    <a:pt x="36552" y="3518"/>
                    <a:pt x="37040" y="3388"/>
                    <a:pt x="37072" y="3810"/>
                  </a:cubicBezTo>
                  <a:cubicBezTo>
                    <a:pt x="36487" y="3778"/>
                    <a:pt x="35837" y="3453"/>
                    <a:pt x="35186" y="3355"/>
                  </a:cubicBezTo>
                  <a:cubicBezTo>
                    <a:pt x="34731" y="3290"/>
                    <a:pt x="34243" y="3290"/>
                    <a:pt x="33788" y="3257"/>
                  </a:cubicBezTo>
                  <a:lnTo>
                    <a:pt x="33788" y="3257"/>
                  </a:lnTo>
                  <a:cubicBezTo>
                    <a:pt x="33658" y="3453"/>
                    <a:pt x="34113" y="3583"/>
                    <a:pt x="33918" y="3778"/>
                  </a:cubicBezTo>
                  <a:cubicBezTo>
                    <a:pt x="33901" y="3795"/>
                    <a:pt x="33877" y="3802"/>
                    <a:pt x="33850" y="3802"/>
                  </a:cubicBezTo>
                  <a:cubicBezTo>
                    <a:pt x="33721" y="3802"/>
                    <a:pt x="33499" y="3648"/>
                    <a:pt x="33365" y="3648"/>
                  </a:cubicBezTo>
                  <a:cubicBezTo>
                    <a:pt x="33138" y="3648"/>
                    <a:pt x="32942" y="3778"/>
                    <a:pt x="32650" y="3810"/>
                  </a:cubicBezTo>
                  <a:cubicBezTo>
                    <a:pt x="32617" y="3821"/>
                    <a:pt x="32577" y="3825"/>
                    <a:pt x="32534" y="3825"/>
                  </a:cubicBezTo>
                  <a:cubicBezTo>
                    <a:pt x="32447" y="3825"/>
                    <a:pt x="32346" y="3810"/>
                    <a:pt x="32259" y="3810"/>
                  </a:cubicBezTo>
                  <a:cubicBezTo>
                    <a:pt x="32092" y="3838"/>
                    <a:pt x="31972" y="3914"/>
                    <a:pt x="31859" y="3914"/>
                  </a:cubicBezTo>
                  <a:cubicBezTo>
                    <a:pt x="31841" y="3914"/>
                    <a:pt x="31822" y="3912"/>
                    <a:pt x="31804" y="3908"/>
                  </a:cubicBezTo>
                  <a:cubicBezTo>
                    <a:pt x="31577" y="3875"/>
                    <a:pt x="31446" y="3680"/>
                    <a:pt x="31284" y="3680"/>
                  </a:cubicBezTo>
                  <a:cubicBezTo>
                    <a:pt x="31154" y="3680"/>
                    <a:pt x="30959" y="3810"/>
                    <a:pt x="30796" y="3843"/>
                  </a:cubicBezTo>
                  <a:cubicBezTo>
                    <a:pt x="30731" y="3859"/>
                    <a:pt x="30658" y="3859"/>
                    <a:pt x="30589" y="3859"/>
                  </a:cubicBezTo>
                  <a:cubicBezTo>
                    <a:pt x="30520" y="3859"/>
                    <a:pt x="30455" y="3859"/>
                    <a:pt x="30406" y="3875"/>
                  </a:cubicBezTo>
                  <a:cubicBezTo>
                    <a:pt x="30276" y="3908"/>
                    <a:pt x="30146" y="4038"/>
                    <a:pt x="29951" y="4103"/>
                  </a:cubicBezTo>
                  <a:cubicBezTo>
                    <a:pt x="29821" y="4168"/>
                    <a:pt x="29658" y="4168"/>
                    <a:pt x="29560" y="4233"/>
                  </a:cubicBezTo>
                  <a:cubicBezTo>
                    <a:pt x="29300" y="4363"/>
                    <a:pt x="29235" y="4623"/>
                    <a:pt x="28942" y="4656"/>
                  </a:cubicBezTo>
                  <a:cubicBezTo>
                    <a:pt x="28812" y="4656"/>
                    <a:pt x="28585" y="4623"/>
                    <a:pt x="28487" y="4396"/>
                  </a:cubicBezTo>
                  <a:cubicBezTo>
                    <a:pt x="28455" y="4201"/>
                    <a:pt x="28650" y="4233"/>
                    <a:pt x="28585" y="4038"/>
                  </a:cubicBezTo>
                  <a:cubicBezTo>
                    <a:pt x="28548" y="3946"/>
                    <a:pt x="28355" y="3885"/>
                    <a:pt x="28176" y="3885"/>
                  </a:cubicBezTo>
                  <a:cubicBezTo>
                    <a:pt x="28040" y="3885"/>
                    <a:pt x="27912" y="3921"/>
                    <a:pt x="27869" y="4005"/>
                  </a:cubicBezTo>
                  <a:cubicBezTo>
                    <a:pt x="27674" y="4298"/>
                    <a:pt x="28032" y="4461"/>
                    <a:pt x="27999" y="4786"/>
                  </a:cubicBezTo>
                  <a:cubicBezTo>
                    <a:pt x="27967" y="4818"/>
                    <a:pt x="27934" y="4851"/>
                    <a:pt x="27902" y="4916"/>
                  </a:cubicBezTo>
                  <a:cubicBezTo>
                    <a:pt x="27761" y="4858"/>
                    <a:pt x="27628" y="4834"/>
                    <a:pt x="27503" y="4834"/>
                  </a:cubicBezTo>
                  <a:cubicBezTo>
                    <a:pt x="27137" y="4834"/>
                    <a:pt x="26835" y="5039"/>
                    <a:pt x="26569" y="5209"/>
                  </a:cubicBezTo>
                  <a:cubicBezTo>
                    <a:pt x="26536" y="5371"/>
                    <a:pt x="26569" y="5599"/>
                    <a:pt x="26406" y="5631"/>
                  </a:cubicBezTo>
                  <a:cubicBezTo>
                    <a:pt x="26370" y="5637"/>
                    <a:pt x="26334" y="5639"/>
                    <a:pt x="26299" y="5639"/>
                  </a:cubicBezTo>
                  <a:cubicBezTo>
                    <a:pt x="26024" y="5639"/>
                    <a:pt x="25778" y="5490"/>
                    <a:pt x="25562" y="5490"/>
                  </a:cubicBezTo>
                  <a:cubicBezTo>
                    <a:pt x="25481" y="5490"/>
                    <a:pt x="25405" y="5510"/>
                    <a:pt x="25333" y="5566"/>
                  </a:cubicBezTo>
                  <a:cubicBezTo>
                    <a:pt x="25300" y="5859"/>
                    <a:pt x="25723" y="5696"/>
                    <a:pt x="25658" y="5989"/>
                  </a:cubicBezTo>
                  <a:cubicBezTo>
                    <a:pt x="25605" y="5997"/>
                    <a:pt x="25551" y="6001"/>
                    <a:pt x="25498" y="6001"/>
                  </a:cubicBezTo>
                  <a:cubicBezTo>
                    <a:pt x="24896" y="6001"/>
                    <a:pt x="24292" y="5513"/>
                    <a:pt x="24292" y="4916"/>
                  </a:cubicBezTo>
                  <a:cubicBezTo>
                    <a:pt x="24398" y="4881"/>
                    <a:pt x="24510" y="4867"/>
                    <a:pt x="24626" y="4867"/>
                  </a:cubicBezTo>
                  <a:cubicBezTo>
                    <a:pt x="25041" y="4867"/>
                    <a:pt x="25497" y="5046"/>
                    <a:pt x="25853" y="5046"/>
                  </a:cubicBezTo>
                  <a:cubicBezTo>
                    <a:pt x="26113" y="5046"/>
                    <a:pt x="26764" y="4916"/>
                    <a:pt x="26764" y="4526"/>
                  </a:cubicBezTo>
                  <a:cubicBezTo>
                    <a:pt x="26731" y="4201"/>
                    <a:pt x="26016" y="4070"/>
                    <a:pt x="25658" y="3940"/>
                  </a:cubicBezTo>
                  <a:cubicBezTo>
                    <a:pt x="25268" y="3810"/>
                    <a:pt x="24812" y="3583"/>
                    <a:pt x="24390" y="3550"/>
                  </a:cubicBezTo>
                  <a:cubicBezTo>
                    <a:pt x="24346" y="3539"/>
                    <a:pt x="24299" y="3536"/>
                    <a:pt x="24251" y="3536"/>
                  </a:cubicBezTo>
                  <a:cubicBezTo>
                    <a:pt x="24155" y="3536"/>
                    <a:pt x="24054" y="3550"/>
                    <a:pt x="23967" y="3550"/>
                  </a:cubicBezTo>
                  <a:cubicBezTo>
                    <a:pt x="23577" y="3485"/>
                    <a:pt x="23284" y="3290"/>
                    <a:pt x="22991" y="3290"/>
                  </a:cubicBezTo>
                  <a:cubicBezTo>
                    <a:pt x="22957" y="3283"/>
                    <a:pt x="22921" y="3281"/>
                    <a:pt x="22885" y="3281"/>
                  </a:cubicBezTo>
                  <a:cubicBezTo>
                    <a:pt x="22786" y="3281"/>
                    <a:pt x="22682" y="3299"/>
                    <a:pt x="22594" y="3299"/>
                  </a:cubicBezTo>
                  <a:cubicBezTo>
                    <a:pt x="22561" y="3299"/>
                    <a:pt x="22531" y="3297"/>
                    <a:pt x="22504" y="3290"/>
                  </a:cubicBezTo>
                  <a:cubicBezTo>
                    <a:pt x="22243" y="3192"/>
                    <a:pt x="22276" y="2965"/>
                    <a:pt x="22081" y="2867"/>
                  </a:cubicBezTo>
                  <a:cubicBezTo>
                    <a:pt x="21931" y="2805"/>
                    <a:pt x="21771" y="2785"/>
                    <a:pt x="21605" y="2785"/>
                  </a:cubicBezTo>
                  <a:cubicBezTo>
                    <a:pt x="21340" y="2785"/>
                    <a:pt x="21060" y="2835"/>
                    <a:pt x="20780" y="2835"/>
                  </a:cubicBezTo>
                  <a:cubicBezTo>
                    <a:pt x="20520" y="2835"/>
                    <a:pt x="20227" y="2770"/>
                    <a:pt x="20032" y="2770"/>
                  </a:cubicBezTo>
                  <a:cubicBezTo>
                    <a:pt x="19869" y="2802"/>
                    <a:pt x="19739" y="2867"/>
                    <a:pt x="19642" y="2867"/>
                  </a:cubicBezTo>
                  <a:cubicBezTo>
                    <a:pt x="19544" y="2867"/>
                    <a:pt x="19382" y="2835"/>
                    <a:pt x="19317" y="2835"/>
                  </a:cubicBezTo>
                  <a:cubicBezTo>
                    <a:pt x="19154" y="2867"/>
                    <a:pt x="18959" y="3030"/>
                    <a:pt x="18796" y="3095"/>
                  </a:cubicBezTo>
                  <a:cubicBezTo>
                    <a:pt x="18471" y="3225"/>
                    <a:pt x="18113" y="3192"/>
                    <a:pt x="17788" y="3257"/>
                  </a:cubicBezTo>
                  <a:cubicBezTo>
                    <a:pt x="17463" y="3323"/>
                    <a:pt x="17203" y="3680"/>
                    <a:pt x="16910" y="3713"/>
                  </a:cubicBezTo>
                  <a:cubicBezTo>
                    <a:pt x="16886" y="3717"/>
                    <a:pt x="16859" y="3718"/>
                    <a:pt x="16831" y="3718"/>
                  </a:cubicBezTo>
                  <a:cubicBezTo>
                    <a:pt x="16732" y="3718"/>
                    <a:pt x="16609" y="3700"/>
                    <a:pt x="16502" y="3700"/>
                  </a:cubicBezTo>
                  <a:cubicBezTo>
                    <a:pt x="16387" y="3700"/>
                    <a:pt x="16289" y="3721"/>
                    <a:pt x="16260" y="3810"/>
                  </a:cubicBezTo>
                  <a:cubicBezTo>
                    <a:pt x="16195" y="4005"/>
                    <a:pt x="16422" y="4070"/>
                    <a:pt x="16325" y="4233"/>
                  </a:cubicBezTo>
                  <a:cubicBezTo>
                    <a:pt x="16130" y="4558"/>
                    <a:pt x="15674" y="4656"/>
                    <a:pt x="15414" y="4981"/>
                  </a:cubicBezTo>
                  <a:cubicBezTo>
                    <a:pt x="15349" y="5079"/>
                    <a:pt x="15349" y="5209"/>
                    <a:pt x="15284" y="5306"/>
                  </a:cubicBezTo>
                  <a:cubicBezTo>
                    <a:pt x="15187" y="5436"/>
                    <a:pt x="14992" y="5501"/>
                    <a:pt x="14927" y="5631"/>
                  </a:cubicBezTo>
                  <a:cubicBezTo>
                    <a:pt x="14796" y="5794"/>
                    <a:pt x="14861" y="5957"/>
                    <a:pt x="14699" y="6054"/>
                  </a:cubicBezTo>
                  <a:cubicBezTo>
                    <a:pt x="14439" y="6217"/>
                    <a:pt x="14048" y="6119"/>
                    <a:pt x="13788" y="6217"/>
                  </a:cubicBezTo>
                  <a:cubicBezTo>
                    <a:pt x="13626" y="6249"/>
                    <a:pt x="13528" y="6412"/>
                    <a:pt x="13366" y="6509"/>
                  </a:cubicBezTo>
                  <a:cubicBezTo>
                    <a:pt x="13008" y="6705"/>
                    <a:pt x="12488" y="6770"/>
                    <a:pt x="12260" y="7160"/>
                  </a:cubicBezTo>
                  <a:cubicBezTo>
                    <a:pt x="12195" y="7485"/>
                    <a:pt x="12357" y="7713"/>
                    <a:pt x="12390" y="7973"/>
                  </a:cubicBezTo>
                  <a:cubicBezTo>
                    <a:pt x="12390" y="8135"/>
                    <a:pt x="12357" y="8265"/>
                    <a:pt x="12423" y="8428"/>
                  </a:cubicBezTo>
                  <a:cubicBezTo>
                    <a:pt x="12520" y="8721"/>
                    <a:pt x="12878" y="8981"/>
                    <a:pt x="13268" y="8981"/>
                  </a:cubicBezTo>
                  <a:cubicBezTo>
                    <a:pt x="13784" y="8981"/>
                    <a:pt x="14187" y="8386"/>
                    <a:pt x="14608" y="8386"/>
                  </a:cubicBezTo>
                  <a:cubicBezTo>
                    <a:pt x="14638" y="8386"/>
                    <a:pt x="14669" y="8389"/>
                    <a:pt x="14699" y="8396"/>
                  </a:cubicBezTo>
                  <a:cubicBezTo>
                    <a:pt x="14894" y="8428"/>
                    <a:pt x="14927" y="8753"/>
                    <a:pt x="15057" y="8981"/>
                  </a:cubicBezTo>
                  <a:cubicBezTo>
                    <a:pt x="15154" y="9144"/>
                    <a:pt x="15609" y="9436"/>
                    <a:pt x="15544" y="9761"/>
                  </a:cubicBezTo>
                  <a:cubicBezTo>
                    <a:pt x="15479" y="9989"/>
                    <a:pt x="14927" y="10087"/>
                    <a:pt x="14666" y="10087"/>
                  </a:cubicBezTo>
                  <a:cubicBezTo>
                    <a:pt x="14634" y="9794"/>
                    <a:pt x="14699" y="9371"/>
                    <a:pt x="14471" y="9209"/>
                  </a:cubicBezTo>
                  <a:cubicBezTo>
                    <a:pt x="14048" y="9436"/>
                    <a:pt x="13723" y="9371"/>
                    <a:pt x="13593" y="9729"/>
                  </a:cubicBezTo>
                  <a:cubicBezTo>
                    <a:pt x="13463" y="10152"/>
                    <a:pt x="13886" y="10477"/>
                    <a:pt x="13821" y="10900"/>
                  </a:cubicBezTo>
                  <a:cubicBezTo>
                    <a:pt x="13756" y="11322"/>
                    <a:pt x="12845" y="11160"/>
                    <a:pt x="12455" y="11257"/>
                  </a:cubicBezTo>
                  <a:cubicBezTo>
                    <a:pt x="12162" y="11290"/>
                    <a:pt x="12065" y="11648"/>
                    <a:pt x="11837" y="11940"/>
                  </a:cubicBezTo>
                  <a:cubicBezTo>
                    <a:pt x="11642" y="12135"/>
                    <a:pt x="11349" y="12363"/>
                    <a:pt x="11089" y="12493"/>
                  </a:cubicBezTo>
                  <a:cubicBezTo>
                    <a:pt x="10959" y="12526"/>
                    <a:pt x="10829" y="12526"/>
                    <a:pt x="10699" y="12591"/>
                  </a:cubicBezTo>
                  <a:cubicBezTo>
                    <a:pt x="10536" y="12688"/>
                    <a:pt x="10471" y="12948"/>
                    <a:pt x="10309" y="13078"/>
                  </a:cubicBezTo>
                  <a:cubicBezTo>
                    <a:pt x="10179" y="13176"/>
                    <a:pt x="9658" y="13436"/>
                    <a:pt x="9496" y="13436"/>
                  </a:cubicBezTo>
                  <a:cubicBezTo>
                    <a:pt x="9351" y="13436"/>
                    <a:pt x="9232" y="13333"/>
                    <a:pt x="9116" y="13333"/>
                  </a:cubicBezTo>
                  <a:cubicBezTo>
                    <a:pt x="9102" y="13333"/>
                    <a:pt x="9087" y="13335"/>
                    <a:pt x="9073" y="13339"/>
                  </a:cubicBezTo>
                  <a:cubicBezTo>
                    <a:pt x="8878" y="13371"/>
                    <a:pt x="8910" y="13729"/>
                    <a:pt x="8715" y="13794"/>
                  </a:cubicBezTo>
                  <a:cubicBezTo>
                    <a:pt x="8662" y="13812"/>
                    <a:pt x="8604" y="13818"/>
                    <a:pt x="8543" y="13818"/>
                  </a:cubicBezTo>
                  <a:cubicBezTo>
                    <a:pt x="8337" y="13818"/>
                    <a:pt x="8098" y="13740"/>
                    <a:pt x="7903" y="13740"/>
                  </a:cubicBezTo>
                  <a:cubicBezTo>
                    <a:pt x="7733" y="13740"/>
                    <a:pt x="7597" y="13799"/>
                    <a:pt x="7545" y="14021"/>
                  </a:cubicBezTo>
                  <a:cubicBezTo>
                    <a:pt x="7707" y="14379"/>
                    <a:pt x="8130" y="14282"/>
                    <a:pt x="8423" y="14477"/>
                  </a:cubicBezTo>
                  <a:cubicBezTo>
                    <a:pt x="8618" y="14574"/>
                    <a:pt x="8975" y="15095"/>
                    <a:pt x="9040" y="15290"/>
                  </a:cubicBezTo>
                  <a:cubicBezTo>
                    <a:pt x="9073" y="15452"/>
                    <a:pt x="9008" y="16103"/>
                    <a:pt x="8943" y="16298"/>
                  </a:cubicBezTo>
                  <a:cubicBezTo>
                    <a:pt x="8848" y="16563"/>
                    <a:pt x="8665" y="16619"/>
                    <a:pt x="8419" y="16619"/>
                  </a:cubicBezTo>
                  <a:cubicBezTo>
                    <a:pt x="8243" y="16619"/>
                    <a:pt x="8035" y="16590"/>
                    <a:pt x="7805" y="16590"/>
                  </a:cubicBezTo>
                  <a:cubicBezTo>
                    <a:pt x="7675" y="16590"/>
                    <a:pt x="7512" y="16623"/>
                    <a:pt x="7382" y="16623"/>
                  </a:cubicBezTo>
                  <a:cubicBezTo>
                    <a:pt x="6907" y="16589"/>
                    <a:pt x="6432" y="16484"/>
                    <a:pt x="6026" y="16484"/>
                  </a:cubicBezTo>
                  <a:cubicBezTo>
                    <a:pt x="5654" y="16484"/>
                    <a:pt x="5340" y="16572"/>
                    <a:pt x="5138" y="16883"/>
                  </a:cubicBezTo>
                  <a:cubicBezTo>
                    <a:pt x="5171" y="17371"/>
                    <a:pt x="5268" y="17696"/>
                    <a:pt x="5171" y="18119"/>
                  </a:cubicBezTo>
                  <a:cubicBezTo>
                    <a:pt x="5106" y="18444"/>
                    <a:pt x="4813" y="18737"/>
                    <a:pt x="4813" y="18997"/>
                  </a:cubicBezTo>
                  <a:cubicBezTo>
                    <a:pt x="4813" y="19160"/>
                    <a:pt x="4976" y="19290"/>
                    <a:pt x="5008" y="19485"/>
                  </a:cubicBezTo>
                  <a:cubicBezTo>
                    <a:pt x="5041" y="19582"/>
                    <a:pt x="4976" y="19810"/>
                    <a:pt x="5008" y="19875"/>
                  </a:cubicBezTo>
                  <a:cubicBezTo>
                    <a:pt x="5074" y="19993"/>
                    <a:pt x="5181" y="20026"/>
                    <a:pt x="5304" y="20026"/>
                  </a:cubicBezTo>
                  <a:cubicBezTo>
                    <a:pt x="5464" y="20026"/>
                    <a:pt x="5649" y="19969"/>
                    <a:pt x="5797" y="19969"/>
                  </a:cubicBezTo>
                  <a:cubicBezTo>
                    <a:pt x="5816" y="19969"/>
                    <a:pt x="5835" y="19970"/>
                    <a:pt x="5854" y="19973"/>
                  </a:cubicBezTo>
                  <a:cubicBezTo>
                    <a:pt x="6114" y="20005"/>
                    <a:pt x="6406" y="20395"/>
                    <a:pt x="6406" y="20688"/>
                  </a:cubicBezTo>
                  <a:cubicBezTo>
                    <a:pt x="6406" y="20883"/>
                    <a:pt x="6211" y="21208"/>
                    <a:pt x="6081" y="21403"/>
                  </a:cubicBezTo>
                  <a:cubicBezTo>
                    <a:pt x="5821" y="21794"/>
                    <a:pt x="5496" y="21826"/>
                    <a:pt x="5106" y="22021"/>
                  </a:cubicBezTo>
                  <a:cubicBezTo>
                    <a:pt x="4813" y="22184"/>
                    <a:pt x="4683" y="22477"/>
                    <a:pt x="4488" y="22769"/>
                  </a:cubicBezTo>
                  <a:cubicBezTo>
                    <a:pt x="4293" y="23094"/>
                    <a:pt x="4195" y="23322"/>
                    <a:pt x="4260" y="23777"/>
                  </a:cubicBezTo>
                  <a:cubicBezTo>
                    <a:pt x="4000" y="24298"/>
                    <a:pt x="3610" y="24623"/>
                    <a:pt x="3057" y="24850"/>
                  </a:cubicBezTo>
                  <a:cubicBezTo>
                    <a:pt x="2894" y="24915"/>
                    <a:pt x="2699" y="24948"/>
                    <a:pt x="2537" y="25078"/>
                  </a:cubicBezTo>
                  <a:cubicBezTo>
                    <a:pt x="2439" y="25143"/>
                    <a:pt x="2341" y="25371"/>
                    <a:pt x="2179" y="25566"/>
                  </a:cubicBezTo>
                  <a:cubicBezTo>
                    <a:pt x="1984" y="25794"/>
                    <a:pt x="1756" y="25891"/>
                    <a:pt x="1659" y="26054"/>
                  </a:cubicBezTo>
                  <a:cubicBezTo>
                    <a:pt x="1561" y="26184"/>
                    <a:pt x="1561" y="26476"/>
                    <a:pt x="1463" y="26639"/>
                  </a:cubicBezTo>
                  <a:cubicBezTo>
                    <a:pt x="1333" y="26899"/>
                    <a:pt x="1073" y="26997"/>
                    <a:pt x="911" y="27257"/>
                  </a:cubicBezTo>
                  <a:cubicBezTo>
                    <a:pt x="813" y="27354"/>
                    <a:pt x="780" y="27615"/>
                    <a:pt x="683" y="27745"/>
                  </a:cubicBezTo>
                  <a:cubicBezTo>
                    <a:pt x="520" y="28102"/>
                    <a:pt x="195" y="28330"/>
                    <a:pt x="228" y="28623"/>
                  </a:cubicBezTo>
                  <a:cubicBezTo>
                    <a:pt x="260" y="28915"/>
                    <a:pt x="585" y="28948"/>
                    <a:pt x="618" y="29208"/>
                  </a:cubicBezTo>
                  <a:cubicBezTo>
                    <a:pt x="618" y="29371"/>
                    <a:pt x="520" y="29436"/>
                    <a:pt x="520" y="29598"/>
                  </a:cubicBezTo>
                  <a:cubicBezTo>
                    <a:pt x="520" y="29826"/>
                    <a:pt x="683" y="29989"/>
                    <a:pt x="683" y="30151"/>
                  </a:cubicBezTo>
                  <a:cubicBezTo>
                    <a:pt x="748" y="30574"/>
                    <a:pt x="553" y="30769"/>
                    <a:pt x="455" y="31062"/>
                  </a:cubicBezTo>
                  <a:cubicBezTo>
                    <a:pt x="423" y="31192"/>
                    <a:pt x="423" y="31354"/>
                    <a:pt x="390" y="31484"/>
                  </a:cubicBezTo>
                  <a:cubicBezTo>
                    <a:pt x="325" y="31680"/>
                    <a:pt x="33" y="31875"/>
                    <a:pt x="33" y="32135"/>
                  </a:cubicBezTo>
                  <a:cubicBezTo>
                    <a:pt x="0" y="32330"/>
                    <a:pt x="195" y="32460"/>
                    <a:pt x="228" y="32720"/>
                  </a:cubicBezTo>
                  <a:cubicBezTo>
                    <a:pt x="228" y="32915"/>
                    <a:pt x="130" y="33110"/>
                    <a:pt x="163" y="33273"/>
                  </a:cubicBezTo>
                  <a:cubicBezTo>
                    <a:pt x="228" y="33566"/>
                    <a:pt x="780" y="33956"/>
                    <a:pt x="1041" y="34184"/>
                  </a:cubicBezTo>
                  <a:cubicBezTo>
                    <a:pt x="1366" y="34509"/>
                    <a:pt x="1821" y="34769"/>
                    <a:pt x="1951" y="35127"/>
                  </a:cubicBezTo>
                  <a:cubicBezTo>
                    <a:pt x="2081" y="35419"/>
                    <a:pt x="2081" y="35810"/>
                    <a:pt x="2309" y="36037"/>
                  </a:cubicBezTo>
                  <a:cubicBezTo>
                    <a:pt x="2471" y="36200"/>
                    <a:pt x="2764" y="36297"/>
                    <a:pt x="2959" y="36460"/>
                  </a:cubicBezTo>
                  <a:cubicBezTo>
                    <a:pt x="3187" y="36623"/>
                    <a:pt x="3415" y="36785"/>
                    <a:pt x="3610" y="36948"/>
                  </a:cubicBezTo>
                  <a:cubicBezTo>
                    <a:pt x="3949" y="37194"/>
                    <a:pt x="4463" y="37733"/>
                    <a:pt x="4987" y="37733"/>
                  </a:cubicBezTo>
                  <a:cubicBezTo>
                    <a:pt x="5016" y="37733"/>
                    <a:pt x="5044" y="37732"/>
                    <a:pt x="5073" y="37728"/>
                  </a:cubicBezTo>
                  <a:cubicBezTo>
                    <a:pt x="5366" y="37728"/>
                    <a:pt x="5691" y="37468"/>
                    <a:pt x="6016" y="37403"/>
                  </a:cubicBezTo>
                  <a:cubicBezTo>
                    <a:pt x="6237" y="37363"/>
                    <a:pt x="6483" y="37335"/>
                    <a:pt x="6723" y="37335"/>
                  </a:cubicBezTo>
                  <a:cubicBezTo>
                    <a:pt x="6872" y="37335"/>
                    <a:pt x="7018" y="37346"/>
                    <a:pt x="7154" y="37370"/>
                  </a:cubicBezTo>
                  <a:cubicBezTo>
                    <a:pt x="7414" y="37370"/>
                    <a:pt x="7707" y="37533"/>
                    <a:pt x="7967" y="37533"/>
                  </a:cubicBezTo>
                  <a:cubicBezTo>
                    <a:pt x="8293" y="37501"/>
                    <a:pt x="8618" y="37305"/>
                    <a:pt x="8943" y="37143"/>
                  </a:cubicBezTo>
                  <a:cubicBezTo>
                    <a:pt x="9436" y="36924"/>
                    <a:pt x="10115" y="36658"/>
                    <a:pt x="10822" y="36658"/>
                  </a:cubicBezTo>
                  <a:cubicBezTo>
                    <a:pt x="10954" y="36658"/>
                    <a:pt x="11087" y="36667"/>
                    <a:pt x="11219" y="36688"/>
                  </a:cubicBezTo>
                  <a:cubicBezTo>
                    <a:pt x="11870" y="36785"/>
                    <a:pt x="11837" y="37501"/>
                    <a:pt x="12292" y="37761"/>
                  </a:cubicBezTo>
                  <a:cubicBezTo>
                    <a:pt x="12328" y="37763"/>
                    <a:pt x="12362" y="37764"/>
                    <a:pt x="12396" y="37764"/>
                  </a:cubicBezTo>
                  <a:cubicBezTo>
                    <a:pt x="12776" y="37764"/>
                    <a:pt x="13087" y="37639"/>
                    <a:pt x="13401" y="37639"/>
                  </a:cubicBezTo>
                  <a:cubicBezTo>
                    <a:pt x="13476" y="37639"/>
                    <a:pt x="13550" y="37646"/>
                    <a:pt x="13626" y="37663"/>
                  </a:cubicBezTo>
                  <a:cubicBezTo>
                    <a:pt x="13951" y="37761"/>
                    <a:pt x="14309" y="38216"/>
                    <a:pt x="14341" y="38476"/>
                  </a:cubicBezTo>
                  <a:cubicBezTo>
                    <a:pt x="14374" y="38704"/>
                    <a:pt x="14179" y="39094"/>
                    <a:pt x="14146" y="39257"/>
                  </a:cubicBezTo>
                  <a:cubicBezTo>
                    <a:pt x="14081" y="39582"/>
                    <a:pt x="14081" y="40005"/>
                    <a:pt x="14016" y="40232"/>
                  </a:cubicBezTo>
                  <a:cubicBezTo>
                    <a:pt x="13951" y="40395"/>
                    <a:pt x="13821" y="40492"/>
                    <a:pt x="13821" y="40655"/>
                  </a:cubicBezTo>
                  <a:cubicBezTo>
                    <a:pt x="13853" y="40818"/>
                    <a:pt x="14016" y="41175"/>
                    <a:pt x="14179" y="41403"/>
                  </a:cubicBezTo>
                  <a:cubicBezTo>
                    <a:pt x="14374" y="41631"/>
                    <a:pt x="14699" y="41826"/>
                    <a:pt x="14927" y="42086"/>
                  </a:cubicBezTo>
                  <a:cubicBezTo>
                    <a:pt x="15349" y="42574"/>
                    <a:pt x="15544" y="43159"/>
                    <a:pt x="15837" y="43809"/>
                  </a:cubicBezTo>
                  <a:cubicBezTo>
                    <a:pt x="15935" y="44070"/>
                    <a:pt x="16130" y="44427"/>
                    <a:pt x="16162" y="44655"/>
                  </a:cubicBezTo>
                  <a:cubicBezTo>
                    <a:pt x="16162" y="44850"/>
                    <a:pt x="16032" y="45013"/>
                    <a:pt x="16065" y="45208"/>
                  </a:cubicBezTo>
                  <a:cubicBezTo>
                    <a:pt x="16097" y="45598"/>
                    <a:pt x="16325" y="45761"/>
                    <a:pt x="16390" y="46118"/>
                  </a:cubicBezTo>
                  <a:cubicBezTo>
                    <a:pt x="16487" y="46931"/>
                    <a:pt x="15740" y="47159"/>
                    <a:pt x="15577" y="47842"/>
                  </a:cubicBezTo>
                  <a:cubicBezTo>
                    <a:pt x="15544" y="48004"/>
                    <a:pt x="15577" y="48167"/>
                    <a:pt x="15544" y="48297"/>
                  </a:cubicBezTo>
                  <a:cubicBezTo>
                    <a:pt x="15512" y="48525"/>
                    <a:pt x="15349" y="48687"/>
                    <a:pt x="15317" y="48882"/>
                  </a:cubicBezTo>
                  <a:cubicBezTo>
                    <a:pt x="15284" y="49110"/>
                    <a:pt x="15252" y="49500"/>
                    <a:pt x="15252" y="49695"/>
                  </a:cubicBezTo>
                  <a:cubicBezTo>
                    <a:pt x="15284" y="50021"/>
                    <a:pt x="15642" y="50313"/>
                    <a:pt x="15805" y="50573"/>
                  </a:cubicBezTo>
                  <a:cubicBezTo>
                    <a:pt x="15967" y="50866"/>
                    <a:pt x="16130" y="51386"/>
                    <a:pt x="16325" y="51744"/>
                  </a:cubicBezTo>
                  <a:cubicBezTo>
                    <a:pt x="16455" y="51972"/>
                    <a:pt x="16618" y="52134"/>
                    <a:pt x="16683" y="52297"/>
                  </a:cubicBezTo>
                  <a:cubicBezTo>
                    <a:pt x="16748" y="52525"/>
                    <a:pt x="16683" y="52817"/>
                    <a:pt x="16715" y="53110"/>
                  </a:cubicBezTo>
                  <a:cubicBezTo>
                    <a:pt x="16715" y="53305"/>
                    <a:pt x="16845" y="53500"/>
                    <a:pt x="16878" y="53695"/>
                  </a:cubicBezTo>
                  <a:cubicBezTo>
                    <a:pt x="16975" y="54216"/>
                    <a:pt x="17008" y="54768"/>
                    <a:pt x="17268" y="55224"/>
                  </a:cubicBezTo>
                  <a:cubicBezTo>
                    <a:pt x="17398" y="55451"/>
                    <a:pt x="17626" y="55581"/>
                    <a:pt x="17821" y="55842"/>
                  </a:cubicBezTo>
                  <a:cubicBezTo>
                    <a:pt x="17983" y="56134"/>
                    <a:pt x="18048" y="56492"/>
                    <a:pt x="18244" y="56817"/>
                  </a:cubicBezTo>
                  <a:cubicBezTo>
                    <a:pt x="18406" y="57142"/>
                    <a:pt x="18634" y="57403"/>
                    <a:pt x="18634" y="57565"/>
                  </a:cubicBezTo>
                  <a:cubicBezTo>
                    <a:pt x="18634" y="57728"/>
                    <a:pt x="18504" y="57890"/>
                    <a:pt x="18504" y="58085"/>
                  </a:cubicBezTo>
                  <a:cubicBezTo>
                    <a:pt x="18504" y="58541"/>
                    <a:pt x="18991" y="58996"/>
                    <a:pt x="19382" y="58996"/>
                  </a:cubicBezTo>
                  <a:cubicBezTo>
                    <a:pt x="19544" y="58996"/>
                    <a:pt x="19707" y="58833"/>
                    <a:pt x="19902" y="58801"/>
                  </a:cubicBezTo>
                  <a:cubicBezTo>
                    <a:pt x="19967" y="58801"/>
                    <a:pt x="20047" y="58815"/>
                    <a:pt x="20121" y="58815"/>
                  </a:cubicBezTo>
                  <a:cubicBezTo>
                    <a:pt x="20159" y="58815"/>
                    <a:pt x="20195" y="58812"/>
                    <a:pt x="20227" y="58801"/>
                  </a:cubicBezTo>
                  <a:cubicBezTo>
                    <a:pt x="20390" y="58768"/>
                    <a:pt x="20552" y="58671"/>
                    <a:pt x="20682" y="58638"/>
                  </a:cubicBezTo>
                  <a:cubicBezTo>
                    <a:pt x="20763" y="58625"/>
                    <a:pt x="20843" y="58620"/>
                    <a:pt x="20922" y="58620"/>
                  </a:cubicBezTo>
                  <a:cubicBezTo>
                    <a:pt x="21186" y="58620"/>
                    <a:pt x="21443" y="58676"/>
                    <a:pt x="21674" y="58676"/>
                  </a:cubicBezTo>
                  <a:cubicBezTo>
                    <a:pt x="21713" y="58676"/>
                    <a:pt x="21751" y="58675"/>
                    <a:pt x="21788" y="58671"/>
                  </a:cubicBezTo>
                  <a:cubicBezTo>
                    <a:pt x="22406" y="58638"/>
                    <a:pt x="23121" y="58346"/>
                    <a:pt x="23512" y="58053"/>
                  </a:cubicBezTo>
                  <a:cubicBezTo>
                    <a:pt x="23934" y="57728"/>
                    <a:pt x="24422" y="57337"/>
                    <a:pt x="24747" y="56980"/>
                  </a:cubicBezTo>
                  <a:cubicBezTo>
                    <a:pt x="25008" y="56687"/>
                    <a:pt x="25138" y="56329"/>
                    <a:pt x="25365" y="56069"/>
                  </a:cubicBezTo>
                  <a:cubicBezTo>
                    <a:pt x="25560" y="55842"/>
                    <a:pt x="25853" y="55744"/>
                    <a:pt x="25983" y="55516"/>
                  </a:cubicBezTo>
                  <a:cubicBezTo>
                    <a:pt x="26081" y="55354"/>
                    <a:pt x="26276" y="54801"/>
                    <a:pt x="26276" y="54671"/>
                  </a:cubicBezTo>
                  <a:cubicBezTo>
                    <a:pt x="26308" y="54476"/>
                    <a:pt x="26178" y="54346"/>
                    <a:pt x="26211" y="54183"/>
                  </a:cubicBezTo>
                  <a:cubicBezTo>
                    <a:pt x="26341" y="53663"/>
                    <a:pt x="27414" y="53760"/>
                    <a:pt x="27642" y="53240"/>
                  </a:cubicBezTo>
                  <a:cubicBezTo>
                    <a:pt x="27837" y="52785"/>
                    <a:pt x="27707" y="52167"/>
                    <a:pt x="27609" y="51744"/>
                  </a:cubicBezTo>
                  <a:cubicBezTo>
                    <a:pt x="27577" y="51582"/>
                    <a:pt x="27414" y="51321"/>
                    <a:pt x="27414" y="51159"/>
                  </a:cubicBezTo>
                  <a:cubicBezTo>
                    <a:pt x="27447" y="50866"/>
                    <a:pt x="27934" y="50573"/>
                    <a:pt x="28292" y="50313"/>
                  </a:cubicBezTo>
                  <a:cubicBezTo>
                    <a:pt x="28487" y="50118"/>
                    <a:pt x="28650" y="49858"/>
                    <a:pt x="28877" y="49728"/>
                  </a:cubicBezTo>
                  <a:cubicBezTo>
                    <a:pt x="29170" y="49500"/>
                    <a:pt x="29593" y="49468"/>
                    <a:pt x="29853" y="49273"/>
                  </a:cubicBezTo>
                  <a:cubicBezTo>
                    <a:pt x="30113" y="49110"/>
                    <a:pt x="30536" y="48655"/>
                    <a:pt x="30633" y="48395"/>
                  </a:cubicBezTo>
                  <a:cubicBezTo>
                    <a:pt x="30764" y="48102"/>
                    <a:pt x="30666" y="47874"/>
                    <a:pt x="30633" y="47549"/>
                  </a:cubicBezTo>
                  <a:cubicBezTo>
                    <a:pt x="30568" y="47061"/>
                    <a:pt x="30666" y="46476"/>
                    <a:pt x="30633" y="45891"/>
                  </a:cubicBezTo>
                  <a:cubicBezTo>
                    <a:pt x="30308" y="45630"/>
                    <a:pt x="30211" y="45175"/>
                    <a:pt x="30048" y="44752"/>
                  </a:cubicBezTo>
                  <a:cubicBezTo>
                    <a:pt x="30081" y="44427"/>
                    <a:pt x="30146" y="44167"/>
                    <a:pt x="30048" y="43874"/>
                  </a:cubicBezTo>
                  <a:cubicBezTo>
                    <a:pt x="30016" y="43679"/>
                    <a:pt x="29853" y="43582"/>
                    <a:pt x="29821" y="43387"/>
                  </a:cubicBezTo>
                  <a:cubicBezTo>
                    <a:pt x="29755" y="42931"/>
                    <a:pt x="30113" y="42704"/>
                    <a:pt x="30276" y="42378"/>
                  </a:cubicBezTo>
                  <a:cubicBezTo>
                    <a:pt x="30406" y="42086"/>
                    <a:pt x="30503" y="41761"/>
                    <a:pt x="30601" y="41598"/>
                  </a:cubicBezTo>
                  <a:cubicBezTo>
                    <a:pt x="30764" y="41403"/>
                    <a:pt x="31056" y="41305"/>
                    <a:pt x="31251" y="41078"/>
                  </a:cubicBezTo>
                  <a:cubicBezTo>
                    <a:pt x="31381" y="40915"/>
                    <a:pt x="31446" y="40720"/>
                    <a:pt x="31577" y="40557"/>
                  </a:cubicBezTo>
                  <a:cubicBezTo>
                    <a:pt x="31902" y="40102"/>
                    <a:pt x="32390" y="39614"/>
                    <a:pt x="32877" y="39257"/>
                  </a:cubicBezTo>
                  <a:cubicBezTo>
                    <a:pt x="33105" y="39094"/>
                    <a:pt x="33365" y="38996"/>
                    <a:pt x="33560" y="38834"/>
                  </a:cubicBezTo>
                  <a:cubicBezTo>
                    <a:pt x="33788" y="38639"/>
                    <a:pt x="33950" y="38444"/>
                    <a:pt x="34146" y="38249"/>
                  </a:cubicBezTo>
                  <a:cubicBezTo>
                    <a:pt x="34503" y="37858"/>
                    <a:pt x="34959" y="37403"/>
                    <a:pt x="35186" y="36915"/>
                  </a:cubicBezTo>
                  <a:cubicBezTo>
                    <a:pt x="35251" y="36785"/>
                    <a:pt x="35251" y="36590"/>
                    <a:pt x="35284" y="36460"/>
                  </a:cubicBezTo>
                  <a:cubicBezTo>
                    <a:pt x="35479" y="35972"/>
                    <a:pt x="35902" y="35614"/>
                    <a:pt x="36064" y="35094"/>
                  </a:cubicBezTo>
                  <a:cubicBezTo>
                    <a:pt x="36097" y="34997"/>
                    <a:pt x="36097" y="34866"/>
                    <a:pt x="36129" y="34769"/>
                  </a:cubicBezTo>
                  <a:cubicBezTo>
                    <a:pt x="36194" y="34444"/>
                    <a:pt x="36422" y="34053"/>
                    <a:pt x="36129" y="33728"/>
                  </a:cubicBezTo>
                  <a:cubicBezTo>
                    <a:pt x="36100" y="33722"/>
                    <a:pt x="36072" y="33719"/>
                    <a:pt x="36044" y="33719"/>
                  </a:cubicBezTo>
                  <a:cubicBezTo>
                    <a:pt x="35790" y="33719"/>
                    <a:pt x="35573" y="33959"/>
                    <a:pt x="35251" y="33988"/>
                  </a:cubicBezTo>
                  <a:cubicBezTo>
                    <a:pt x="34861" y="34053"/>
                    <a:pt x="34503" y="34021"/>
                    <a:pt x="34211" y="34086"/>
                  </a:cubicBezTo>
                  <a:cubicBezTo>
                    <a:pt x="34048" y="34119"/>
                    <a:pt x="33918" y="34249"/>
                    <a:pt x="33755" y="34281"/>
                  </a:cubicBezTo>
                  <a:cubicBezTo>
                    <a:pt x="33723" y="34292"/>
                    <a:pt x="33687" y="34296"/>
                    <a:pt x="33648" y="34296"/>
                  </a:cubicBezTo>
                  <a:cubicBezTo>
                    <a:pt x="33571" y="34296"/>
                    <a:pt x="33484" y="34281"/>
                    <a:pt x="33398" y="34281"/>
                  </a:cubicBezTo>
                  <a:cubicBezTo>
                    <a:pt x="33170" y="34314"/>
                    <a:pt x="32975" y="34476"/>
                    <a:pt x="32812" y="34476"/>
                  </a:cubicBezTo>
                  <a:cubicBezTo>
                    <a:pt x="32422" y="34444"/>
                    <a:pt x="32227" y="33988"/>
                    <a:pt x="31999" y="33761"/>
                  </a:cubicBezTo>
                  <a:cubicBezTo>
                    <a:pt x="32032" y="33598"/>
                    <a:pt x="32162" y="33533"/>
                    <a:pt x="32097" y="33338"/>
                  </a:cubicBezTo>
                  <a:cubicBezTo>
                    <a:pt x="32064" y="33175"/>
                    <a:pt x="31869" y="33143"/>
                    <a:pt x="31707" y="33013"/>
                  </a:cubicBezTo>
                  <a:cubicBezTo>
                    <a:pt x="31446" y="32753"/>
                    <a:pt x="31186" y="32395"/>
                    <a:pt x="30894" y="32167"/>
                  </a:cubicBezTo>
                  <a:cubicBezTo>
                    <a:pt x="30536" y="31940"/>
                    <a:pt x="30016" y="31777"/>
                    <a:pt x="29853" y="31387"/>
                  </a:cubicBezTo>
                  <a:cubicBezTo>
                    <a:pt x="29723" y="31127"/>
                    <a:pt x="29723" y="30769"/>
                    <a:pt x="29560" y="30476"/>
                  </a:cubicBezTo>
                  <a:cubicBezTo>
                    <a:pt x="29365" y="30151"/>
                    <a:pt x="28845" y="29956"/>
                    <a:pt x="28747" y="29598"/>
                  </a:cubicBezTo>
                  <a:cubicBezTo>
                    <a:pt x="28650" y="29241"/>
                    <a:pt x="28715" y="29013"/>
                    <a:pt x="28650" y="28655"/>
                  </a:cubicBezTo>
                  <a:cubicBezTo>
                    <a:pt x="28552" y="28102"/>
                    <a:pt x="27967" y="27972"/>
                    <a:pt x="27772" y="27485"/>
                  </a:cubicBezTo>
                  <a:cubicBezTo>
                    <a:pt x="27707" y="27354"/>
                    <a:pt x="27739" y="27224"/>
                    <a:pt x="27674" y="27094"/>
                  </a:cubicBezTo>
                  <a:cubicBezTo>
                    <a:pt x="27577" y="26769"/>
                    <a:pt x="27316" y="26444"/>
                    <a:pt x="27121" y="26151"/>
                  </a:cubicBezTo>
                  <a:cubicBezTo>
                    <a:pt x="26926" y="25826"/>
                    <a:pt x="26764" y="25501"/>
                    <a:pt x="26634" y="25143"/>
                  </a:cubicBezTo>
                  <a:cubicBezTo>
                    <a:pt x="26764" y="24981"/>
                    <a:pt x="26991" y="24948"/>
                    <a:pt x="27251" y="24915"/>
                  </a:cubicBezTo>
                  <a:cubicBezTo>
                    <a:pt x="27707" y="25306"/>
                    <a:pt x="28129" y="25794"/>
                    <a:pt x="28422" y="26314"/>
                  </a:cubicBezTo>
                  <a:cubicBezTo>
                    <a:pt x="28487" y="26476"/>
                    <a:pt x="28520" y="26639"/>
                    <a:pt x="28585" y="26769"/>
                  </a:cubicBezTo>
                  <a:cubicBezTo>
                    <a:pt x="28715" y="26964"/>
                    <a:pt x="28942" y="27062"/>
                    <a:pt x="29073" y="27192"/>
                  </a:cubicBezTo>
                  <a:cubicBezTo>
                    <a:pt x="29203" y="27354"/>
                    <a:pt x="29365" y="27582"/>
                    <a:pt x="29398" y="27777"/>
                  </a:cubicBezTo>
                  <a:cubicBezTo>
                    <a:pt x="29430" y="27907"/>
                    <a:pt x="29398" y="28070"/>
                    <a:pt x="29430" y="28232"/>
                  </a:cubicBezTo>
                  <a:cubicBezTo>
                    <a:pt x="29560" y="28850"/>
                    <a:pt x="30276" y="29143"/>
                    <a:pt x="30601" y="29631"/>
                  </a:cubicBezTo>
                  <a:cubicBezTo>
                    <a:pt x="30731" y="29793"/>
                    <a:pt x="30764" y="29989"/>
                    <a:pt x="30861" y="30119"/>
                  </a:cubicBezTo>
                  <a:cubicBezTo>
                    <a:pt x="31024" y="30379"/>
                    <a:pt x="31316" y="30509"/>
                    <a:pt x="31414" y="30834"/>
                  </a:cubicBezTo>
                  <a:cubicBezTo>
                    <a:pt x="31381" y="30997"/>
                    <a:pt x="31154" y="30932"/>
                    <a:pt x="31186" y="31127"/>
                  </a:cubicBezTo>
                  <a:cubicBezTo>
                    <a:pt x="31251" y="31354"/>
                    <a:pt x="31512" y="31419"/>
                    <a:pt x="31642" y="31647"/>
                  </a:cubicBezTo>
                  <a:cubicBezTo>
                    <a:pt x="31902" y="32102"/>
                    <a:pt x="31934" y="32720"/>
                    <a:pt x="32129" y="33208"/>
                  </a:cubicBezTo>
                  <a:cubicBezTo>
                    <a:pt x="32228" y="33264"/>
                    <a:pt x="32324" y="33287"/>
                    <a:pt x="32420" y="33287"/>
                  </a:cubicBezTo>
                  <a:cubicBezTo>
                    <a:pt x="32769" y="33287"/>
                    <a:pt x="33106" y="32985"/>
                    <a:pt x="33463" y="32883"/>
                  </a:cubicBezTo>
                  <a:cubicBezTo>
                    <a:pt x="33593" y="32850"/>
                    <a:pt x="33755" y="32850"/>
                    <a:pt x="33885" y="32818"/>
                  </a:cubicBezTo>
                  <a:cubicBezTo>
                    <a:pt x="34081" y="32785"/>
                    <a:pt x="34243" y="32655"/>
                    <a:pt x="34438" y="32590"/>
                  </a:cubicBezTo>
                  <a:cubicBezTo>
                    <a:pt x="34487" y="32574"/>
                    <a:pt x="34544" y="32574"/>
                    <a:pt x="34597" y="32574"/>
                  </a:cubicBezTo>
                  <a:cubicBezTo>
                    <a:pt x="34650" y="32574"/>
                    <a:pt x="34698" y="32574"/>
                    <a:pt x="34731" y="32558"/>
                  </a:cubicBezTo>
                  <a:cubicBezTo>
                    <a:pt x="34959" y="32493"/>
                    <a:pt x="35121" y="32265"/>
                    <a:pt x="35349" y="32167"/>
                  </a:cubicBezTo>
                  <a:cubicBezTo>
                    <a:pt x="35739" y="31972"/>
                    <a:pt x="36194" y="31972"/>
                    <a:pt x="36455" y="31810"/>
                  </a:cubicBezTo>
                  <a:cubicBezTo>
                    <a:pt x="36715" y="31647"/>
                    <a:pt x="36715" y="31322"/>
                    <a:pt x="36942" y="31192"/>
                  </a:cubicBezTo>
                  <a:cubicBezTo>
                    <a:pt x="37268" y="30964"/>
                    <a:pt x="37625" y="31029"/>
                    <a:pt x="38015" y="30899"/>
                  </a:cubicBezTo>
                  <a:cubicBezTo>
                    <a:pt x="38211" y="30834"/>
                    <a:pt x="38341" y="30639"/>
                    <a:pt x="38503" y="30476"/>
                  </a:cubicBezTo>
                  <a:cubicBezTo>
                    <a:pt x="38666" y="30379"/>
                    <a:pt x="38861" y="30249"/>
                    <a:pt x="39024" y="30119"/>
                  </a:cubicBezTo>
                  <a:cubicBezTo>
                    <a:pt x="39154" y="29956"/>
                    <a:pt x="39414" y="29826"/>
                    <a:pt x="39479" y="29696"/>
                  </a:cubicBezTo>
                  <a:cubicBezTo>
                    <a:pt x="39511" y="29631"/>
                    <a:pt x="39479" y="29403"/>
                    <a:pt x="39544" y="29306"/>
                  </a:cubicBezTo>
                  <a:cubicBezTo>
                    <a:pt x="39576" y="29176"/>
                    <a:pt x="39772" y="29111"/>
                    <a:pt x="39869" y="28948"/>
                  </a:cubicBezTo>
                  <a:cubicBezTo>
                    <a:pt x="39999" y="28818"/>
                    <a:pt x="40389" y="28232"/>
                    <a:pt x="40389" y="28070"/>
                  </a:cubicBezTo>
                  <a:cubicBezTo>
                    <a:pt x="40357" y="27875"/>
                    <a:pt x="39804" y="27322"/>
                    <a:pt x="39641" y="27257"/>
                  </a:cubicBezTo>
                  <a:cubicBezTo>
                    <a:pt x="39446" y="27192"/>
                    <a:pt x="39251" y="27224"/>
                    <a:pt x="39089" y="27192"/>
                  </a:cubicBezTo>
                  <a:cubicBezTo>
                    <a:pt x="38893" y="27094"/>
                    <a:pt x="38698" y="26899"/>
                    <a:pt x="38601" y="26672"/>
                  </a:cubicBezTo>
                  <a:cubicBezTo>
                    <a:pt x="38503" y="26444"/>
                    <a:pt x="38601" y="26281"/>
                    <a:pt x="38276" y="26054"/>
                  </a:cubicBezTo>
                  <a:cubicBezTo>
                    <a:pt x="37792" y="26481"/>
                    <a:pt x="37482" y="27032"/>
                    <a:pt x="36584" y="27032"/>
                  </a:cubicBezTo>
                  <a:cubicBezTo>
                    <a:pt x="36456" y="27032"/>
                    <a:pt x="36316" y="27021"/>
                    <a:pt x="36162" y="26997"/>
                  </a:cubicBezTo>
                  <a:cubicBezTo>
                    <a:pt x="35902" y="26867"/>
                    <a:pt x="36032" y="26379"/>
                    <a:pt x="35902" y="26119"/>
                  </a:cubicBezTo>
                  <a:cubicBezTo>
                    <a:pt x="35862" y="26079"/>
                    <a:pt x="35813" y="26067"/>
                    <a:pt x="35761" y="26067"/>
                  </a:cubicBezTo>
                  <a:cubicBezTo>
                    <a:pt x="35673" y="26067"/>
                    <a:pt x="35574" y="26102"/>
                    <a:pt x="35492" y="26102"/>
                  </a:cubicBezTo>
                  <a:cubicBezTo>
                    <a:pt x="35464" y="26102"/>
                    <a:pt x="35437" y="26098"/>
                    <a:pt x="35414" y="26086"/>
                  </a:cubicBezTo>
                  <a:cubicBezTo>
                    <a:pt x="35219" y="25468"/>
                    <a:pt x="34633" y="25306"/>
                    <a:pt x="34308" y="24818"/>
                  </a:cubicBezTo>
                  <a:cubicBezTo>
                    <a:pt x="34211" y="24688"/>
                    <a:pt x="33950" y="24330"/>
                    <a:pt x="33983" y="24168"/>
                  </a:cubicBezTo>
                  <a:cubicBezTo>
                    <a:pt x="34016" y="23907"/>
                    <a:pt x="34373" y="23745"/>
                    <a:pt x="34601" y="23745"/>
                  </a:cubicBezTo>
                  <a:cubicBezTo>
                    <a:pt x="35284" y="23745"/>
                    <a:pt x="35381" y="24655"/>
                    <a:pt x="35804" y="24948"/>
                  </a:cubicBezTo>
                  <a:cubicBezTo>
                    <a:pt x="35999" y="25078"/>
                    <a:pt x="36227" y="25143"/>
                    <a:pt x="36487" y="25338"/>
                  </a:cubicBezTo>
                  <a:cubicBezTo>
                    <a:pt x="36772" y="25520"/>
                    <a:pt x="37120" y="25701"/>
                    <a:pt x="37513" y="25701"/>
                  </a:cubicBezTo>
                  <a:cubicBezTo>
                    <a:pt x="37613" y="25701"/>
                    <a:pt x="37715" y="25690"/>
                    <a:pt x="37820" y="25663"/>
                  </a:cubicBezTo>
                  <a:cubicBezTo>
                    <a:pt x="38048" y="25635"/>
                    <a:pt x="38201" y="25457"/>
                    <a:pt x="38411" y="25457"/>
                  </a:cubicBezTo>
                  <a:cubicBezTo>
                    <a:pt x="38440" y="25457"/>
                    <a:pt x="38471" y="25460"/>
                    <a:pt x="38503" y="25468"/>
                  </a:cubicBezTo>
                  <a:cubicBezTo>
                    <a:pt x="38731" y="25533"/>
                    <a:pt x="38796" y="25924"/>
                    <a:pt x="38926" y="26021"/>
                  </a:cubicBezTo>
                  <a:cubicBezTo>
                    <a:pt x="39121" y="26216"/>
                    <a:pt x="39609" y="26314"/>
                    <a:pt x="39999" y="26346"/>
                  </a:cubicBezTo>
                  <a:cubicBezTo>
                    <a:pt x="40292" y="26379"/>
                    <a:pt x="40650" y="26444"/>
                    <a:pt x="40942" y="26476"/>
                  </a:cubicBezTo>
                  <a:cubicBezTo>
                    <a:pt x="41023" y="26483"/>
                    <a:pt x="41105" y="26485"/>
                    <a:pt x="41187" y="26485"/>
                  </a:cubicBezTo>
                  <a:cubicBezTo>
                    <a:pt x="41534" y="26485"/>
                    <a:pt x="41882" y="26438"/>
                    <a:pt x="42145" y="26411"/>
                  </a:cubicBezTo>
                  <a:cubicBezTo>
                    <a:pt x="42207" y="26405"/>
                    <a:pt x="42276" y="26402"/>
                    <a:pt x="42349" y="26402"/>
                  </a:cubicBezTo>
                  <a:cubicBezTo>
                    <a:pt x="42548" y="26402"/>
                    <a:pt x="42773" y="26421"/>
                    <a:pt x="42950" y="26421"/>
                  </a:cubicBezTo>
                  <a:cubicBezTo>
                    <a:pt x="43015" y="26421"/>
                    <a:pt x="43073" y="26418"/>
                    <a:pt x="43121" y="26411"/>
                  </a:cubicBezTo>
                  <a:cubicBezTo>
                    <a:pt x="43219" y="26411"/>
                    <a:pt x="43381" y="26346"/>
                    <a:pt x="43479" y="26346"/>
                  </a:cubicBezTo>
                  <a:cubicBezTo>
                    <a:pt x="43869" y="26411"/>
                    <a:pt x="44064" y="26867"/>
                    <a:pt x="44292" y="27062"/>
                  </a:cubicBezTo>
                  <a:cubicBezTo>
                    <a:pt x="44682" y="27387"/>
                    <a:pt x="45202" y="27550"/>
                    <a:pt x="45430" y="27842"/>
                  </a:cubicBezTo>
                  <a:cubicBezTo>
                    <a:pt x="45170" y="28330"/>
                    <a:pt x="46015" y="28883"/>
                    <a:pt x="46308" y="28883"/>
                  </a:cubicBezTo>
                  <a:cubicBezTo>
                    <a:pt x="46633" y="28883"/>
                    <a:pt x="46763" y="28590"/>
                    <a:pt x="47056" y="28525"/>
                  </a:cubicBezTo>
                  <a:cubicBezTo>
                    <a:pt x="47349" y="28655"/>
                    <a:pt x="47251" y="28915"/>
                    <a:pt x="47284" y="29273"/>
                  </a:cubicBezTo>
                  <a:cubicBezTo>
                    <a:pt x="47316" y="29533"/>
                    <a:pt x="47414" y="29956"/>
                    <a:pt x="47511" y="30281"/>
                  </a:cubicBezTo>
                  <a:cubicBezTo>
                    <a:pt x="47609" y="30574"/>
                    <a:pt x="47706" y="30932"/>
                    <a:pt x="47804" y="31224"/>
                  </a:cubicBezTo>
                  <a:cubicBezTo>
                    <a:pt x="47934" y="31549"/>
                    <a:pt x="48194" y="31875"/>
                    <a:pt x="48389" y="32167"/>
                  </a:cubicBezTo>
                  <a:cubicBezTo>
                    <a:pt x="48584" y="32558"/>
                    <a:pt x="48649" y="32980"/>
                    <a:pt x="48779" y="33306"/>
                  </a:cubicBezTo>
                  <a:cubicBezTo>
                    <a:pt x="48910" y="33566"/>
                    <a:pt x="49170" y="33793"/>
                    <a:pt x="49300" y="34021"/>
                  </a:cubicBezTo>
                  <a:cubicBezTo>
                    <a:pt x="49585" y="34528"/>
                    <a:pt x="49746" y="35682"/>
                    <a:pt x="50355" y="35682"/>
                  </a:cubicBezTo>
                  <a:cubicBezTo>
                    <a:pt x="50372" y="35682"/>
                    <a:pt x="50388" y="35681"/>
                    <a:pt x="50405" y="35679"/>
                  </a:cubicBezTo>
                  <a:cubicBezTo>
                    <a:pt x="50536" y="35647"/>
                    <a:pt x="50568" y="35517"/>
                    <a:pt x="50731" y="35354"/>
                  </a:cubicBezTo>
                  <a:cubicBezTo>
                    <a:pt x="50796" y="35257"/>
                    <a:pt x="50958" y="35159"/>
                    <a:pt x="51056" y="35029"/>
                  </a:cubicBezTo>
                  <a:cubicBezTo>
                    <a:pt x="51121" y="34932"/>
                    <a:pt x="51153" y="34801"/>
                    <a:pt x="51251" y="34671"/>
                  </a:cubicBezTo>
                  <a:cubicBezTo>
                    <a:pt x="51349" y="34541"/>
                    <a:pt x="51446" y="34476"/>
                    <a:pt x="51479" y="34379"/>
                  </a:cubicBezTo>
                  <a:cubicBezTo>
                    <a:pt x="51544" y="34184"/>
                    <a:pt x="51446" y="33988"/>
                    <a:pt x="51446" y="33793"/>
                  </a:cubicBezTo>
                  <a:cubicBezTo>
                    <a:pt x="51479" y="33566"/>
                    <a:pt x="51641" y="33403"/>
                    <a:pt x="51641" y="33175"/>
                  </a:cubicBezTo>
                  <a:cubicBezTo>
                    <a:pt x="51706" y="32720"/>
                    <a:pt x="51479" y="32362"/>
                    <a:pt x="51479" y="31875"/>
                  </a:cubicBezTo>
                  <a:cubicBezTo>
                    <a:pt x="51706" y="31452"/>
                    <a:pt x="52161" y="31419"/>
                    <a:pt x="52487" y="31127"/>
                  </a:cubicBezTo>
                  <a:cubicBezTo>
                    <a:pt x="52584" y="31029"/>
                    <a:pt x="52617" y="30834"/>
                    <a:pt x="52747" y="30736"/>
                  </a:cubicBezTo>
                  <a:cubicBezTo>
                    <a:pt x="52877" y="30574"/>
                    <a:pt x="53072" y="30476"/>
                    <a:pt x="53235" y="30346"/>
                  </a:cubicBezTo>
                  <a:cubicBezTo>
                    <a:pt x="53527" y="30021"/>
                    <a:pt x="53755" y="29663"/>
                    <a:pt x="54015" y="29468"/>
                  </a:cubicBezTo>
                  <a:cubicBezTo>
                    <a:pt x="54243" y="29306"/>
                    <a:pt x="54568" y="29306"/>
                    <a:pt x="54666" y="28980"/>
                  </a:cubicBezTo>
                  <a:cubicBezTo>
                    <a:pt x="54600" y="28298"/>
                    <a:pt x="55088" y="28460"/>
                    <a:pt x="55674" y="28395"/>
                  </a:cubicBezTo>
                  <a:cubicBezTo>
                    <a:pt x="55836" y="28395"/>
                    <a:pt x="56291" y="28330"/>
                    <a:pt x="56454" y="28265"/>
                  </a:cubicBezTo>
                  <a:cubicBezTo>
                    <a:pt x="56606" y="28204"/>
                    <a:pt x="56786" y="28002"/>
                    <a:pt x="56942" y="28002"/>
                  </a:cubicBezTo>
                  <a:cubicBezTo>
                    <a:pt x="56953" y="28002"/>
                    <a:pt x="56964" y="28003"/>
                    <a:pt x="56974" y="28005"/>
                  </a:cubicBezTo>
                  <a:cubicBezTo>
                    <a:pt x="57170" y="28037"/>
                    <a:pt x="57202" y="28330"/>
                    <a:pt x="57300" y="28558"/>
                  </a:cubicBezTo>
                  <a:cubicBezTo>
                    <a:pt x="57365" y="28720"/>
                    <a:pt x="57560" y="28915"/>
                    <a:pt x="57722" y="29078"/>
                  </a:cubicBezTo>
                  <a:cubicBezTo>
                    <a:pt x="57885" y="29241"/>
                    <a:pt x="58145" y="29338"/>
                    <a:pt x="58275" y="29501"/>
                  </a:cubicBezTo>
                  <a:cubicBezTo>
                    <a:pt x="58340" y="29566"/>
                    <a:pt x="58373" y="29728"/>
                    <a:pt x="58438" y="29858"/>
                  </a:cubicBezTo>
                  <a:cubicBezTo>
                    <a:pt x="58665" y="30119"/>
                    <a:pt x="58926" y="30281"/>
                    <a:pt x="58958" y="30671"/>
                  </a:cubicBezTo>
                  <a:cubicBezTo>
                    <a:pt x="58958" y="30867"/>
                    <a:pt x="58828" y="31062"/>
                    <a:pt x="58861" y="31224"/>
                  </a:cubicBezTo>
                  <a:cubicBezTo>
                    <a:pt x="58893" y="31419"/>
                    <a:pt x="59153" y="31582"/>
                    <a:pt x="59348" y="31582"/>
                  </a:cubicBezTo>
                  <a:cubicBezTo>
                    <a:pt x="59728" y="31582"/>
                    <a:pt x="60015" y="31028"/>
                    <a:pt x="60300" y="31028"/>
                  </a:cubicBezTo>
                  <a:cubicBezTo>
                    <a:pt x="60308" y="31028"/>
                    <a:pt x="60316" y="31028"/>
                    <a:pt x="60324" y="31029"/>
                  </a:cubicBezTo>
                  <a:cubicBezTo>
                    <a:pt x="60584" y="31062"/>
                    <a:pt x="60747" y="31712"/>
                    <a:pt x="60844" y="32037"/>
                  </a:cubicBezTo>
                  <a:cubicBezTo>
                    <a:pt x="60909" y="32265"/>
                    <a:pt x="61007" y="32428"/>
                    <a:pt x="61072" y="32590"/>
                  </a:cubicBezTo>
                  <a:cubicBezTo>
                    <a:pt x="61169" y="32785"/>
                    <a:pt x="61300" y="32948"/>
                    <a:pt x="61332" y="33143"/>
                  </a:cubicBezTo>
                  <a:cubicBezTo>
                    <a:pt x="61397" y="33338"/>
                    <a:pt x="61332" y="33598"/>
                    <a:pt x="61365" y="33826"/>
                  </a:cubicBezTo>
                  <a:cubicBezTo>
                    <a:pt x="61397" y="33956"/>
                    <a:pt x="61462" y="34053"/>
                    <a:pt x="61462" y="34151"/>
                  </a:cubicBezTo>
                  <a:cubicBezTo>
                    <a:pt x="61462" y="34606"/>
                    <a:pt x="61332" y="35062"/>
                    <a:pt x="61332" y="35484"/>
                  </a:cubicBezTo>
                  <a:cubicBezTo>
                    <a:pt x="61365" y="35745"/>
                    <a:pt x="61722" y="35875"/>
                    <a:pt x="61917" y="36070"/>
                  </a:cubicBezTo>
                  <a:cubicBezTo>
                    <a:pt x="62178" y="36297"/>
                    <a:pt x="62503" y="36720"/>
                    <a:pt x="62568" y="36980"/>
                  </a:cubicBezTo>
                  <a:cubicBezTo>
                    <a:pt x="62665" y="37305"/>
                    <a:pt x="62633" y="37598"/>
                    <a:pt x="62763" y="37858"/>
                  </a:cubicBezTo>
                  <a:cubicBezTo>
                    <a:pt x="62795" y="37988"/>
                    <a:pt x="62893" y="38086"/>
                    <a:pt x="62991" y="38216"/>
                  </a:cubicBezTo>
                  <a:cubicBezTo>
                    <a:pt x="63251" y="38639"/>
                    <a:pt x="63446" y="38834"/>
                    <a:pt x="63836" y="39094"/>
                  </a:cubicBezTo>
                  <a:cubicBezTo>
                    <a:pt x="64064" y="39257"/>
                    <a:pt x="64324" y="39419"/>
                    <a:pt x="64584" y="39484"/>
                  </a:cubicBezTo>
                  <a:cubicBezTo>
                    <a:pt x="64877" y="39094"/>
                    <a:pt x="64389" y="38834"/>
                    <a:pt x="64291" y="38444"/>
                  </a:cubicBezTo>
                  <a:cubicBezTo>
                    <a:pt x="64226" y="38118"/>
                    <a:pt x="64324" y="37761"/>
                    <a:pt x="64226" y="37468"/>
                  </a:cubicBezTo>
                  <a:cubicBezTo>
                    <a:pt x="64096" y="37208"/>
                    <a:pt x="63543" y="36720"/>
                    <a:pt x="63251" y="36492"/>
                  </a:cubicBezTo>
                  <a:cubicBezTo>
                    <a:pt x="63088" y="36395"/>
                    <a:pt x="62860" y="36362"/>
                    <a:pt x="62730" y="36232"/>
                  </a:cubicBezTo>
                  <a:cubicBezTo>
                    <a:pt x="62503" y="36037"/>
                    <a:pt x="62470" y="35647"/>
                    <a:pt x="62275" y="35322"/>
                  </a:cubicBezTo>
                  <a:cubicBezTo>
                    <a:pt x="62145" y="35127"/>
                    <a:pt x="61917" y="34964"/>
                    <a:pt x="61852" y="34769"/>
                  </a:cubicBezTo>
                  <a:cubicBezTo>
                    <a:pt x="61755" y="34281"/>
                    <a:pt x="62080" y="33988"/>
                    <a:pt x="62145" y="33566"/>
                  </a:cubicBezTo>
                  <a:cubicBezTo>
                    <a:pt x="62210" y="33143"/>
                    <a:pt x="62113" y="32915"/>
                    <a:pt x="62373" y="32883"/>
                  </a:cubicBezTo>
                  <a:cubicBezTo>
                    <a:pt x="62535" y="32883"/>
                    <a:pt x="62633" y="33175"/>
                    <a:pt x="62795" y="33273"/>
                  </a:cubicBezTo>
                  <a:cubicBezTo>
                    <a:pt x="63056" y="33403"/>
                    <a:pt x="63348" y="33468"/>
                    <a:pt x="63576" y="33663"/>
                  </a:cubicBezTo>
                  <a:cubicBezTo>
                    <a:pt x="63738" y="33826"/>
                    <a:pt x="63804" y="34086"/>
                    <a:pt x="64031" y="34281"/>
                  </a:cubicBezTo>
                  <a:cubicBezTo>
                    <a:pt x="64291" y="34476"/>
                    <a:pt x="64714" y="34574"/>
                    <a:pt x="64779" y="34801"/>
                  </a:cubicBezTo>
                  <a:cubicBezTo>
                    <a:pt x="64844" y="34964"/>
                    <a:pt x="64714" y="35289"/>
                    <a:pt x="64942" y="35354"/>
                  </a:cubicBezTo>
                  <a:cubicBezTo>
                    <a:pt x="65462" y="35289"/>
                    <a:pt x="65625" y="34736"/>
                    <a:pt x="65917" y="34541"/>
                  </a:cubicBezTo>
                  <a:cubicBezTo>
                    <a:pt x="66340" y="34281"/>
                    <a:pt x="66860" y="34184"/>
                    <a:pt x="67088" y="33761"/>
                  </a:cubicBezTo>
                  <a:cubicBezTo>
                    <a:pt x="67218" y="31972"/>
                    <a:pt x="66340" y="31549"/>
                    <a:pt x="65527" y="30834"/>
                  </a:cubicBezTo>
                  <a:cubicBezTo>
                    <a:pt x="65299" y="30639"/>
                    <a:pt x="64649" y="29956"/>
                    <a:pt x="64682" y="29663"/>
                  </a:cubicBezTo>
                  <a:cubicBezTo>
                    <a:pt x="64682" y="29241"/>
                    <a:pt x="65560" y="28460"/>
                    <a:pt x="65950" y="28428"/>
                  </a:cubicBezTo>
                  <a:cubicBezTo>
                    <a:pt x="65969" y="28426"/>
                    <a:pt x="65988" y="28426"/>
                    <a:pt x="66008" y="28426"/>
                  </a:cubicBezTo>
                  <a:cubicBezTo>
                    <a:pt x="66437" y="28426"/>
                    <a:pt x="66793" y="28768"/>
                    <a:pt x="66730" y="29111"/>
                  </a:cubicBezTo>
                  <a:cubicBezTo>
                    <a:pt x="66698" y="29338"/>
                    <a:pt x="66242" y="29468"/>
                    <a:pt x="66242" y="29826"/>
                  </a:cubicBezTo>
                  <a:cubicBezTo>
                    <a:pt x="66275" y="30119"/>
                    <a:pt x="66633" y="30249"/>
                    <a:pt x="66795" y="30249"/>
                  </a:cubicBezTo>
                  <a:cubicBezTo>
                    <a:pt x="67055" y="30216"/>
                    <a:pt x="67381" y="29858"/>
                    <a:pt x="67348" y="29468"/>
                  </a:cubicBezTo>
                  <a:cubicBezTo>
                    <a:pt x="67316" y="29241"/>
                    <a:pt x="66990" y="29111"/>
                    <a:pt x="67023" y="28850"/>
                  </a:cubicBezTo>
                  <a:cubicBezTo>
                    <a:pt x="67055" y="28395"/>
                    <a:pt x="67738" y="28460"/>
                    <a:pt x="68129" y="28330"/>
                  </a:cubicBezTo>
                  <a:cubicBezTo>
                    <a:pt x="68291" y="28265"/>
                    <a:pt x="68421" y="28102"/>
                    <a:pt x="68584" y="28037"/>
                  </a:cubicBezTo>
                  <a:cubicBezTo>
                    <a:pt x="69267" y="27810"/>
                    <a:pt x="70015" y="27680"/>
                    <a:pt x="70568" y="27257"/>
                  </a:cubicBezTo>
                  <a:cubicBezTo>
                    <a:pt x="71185" y="26769"/>
                    <a:pt x="71381" y="26054"/>
                    <a:pt x="71576" y="25143"/>
                  </a:cubicBezTo>
                  <a:cubicBezTo>
                    <a:pt x="71998" y="24948"/>
                    <a:pt x="71803" y="24493"/>
                    <a:pt x="71836" y="23972"/>
                  </a:cubicBezTo>
                  <a:cubicBezTo>
                    <a:pt x="71771" y="23745"/>
                    <a:pt x="71446" y="23810"/>
                    <a:pt x="71381" y="23582"/>
                  </a:cubicBezTo>
                  <a:cubicBezTo>
                    <a:pt x="71381" y="23452"/>
                    <a:pt x="71478" y="23387"/>
                    <a:pt x="71446" y="23224"/>
                  </a:cubicBezTo>
                  <a:cubicBezTo>
                    <a:pt x="71283" y="23127"/>
                    <a:pt x="71316" y="22867"/>
                    <a:pt x="71185" y="22672"/>
                  </a:cubicBezTo>
                  <a:cubicBezTo>
                    <a:pt x="71120" y="22607"/>
                    <a:pt x="70925" y="22509"/>
                    <a:pt x="70795" y="22379"/>
                  </a:cubicBezTo>
                  <a:cubicBezTo>
                    <a:pt x="70503" y="22086"/>
                    <a:pt x="70242" y="21664"/>
                    <a:pt x="70047" y="21501"/>
                  </a:cubicBezTo>
                  <a:cubicBezTo>
                    <a:pt x="69787" y="21338"/>
                    <a:pt x="69462" y="21273"/>
                    <a:pt x="69462" y="21013"/>
                  </a:cubicBezTo>
                  <a:cubicBezTo>
                    <a:pt x="69462" y="20558"/>
                    <a:pt x="70275" y="20298"/>
                    <a:pt x="70405" y="19940"/>
                  </a:cubicBezTo>
                  <a:cubicBezTo>
                    <a:pt x="70197" y="19821"/>
                    <a:pt x="69936" y="19676"/>
                    <a:pt x="69620" y="19676"/>
                  </a:cubicBezTo>
                  <a:cubicBezTo>
                    <a:pt x="69589" y="19676"/>
                    <a:pt x="69558" y="19677"/>
                    <a:pt x="69527" y="19680"/>
                  </a:cubicBezTo>
                  <a:cubicBezTo>
                    <a:pt x="69332" y="19680"/>
                    <a:pt x="69169" y="19907"/>
                    <a:pt x="68974" y="19907"/>
                  </a:cubicBezTo>
                  <a:cubicBezTo>
                    <a:pt x="68714" y="19875"/>
                    <a:pt x="68681" y="19582"/>
                    <a:pt x="68421" y="19452"/>
                  </a:cubicBezTo>
                  <a:cubicBezTo>
                    <a:pt x="68129" y="19355"/>
                    <a:pt x="67738" y="19420"/>
                    <a:pt x="67771" y="19094"/>
                  </a:cubicBezTo>
                  <a:cubicBezTo>
                    <a:pt x="67803" y="18899"/>
                    <a:pt x="68096" y="18899"/>
                    <a:pt x="68259" y="18769"/>
                  </a:cubicBezTo>
                  <a:cubicBezTo>
                    <a:pt x="68481" y="18579"/>
                    <a:pt x="68733" y="17988"/>
                    <a:pt x="69107" y="17988"/>
                  </a:cubicBezTo>
                  <a:cubicBezTo>
                    <a:pt x="69117" y="17988"/>
                    <a:pt x="69127" y="17988"/>
                    <a:pt x="69137" y="17989"/>
                  </a:cubicBezTo>
                  <a:cubicBezTo>
                    <a:pt x="69690" y="18054"/>
                    <a:pt x="69169" y="18672"/>
                    <a:pt x="69592" y="18932"/>
                  </a:cubicBezTo>
                  <a:cubicBezTo>
                    <a:pt x="69885" y="18899"/>
                    <a:pt x="69982" y="18639"/>
                    <a:pt x="70307" y="18574"/>
                  </a:cubicBezTo>
                  <a:cubicBezTo>
                    <a:pt x="70391" y="18555"/>
                    <a:pt x="70478" y="18546"/>
                    <a:pt x="70565" y="18546"/>
                  </a:cubicBezTo>
                  <a:cubicBezTo>
                    <a:pt x="70920" y="18546"/>
                    <a:pt x="71276" y="18697"/>
                    <a:pt x="71381" y="18932"/>
                  </a:cubicBezTo>
                  <a:cubicBezTo>
                    <a:pt x="71478" y="19160"/>
                    <a:pt x="71413" y="19420"/>
                    <a:pt x="71641" y="19550"/>
                  </a:cubicBezTo>
                  <a:cubicBezTo>
                    <a:pt x="71998" y="19745"/>
                    <a:pt x="72324" y="19582"/>
                    <a:pt x="72486" y="19875"/>
                  </a:cubicBezTo>
                  <a:cubicBezTo>
                    <a:pt x="72551" y="19973"/>
                    <a:pt x="72519" y="20135"/>
                    <a:pt x="72584" y="20233"/>
                  </a:cubicBezTo>
                  <a:cubicBezTo>
                    <a:pt x="72681" y="20395"/>
                    <a:pt x="72844" y="20493"/>
                    <a:pt x="72909" y="20720"/>
                  </a:cubicBezTo>
                  <a:cubicBezTo>
                    <a:pt x="72974" y="21013"/>
                    <a:pt x="72877" y="21306"/>
                    <a:pt x="73202" y="21436"/>
                  </a:cubicBezTo>
                  <a:cubicBezTo>
                    <a:pt x="73236" y="21446"/>
                    <a:pt x="73277" y="21451"/>
                    <a:pt x="73322" y="21451"/>
                  </a:cubicBezTo>
                  <a:cubicBezTo>
                    <a:pt x="73698" y="21451"/>
                    <a:pt x="74376" y="21112"/>
                    <a:pt x="74405" y="20851"/>
                  </a:cubicBezTo>
                  <a:cubicBezTo>
                    <a:pt x="74405" y="20623"/>
                    <a:pt x="74177" y="20233"/>
                    <a:pt x="74015" y="20005"/>
                  </a:cubicBezTo>
                  <a:cubicBezTo>
                    <a:pt x="73755" y="19712"/>
                    <a:pt x="73299" y="19322"/>
                    <a:pt x="73039" y="19127"/>
                  </a:cubicBezTo>
                  <a:cubicBezTo>
                    <a:pt x="72844" y="18997"/>
                    <a:pt x="72486" y="18964"/>
                    <a:pt x="72454" y="18672"/>
                  </a:cubicBezTo>
                  <a:cubicBezTo>
                    <a:pt x="72454" y="18347"/>
                    <a:pt x="72877" y="18314"/>
                    <a:pt x="72942" y="17989"/>
                  </a:cubicBezTo>
                  <a:cubicBezTo>
                    <a:pt x="73007" y="17794"/>
                    <a:pt x="72909" y="17696"/>
                    <a:pt x="72909" y="17403"/>
                  </a:cubicBezTo>
                  <a:cubicBezTo>
                    <a:pt x="73104" y="17143"/>
                    <a:pt x="73169" y="16818"/>
                    <a:pt x="73527" y="16786"/>
                  </a:cubicBezTo>
                  <a:cubicBezTo>
                    <a:pt x="73787" y="16786"/>
                    <a:pt x="73885" y="16981"/>
                    <a:pt x="74112" y="16981"/>
                  </a:cubicBezTo>
                  <a:cubicBezTo>
                    <a:pt x="74405" y="16948"/>
                    <a:pt x="74763" y="16656"/>
                    <a:pt x="74893" y="16395"/>
                  </a:cubicBezTo>
                  <a:cubicBezTo>
                    <a:pt x="74958" y="16233"/>
                    <a:pt x="74958" y="16005"/>
                    <a:pt x="75023" y="15777"/>
                  </a:cubicBezTo>
                  <a:cubicBezTo>
                    <a:pt x="75088" y="15582"/>
                    <a:pt x="75218" y="15387"/>
                    <a:pt x="75250" y="15225"/>
                  </a:cubicBezTo>
                  <a:cubicBezTo>
                    <a:pt x="75250" y="15030"/>
                    <a:pt x="75218" y="14867"/>
                    <a:pt x="75218" y="14672"/>
                  </a:cubicBezTo>
                  <a:cubicBezTo>
                    <a:pt x="75218" y="14379"/>
                    <a:pt x="75348" y="14054"/>
                    <a:pt x="75348" y="13859"/>
                  </a:cubicBezTo>
                  <a:cubicBezTo>
                    <a:pt x="75315" y="13599"/>
                    <a:pt x="75055" y="13241"/>
                    <a:pt x="74860" y="12981"/>
                  </a:cubicBezTo>
                  <a:cubicBezTo>
                    <a:pt x="74763" y="12883"/>
                    <a:pt x="74210" y="12298"/>
                    <a:pt x="74568" y="12168"/>
                  </a:cubicBezTo>
                  <a:cubicBezTo>
                    <a:pt x="74585" y="12162"/>
                    <a:pt x="74604" y="12159"/>
                    <a:pt x="74623" y="12159"/>
                  </a:cubicBezTo>
                  <a:cubicBezTo>
                    <a:pt x="74819" y="12159"/>
                    <a:pt x="75094" y="12437"/>
                    <a:pt x="75153" y="12526"/>
                  </a:cubicBezTo>
                  <a:cubicBezTo>
                    <a:pt x="75348" y="12721"/>
                    <a:pt x="75478" y="12916"/>
                    <a:pt x="75608" y="13046"/>
                  </a:cubicBezTo>
                  <a:cubicBezTo>
                    <a:pt x="75933" y="13436"/>
                    <a:pt x="76031" y="13891"/>
                    <a:pt x="76519" y="14086"/>
                  </a:cubicBezTo>
                  <a:cubicBezTo>
                    <a:pt x="76616" y="13956"/>
                    <a:pt x="76519" y="13826"/>
                    <a:pt x="76551" y="13631"/>
                  </a:cubicBezTo>
                  <a:cubicBezTo>
                    <a:pt x="76584" y="13501"/>
                    <a:pt x="76714" y="13469"/>
                    <a:pt x="76714" y="13306"/>
                  </a:cubicBezTo>
                  <a:cubicBezTo>
                    <a:pt x="76681" y="13176"/>
                    <a:pt x="76291" y="12851"/>
                    <a:pt x="76161" y="12721"/>
                  </a:cubicBezTo>
                  <a:cubicBezTo>
                    <a:pt x="75901" y="12526"/>
                    <a:pt x="75641" y="12395"/>
                    <a:pt x="75478" y="12233"/>
                  </a:cubicBezTo>
                  <a:cubicBezTo>
                    <a:pt x="74990" y="11810"/>
                    <a:pt x="74763" y="11257"/>
                    <a:pt x="74242" y="11127"/>
                  </a:cubicBezTo>
                  <a:cubicBezTo>
                    <a:pt x="73982" y="11192"/>
                    <a:pt x="74112" y="11387"/>
                    <a:pt x="73852" y="11420"/>
                  </a:cubicBezTo>
                  <a:cubicBezTo>
                    <a:pt x="73689" y="11420"/>
                    <a:pt x="73397" y="11225"/>
                    <a:pt x="73202" y="11127"/>
                  </a:cubicBezTo>
                  <a:cubicBezTo>
                    <a:pt x="72991" y="11037"/>
                    <a:pt x="72809" y="10863"/>
                    <a:pt x="72577" y="10863"/>
                  </a:cubicBezTo>
                  <a:cubicBezTo>
                    <a:pt x="72558" y="10863"/>
                    <a:pt x="72538" y="10865"/>
                    <a:pt x="72519" y="10867"/>
                  </a:cubicBezTo>
                  <a:cubicBezTo>
                    <a:pt x="72389" y="10867"/>
                    <a:pt x="72129" y="11062"/>
                    <a:pt x="71966" y="11062"/>
                  </a:cubicBezTo>
                  <a:cubicBezTo>
                    <a:pt x="71673" y="11062"/>
                    <a:pt x="71251" y="10639"/>
                    <a:pt x="70990" y="10607"/>
                  </a:cubicBezTo>
                  <a:cubicBezTo>
                    <a:pt x="70886" y="10607"/>
                    <a:pt x="70824" y="10649"/>
                    <a:pt x="70736" y="10649"/>
                  </a:cubicBezTo>
                  <a:cubicBezTo>
                    <a:pt x="70715" y="10649"/>
                    <a:pt x="70691" y="10646"/>
                    <a:pt x="70665" y="10639"/>
                  </a:cubicBezTo>
                  <a:cubicBezTo>
                    <a:pt x="70177" y="10509"/>
                    <a:pt x="70730" y="10022"/>
                    <a:pt x="70795" y="9891"/>
                  </a:cubicBezTo>
                  <a:cubicBezTo>
                    <a:pt x="70860" y="9729"/>
                    <a:pt x="70860" y="9566"/>
                    <a:pt x="70893" y="9469"/>
                  </a:cubicBezTo>
                  <a:cubicBezTo>
                    <a:pt x="70925" y="9371"/>
                    <a:pt x="71055" y="9241"/>
                    <a:pt x="71120" y="9078"/>
                  </a:cubicBezTo>
                  <a:cubicBezTo>
                    <a:pt x="71153" y="8948"/>
                    <a:pt x="71120" y="8786"/>
                    <a:pt x="71185" y="8688"/>
                  </a:cubicBezTo>
                  <a:cubicBezTo>
                    <a:pt x="71322" y="8346"/>
                    <a:pt x="71644" y="8257"/>
                    <a:pt x="72038" y="8257"/>
                  </a:cubicBezTo>
                  <a:cubicBezTo>
                    <a:pt x="72461" y="8257"/>
                    <a:pt x="72968" y="8359"/>
                    <a:pt x="73421" y="8359"/>
                  </a:cubicBezTo>
                  <a:cubicBezTo>
                    <a:pt x="73548" y="8359"/>
                    <a:pt x="73671" y="8351"/>
                    <a:pt x="73787" y="8331"/>
                  </a:cubicBezTo>
                  <a:cubicBezTo>
                    <a:pt x="73950" y="8298"/>
                    <a:pt x="74145" y="8135"/>
                    <a:pt x="74340" y="8135"/>
                  </a:cubicBezTo>
                  <a:cubicBezTo>
                    <a:pt x="74763" y="8135"/>
                    <a:pt x="75023" y="8461"/>
                    <a:pt x="75478" y="8526"/>
                  </a:cubicBezTo>
                  <a:cubicBezTo>
                    <a:pt x="75641" y="8526"/>
                    <a:pt x="76421" y="8461"/>
                    <a:pt x="76454" y="8298"/>
                  </a:cubicBezTo>
                  <a:cubicBezTo>
                    <a:pt x="76486" y="8135"/>
                    <a:pt x="76128" y="8005"/>
                    <a:pt x="76096" y="7875"/>
                  </a:cubicBezTo>
                  <a:cubicBezTo>
                    <a:pt x="76031" y="7452"/>
                    <a:pt x="76356" y="7095"/>
                    <a:pt x="76584" y="7062"/>
                  </a:cubicBezTo>
                  <a:cubicBezTo>
                    <a:pt x="76696" y="7032"/>
                    <a:pt x="76794" y="7019"/>
                    <a:pt x="76882" y="7019"/>
                  </a:cubicBezTo>
                  <a:cubicBezTo>
                    <a:pt x="77441" y="7019"/>
                    <a:pt x="77562" y="7551"/>
                    <a:pt x="78012" y="7551"/>
                  </a:cubicBezTo>
                  <a:cubicBezTo>
                    <a:pt x="78024" y="7551"/>
                    <a:pt x="78035" y="7551"/>
                    <a:pt x="78047" y="7550"/>
                  </a:cubicBezTo>
                  <a:cubicBezTo>
                    <a:pt x="78242" y="7518"/>
                    <a:pt x="78470" y="7322"/>
                    <a:pt x="78502" y="7127"/>
                  </a:cubicBezTo>
                  <a:cubicBezTo>
                    <a:pt x="78535" y="6997"/>
                    <a:pt x="78372" y="6802"/>
                    <a:pt x="78535" y="6737"/>
                  </a:cubicBezTo>
                  <a:cubicBezTo>
                    <a:pt x="78730" y="6770"/>
                    <a:pt x="79153" y="7192"/>
                    <a:pt x="79185" y="7420"/>
                  </a:cubicBezTo>
                  <a:cubicBezTo>
                    <a:pt x="79185" y="7615"/>
                    <a:pt x="78893" y="7973"/>
                    <a:pt x="78893" y="8298"/>
                  </a:cubicBezTo>
                  <a:cubicBezTo>
                    <a:pt x="78860" y="8428"/>
                    <a:pt x="78925" y="8558"/>
                    <a:pt x="78925" y="8656"/>
                  </a:cubicBezTo>
                  <a:cubicBezTo>
                    <a:pt x="78860" y="8883"/>
                    <a:pt x="78535" y="9013"/>
                    <a:pt x="78535" y="9144"/>
                  </a:cubicBezTo>
                  <a:cubicBezTo>
                    <a:pt x="78632" y="10152"/>
                    <a:pt x="79608" y="10737"/>
                    <a:pt x="80226" y="11192"/>
                  </a:cubicBezTo>
                  <a:cubicBezTo>
                    <a:pt x="80844" y="11648"/>
                    <a:pt x="81332" y="12168"/>
                    <a:pt x="81884" y="12526"/>
                  </a:cubicBezTo>
                  <a:cubicBezTo>
                    <a:pt x="82015" y="12461"/>
                    <a:pt x="82145" y="12330"/>
                    <a:pt x="82145" y="12200"/>
                  </a:cubicBezTo>
                  <a:cubicBezTo>
                    <a:pt x="82177" y="12038"/>
                    <a:pt x="82015" y="11908"/>
                    <a:pt x="82015" y="11713"/>
                  </a:cubicBezTo>
                  <a:cubicBezTo>
                    <a:pt x="82015" y="11550"/>
                    <a:pt x="82112" y="11420"/>
                    <a:pt x="82112" y="11322"/>
                  </a:cubicBezTo>
                  <a:cubicBezTo>
                    <a:pt x="82080" y="11127"/>
                    <a:pt x="81917" y="11095"/>
                    <a:pt x="81917" y="10965"/>
                  </a:cubicBezTo>
                  <a:cubicBezTo>
                    <a:pt x="81982" y="10737"/>
                    <a:pt x="82242" y="10802"/>
                    <a:pt x="82210" y="10574"/>
                  </a:cubicBezTo>
                  <a:cubicBezTo>
                    <a:pt x="82210" y="10412"/>
                    <a:pt x="81819" y="10347"/>
                    <a:pt x="81787" y="10119"/>
                  </a:cubicBezTo>
                  <a:cubicBezTo>
                    <a:pt x="81754" y="9989"/>
                    <a:pt x="81852" y="9956"/>
                    <a:pt x="81852" y="9729"/>
                  </a:cubicBezTo>
                  <a:cubicBezTo>
                    <a:pt x="81754" y="9599"/>
                    <a:pt x="81592" y="9599"/>
                    <a:pt x="81462" y="9469"/>
                  </a:cubicBezTo>
                  <a:cubicBezTo>
                    <a:pt x="81267" y="9339"/>
                    <a:pt x="81169" y="9078"/>
                    <a:pt x="80974" y="9013"/>
                  </a:cubicBezTo>
                  <a:cubicBezTo>
                    <a:pt x="80779" y="8948"/>
                    <a:pt x="80616" y="9013"/>
                    <a:pt x="80454" y="8916"/>
                  </a:cubicBezTo>
                  <a:cubicBezTo>
                    <a:pt x="80226" y="8753"/>
                    <a:pt x="80291" y="8396"/>
                    <a:pt x="80193" y="8135"/>
                  </a:cubicBezTo>
                  <a:cubicBezTo>
                    <a:pt x="80291" y="7940"/>
                    <a:pt x="80445" y="7900"/>
                    <a:pt x="80616" y="7900"/>
                  </a:cubicBezTo>
                  <a:cubicBezTo>
                    <a:pt x="80738" y="7900"/>
                    <a:pt x="80868" y="7920"/>
                    <a:pt x="80992" y="7920"/>
                  </a:cubicBezTo>
                  <a:cubicBezTo>
                    <a:pt x="81042" y="7920"/>
                    <a:pt x="81090" y="7917"/>
                    <a:pt x="81136" y="7908"/>
                  </a:cubicBezTo>
                  <a:cubicBezTo>
                    <a:pt x="81267" y="7908"/>
                    <a:pt x="81397" y="7713"/>
                    <a:pt x="81559" y="7680"/>
                  </a:cubicBezTo>
                  <a:cubicBezTo>
                    <a:pt x="81595" y="7674"/>
                    <a:pt x="81632" y="7671"/>
                    <a:pt x="81669" y="7671"/>
                  </a:cubicBezTo>
                  <a:cubicBezTo>
                    <a:pt x="81981" y="7671"/>
                    <a:pt x="82323" y="7878"/>
                    <a:pt x="82557" y="7878"/>
                  </a:cubicBezTo>
                  <a:cubicBezTo>
                    <a:pt x="82572" y="7878"/>
                    <a:pt x="82586" y="7877"/>
                    <a:pt x="82600" y="7875"/>
                  </a:cubicBezTo>
                  <a:cubicBezTo>
                    <a:pt x="82795" y="7810"/>
                    <a:pt x="82990" y="7355"/>
                    <a:pt x="83185" y="7160"/>
                  </a:cubicBezTo>
                  <a:cubicBezTo>
                    <a:pt x="83348" y="6997"/>
                    <a:pt x="83803" y="6737"/>
                    <a:pt x="84063" y="6705"/>
                  </a:cubicBezTo>
                  <a:cubicBezTo>
                    <a:pt x="84079" y="6701"/>
                    <a:pt x="84095" y="6700"/>
                    <a:pt x="84112" y="6700"/>
                  </a:cubicBezTo>
                  <a:cubicBezTo>
                    <a:pt x="84209" y="6700"/>
                    <a:pt x="84325" y="6746"/>
                    <a:pt x="84448" y="6746"/>
                  </a:cubicBezTo>
                  <a:cubicBezTo>
                    <a:pt x="84524" y="6746"/>
                    <a:pt x="84602" y="6728"/>
                    <a:pt x="84681" y="6672"/>
                  </a:cubicBezTo>
                  <a:cubicBezTo>
                    <a:pt x="84551" y="6152"/>
                    <a:pt x="83283" y="6217"/>
                    <a:pt x="83250" y="5696"/>
                  </a:cubicBezTo>
                  <a:cubicBezTo>
                    <a:pt x="83218" y="5501"/>
                    <a:pt x="83413" y="5339"/>
                    <a:pt x="83575" y="5274"/>
                  </a:cubicBezTo>
                  <a:cubicBezTo>
                    <a:pt x="83712" y="5242"/>
                    <a:pt x="83844" y="5228"/>
                    <a:pt x="83973" y="5228"/>
                  </a:cubicBezTo>
                  <a:cubicBezTo>
                    <a:pt x="84777" y="5228"/>
                    <a:pt x="85462" y="5765"/>
                    <a:pt x="86232" y="5765"/>
                  </a:cubicBezTo>
                  <a:cubicBezTo>
                    <a:pt x="86342" y="5765"/>
                    <a:pt x="86453" y="5754"/>
                    <a:pt x="86567" y="5729"/>
                  </a:cubicBezTo>
                  <a:cubicBezTo>
                    <a:pt x="86665" y="4916"/>
                    <a:pt x="85624" y="4526"/>
                    <a:pt x="84746" y="4526"/>
                  </a:cubicBezTo>
                  <a:cubicBezTo>
                    <a:pt x="84551" y="4526"/>
                    <a:pt x="84421" y="4591"/>
                    <a:pt x="84291" y="4591"/>
                  </a:cubicBezTo>
                  <a:cubicBezTo>
                    <a:pt x="83998" y="4591"/>
                    <a:pt x="83673" y="4363"/>
                    <a:pt x="83315" y="4266"/>
                  </a:cubicBezTo>
                  <a:cubicBezTo>
                    <a:pt x="82762" y="4070"/>
                    <a:pt x="82015" y="4005"/>
                    <a:pt x="81494" y="3843"/>
                  </a:cubicBezTo>
                  <a:cubicBezTo>
                    <a:pt x="81397" y="3810"/>
                    <a:pt x="81299" y="3745"/>
                    <a:pt x="81202" y="3713"/>
                  </a:cubicBezTo>
                  <a:cubicBezTo>
                    <a:pt x="81153" y="3696"/>
                    <a:pt x="81096" y="3696"/>
                    <a:pt x="81035" y="3696"/>
                  </a:cubicBezTo>
                  <a:cubicBezTo>
                    <a:pt x="80974" y="3696"/>
                    <a:pt x="80909" y="3696"/>
                    <a:pt x="80844" y="3680"/>
                  </a:cubicBezTo>
                  <a:cubicBezTo>
                    <a:pt x="80714" y="3648"/>
                    <a:pt x="80584" y="3550"/>
                    <a:pt x="80454" y="3518"/>
                  </a:cubicBezTo>
                  <a:cubicBezTo>
                    <a:pt x="80417" y="3513"/>
                    <a:pt x="80382" y="3511"/>
                    <a:pt x="80346" y="3511"/>
                  </a:cubicBezTo>
                  <a:cubicBezTo>
                    <a:pt x="80129" y="3511"/>
                    <a:pt x="79925" y="3587"/>
                    <a:pt x="79673" y="3615"/>
                  </a:cubicBezTo>
                  <a:cubicBezTo>
                    <a:pt x="79530" y="3627"/>
                    <a:pt x="79383" y="3635"/>
                    <a:pt x="79238" y="3635"/>
                  </a:cubicBezTo>
                  <a:cubicBezTo>
                    <a:pt x="78986" y="3635"/>
                    <a:pt x="78741" y="3612"/>
                    <a:pt x="78535" y="3550"/>
                  </a:cubicBezTo>
                  <a:cubicBezTo>
                    <a:pt x="78145" y="3453"/>
                    <a:pt x="77819" y="3160"/>
                    <a:pt x="77494" y="3160"/>
                  </a:cubicBezTo>
                  <a:cubicBezTo>
                    <a:pt x="77468" y="3153"/>
                    <a:pt x="77441" y="3151"/>
                    <a:pt x="77413" y="3151"/>
                  </a:cubicBezTo>
                  <a:cubicBezTo>
                    <a:pt x="77300" y="3151"/>
                    <a:pt x="77176" y="3192"/>
                    <a:pt x="77072" y="3192"/>
                  </a:cubicBezTo>
                  <a:cubicBezTo>
                    <a:pt x="76898" y="3192"/>
                    <a:pt x="76739" y="3135"/>
                    <a:pt x="76604" y="3135"/>
                  </a:cubicBezTo>
                  <a:cubicBezTo>
                    <a:pt x="76537" y="3135"/>
                    <a:pt x="76475" y="3149"/>
                    <a:pt x="76421" y="3192"/>
                  </a:cubicBezTo>
                  <a:cubicBezTo>
                    <a:pt x="76259" y="3323"/>
                    <a:pt x="76584" y="3485"/>
                    <a:pt x="76389" y="3615"/>
                  </a:cubicBezTo>
                  <a:cubicBezTo>
                    <a:pt x="76360" y="3620"/>
                    <a:pt x="76332" y="3622"/>
                    <a:pt x="76304" y="3622"/>
                  </a:cubicBezTo>
                  <a:cubicBezTo>
                    <a:pt x="75906" y="3622"/>
                    <a:pt x="75491" y="3225"/>
                    <a:pt x="75218" y="3225"/>
                  </a:cubicBezTo>
                  <a:cubicBezTo>
                    <a:pt x="74990" y="3225"/>
                    <a:pt x="74893" y="3388"/>
                    <a:pt x="74698" y="3420"/>
                  </a:cubicBezTo>
                  <a:cubicBezTo>
                    <a:pt x="74600" y="3420"/>
                    <a:pt x="74470" y="3355"/>
                    <a:pt x="74340" y="3355"/>
                  </a:cubicBezTo>
                  <a:cubicBezTo>
                    <a:pt x="74223" y="3341"/>
                    <a:pt x="74093" y="3336"/>
                    <a:pt x="73956" y="3336"/>
                  </a:cubicBezTo>
                  <a:cubicBezTo>
                    <a:pt x="73581" y="3336"/>
                    <a:pt x="73153" y="3374"/>
                    <a:pt x="72789" y="3374"/>
                  </a:cubicBezTo>
                  <a:cubicBezTo>
                    <a:pt x="72656" y="3374"/>
                    <a:pt x="72531" y="3369"/>
                    <a:pt x="72421" y="3355"/>
                  </a:cubicBezTo>
                  <a:cubicBezTo>
                    <a:pt x="72031" y="3323"/>
                    <a:pt x="71901" y="3030"/>
                    <a:pt x="71543" y="2867"/>
                  </a:cubicBezTo>
                  <a:cubicBezTo>
                    <a:pt x="71127" y="2709"/>
                    <a:pt x="70650" y="2659"/>
                    <a:pt x="70187" y="2659"/>
                  </a:cubicBezTo>
                  <a:cubicBezTo>
                    <a:pt x="69890" y="2659"/>
                    <a:pt x="69598" y="2679"/>
                    <a:pt x="69332" y="2705"/>
                  </a:cubicBezTo>
                  <a:cubicBezTo>
                    <a:pt x="69095" y="2731"/>
                    <a:pt x="68858" y="2779"/>
                    <a:pt x="68604" y="2779"/>
                  </a:cubicBezTo>
                  <a:cubicBezTo>
                    <a:pt x="68544" y="2779"/>
                    <a:pt x="68483" y="2776"/>
                    <a:pt x="68421" y="2770"/>
                  </a:cubicBezTo>
                  <a:cubicBezTo>
                    <a:pt x="68291" y="2737"/>
                    <a:pt x="68129" y="2640"/>
                    <a:pt x="67934" y="2575"/>
                  </a:cubicBezTo>
                  <a:cubicBezTo>
                    <a:pt x="67641" y="2542"/>
                    <a:pt x="67316" y="2575"/>
                    <a:pt x="67121" y="2510"/>
                  </a:cubicBezTo>
                  <a:cubicBezTo>
                    <a:pt x="66828" y="2412"/>
                    <a:pt x="66600" y="2119"/>
                    <a:pt x="66308" y="2054"/>
                  </a:cubicBezTo>
                  <a:cubicBezTo>
                    <a:pt x="66256" y="2048"/>
                    <a:pt x="66202" y="2045"/>
                    <a:pt x="66148" y="2045"/>
                  </a:cubicBezTo>
                  <a:cubicBezTo>
                    <a:pt x="65930" y="2045"/>
                    <a:pt x="65696" y="2087"/>
                    <a:pt x="65462" y="2087"/>
                  </a:cubicBezTo>
                  <a:cubicBezTo>
                    <a:pt x="64804" y="2060"/>
                    <a:pt x="64104" y="2013"/>
                    <a:pt x="63396" y="2013"/>
                  </a:cubicBezTo>
                  <a:cubicBezTo>
                    <a:pt x="63228" y="2013"/>
                    <a:pt x="63061" y="2016"/>
                    <a:pt x="62893" y="2022"/>
                  </a:cubicBezTo>
                  <a:cubicBezTo>
                    <a:pt x="62763" y="2152"/>
                    <a:pt x="62795" y="2314"/>
                    <a:pt x="62600" y="2412"/>
                  </a:cubicBezTo>
                  <a:cubicBezTo>
                    <a:pt x="62475" y="2474"/>
                    <a:pt x="62306" y="2495"/>
                    <a:pt x="62114" y="2495"/>
                  </a:cubicBezTo>
                  <a:cubicBezTo>
                    <a:pt x="61732" y="2495"/>
                    <a:pt x="61260" y="2413"/>
                    <a:pt x="60869" y="2413"/>
                  </a:cubicBezTo>
                  <a:cubicBezTo>
                    <a:pt x="60742" y="2413"/>
                    <a:pt x="60623" y="2421"/>
                    <a:pt x="60519" y="2444"/>
                  </a:cubicBezTo>
                  <a:cubicBezTo>
                    <a:pt x="60324" y="2510"/>
                    <a:pt x="60324" y="2737"/>
                    <a:pt x="60129" y="2770"/>
                  </a:cubicBezTo>
                  <a:cubicBezTo>
                    <a:pt x="60119" y="2772"/>
                    <a:pt x="60108" y="2773"/>
                    <a:pt x="60095" y="2773"/>
                  </a:cubicBezTo>
                  <a:cubicBezTo>
                    <a:pt x="59941" y="2773"/>
                    <a:pt x="59596" y="2602"/>
                    <a:pt x="59446" y="2542"/>
                  </a:cubicBezTo>
                  <a:cubicBezTo>
                    <a:pt x="59283" y="2444"/>
                    <a:pt x="59186" y="2217"/>
                    <a:pt x="58991" y="2087"/>
                  </a:cubicBezTo>
                  <a:cubicBezTo>
                    <a:pt x="58763" y="1924"/>
                    <a:pt x="58405" y="1664"/>
                    <a:pt x="58178" y="1631"/>
                  </a:cubicBezTo>
                  <a:cubicBezTo>
                    <a:pt x="58039" y="1597"/>
                    <a:pt x="57876" y="1587"/>
                    <a:pt x="57701" y="1587"/>
                  </a:cubicBezTo>
                  <a:cubicBezTo>
                    <a:pt x="57460" y="1587"/>
                    <a:pt x="57197" y="1606"/>
                    <a:pt x="56947" y="1606"/>
                  </a:cubicBezTo>
                  <a:cubicBezTo>
                    <a:pt x="56868" y="1606"/>
                    <a:pt x="56790" y="1604"/>
                    <a:pt x="56714" y="1599"/>
                  </a:cubicBezTo>
                  <a:cubicBezTo>
                    <a:pt x="56603" y="1599"/>
                    <a:pt x="56467" y="1527"/>
                    <a:pt x="56349" y="1527"/>
                  </a:cubicBezTo>
                  <a:cubicBezTo>
                    <a:pt x="56329" y="1527"/>
                    <a:pt x="56310" y="1529"/>
                    <a:pt x="56291" y="1534"/>
                  </a:cubicBezTo>
                  <a:cubicBezTo>
                    <a:pt x="56031" y="1566"/>
                    <a:pt x="55804" y="1859"/>
                    <a:pt x="55478" y="1859"/>
                  </a:cubicBezTo>
                  <a:cubicBezTo>
                    <a:pt x="55348" y="1859"/>
                    <a:pt x="55186" y="1794"/>
                    <a:pt x="54991" y="1762"/>
                  </a:cubicBezTo>
                  <a:cubicBezTo>
                    <a:pt x="54904" y="1762"/>
                    <a:pt x="54803" y="1776"/>
                    <a:pt x="54706" y="1776"/>
                  </a:cubicBezTo>
                  <a:cubicBezTo>
                    <a:pt x="54658" y="1776"/>
                    <a:pt x="54611" y="1772"/>
                    <a:pt x="54568" y="1762"/>
                  </a:cubicBezTo>
                  <a:cubicBezTo>
                    <a:pt x="54405" y="1729"/>
                    <a:pt x="54275" y="1631"/>
                    <a:pt x="54113" y="1599"/>
                  </a:cubicBezTo>
                  <a:cubicBezTo>
                    <a:pt x="53820" y="1534"/>
                    <a:pt x="53365" y="1534"/>
                    <a:pt x="53040" y="1534"/>
                  </a:cubicBezTo>
                  <a:cubicBezTo>
                    <a:pt x="52844" y="1534"/>
                    <a:pt x="52649" y="1589"/>
                    <a:pt x="52468" y="1589"/>
                  </a:cubicBezTo>
                  <a:cubicBezTo>
                    <a:pt x="52407" y="1589"/>
                    <a:pt x="52348" y="1583"/>
                    <a:pt x="52292" y="1566"/>
                  </a:cubicBezTo>
                  <a:cubicBezTo>
                    <a:pt x="51934" y="1469"/>
                    <a:pt x="51771" y="1209"/>
                    <a:pt x="51479" y="1111"/>
                  </a:cubicBezTo>
                  <a:cubicBezTo>
                    <a:pt x="51414" y="623"/>
                    <a:pt x="51153" y="688"/>
                    <a:pt x="50763" y="526"/>
                  </a:cubicBezTo>
                  <a:cubicBezTo>
                    <a:pt x="50666" y="493"/>
                    <a:pt x="50568" y="396"/>
                    <a:pt x="50470" y="363"/>
                  </a:cubicBezTo>
                  <a:cubicBezTo>
                    <a:pt x="50283" y="311"/>
                    <a:pt x="50091" y="296"/>
                    <a:pt x="49898" y="296"/>
                  </a:cubicBezTo>
                  <a:cubicBezTo>
                    <a:pt x="49622" y="296"/>
                    <a:pt x="49341" y="327"/>
                    <a:pt x="49058" y="327"/>
                  </a:cubicBezTo>
                  <a:cubicBezTo>
                    <a:pt x="48922" y="327"/>
                    <a:pt x="48786" y="320"/>
                    <a:pt x="48649" y="298"/>
                  </a:cubicBezTo>
                  <a:cubicBezTo>
                    <a:pt x="48454" y="266"/>
                    <a:pt x="48259" y="38"/>
                    <a:pt x="48064" y="6"/>
                  </a:cubicBezTo>
                  <a:cubicBezTo>
                    <a:pt x="48039" y="2"/>
                    <a:pt x="48013" y="0"/>
                    <a:pt x="479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p:nvPr/>
          </p:nvSpPr>
          <p:spPr>
            <a:xfrm>
              <a:off x="3547030" y="1915683"/>
              <a:ext cx="15625" cy="9829"/>
            </a:xfrm>
            <a:custGeom>
              <a:rect b="b" l="l" r="r" t="t"/>
              <a:pathLst>
                <a:path extrusionOk="0" h="307" w="488">
                  <a:moveTo>
                    <a:pt x="221" y="1"/>
                  </a:moveTo>
                  <a:cubicBezTo>
                    <a:pt x="106" y="1"/>
                    <a:pt x="0" y="66"/>
                    <a:pt x="46" y="205"/>
                  </a:cubicBezTo>
                  <a:cubicBezTo>
                    <a:pt x="81" y="274"/>
                    <a:pt x="163" y="307"/>
                    <a:pt x="246" y="307"/>
                  </a:cubicBezTo>
                  <a:cubicBezTo>
                    <a:pt x="318" y="307"/>
                    <a:pt x="391" y="282"/>
                    <a:pt x="436" y="237"/>
                  </a:cubicBezTo>
                  <a:cubicBezTo>
                    <a:pt x="488" y="83"/>
                    <a:pt x="349" y="1"/>
                    <a:pt x="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a:off x="3432920" y="2475634"/>
              <a:ext cx="20843" cy="12103"/>
            </a:xfrm>
            <a:custGeom>
              <a:rect b="b" l="l" r="r" t="t"/>
              <a:pathLst>
                <a:path extrusionOk="0" h="378" w="651">
                  <a:moveTo>
                    <a:pt x="385" y="0"/>
                  </a:moveTo>
                  <a:cubicBezTo>
                    <a:pt x="203" y="0"/>
                    <a:pt x="1" y="86"/>
                    <a:pt x="1" y="244"/>
                  </a:cubicBezTo>
                  <a:cubicBezTo>
                    <a:pt x="36" y="338"/>
                    <a:pt x="132" y="377"/>
                    <a:pt x="239" y="377"/>
                  </a:cubicBezTo>
                  <a:cubicBezTo>
                    <a:pt x="427" y="377"/>
                    <a:pt x="651" y="259"/>
                    <a:pt x="651" y="114"/>
                  </a:cubicBezTo>
                  <a:cubicBezTo>
                    <a:pt x="612" y="37"/>
                    <a:pt x="503" y="0"/>
                    <a:pt x="3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a:off x="3111178" y="2427992"/>
              <a:ext cx="44824" cy="22156"/>
            </a:xfrm>
            <a:custGeom>
              <a:rect b="b" l="l" r="r" t="t"/>
              <a:pathLst>
                <a:path extrusionOk="0" h="692" w="1400">
                  <a:moveTo>
                    <a:pt x="534" y="1"/>
                  </a:moveTo>
                  <a:cubicBezTo>
                    <a:pt x="327" y="1"/>
                    <a:pt x="136" y="30"/>
                    <a:pt x="1" y="138"/>
                  </a:cubicBezTo>
                  <a:cubicBezTo>
                    <a:pt x="229" y="496"/>
                    <a:pt x="684" y="626"/>
                    <a:pt x="1139" y="691"/>
                  </a:cubicBezTo>
                  <a:cubicBezTo>
                    <a:pt x="1334" y="561"/>
                    <a:pt x="1334" y="268"/>
                    <a:pt x="1399" y="41"/>
                  </a:cubicBezTo>
                  <a:lnTo>
                    <a:pt x="1399" y="41"/>
                  </a:lnTo>
                  <a:cubicBezTo>
                    <a:pt x="1365" y="43"/>
                    <a:pt x="1329" y="45"/>
                    <a:pt x="1292" y="45"/>
                  </a:cubicBezTo>
                  <a:cubicBezTo>
                    <a:pt x="1062" y="45"/>
                    <a:pt x="786" y="1"/>
                    <a:pt x="5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a:off x="3042469" y="2376220"/>
              <a:ext cx="25390" cy="38357"/>
            </a:xfrm>
            <a:custGeom>
              <a:rect b="b" l="l" r="r" t="t"/>
              <a:pathLst>
                <a:path extrusionOk="0" h="1198" w="793">
                  <a:moveTo>
                    <a:pt x="399" y="0"/>
                  </a:moveTo>
                  <a:cubicBezTo>
                    <a:pt x="280" y="0"/>
                    <a:pt x="140" y="65"/>
                    <a:pt x="1" y="194"/>
                  </a:cubicBezTo>
                  <a:cubicBezTo>
                    <a:pt x="33" y="520"/>
                    <a:pt x="66" y="747"/>
                    <a:pt x="1" y="1040"/>
                  </a:cubicBezTo>
                  <a:cubicBezTo>
                    <a:pt x="52" y="1153"/>
                    <a:pt x="130" y="1198"/>
                    <a:pt x="215" y="1198"/>
                  </a:cubicBezTo>
                  <a:cubicBezTo>
                    <a:pt x="399" y="1198"/>
                    <a:pt x="617" y="990"/>
                    <a:pt x="684" y="812"/>
                  </a:cubicBezTo>
                  <a:cubicBezTo>
                    <a:pt x="792" y="268"/>
                    <a:pt x="639" y="0"/>
                    <a:pt x="3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a:off x="3044871" y="2350478"/>
              <a:ext cx="17418" cy="16361"/>
            </a:xfrm>
            <a:custGeom>
              <a:rect b="b" l="l" r="r" t="t"/>
              <a:pathLst>
                <a:path extrusionOk="0" h="511" w="544">
                  <a:moveTo>
                    <a:pt x="348" y="0"/>
                  </a:moveTo>
                  <a:cubicBezTo>
                    <a:pt x="132" y="0"/>
                    <a:pt x="0" y="458"/>
                    <a:pt x="316" y="511"/>
                  </a:cubicBezTo>
                  <a:cubicBezTo>
                    <a:pt x="446" y="446"/>
                    <a:pt x="544" y="315"/>
                    <a:pt x="511" y="88"/>
                  </a:cubicBezTo>
                  <a:cubicBezTo>
                    <a:pt x="455" y="26"/>
                    <a:pt x="399" y="0"/>
                    <a:pt x="3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a:off x="2839448" y="2077979"/>
              <a:ext cx="109340" cy="141325"/>
            </a:xfrm>
            <a:custGeom>
              <a:rect b="b" l="l" r="r" t="t"/>
              <a:pathLst>
                <a:path extrusionOk="0" h="4414" w="3415">
                  <a:moveTo>
                    <a:pt x="1455" y="0"/>
                  </a:moveTo>
                  <a:cubicBezTo>
                    <a:pt x="1437" y="0"/>
                    <a:pt x="1418" y="4"/>
                    <a:pt x="1399" y="14"/>
                  </a:cubicBezTo>
                  <a:cubicBezTo>
                    <a:pt x="1269" y="209"/>
                    <a:pt x="976" y="111"/>
                    <a:pt x="716" y="209"/>
                  </a:cubicBezTo>
                  <a:cubicBezTo>
                    <a:pt x="521" y="274"/>
                    <a:pt x="130" y="632"/>
                    <a:pt x="98" y="762"/>
                  </a:cubicBezTo>
                  <a:cubicBezTo>
                    <a:pt x="0" y="957"/>
                    <a:pt x="98" y="1217"/>
                    <a:pt x="98" y="1510"/>
                  </a:cubicBezTo>
                  <a:cubicBezTo>
                    <a:pt x="261" y="1607"/>
                    <a:pt x="358" y="1932"/>
                    <a:pt x="651" y="2095"/>
                  </a:cubicBezTo>
                  <a:cubicBezTo>
                    <a:pt x="748" y="2160"/>
                    <a:pt x="911" y="2127"/>
                    <a:pt x="1008" y="2160"/>
                  </a:cubicBezTo>
                  <a:cubicBezTo>
                    <a:pt x="1171" y="2257"/>
                    <a:pt x="1301" y="2485"/>
                    <a:pt x="1269" y="2648"/>
                  </a:cubicBezTo>
                  <a:cubicBezTo>
                    <a:pt x="1204" y="2875"/>
                    <a:pt x="911" y="2810"/>
                    <a:pt x="748" y="3005"/>
                  </a:cubicBezTo>
                  <a:cubicBezTo>
                    <a:pt x="781" y="3331"/>
                    <a:pt x="488" y="3396"/>
                    <a:pt x="423" y="3623"/>
                  </a:cubicBezTo>
                  <a:cubicBezTo>
                    <a:pt x="456" y="3753"/>
                    <a:pt x="683" y="3721"/>
                    <a:pt x="716" y="3916"/>
                  </a:cubicBezTo>
                  <a:cubicBezTo>
                    <a:pt x="683" y="4079"/>
                    <a:pt x="358" y="4111"/>
                    <a:pt x="423" y="4306"/>
                  </a:cubicBezTo>
                  <a:cubicBezTo>
                    <a:pt x="512" y="4385"/>
                    <a:pt x="603" y="4413"/>
                    <a:pt x="697" y="4413"/>
                  </a:cubicBezTo>
                  <a:cubicBezTo>
                    <a:pt x="913" y="4413"/>
                    <a:pt x="1139" y="4264"/>
                    <a:pt x="1366" y="4241"/>
                  </a:cubicBezTo>
                  <a:cubicBezTo>
                    <a:pt x="2017" y="4144"/>
                    <a:pt x="2667" y="4306"/>
                    <a:pt x="3090" y="3981"/>
                  </a:cubicBezTo>
                  <a:cubicBezTo>
                    <a:pt x="3025" y="3688"/>
                    <a:pt x="3415" y="3558"/>
                    <a:pt x="3382" y="3298"/>
                  </a:cubicBezTo>
                  <a:cubicBezTo>
                    <a:pt x="3350" y="3070"/>
                    <a:pt x="2992" y="3038"/>
                    <a:pt x="2830" y="2908"/>
                  </a:cubicBezTo>
                  <a:cubicBezTo>
                    <a:pt x="2765" y="2843"/>
                    <a:pt x="2732" y="2648"/>
                    <a:pt x="2634" y="2485"/>
                  </a:cubicBezTo>
                  <a:cubicBezTo>
                    <a:pt x="2537" y="2323"/>
                    <a:pt x="2309" y="2192"/>
                    <a:pt x="2179" y="2030"/>
                  </a:cubicBezTo>
                  <a:cubicBezTo>
                    <a:pt x="1984" y="1802"/>
                    <a:pt x="1659" y="1477"/>
                    <a:pt x="1659" y="1282"/>
                  </a:cubicBezTo>
                  <a:cubicBezTo>
                    <a:pt x="1659" y="1087"/>
                    <a:pt x="1887" y="1022"/>
                    <a:pt x="1952" y="762"/>
                  </a:cubicBezTo>
                  <a:cubicBezTo>
                    <a:pt x="1887" y="501"/>
                    <a:pt x="1431" y="664"/>
                    <a:pt x="1366" y="404"/>
                  </a:cubicBezTo>
                  <a:cubicBezTo>
                    <a:pt x="1399" y="241"/>
                    <a:pt x="1561" y="209"/>
                    <a:pt x="1561" y="46"/>
                  </a:cubicBezTo>
                  <a:cubicBezTo>
                    <a:pt x="1538" y="23"/>
                    <a:pt x="1499" y="0"/>
                    <a:pt x="14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a:off x="2772820" y="2136411"/>
              <a:ext cx="72904" cy="62594"/>
            </a:xfrm>
            <a:custGeom>
              <a:rect b="b" l="l" r="r" t="t"/>
              <a:pathLst>
                <a:path extrusionOk="0" h="1955" w="2277">
                  <a:moveTo>
                    <a:pt x="1584" y="0"/>
                  </a:moveTo>
                  <a:cubicBezTo>
                    <a:pt x="1425" y="0"/>
                    <a:pt x="1266" y="33"/>
                    <a:pt x="1138" y="107"/>
                  </a:cubicBezTo>
                  <a:cubicBezTo>
                    <a:pt x="911" y="237"/>
                    <a:pt x="846" y="465"/>
                    <a:pt x="683" y="530"/>
                  </a:cubicBezTo>
                  <a:cubicBezTo>
                    <a:pt x="455" y="628"/>
                    <a:pt x="293" y="530"/>
                    <a:pt x="260" y="758"/>
                  </a:cubicBezTo>
                  <a:cubicBezTo>
                    <a:pt x="228" y="953"/>
                    <a:pt x="390" y="1018"/>
                    <a:pt x="390" y="1213"/>
                  </a:cubicBezTo>
                  <a:cubicBezTo>
                    <a:pt x="293" y="1408"/>
                    <a:pt x="65" y="1473"/>
                    <a:pt x="0" y="1733"/>
                  </a:cubicBezTo>
                  <a:cubicBezTo>
                    <a:pt x="99" y="1898"/>
                    <a:pt x="245" y="1955"/>
                    <a:pt x="411" y="1955"/>
                  </a:cubicBezTo>
                  <a:cubicBezTo>
                    <a:pt x="738" y="1955"/>
                    <a:pt x="1140" y="1733"/>
                    <a:pt x="1398" y="1668"/>
                  </a:cubicBezTo>
                  <a:cubicBezTo>
                    <a:pt x="1561" y="1603"/>
                    <a:pt x="1789" y="1636"/>
                    <a:pt x="1886" y="1506"/>
                  </a:cubicBezTo>
                  <a:cubicBezTo>
                    <a:pt x="1984" y="1343"/>
                    <a:pt x="1886" y="1083"/>
                    <a:pt x="1984" y="855"/>
                  </a:cubicBezTo>
                  <a:cubicBezTo>
                    <a:pt x="2049" y="595"/>
                    <a:pt x="2276" y="563"/>
                    <a:pt x="2276" y="335"/>
                  </a:cubicBezTo>
                  <a:cubicBezTo>
                    <a:pt x="2233" y="138"/>
                    <a:pt x="1909" y="0"/>
                    <a:pt x="15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2140382" y="1931980"/>
              <a:ext cx="30032" cy="17546"/>
            </a:xfrm>
            <a:custGeom>
              <a:rect b="b" l="l" r="r" t="t"/>
              <a:pathLst>
                <a:path extrusionOk="0" h="548" w="938">
                  <a:moveTo>
                    <a:pt x="609" y="0"/>
                  </a:moveTo>
                  <a:cubicBezTo>
                    <a:pt x="336" y="0"/>
                    <a:pt x="1" y="229"/>
                    <a:pt x="46" y="411"/>
                  </a:cubicBezTo>
                  <a:cubicBezTo>
                    <a:pt x="75" y="508"/>
                    <a:pt x="169" y="548"/>
                    <a:pt x="283" y="548"/>
                  </a:cubicBezTo>
                  <a:cubicBezTo>
                    <a:pt x="552" y="548"/>
                    <a:pt x="937" y="333"/>
                    <a:pt x="892" y="151"/>
                  </a:cubicBezTo>
                  <a:cubicBezTo>
                    <a:pt x="833" y="43"/>
                    <a:pt x="727" y="0"/>
                    <a:pt x="609"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a:off x="2096038" y="1869386"/>
              <a:ext cx="6275" cy="4194"/>
            </a:xfrm>
            <a:custGeom>
              <a:rect b="b" l="l" r="r" t="t"/>
              <a:pathLst>
                <a:path extrusionOk="0" h="131" w="196">
                  <a:moveTo>
                    <a:pt x="86" y="0"/>
                  </a:moveTo>
                  <a:cubicBezTo>
                    <a:pt x="49" y="0"/>
                    <a:pt x="17" y="8"/>
                    <a:pt x="0" y="25"/>
                  </a:cubicBezTo>
                  <a:lnTo>
                    <a:pt x="0" y="122"/>
                  </a:lnTo>
                  <a:cubicBezTo>
                    <a:pt x="24" y="128"/>
                    <a:pt x="45" y="131"/>
                    <a:pt x="63" y="131"/>
                  </a:cubicBezTo>
                  <a:cubicBezTo>
                    <a:pt x="142" y="131"/>
                    <a:pt x="169" y="78"/>
                    <a:pt x="195" y="25"/>
                  </a:cubicBezTo>
                  <a:cubicBezTo>
                    <a:pt x="163" y="8"/>
                    <a:pt x="122" y="0"/>
                    <a:pt x="86"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1991917" y="2014169"/>
              <a:ext cx="20843" cy="13319"/>
            </a:xfrm>
            <a:custGeom>
              <a:rect b="b" l="l" r="r" t="t"/>
              <a:pathLst>
                <a:path extrusionOk="0" h="416" w="651">
                  <a:moveTo>
                    <a:pt x="367" y="1"/>
                  </a:moveTo>
                  <a:cubicBezTo>
                    <a:pt x="280" y="1"/>
                    <a:pt x="191" y="19"/>
                    <a:pt x="130" y="55"/>
                  </a:cubicBezTo>
                  <a:cubicBezTo>
                    <a:pt x="0" y="121"/>
                    <a:pt x="0" y="218"/>
                    <a:pt x="0" y="283"/>
                  </a:cubicBezTo>
                  <a:cubicBezTo>
                    <a:pt x="22" y="379"/>
                    <a:pt x="99" y="416"/>
                    <a:pt x="193" y="416"/>
                  </a:cubicBezTo>
                  <a:cubicBezTo>
                    <a:pt x="386" y="416"/>
                    <a:pt x="651" y="262"/>
                    <a:pt x="651" y="153"/>
                  </a:cubicBezTo>
                  <a:cubicBezTo>
                    <a:pt x="651" y="51"/>
                    <a:pt x="511" y="1"/>
                    <a:pt x="367"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1613505" y="2886192"/>
              <a:ext cx="9861" cy="7492"/>
            </a:xfrm>
            <a:custGeom>
              <a:rect b="b" l="l" r="r" t="t"/>
              <a:pathLst>
                <a:path extrusionOk="0" h="234" w="308">
                  <a:moveTo>
                    <a:pt x="207" y="0"/>
                  </a:moveTo>
                  <a:cubicBezTo>
                    <a:pt x="100" y="0"/>
                    <a:pt x="1" y="233"/>
                    <a:pt x="242" y="233"/>
                  </a:cubicBezTo>
                  <a:cubicBezTo>
                    <a:pt x="242" y="201"/>
                    <a:pt x="275" y="168"/>
                    <a:pt x="307" y="103"/>
                  </a:cubicBezTo>
                  <a:cubicBezTo>
                    <a:pt x="282" y="28"/>
                    <a:pt x="244" y="0"/>
                    <a:pt x="207"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1241272" y="2233967"/>
              <a:ext cx="12935" cy="11142"/>
            </a:xfrm>
            <a:custGeom>
              <a:rect b="b" l="l" r="r" t="t"/>
              <a:pathLst>
                <a:path extrusionOk="0" h="348" w="404">
                  <a:moveTo>
                    <a:pt x="112" y="0"/>
                  </a:moveTo>
                  <a:cubicBezTo>
                    <a:pt x="85" y="0"/>
                    <a:pt x="58" y="6"/>
                    <a:pt x="31" y="20"/>
                  </a:cubicBezTo>
                  <a:cubicBezTo>
                    <a:pt x="1" y="111"/>
                    <a:pt x="57" y="348"/>
                    <a:pt x="253" y="348"/>
                  </a:cubicBezTo>
                  <a:cubicBezTo>
                    <a:pt x="265" y="348"/>
                    <a:pt x="278" y="347"/>
                    <a:pt x="291" y="345"/>
                  </a:cubicBezTo>
                  <a:cubicBezTo>
                    <a:pt x="403" y="233"/>
                    <a:pt x="274" y="0"/>
                    <a:pt x="112"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878868" y="1843644"/>
              <a:ext cx="1600363" cy="2206806"/>
            </a:xfrm>
            <a:custGeom>
              <a:rect b="b" l="l" r="r" t="t"/>
              <a:pathLst>
                <a:path extrusionOk="0" h="68925" w="49984">
                  <a:moveTo>
                    <a:pt x="38102" y="804"/>
                  </a:moveTo>
                  <a:cubicBezTo>
                    <a:pt x="38138" y="804"/>
                    <a:pt x="38179" y="812"/>
                    <a:pt x="38211" y="829"/>
                  </a:cubicBezTo>
                  <a:cubicBezTo>
                    <a:pt x="38185" y="882"/>
                    <a:pt x="38158" y="935"/>
                    <a:pt x="38079" y="935"/>
                  </a:cubicBezTo>
                  <a:cubicBezTo>
                    <a:pt x="38061" y="935"/>
                    <a:pt x="38040" y="932"/>
                    <a:pt x="38016" y="926"/>
                  </a:cubicBezTo>
                  <a:lnTo>
                    <a:pt x="38016" y="829"/>
                  </a:lnTo>
                  <a:cubicBezTo>
                    <a:pt x="38033" y="812"/>
                    <a:pt x="38065" y="804"/>
                    <a:pt x="38102" y="804"/>
                  </a:cubicBezTo>
                  <a:close/>
                  <a:moveTo>
                    <a:pt x="25449" y="2417"/>
                  </a:moveTo>
                  <a:cubicBezTo>
                    <a:pt x="25595" y="2417"/>
                    <a:pt x="25763" y="2529"/>
                    <a:pt x="25887" y="2715"/>
                  </a:cubicBezTo>
                  <a:cubicBezTo>
                    <a:pt x="25965" y="2720"/>
                    <a:pt x="26045" y="2722"/>
                    <a:pt x="26125" y="2722"/>
                  </a:cubicBezTo>
                  <a:cubicBezTo>
                    <a:pt x="26329" y="2722"/>
                    <a:pt x="26535" y="2710"/>
                    <a:pt x="26726" y="2710"/>
                  </a:cubicBezTo>
                  <a:cubicBezTo>
                    <a:pt x="26928" y="2710"/>
                    <a:pt x="27112" y="2724"/>
                    <a:pt x="27252" y="2780"/>
                  </a:cubicBezTo>
                  <a:cubicBezTo>
                    <a:pt x="27317" y="2942"/>
                    <a:pt x="27155" y="3008"/>
                    <a:pt x="27057" y="3073"/>
                  </a:cubicBezTo>
                  <a:cubicBezTo>
                    <a:pt x="26911" y="2969"/>
                    <a:pt x="26746" y="2937"/>
                    <a:pt x="26573" y="2937"/>
                  </a:cubicBezTo>
                  <a:cubicBezTo>
                    <a:pt x="26276" y="2937"/>
                    <a:pt x="25953" y="3033"/>
                    <a:pt x="25654" y="3033"/>
                  </a:cubicBezTo>
                  <a:cubicBezTo>
                    <a:pt x="25469" y="3033"/>
                    <a:pt x="25294" y="2996"/>
                    <a:pt x="25139" y="2877"/>
                  </a:cubicBezTo>
                  <a:cubicBezTo>
                    <a:pt x="25156" y="2553"/>
                    <a:pt x="25289" y="2417"/>
                    <a:pt x="25449" y="2417"/>
                  </a:cubicBezTo>
                  <a:close/>
                  <a:moveTo>
                    <a:pt x="41659" y="3494"/>
                  </a:moveTo>
                  <a:cubicBezTo>
                    <a:pt x="41691" y="3494"/>
                    <a:pt x="41724" y="3504"/>
                    <a:pt x="41756" y="3528"/>
                  </a:cubicBezTo>
                  <a:cubicBezTo>
                    <a:pt x="41783" y="3636"/>
                    <a:pt x="41721" y="3699"/>
                    <a:pt x="41625" y="3699"/>
                  </a:cubicBezTo>
                  <a:cubicBezTo>
                    <a:pt x="41605" y="3699"/>
                    <a:pt x="41583" y="3696"/>
                    <a:pt x="41561" y="3690"/>
                  </a:cubicBezTo>
                  <a:cubicBezTo>
                    <a:pt x="41487" y="3592"/>
                    <a:pt x="41562" y="3494"/>
                    <a:pt x="41659" y="3494"/>
                  </a:cubicBezTo>
                  <a:close/>
                  <a:moveTo>
                    <a:pt x="21643" y="3512"/>
                  </a:moveTo>
                  <a:cubicBezTo>
                    <a:pt x="21908" y="3512"/>
                    <a:pt x="22121" y="3595"/>
                    <a:pt x="22179" y="3886"/>
                  </a:cubicBezTo>
                  <a:cubicBezTo>
                    <a:pt x="22114" y="3967"/>
                    <a:pt x="22041" y="3983"/>
                    <a:pt x="21960" y="3983"/>
                  </a:cubicBezTo>
                  <a:cubicBezTo>
                    <a:pt x="21906" y="3983"/>
                    <a:pt x="21848" y="3976"/>
                    <a:pt x="21786" y="3976"/>
                  </a:cubicBezTo>
                  <a:cubicBezTo>
                    <a:pt x="21756" y="3976"/>
                    <a:pt x="21724" y="3978"/>
                    <a:pt x="21691" y="3983"/>
                  </a:cubicBezTo>
                  <a:cubicBezTo>
                    <a:pt x="21306" y="4066"/>
                    <a:pt x="20897" y="4265"/>
                    <a:pt x="20525" y="4265"/>
                  </a:cubicBezTo>
                  <a:cubicBezTo>
                    <a:pt x="20457" y="4265"/>
                    <a:pt x="20391" y="4258"/>
                    <a:pt x="20326" y="4243"/>
                  </a:cubicBezTo>
                  <a:cubicBezTo>
                    <a:pt x="20391" y="3983"/>
                    <a:pt x="20521" y="3853"/>
                    <a:pt x="20618" y="3658"/>
                  </a:cubicBezTo>
                  <a:cubicBezTo>
                    <a:pt x="20906" y="3640"/>
                    <a:pt x="21314" y="3512"/>
                    <a:pt x="21643" y="3512"/>
                  </a:cubicBezTo>
                  <a:close/>
                  <a:moveTo>
                    <a:pt x="21779" y="5638"/>
                  </a:moveTo>
                  <a:cubicBezTo>
                    <a:pt x="21793" y="5638"/>
                    <a:pt x="21807" y="5639"/>
                    <a:pt x="21822" y="5642"/>
                  </a:cubicBezTo>
                  <a:cubicBezTo>
                    <a:pt x="21984" y="5642"/>
                    <a:pt x="22147" y="5772"/>
                    <a:pt x="22277" y="5902"/>
                  </a:cubicBezTo>
                  <a:cubicBezTo>
                    <a:pt x="22244" y="6064"/>
                    <a:pt x="21984" y="6032"/>
                    <a:pt x="21822" y="6097"/>
                  </a:cubicBezTo>
                  <a:cubicBezTo>
                    <a:pt x="21611" y="6176"/>
                    <a:pt x="21294" y="6319"/>
                    <a:pt x="20940" y="6319"/>
                  </a:cubicBezTo>
                  <a:cubicBezTo>
                    <a:pt x="20856" y="6319"/>
                    <a:pt x="20770" y="6311"/>
                    <a:pt x="20683" y="6292"/>
                  </a:cubicBezTo>
                  <a:cubicBezTo>
                    <a:pt x="20716" y="6097"/>
                    <a:pt x="21041" y="6032"/>
                    <a:pt x="21301" y="5934"/>
                  </a:cubicBezTo>
                  <a:cubicBezTo>
                    <a:pt x="21512" y="5814"/>
                    <a:pt x="21611" y="5638"/>
                    <a:pt x="21779" y="5638"/>
                  </a:cubicBezTo>
                  <a:close/>
                  <a:moveTo>
                    <a:pt x="10672" y="8175"/>
                  </a:moveTo>
                  <a:cubicBezTo>
                    <a:pt x="10700" y="8175"/>
                    <a:pt x="10732" y="8178"/>
                    <a:pt x="10765" y="8178"/>
                  </a:cubicBezTo>
                  <a:cubicBezTo>
                    <a:pt x="10765" y="8243"/>
                    <a:pt x="10797" y="8243"/>
                    <a:pt x="10797" y="8308"/>
                  </a:cubicBezTo>
                  <a:cubicBezTo>
                    <a:pt x="10773" y="8333"/>
                    <a:pt x="10743" y="8344"/>
                    <a:pt x="10714" y="8344"/>
                  </a:cubicBezTo>
                  <a:cubicBezTo>
                    <a:pt x="10667" y="8344"/>
                    <a:pt x="10622" y="8316"/>
                    <a:pt x="10602" y="8276"/>
                  </a:cubicBezTo>
                  <a:cubicBezTo>
                    <a:pt x="10581" y="8189"/>
                    <a:pt x="10617" y="8175"/>
                    <a:pt x="10672" y="8175"/>
                  </a:cubicBezTo>
                  <a:close/>
                  <a:moveTo>
                    <a:pt x="24846" y="9987"/>
                  </a:moveTo>
                  <a:cubicBezTo>
                    <a:pt x="25271" y="9987"/>
                    <a:pt x="25053" y="10814"/>
                    <a:pt x="24748" y="10845"/>
                  </a:cubicBezTo>
                  <a:cubicBezTo>
                    <a:pt x="24293" y="10845"/>
                    <a:pt x="24391" y="10064"/>
                    <a:pt x="24748" y="9999"/>
                  </a:cubicBezTo>
                  <a:cubicBezTo>
                    <a:pt x="24784" y="9991"/>
                    <a:pt x="24816" y="9987"/>
                    <a:pt x="24846" y="9987"/>
                  </a:cubicBezTo>
                  <a:close/>
                  <a:moveTo>
                    <a:pt x="11443" y="12180"/>
                  </a:moveTo>
                  <a:cubicBezTo>
                    <a:pt x="11600" y="12180"/>
                    <a:pt x="11719" y="12427"/>
                    <a:pt x="11610" y="12536"/>
                  </a:cubicBezTo>
                  <a:cubicBezTo>
                    <a:pt x="11597" y="12538"/>
                    <a:pt x="11584" y="12539"/>
                    <a:pt x="11572" y="12539"/>
                  </a:cubicBezTo>
                  <a:cubicBezTo>
                    <a:pt x="11376" y="12539"/>
                    <a:pt x="11320" y="12302"/>
                    <a:pt x="11350" y="12211"/>
                  </a:cubicBezTo>
                  <a:cubicBezTo>
                    <a:pt x="11382" y="12190"/>
                    <a:pt x="11413" y="12180"/>
                    <a:pt x="11443" y="12180"/>
                  </a:cubicBezTo>
                  <a:close/>
                  <a:moveTo>
                    <a:pt x="28279" y="12546"/>
                  </a:moveTo>
                  <a:cubicBezTo>
                    <a:pt x="28340" y="12546"/>
                    <a:pt x="28399" y="12553"/>
                    <a:pt x="28456" y="12568"/>
                  </a:cubicBezTo>
                  <a:cubicBezTo>
                    <a:pt x="28716" y="12633"/>
                    <a:pt x="29399" y="13414"/>
                    <a:pt x="28813" y="13641"/>
                  </a:cubicBezTo>
                  <a:cubicBezTo>
                    <a:pt x="28785" y="13669"/>
                    <a:pt x="28180" y="13746"/>
                    <a:pt x="27928" y="13746"/>
                  </a:cubicBezTo>
                  <a:cubicBezTo>
                    <a:pt x="27887" y="13746"/>
                    <a:pt x="27856" y="13744"/>
                    <a:pt x="27838" y="13739"/>
                  </a:cubicBezTo>
                  <a:cubicBezTo>
                    <a:pt x="27610" y="13706"/>
                    <a:pt x="27513" y="13414"/>
                    <a:pt x="27285" y="13381"/>
                  </a:cubicBezTo>
                  <a:cubicBezTo>
                    <a:pt x="27263" y="13378"/>
                    <a:pt x="27240" y="13376"/>
                    <a:pt x="27217" y="13376"/>
                  </a:cubicBezTo>
                  <a:cubicBezTo>
                    <a:pt x="26954" y="13376"/>
                    <a:pt x="26633" y="13595"/>
                    <a:pt x="26379" y="13595"/>
                  </a:cubicBezTo>
                  <a:cubicBezTo>
                    <a:pt x="26262" y="13595"/>
                    <a:pt x="26159" y="13549"/>
                    <a:pt x="26082" y="13414"/>
                  </a:cubicBezTo>
                  <a:cubicBezTo>
                    <a:pt x="26147" y="13154"/>
                    <a:pt x="26439" y="13154"/>
                    <a:pt x="26732" y="13056"/>
                  </a:cubicBezTo>
                  <a:cubicBezTo>
                    <a:pt x="27221" y="12941"/>
                    <a:pt x="27811" y="12546"/>
                    <a:pt x="28279" y="12546"/>
                  </a:cubicBezTo>
                  <a:close/>
                  <a:moveTo>
                    <a:pt x="29561" y="13967"/>
                  </a:moveTo>
                  <a:cubicBezTo>
                    <a:pt x="29691" y="13999"/>
                    <a:pt x="29854" y="14129"/>
                    <a:pt x="30017" y="14162"/>
                  </a:cubicBezTo>
                  <a:cubicBezTo>
                    <a:pt x="30156" y="14162"/>
                    <a:pt x="30271" y="14090"/>
                    <a:pt x="30363" y="14090"/>
                  </a:cubicBezTo>
                  <a:cubicBezTo>
                    <a:pt x="30378" y="14090"/>
                    <a:pt x="30393" y="14092"/>
                    <a:pt x="30407" y="14097"/>
                  </a:cubicBezTo>
                  <a:cubicBezTo>
                    <a:pt x="30634" y="14162"/>
                    <a:pt x="30764" y="14519"/>
                    <a:pt x="30537" y="14715"/>
                  </a:cubicBezTo>
                  <a:cubicBezTo>
                    <a:pt x="30370" y="14715"/>
                    <a:pt x="30298" y="14643"/>
                    <a:pt x="30178" y="14643"/>
                  </a:cubicBezTo>
                  <a:cubicBezTo>
                    <a:pt x="30159" y="14643"/>
                    <a:pt x="30137" y="14645"/>
                    <a:pt x="30114" y="14650"/>
                  </a:cubicBezTo>
                  <a:cubicBezTo>
                    <a:pt x="29732" y="14713"/>
                    <a:pt x="29568" y="15464"/>
                    <a:pt x="29286" y="15464"/>
                  </a:cubicBezTo>
                  <a:cubicBezTo>
                    <a:pt x="29280" y="15464"/>
                    <a:pt x="29275" y="15463"/>
                    <a:pt x="29269" y="15463"/>
                  </a:cubicBezTo>
                  <a:cubicBezTo>
                    <a:pt x="28976" y="15430"/>
                    <a:pt x="28846" y="14747"/>
                    <a:pt x="29106" y="14552"/>
                  </a:cubicBezTo>
                  <a:cubicBezTo>
                    <a:pt x="29138" y="14389"/>
                    <a:pt x="28976" y="14357"/>
                    <a:pt x="29008" y="14162"/>
                  </a:cubicBezTo>
                  <a:cubicBezTo>
                    <a:pt x="29073" y="14064"/>
                    <a:pt x="29334" y="13967"/>
                    <a:pt x="29561" y="13967"/>
                  </a:cubicBezTo>
                  <a:close/>
                  <a:moveTo>
                    <a:pt x="31655" y="15108"/>
                  </a:moveTo>
                  <a:cubicBezTo>
                    <a:pt x="31826" y="15108"/>
                    <a:pt x="31979" y="15130"/>
                    <a:pt x="32033" y="15202"/>
                  </a:cubicBezTo>
                  <a:cubicBezTo>
                    <a:pt x="31999" y="15403"/>
                    <a:pt x="31759" y="15475"/>
                    <a:pt x="31494" y="15475"/>
                  </a:cubicBezTo>
                  <a:cubicBezTo>
                    <a:pt x="31244" y="15475"/>
                    <a:pt x="30971" y="15411"/>
                    <a:pt x="30830" y="15332"/>
                  </a:cubicBezTo>
                  <a:cubicBezTo>
                    <a:pt x="30830" y="15202"/>
                    <a:pt x="31057" y="15170"/>
                    <a:pt x="31252" y="15137"/>
                  </a:cubicBezTo>
                  <a:cubicBezTo>
                    <a:pt x="31369" y="15123"/>
                    <a:pt x="31517" y="15108"/>
                    <a:pt x="31655" y="15108"/>
                  </a:cubicBezTo>
                  <a:close/>
                  <a:moveTo>
                    <a:pt x="28193" y="14061"/>
                  </a:moveTo>
                  <a:cubicBezTo>
                    <a:pt x="28299" y="14061"/>
                    <a:pt x="28384" y="14081"/>
                    <a:pt x="28423" y="14129"/>
                  </a:cubicBezTo>
                  <a:cubicBezTo>
                    <a:pt x="28391" y="14422"/>
                    <a:pt x="28130" y="14422"/>
                    <a:pt x="27870" y="14552"/>
                  </a:cubicBezTo>
                  <a:cubicBezTo>
                    <a:pt x="27480" y="14812"/>
                    <a:pt x="27220" y="15202"/>
                    <a:pt x="27090" y="15723"/>
                  </a:cubicBezTo>
                  <a:cubicBezTo>
                    <a:pt x="27060" y="15874"/>
                    <a:pt x="26692" y="16250"/>
                    <a:pt x="26484" y="16250"/>
                  </a:cubicBezTo>
                  <a:cubicBezTo>
                    <a:pt x="26468" y="16250"/>
                    <a:pt x="26453" y="16248"/>
                    <a:pt x="26439" y="16243"/>
                  </a:cubicBezTo>
                  <a:cubicBezTo>
                    <a:pt x="25984" y="16145"/>
                    <a:pt x="26569" y="15300"/>
                    <a:pt x="26700" y="15170"/>
                  </a:cubicBezTo>
                  <a:cubicBezTo>
                    <a:pt x="26797" y="15040"/>
                    <a:pt x="26960" y="14910"/>
                    <a:pt x="27090" y="14747"/>
                  </a:cubicBezTo>
                  <a:cubicBezTo>
                    <a:pt x="27220" y="14584"/>
                    <a:pt x="27317" y="14357"/>
                    <a:pt x="27447" y="14259"/>
                  </a:cubicBezTo>
                  <a:cubicBezTo>
                    <a:pt x="27584" y="14168"/>
                    <a:pt x="27944" y="14061"/>
                    <a:pt x="28193" y="14061"/>
                  </a:cubicBezTo>
                  <a:close/>
                  <a:moveTo>
                    <a:pt x="29822" y="15832"/>
                  </a:moveTo>
                  <a:cubicBezTo>
                    <a:pt x="29917" y="15832"/>
                    <a:pt x="30015" y="15847"/>
                    <a:pt x="30114" y="15885"/>
                  </a:cubicBezTo>
                  <a:cubicBezTo>
                    <a:pt x="29854" y="16113"/>
                    <a:pt x="29561" y="16210"/>
                    <a:pt x="29073" y="16373"/>
                  </a:cubicBezTo>
                  <a:cubicBezTo>
                    <a:pt x="28976" y="16406"/>
                    <a:pt x="28830" y="16446"/>
                    <a:pt x="28704" y="16446"/>
                  </a:cubicBezTo>
                  <a:cubicBezTo>
                    <a:pt x="28578" y="16446"/>
                    <a:pt x="28472" y="16406"/>
                    <a:pt x="28456" y="16276"/>
                  </a:cubicBezTo>
                  <a:cubicBezTo>
                    <a:pt x="28391" y="15983"/>
                    <a:pt x="28781" y="16048"/>
                    <a:pt x="28976" y="16015"/>
                  </a:cubicBezTo>
                  <a:cubicBezTo>
                    <a:pt x="29225" y="15990"/>
                    <a:pt x="29512" y="15832"/>
                    <a:pt x="29822" y="15832"/>
                  </a:cubicBezTo>
                  <a:close/>
                  <a:moveTo>
                    <a:pt x="23139" y="32562"/>
                  </a:moveTo>
                  <a:cubicBezTo>
                    <a:pt x="23171" y="32562"/>
                    <a:pt x="23203" y="32590"/>
                    <a:pt x="23220" y="32665"/>
                  </a:cubicBezTo>
                  <a:cubicBezTo>
                    <a:pt x="23220" y="32730"/>
                    <a:pt x="23187" y="32763"/>
                    <a:pt x="23187" y="32795"/>
                  </a:cubicBezTo>
                  <a:cubicBezTo>
                    <a:pt x="22946" y="32795"/>
                    <a:pt x="23045" y="32562"/>
                    <a:pt x="23139" y="32562"/>
                  </a:cubicBezTo>
                  <a:close/>
                  <a:moveTo>
                    <a:pt x="30430" y="33458"/>
                  </a:moveTo>
                  <a:cubicBezTo>
                    <a:pt x="30645" y="33458"/>
                    <a:pt x="30674" y="33872"/>
                    <a:pt x="30472" y="33901"/>
                  </a:cubicBezTo>
                  <a:cubicBezTo>
                    <a:pt x="30462" y="33903"/>
                    <a:pt x="30452" y="33903"/>
                    <a:pt x="30443" y="33903"/>
                  </a:cubicBezTo>
                  <a:cubicBezTo>
                    <a:pt x="30236" y="33903"/>
                    <a:pt x="30155" y="33572"/>
                    <a:pt x="30342" y="33478"/>
                  </a:cubicBezTo>
                  <a:cubicBezTo>
                    <a:pt x="30374" y="33464"/>
                    <a:pt x="30404" y="33458"/>
                    <a:pt x="30430" y="33458"/>
                  </a:cubicBezTo>
                  <a:close/>
                  <a:moveTo>
                    <a:pt x="25604" y="1"/>
                  </a:moveTo>
                  <a:cubicBezTo>
                    <a:pt x="25535" y="1"/>
                    <a:pt x="25467" y="5"/>
                    <a:pt x="25399" y="16"/>
                  </a:cubicBezTo>
                  <a:cubicBezTo>
                    <a:pt x="24878" y="81"/>
                    <a:pt x="24586" y="438"/>
                    <a:pt x="24163" y="601"/>
                  </a:cubicBezTo>
                  <a:cubicBezTo>
                    <a:pt x="23675" y="796"/>
                    <a:pt x="22830" y="1056"/>
                    <a:pt x="23480" y="1479"/>
                  </a:cubicBezTo>
                  <a:cubicBezTo>
                    <a:pt x="24163" y="1447"/>
                    <a:pt x="24716" y="1154"/>
                    <a:pt x="25301" y="1154"/>
                  </a:cubicBezTo>
                  <a:cubicBezTo>
                    <a:pt x="25366" y="1512"/>
                    <a:pt x="25106" y="1804"/>
                    <a:pt x="24976" y="2064"/>
                  </a:cubicBezTo>
                  <a:cubicBezTo>
                    <a:pt x="24878" y="2260"/>
                    <a:pt x="24911" y="2390"/>
                    <a:pt x="24813" y="2455"/>
                  </a:cubicBezTo>
                  <a:cubicBezTo>
                    <a:pt x="24722" y="2518"/>
                    <a:pt x="24616" y="2543"/>
                    <a:pt x="24501" y="2543"/>
                  </a:cubicBezTo>
                  <a:cubicBezTo>
                    <a:pt x="24079" y="2543"/>
                    <a:pt x="23531" y="2206"/>
                    <a:pt x="23122" y="2130"/>
                  </a:cubicBezTo>
                  <a:cubicBezTo>
                    <a:pt x="23077" y="2125"/>
                    <a:pt x="23033" y="2123"/>
                    <a:pt x="22991" y="2123"/>
                  </a:cubicBezTo>
                  <a:cubicBezTo>
                    <a:pt x="22732" y="2123"/>
                    <a:pt x="22529" y="2199"/>
                    <a:pt x="22277" y="2227"/>
                  </a:cubicBezTo>
                  <a:cubicBezTo>
                    <a:pt x="22103" y="2227"/>
                    <a:pt x="21930" y="2169"/>
                    <a:pt x="21757" y="2169"/>
                  </a:cubicBezTo>
                  <a:cubicBezTo>
                    <a:pt x="21670" y="2169"/>
                    <a:pt x="21583" y="2184"/>
                    <a:pt x="21496" y="2227"/>
                  </a:cubicBezTo>
                  <a:cubicBezTo>
                    <a:pt x="21269" y="2130"/>
                    <a:pt x="21301" y="1869"/>
                    <a:pt x="21106" y="1837"/>
                  </a:cubicBezTo>
                  <a:cubicBezTo>
                    <a:pt x="21094" y="1834"/>
                    <a:pt x="21081" y="1833"/>
                    <a:pt x="21068" y="1833"/>
                  </a:cubicBezTo>
                  <a:cubicBezTo>
                    <a:pt x="20914" y="1833"/>
                    <a:pt x="20736" y="1999"/>
                    <a:pt x="20586" y="1999"/>
                  </a:cubicBezTo>
                  <a:cubicBezTo>
                    <a:pt x="20560" y="2006"/>
                    <a:pt x="20534" y="2009"/>
                    <a:pt x="20508" y="2009"/>
                  </a:cubicBezTo>
                  <a:cubicBezTo>
                    <a:pt x="20402" y="2009"/>
                    <a:pt x="20293" y="1967"/>
                    <a:pt x="20163" y="1967"/>
                  </a:cubicBezTo>
                  <a:cubicBezTo>
                    <a:pt x="19870" y="1999"/>
                    <a:pt x="19545" y="2130"/>
                    <a:pt x="19220" y="2195"/>
                  </a:cubicBezTo>
                  <a:cubicBezTo>
                    <a:pt x="19041" y="2227"/>
                    <a:pt x="18862" y="2235"/>
                    <a:pt x="18687" y="2235"/>
                  </a:cubicBezTo>
                  <a:cubicBezTo>
                    <a:pt x="18513" y="2235"/>
                    <a:pt x="18342" y="2227"/>
                    <a:pt x="18179" y="2227"/>
                  </a:cubicBezTo>
                  <a:cubicBezTo>
                    <a:pt x="17724" y="2288"/>
                    <a:pt x="17240" y="2490"/>
                    <a:pt x="16834" y="2490"/>
                  </a:cubicBezTo>
                  <a:cubicBezTo>
                    <a:pt x="16805" y="2490"/>
                    <a:pt x="16776" y="2489"/>
                    <a:pt x="16749" y="2487"/>
                  </a:cubicBezTo>
                  <a:cubicBezTo>
                    <a:pt x="16488" y="2455"/>
                    <a:pt x="16293" y="2227"/>
                    <a:pt x="16066" y="2195"/>
                  </a:cubicBezTo>
                  <a:cubicBezTo>
                    <a:pt x="15984" y="2178"/>
                    <a:pt x="15895" y="2178"/>
                    <a:pt x="15805" y="2178"/>
                  </a:cubicBezTo>
                  <a:cubicBezTo>
                    <a:pt x="15716" y="2178"/>
                    <a:pt x="15627" y="2178"/>
                    <a:pt x="15545" y="2162"/>
                  </a:cubicBezTo>
                  <a:cubicBezTo>
                    <a:pt x="15350" y="2130"/>
                    <a:pt x="15188" y="2032"/>
                    <a:pt x="15025" y="1999"/>
                  </a:cubicBezTo>
                  <a:cubicBezTo>
                    <a:pt x="14814" y="1967"/>
                    <a:pt x="14578" y="1967"/>
                    <a:pt x="14338" y="1967"/>
                  </a:cubicBezTo>
                  <a:cubicBezTo>
                    <a:pt x="14098" y="1967"/>
                    <a:pt x="13854" y="1967"/>
                    <a:pt x="13627" y="1934"/>
                  </a:cubicBezTo>
                  <a:cubicBezTo>
                    <a:pt x="13432" y="1934"/>
                    <a:pt x="13269" y="1804"/>
                    <a:pt x="13074" y="1772"/>
                  </a:cubicBezTo>
                  <a:cubicBezTo>
                    <a:pt x="13026" y="1765"/>
                    <a:pt x="12978" y="1762"/>
                    <a:pt x="12929" y="1762"/>
                  </a:cubicBezTo>
                  <a:cubicBezTo>
                    <a:pt x="12798" y="1762"/>
                    <a:pt x="12667" y="1781"/>
                    <a:pt x="12535" y="1781"/>
                  </a:cubicBezTo>
                  <a:cubicBezTo>
                    <a:pt x="12487" y="1781"/>
                    <a:pt x="12439" y="1779"/>
                    <a:pt x="12391" y="1772"/>
                  </a:cubicBezTo>
                  <a:cubicBezTo>
                    <a:pt x="12261" y="1739"/>
                    <a:pt x="12131" y="1642"/>
                    <a:pt x="12001" y="1642"/>
                  </a:cubicBezTo>
                  <a:cubicBezTo>
                    <a:pt x="11929" y="1618"/>
                    <a:pt x="11856" y="1611"/>
                    <a:pt x="11784" y="1611"/>
                  </a:cubicBezTo>
                  <a:cubicBezTo>
                    <a:pt x="11706" y="1611"/>
                    <a:pt x="11627" y="1619"/>
                    <a:pt x="11548" y="1619"/>
                  </a:cubicBezTo>
                  <a:cubicBezTo>
                    <a:pt x="11504" y="1619"/>
                    <a:pt x="11459" y="1617"/>
                    <a:pt x="11415" y="1609"/>
                  </a:cubicBezTo>
                  <a:cubicBezTo>
                    <a:pt x="11253" y="1577"/>
                    <a:pt x="11090" y="1447"/>
                    <a:pt x="10895" y="1414"/>
                  </a:cubicBezTo>
                  <a:cubicBezTo>
                    <a:pt x="10635" y="1414"/>
                    <a:pt x="10375" y="1544"/>
                    <a:pt x="10114" y="1609"/>
                  </a:cubicBezTo>
                  <a:cubicBezTo>
                    <a:pt x="9822" y="1642"/>
                    <a:pt x="9562" y="1642"/>
                    <a:pt x="9269" y="1642"/>
                  </a:cubicBezTo>
                  <a:cubicBezTo>
                    <a:pt x="8911" y="1674"/>
                    <a:pt x="8521" y="1837"/>
                    <a:pt x="8131" y="1902"/>
                  </a:cubicBezTo>
                  <a:cubicBezTo>
                    <a:pt x="7708" y="1934"/>
                    <a:pt x="7350" y="2032"/>
                    <a:pt x="6993" y="2195"/>
                  </a:cubicBezTo>
                  <a:cubicBezTo>
                    <a:pt x="6602" y="2357"/>
                    <a:pt x="6277" y="2422"/>
                    <a:pt x="5887" y="2487"/>
                  </a:cubicBezTo>
                  <a:cubicBezTo>
                    <a:pt x="5562" y="2520"/>
                    <a:pt x="5074" y="2487"/>
                    <a:pt x="4846" y="2812"/>
                  </a:cubicBezTo>
                  <a:cubicBezTo>
                    <a:pt x="4911" y="3073"/>
                    <a:pt x="5106" y="3333"/>
                    <a:pt x="5009" y="3625"/>
                  </a:cubicBezTo>
                  <a:cubicBezTo>
                    <a:pt x="4940" y="3774"/>
                    <a:pt x="4844" y="3822"/>
                    <a:pt x="4732" y="3822"/>
                  </a:cubicBezTo>
                  <a:cubicBezTo>
                    <a:pt x="4525" y="3822"/>
                    <a:pt x="4265" y="3658"/>
                    <a:pt x="4033" y="3658"/>
                  </a:cubicBezTo>
                  <a:cubicBezTo>
                    <a:pt x="4002" y="3654"/>
                    <a:pt x="3968" y="3653"/>
                    <a:pt x="3932" y="3653"/>
                  </a:cubicBezTo>
                  <a:cubicBezTo>
                    <a:pt x="3637" y="3653"/>
                    <a:pt x="3214" y="3763"/>
                    <a:pt x="2895" y="3821"/>
                  </a:cubicBezTo>
                  <a:cubicBezTo>
                    <a:pt x="2537" y="3886"/>
                    <a:pt x="2050" y="3983"/>
                    <a:pt x="2050" y="4308"/>
                  </a:cubicBezTo>
                  <a:cubicBezTo>
                    <a:pt x="2065" y="4562"/>
                    <a:pt x="2339" y="4610"/>
                    <a:pt x="2664" y="4610"/>
                  </a:cubicBezTo>
                  <a:cubicBezTo>
                    <a:pt x="2864" y="4610"/>
                    <a:pt x="3083" y="4592"/>
                    <a:pt x="3272" y="4592"/>
                  </a:cubicBezTo>
                  <a:cubicBezTo>
                    <a:pt x="3444" y="4592"/>
                    <a:pt x="3592" y="4607"/>
                    <a:pt x="3676" y="4666"/>
                  </a:cubicBezTo>
                  <a:cubicBezTo>
                    <a:pt x="3708" y="5056"/>
                    <a:pt x="3155" y="4991"/>
                    <a:pt x="2733" y="5056"/>
                  </a:cubicBezTo>
                  <a:cubicBezTo>
                    <a:pt x="2537" y="5089"/>
                    <a:pt x="2342" y="5219"/>
                    <a:pt x="2212" y="5219"/>
                  </a:cubicBezTo>
                  <a:cubicBezTo>
                    <a:pt x="2050" y="5219"/>
                    <a:pt x="1920" y="5154"/>
                    <a:pt x="1789" y="5154"/>
                  </a:cubicBezTo>
                  <a:cubicBezTo>
                    <a:pt x="1497" y="5186"/>
                    <a:pt x="1269" y="5381"/>
                    <a:pt x="879" y="5479"/>
                  </a:cubicBezTo>
                  <a:cubicBezTo>
                    <a:pt x="651" y="5544"/>
                    <a:pt x="66" y="5739"/>
                    <a:pt x="33" y="5902"/>
                  </a:cubicBezTo>
                  <a:cubicBezTo>
                    <a:pt x="1" y="6162"/>
                    <a:pt x="651" y="6357"/>
                    <a:pt x="1009" y="6520"/>
                  </a:cubicBezTo>
                  <a:cubicBezTo>
                    <a:pt x="1464" y="6715"/>
                    <a:pt x="1724" y="6845"/>
                    <a:pt x="2147" y="6942"/>
                  </a:cubicBezTo>
                  <a:cubicBezTo>
                    <a:pt x="2398" y="6996"/>
                    <a:pt x="2757" y="7020"/>
                    <a:pt x="3105" y="7020"/>
                  </a:cubicBezTo>
                  <a:cubicBezTo>
                    <a:pt x="3389" y="7020"/>
                    <a:pt x="3666" y="7004"/>
                    <a:pt x="3871" y="6975"/>
                  </a:cubicBezTo>
                  <a:cubicBezTo>
                    <a:pt x="4033" y="6942"/>
                    <a:pt x="4261" y="6877"/>
                    <a:pt x="4359" y="6877"/>
                  </a:cubicBezTo>
                  <a:cubicBezTo>
                    <a:pt x="4651" y="6910"/>
                    <a:pt x="4651" y="7138"/>
                    <a:pt x="4879" y="7138"/>
                  </a:cubicBezTo>
                  <a:cubicBezTo>
                    <a:pt x="4901" y="7140"/>
                    <a:pt x="4922" y="7141"/>
                    <a:pt x="4943" y="7141"/>
                  </a:cubicBezTo>
                  <a:cubicBezTo>
                    <a:pt x="5192" y="7141"/>
                    <a:pt x="5324" y="6970"/>
                    <a:pt x="5594" y="6910"/>
                  </a:cubicBezTo>
                  <a:cubicBezTo>
                    <a:pt x="5887" y="6845"/>
                    <a:pt x="6245" y="6910"/>
                    <a:pt x="6537" y="6780"/>
                  </a:cubicBezTo>
                  <a:cubicBezTo>
                    <a:pt x="6830" y="6650"/>
                    <a:pt x="6928" y="6422"/>
                    <a:pt x="7155" y="6390"/>
                  </a:cubicBezTo>
                  <a:cubicBezTo>
                    <a:pt x="7169" y="6388"/>
                    <a:pt x="7183" y="6387"/>
                    <a:pt x="7197" y="6387"/>
                  </a:cubicBezTo>
                  <a:cubicBezTo>
                    <a:pt x="7495" y="6387"/>
                    <a:pt x="7660" y="6718"/>
                    <a:pt x="8033" y="6780"/>
                  </a:cubicBezTo>
                  <a:cubicBezTo>
                    <a:pt x="8209" y="6809"/>
                    <a:pt x="8373" y="6815"/>
                    <a:pt x="8528" y="6815"/>
                  </a:cubicBezTo>
                  <a:cubicBezTo>
                    <a:pt x="8632" y="6815"/>
                    <a:pt x="8732" y="6812"/>
                    <a:pt x="8830" y="6812"/>
                  </a:cubicBezTo>
                  <a:cubicBezTo>
                    <a:pt x="9074" y="6812"/>
                    <a:pt x="9302" y="6829"/>
                    <a:pt x="9529" y="6942"/>
                  </a:cubicBezTo>
                  <a:cubicBezTo>
                    <a:pt x="9854" y="7105"/>
                    <a:pt x="10017" y="7625"/>
                    <a:pt x="10180" y="7820"/>
                  </a:cubicBezTo>
                  <a:cubicBezTo>
                    <a:pt x="10245" y="7918"/>
                    <a:pt x="10017" y="8146"/>
                    <a:pt x="9984" y="8276"/>
                  </a:cubicBezTo>
                  <a:cubicBezTo>
                    <a:pt x="9984" y="8341"/>
                    <a:pt x="10049" y="8503"/>
                    <a:pt x="10049" y="8601"/>
                  </a:cubicBezTo>
                  <a:cubicBezTo>
                    <a:pt x="10017" y="8926"/>
                    <a:pt x="9789" y="9121"/>
                    <a:pt x="9984" y="9284"/>
                  </a:cubicBezTo>
                  <a:cubicBezTo>
                    <a:pt x="10027" y="9320"/>
                    <a:pt x="10073" y="9334"/>
                    <a:pt x="10122" y="9334"/>
                  </a:cubicBezTo>
                  <a:cubicBezTo>
                    <a:pt x="10264" y="9334"/>
                    <a:pt x="10423" y="9215"/>
                    <a:pt x="10559" y="9215"/>
                  </a:cubicBezTo>
                  <a:cubicBezTo>
                    <a:pt x="10623" y="9215"/>
                    <a:pt x="10682" y="9241"/>
                    <a:pt x="10732" y="9316"/>
                  </a:cubicBezTo>
                  <a:cubicBezTo>
                    <a:pt x="10927" y="9609"/>
                    <a:pt x="10570" y="9707"/>
                    <a:pt x="10505" y="9967"/>
                  </a:cubicBezTo>
                  <a:cubicBezTo>
                    <a:pt x="10440" y="10259"/>
                    <a:pt x="10602" y="10552"/>
                    <a:pt x="10602" y="10845"/>
                  </a:cubicBezTo>
                  <a:cubicBezTo>
                    <a:pt x="10602" y="10975"/>
                    <a:pt x="10570" y="11268"/>
                    <a:pt x="10505" y="11365"/>
                  </a:cubicBezTo>
                  <a:cubicBezTo>
                    <a:pt x="10407" y="11560"/>
                    <a:pt x="10114" y="11560"/>
                    <a:pt x="10114" y="11788"/>
                  </a:cubicBezTo>
                  <a:cubicBezTo>
                    <a:pt x="10049" y="12113"/>
                    <a:pt x="10602" y="12341"/>
                    <a:pt x="10635" y="12633"/>
                  </a:cubicBezTo>
                  <a:cubicBezTo>
                    <a:pt x="10667" y="12828"/>
                    <a:pt x="10472" y="13186"/>
                    <a:pt x="10407" y="13349"/>
                  </a:cubicBezTo>
                  <a:cubicBezTo>
                    <a:pt x="10180" y="13837"/>
                    <a:pt x="9887" y="14194"/>
                    <a:pt x="9529" y="14617"/>
                  </a:cubicBezTo>
                  <a:cubicBezTo>
                    <a:pt x="9236" y="15007"/>
                    <a:pt x="8749" y="15332"/>
                    <a:pt x="8554" y="15723"/>
                  </a:cubicBezTo>
                  <a:cubicBezTo>
                    <a:pt x="8423" y="15950"/>
                    <a:pt x="8423" y="16178"/>
                    <a:pt x="8326" y="16373"/>
                  </a:cubicBezTo>
                  <a:cubicBezTo>
                    <a:pt x="8163" y="16666"/>
                    <a:pt x="7903" y="16796"/>
                    <a:pt x="7773" y="17089"/>
                  </a:cubicBezTo>
                  <a:cubicBezTo>
                    <a:pt x="7708" y="17479"/>
                    <a:pt x="7741" y="17836"/>
                    <a:pt x="7773" y="18227"/>
                  </a:cubicBezTo>
                  <a:cubicBezTo>
                    <a:pt x="7773" y="18584"/>
                    <a:pt x="7741" y="18975"/>
                    <a:pt x="7773" y="19332"/>
                  </a:cubicBezTo>
                  <a:cubicBezTo>
                    <a:pt x="7806" y="19527"/>
                    <a:pt x="7871" y="19918"/>
                    <a:pt x="8001" y="20080"/>
                  </a:cubicBezTo>
                  <a:cubicBezTo>
                    <a:pt x="8131" y="20308"/>
                    <a:pt x="8326" y="20243"/>
                    <a:pt x="8586" y="20373"/>
                  </a:cubicBezTo>
                  <a:cubicBezTo>
                    <a:pt x="8781" y="20503"/>
                    <a:pt x="9074" y="20763"/>
                    <a:pt x="9139" y="20958"/>
                  </a:cubicBezTo>
                  <a:cubicBezTo>
                    <a:pt x="9204" y="21186"/>
                    <a:pt x="9171" y="21544"/>
                    <a:pt x="9204" y="21804"/>
                  </a:cubicBezTo>
                  <a:cubicBezTo>
                    <a:pt x="9236" y="22129"/>
                    <a:pt x="9236" y="22487"/>
                    <a:pt x="9302" y="22682"/>
                  </a:cubicBezTo>
                  <a:cubicBezTo>
                    <a:pt x="9399" y="22942"/>
                    <a:pt x="9789" y="23170"/>
                    <a:pt x="9789" y="23462"/>
                  </a:cubicBezTo>
                  <a:cubicBezTo>
                    <a:pt x="9789" y="23722"/>
                    <a:pt x="9432" y="23755"/>
                    <a:pt x="9432" y="24015"/>
                  </a:cubicBezTo>
                  <a:cubicBezTo>
                    <a:pt x="9432" y="24438"/>
                    <a:pt x="10277" y="24438"/>
                    <a:pt x="10375" y="24861"/>
                  </a:cubicBezTo>
                  <a:cubicBezTo>
                    <a:pt x="10407" y="25088"/>
                    <a:pt x="10277" y="25316"/>
                    <a:pt x="10310" y="25479"/>
                  </a:cubicBezTo>
                  <a:cubicBezTo>
                    <a:pt x="10375" y="25674"/>
                    <a:pt x="10700" y="25869"/>
                    <a:pt x="10797" y="25934"/>
                  </a:cubicBezTo>
                  <a:cubicBezTo>
                    <a:pt x="10974" y="26081"/>
                    <a:pt x="11070" y="26333"/>
                    <a:pt x="11279" y="26333"/>
                  </a:cubicBezTo>
                  <a:cubicBezTo>
                    <a:pt x="11301" y="26333"/>
                    <a:pt x="11325" y="26330"/>
                    <a:pt x="11350" y="26324"/>
                  </a:cubicBezTo>
                  <a:cubicBezTo>
                    <a:pt x="11578" y="26064"/>
                    <a:pt x="11188" y="25836"/>
                    <a:pt x="11090" y="25609"/>
                  </a:cubicBezTo>
                  <a:cubicBezTo>
                    <a:pt x="10993" y="25381"/>
                    <a:pt x="10993" y="24958"/>
                    <a:pt x="10862" y="24535"/>
                  </a:cubicBezTo>
                  <a:cubicBezTo>
                    <a:pt x="10765" y="24275"/>
                    <a:pt x="10570" y="24080"/>
                    <a:pt x="10472" y="23853"/>
                  </a:cubicBezTo>
                  <a:cubicBezTo>
                    <a:pt x="10407" y="23625"/>
                    <a:pt x="10407" y="23397"/>
                    <a:pt x="10342" y="23202"/>
                  </a:cubicBezTo>
                  <a:cubicBezTo>
                    <a:pt x="10245" y="23007"/>
                    <a:pt x="9984" y="22747"/>
                    <a:pt x="9952" y="22552"/>
                  </a:cubicBezTo>
                  <a:cubicBezTo>
                    <a:pt x="9891" y="22102"/>
                    <a:pt x="10163" y="21845"/>
                    <a:pt x="10422" y="21845"/>
                  </a:cubicBezTo>
                  <a:cubicBezTo>
                    <a:pt x="10576" y="21845"/>
                    <a:pt x="10725" y="21936"/>
                    <a:pt x="10797" y="22129"/>
                  </a:cubicBezTo>
                  <a:cubicBezTo>
                    <a:pt x="10927" y="22454"/>
                    <a:pt x="10732" y="22747"/>
                    <a:pt x="10797" y="23072"/>
                  </a:cubicBezTo>
                  <a:cubicBezTo>
                    <a:pt x="10830" y="23332"/>
                    <a:pt x="11188" y="23592"/>
                    <a:pt x="11350" y="23853"/>
                  </a:cubicBezTo>
                  <a:cubicBezTo>
                    <a:pt x="11545" y="24113"/>
                    <a:pt x="11708" y="24373"/>
                    <a:pt x="11871" y="24535"/>
                  </a:cubicBezTo>
                  <a:cubicBezTo>
                    <a:pt x="11903" y="24731"/>
                    <a:pt x="11903" y="24763"/>
                    <a:pt x="11871" y="24958"/>
                  </a:cubicBezTo>
                  <a:cubicBezTo>
                    <a:pt x="12131" y="25251"/>
                    <a:pt x="12391" y="25511"/>
                    <a:pt x="12651" y="25804"/>
                  </a:cubicBezTo>
                  <a:cubicBezTo>
                    <a:pt x="12976" y="26226"/>
                    <a:pt x="13497" y="26714"/>
                    <a:pt x="13399" y="27397"/>
                  </a:cubicBezTo>
                  <a:cubicBezTo>
                    <a:pt x="13366" y="27625"/>
                    <a:pt x="13171" y="27820"/>
                    <a:pt x="13171" y="28048"/>
                  </a:cubicBezTo>
                  <a:cubicBezTo>
                    <a:pt x="13171" y="28243"/>
                    <a:pt x="13432" y="28503"/>
                    <a:pt x="13627" y="28633"/>
                  </a:cubicBezTo>
                  <a:cubicBezTo>
                    <a:pt x="13854" y="28796"/>
                    <a:pt x="14049" y="28991"/>
                    <a:pt x="14244" y="29088"/>
                  </a:cubicBezTo>
                  <a:cubicBezTo>
                    <a:pt x="14375" y="29153"/>
                    <a:pt x="14602" y="29153"/>
                    <a:pt x="14765" y="29218"/>
                  </a:cubicBezTo>
                  <a:cubicBezTo>
                    <a:pt x="14992" y="29316"/>
                    <a:pt x="15155" y="29543"/>
                    <a:pt x="15383" y="29674"/>
                  </a:cubicBezTo>
                  <a:cubicBezTo>
                    <a:pt x="15675" y="29836"/>
                    <a:pt x="16098" y="29901"/>
                    <a:pt x="16456" y="30064"/>
                  </a:cubicBezTo>
                  <a:cubicBezTo>
                    <a:pt x="16781" y="30226"/>
                    <a:pt x="17236" y="30454"/>
                    <a:pt x="17529" y="30454"/>
                  </a:cubicBezTo>
                  <a:cubicBezTo>
                    <a:pt x="17789" y="30454"/>
                    <a:pt x="18114" y="30161"/>
                    <a:pt x="18407" y="30161"/>
                  </a:cubicBezTo>
                  <a:cubicBezTo>
                    <a:pt x="19122" y="30161"/>
                    <a:pt x="19448" y="31072"/>
                    <a:pt x="20000" y="31365"/>
                  </a:cubicBezTo>
                  <a:cubicBezTo>
                    <a:pt x="20163" y="31430"/>
                    <a:pt x="20358" y="31430"/>
                    <a:pt x="20553" y="31495"/>
                  </a:cubicBezTo>
                  <a:cubicBezTo>
                    <a:pt x="20683" y="31527"/>
                    <a:pt x="20813" y="31592"/>
                    <a:pt x="20944" y="31625"/>
                  </a:cubicBezTo>
                  <a:cubicBezTo>
                    <a:pt x="21269" y="31722"/>
                    <a:pt x="21626" y="31722"/>
                    <a:pt x="21887" y="31820"/>
                  </a:cubicBezTo>
                  <a:cubicBezTo>
                    <a:pt x="22277" y="32015"/>
                    <a:pt x="22537" y="32698"/>
                    <a:pt x="22862" y="32893"/>
                  </a:cubicBezTo>
                  <a:cubicBezTo>
                    <a:pt x="22862" y="33088"/>
                    <a:pt x="22830" y="33316"/>
                    <a:pt x="22895" y="33478"/>
                  </a:cubicBezTo>
                  <a:cubicBezTo>
                    <a:pt x="23025" y="33673"/>
                    <a:pt x="23252" y="33641"/>
                    <a:pt x="23513" y="33771"/>
                  </a:cubicBezTo>
                  <a:cubicBezTo>
                    <a:pt x="23805" y="33934"/>
                    <a:pt x="23903" y="34356"/>
                    <a:pt x="24163" y="34454"/>
                  </a:cubicBezTo>
                  <a:cubicBezTo>
                    <a:pt x="24261" y="34519"/>
                    <a:pt x="24521" y="34519"/>
                    <a:pt x="24683" y="34552"/>
                  </a:cubicBezTo>
                  <a:cubicBezTo>
                    <a:pt x="25036" y="34669"/>
                    <a:pt x="25150" y="35053"/>
                    <a:pt x="25433" y="35053"/>
                  </a:cubicBezTo>
                  <a:cubicBezTo>
                    <a:pt x="25463" y="35053"/>
                    <a:pt x="25495" y="35049"/>
                    <a:pt x="25529" y="35039"/>
                  </a:cubicBezTo>
                  <a:cubicBezTo>
                    <a:pt x="25724" y="34974"/>
                    <a:pt x="25724" y="34747"/>
                    <a:pt x="25756" y="34519"/>
                  </a:cubicBezTo>
                  <a:cubicBezTo>
                    <a:pt x="25887" y="34356"/>
                    <a:pt x="26049" y="34129"/>
                    <a:pt x="26277" y="34129"/>
                  </a:cubicBezTo>
                  <a:cubicBezTo>
                    <a:pt x="26291" y="34127"/>
                    <a:pt x="26304" y="34127"/>
                    <a:pt x="26317" y="34127"/>
                  </a:cubicBezTo>
                  <a:cubicBezTo>
                    <a:pt x="26637" y="34127"/>
                    <a:pt x="26672" y="34501"/>
                    <a:pt x="26797" y="34844"/>
                  </a:cubicBezTo>
                  <a:cubicBezTo>
                    <a:pt x="26895" y="35039"/>
                    <a:pt x="27090" y="35234"/>
                    <a:pt x="27122" y="35430"/>
                  </a:cubicBezTo>
                  <a:cubicBezTo>
                    <a:pt x="27220" y="35787"/>
                    <a:pt x="27187" y="36893"/>
                    <a:pt x="27090" y="37088"/>
                  </a:cubicBezTo>
                  <a:cubicBezTo>
                    <a:pt x="27025" y="37381"/>
                    <a:pt x="26667" y="37478"/>
                    <a:pt x="26439" y="37771"/>
                  </a:cubicBezTo>
                  <a:cubicBezTo>
                    <a:pt x="26309" y="37901"/>
                    <a:pt x="26277" y="38129"/>
                    <a:pt x="26179" y="38226"/>
                  </a:cubicBezTo>
                  <a:cubicBezTo>
                    <a:pt x="26049" y="38389"/>
                    <a:pt x="25821" y="38421"/>
                    <a:pt x="25724" y="38584"/>
                  </a:cubicBezTo>
                  <a:cubicBezTo>
                    <a:pt x="25659" y="38681"/>
                    <a:pt x="25594" y="38877"/>
                    <a:pt x="25561" y="39007"/>
                  </a:cubicBezTo>
                  <a:cubicBezTo>
                    <a:pt x="25366" y="39397"/>
                    <a:pt x="25139" y="39657"/>
                    <a:pt x="25301" y="40080"/>
                  </a:cubicBezTo>
                  <a:cubicBezTo>
                    <a:pt x="25334" y="40275"/>
                    <a:pt x="25626" y="40405"/>
                    <a:pt x="25626" y="40633"/>
                  </a:cubicBezTo>
                  <a:cubicBezTo>
                    <a:pt x="25626" y="40860"/>
                    <a:pt x="25106" y="41088"/>
                    <a:pt x="25041" y="41381"/>
                  </a:cubicBezTo>
                  <a:cubicBezTo>
                    <a:pt x="25008" y="41576"/>
                    <a:pt x="25236" y="41966"/>
                    <a:pt x="25301" y="42226"/>
                  </a:cubicBezTo>
                  <a:cubicBezTo>
                    <a:pt x="25334" y="42421"/>
                    <a:pt x="25724" y="42551"/>
                    <a:pt x="25854" y="42714"/>
                  </a:cubicBezTo>
                  <a:cubicBezTo>
                    <a:pt x="26049" y="42942"/>
                    <a:pt x="26212" y="43267"/>
                    <a:pt x="26407" y="43559"/>
                  </a:cubicBezTo>
                  <a:cubicBezTo>
                    <a:pt x="26765" y="44112"/>
                    <a:pt x="27057" y="44828"/>
                    <a:pt x="27415" y="45381"/>
                  </a:cubicBezTo>
                  <a:cubicBezTo>
                    <a:pt x="27610" y="45641"/>
                    <a:pt x="27870" y="45901"/>
                    <a:pt x="28000" y="46226"/>
                  </a:cubicBezTo>
                  <a:cubicBezTo>
                    <a:pt x="28065" y="46356"/>
                    <a:pt x="28065" y="46551"/>
                    <a:pt x="28130" y="46681"/>
                  </a:cubicBezTo>
                  <a:cubicBezTo>
                    <a:pt x="28325" y="47169"/>
                    <a:pt x="29269" y="47657"/>
                    <a:pt x="29724" y="47885"/>
                  </a:cubicBezTo>
                  <a:cubicBezTo>
                    <a:pt x="29951" y="47982"/>
                    <a:pt x="30212" y="48047"/>
                    <a:pt x="30407" y="48145"/>
                  </a:cubicBezTo>
                  <a:cubicBezTo>
                    <a:pt x="30732" y="48307"/>
                    <a:pt x="31350" y="48795"/>
                    <a:pt x="31480" y="49055"/>
                  </a:cubicBezTo>
                  <a:cubicBezTo>
                    <a:pt x="31642" y="49283"/>
                    <a:pt x="31708" y="49901"/>
                    <a:pt x="31773" y="50291"/>
                  </a:cubicBezTo>
                  <a:cubicBezTo>
                    <a:pt x="31870" y="50779"/>
                    <a:pt x="31805" y="51202"/>
                    <a:pt x="31805" y="51754"/>
                  </a:cubicBezTo>
                  <a:cubicBezTo>
                    <a:pt x="31838" y="52047"/>
                    <a:pt x="31935" y="52340"/>
                    <a:pt x="31935" y="52665"/>
                  </a:cubicBezTo>
                  <a:cubicBezTo>
                    <a:pt x="31935" y="52762"/>
                    <a:pt x="31870" y="52827"/>
                    <a:pt x="31870" y="52958"/>
                  </a:cubicBezTo>
                  <a:cubicBezTo>
                    <a:pt x="31870" y="53315"/>
                    <a:pt x="31968" y="53706"/>
                    <a:pt x="31935" y="54096"/>
                  </a:cubicBezTo>
                  <a:cubicBezTo>
                    <a:pt x="31903" y="54291"/>
                    <a:pt x="31870" y="54453"/>
                    <a:pt x="31870" y="54616"/>
                  </a:cubicBezTo>
                  <a:cubicBezTo>
                    <a:pt x="31903" y="54811"/>
                    <a:pt x="31968" y="54941"/>
                    <a:pt x="32000" y="55104"/>
                  </a:cubicBezTo>
                  <a:cubicBezTo>
                    <a:pt x="32000" y="55299"/>
                    <a:pt x="31968" y="55494"/>
                    <a:pt x="31968" y="55657"/>
                  </a:cubicBezTo>
                  <a:cubicBezTo>
                    <a:pt x="32000" y="56014"/>
                    <a:pt x="32260" y="56307"/>
                    <a:pt x="32358" y="56632"/>
                  </a:cubicBezTo>
                  <a:cubicBezTo>
                    <a:pt x="32390" y="56892"/>
                    <a:pt x="32455" y="57445"/>
                    <a:pt x="32390" y="57770"/>
                  </a:cubicBezTo>
                  <a:cubicBezTo>
                    <a:pt x="32390" y="57966"/>
                    <a:pt x="32293" y="58128"/>
                    <a:pt x="32260" y="58323"/>
                  </a:cubicBezTo>
                  <a:cubicBezTo>
                    <a:pt x="32228" y="58453"/>
                    <a:pt x="32293" y="58616"/>
                    <a:pt x="32260" y="58746"/>
                  </a:cubicBezTo>
                  <a:cubicBezTo>
                    <a:pt x="32228" y="58941"/>
                    <a:pt x="32098" y="59104"/>
                    <a:pt x="32098" y="59299"/>
                  </a:cubicBezTo>
                  <a:cubicBezTo>
                    <a:pt x="32130" y="59689"/>
                    <a:pt x="32586" y="60014"/>
                    <a:pt x="32651" y="60405"/>
                  </a:cubicBezTo>
                  <a:cubicBezTo>
                    <a:pt x="32651" y="60567"/>
                    <a:pt x="32618" y="60697"/>
                    <a:pt x="32618" y="60827"/>
                  </a:cubicBezTo>
                  <a:cubicBezTo>
                    <a:pt x="32618" y="61087"/>
                    <a:pt x="32748" y="61283"/>
                    <a:pt x="32781" y="61510"/>
                  </a:cubicBezTo>
                  <a:cubicBezTo>
                    <a:pt x="32878" y="61835"/>
                    <a:pt x="32781" y="62323"/>
                    <a:pt x="33138" y="62486"/>
                  </a:cubicBezTo>
                  <a:cubicBezTo>
                    <a:pt x="33496" y="62356"/>
                    <a:pt x="33073" y="61965"/>
                    <a:pt x="33268" y="61770"/>
                  </a:cubicBezTo>
                  <a:lnTo>
                    <a:pt x="33268" y="61770"/>
                  </a:lnTo>
                  <a:cubicBezTo>
                    <a:pt x="33691" y="61900"/>
                    <a:pt x="33561" y="62583"/>
                    <a:pt x="33691" y="63006"/>
                  </a:cubicBezTo>
                  <a:cubicBezTo>
                    <a:pt x="33660" y="63025"/>
                    <a:pt x="33627" y="63032"/>
                    <a:pt x="33595" y="63032"/>
                  </a:cubicBezTo>
                  <a:cubicBezTo>
                    <a:pt x="33512" y="63032"/>
                    <a:pt x="33428" y="62989"/>
                    <a:pt x="33357" y="62989"/>
                  </a:cubicBezTo>
                  <a:cubicBezTo>
                    <a:pt x="33309" y="62989"/>
                    <a:pt x="33267" y="63008"/>
                    <a:pt x="33236" y="63071"/>
                  </a:cubicBezTo>
                  <a:cubicBezTo>
                    <a:pt x="33138" y="63266"/>
                    <a:pt x="33366" y="63429"/>
                    <a:pt x="33366" y="63559"/>
                  </a:cubicBezTo>
                  <a:cubicBezTo>
                    <a:pt x="33399" y="63754"/>
                    <a:pt x="33203" y="64014"/>
                    <a:pt x="33268" y="64177"/>
                  </a:cubicBezTo>
                  <a:cubicBezTo>
                    <a:pt x="33334" y="64404"/>
                    <a:pt x="33756" y="64372"/>
                    <a:pt x="33854" y="64567"/>
                  </a:cubicBezTo>
                  <a:cubicBezTo>
                    <a:pt x="33919" y="64795"/>
                    <a:pt x="33691" y="64957"/>
                    <a:pt x="33691" y="65185"/>
                  </a:cubicBezTo>
                  <a:cubicBezTo>
                    <a:pt x="33691" y="65445"/>
                    <a:pt x="34016" y="65868"/>
                    <a:pt x="34244" y="66193"/>
                  </a:cubicBezTo>
                  <a:cubicBezTo>
                    <a:pt x="34374" y="66323"/>
                    <a:pt x="34537" y="66421"/>
                    <a:pt x="34634" y="66583"/>
                  </a:cubicBezTo>
                  <a:cubicBezTo>
                    <a:pt x="34732" y="66681"/>
                    <a:pt x="34764" y="66908"/>
                    <a:pt x="34862" y="67006"/>
                  </a:cubicBezTo>
                  <a:cubicBezTo>
                    <a:pt x="34959" y="67104"/>
                    <a:pt x="35220" y="67169"/>
                    <a:pt x="35350" y="67266"/>
                  </a:cubicBezTo>
                  <a:cubicBezTo>
                    <a:pt x="35610" y="67429"/>
                    <a:pt x="35903" y="67884"/>
                    <a:pt x="36163" y="68014"/>
                  </a:cubicBezTo>
                  <a:cubicBezTo>
                    <a:pt x="36260" y="68047"/>
                    <a:pt x="36423" y="68079"/>
                    <a:pt x="36553" y="68144"/>
                  </a:cubicBezTo>
                  <a:cubicBezTo>
                    <a:pt x="36748" y="68242"/>
                    <a:pt x="36943" y="68372"/>
                    <a:pt x="37106" y="68437"/>
                  </a:cubicBezTo>
                  <a:cubicBezTo>
                    <a:pt x="37594" y="68599"/>
                    <a:pt x="38081" y="68730"/>
                    <a:pt x="38472" y="68925"/>
                  </a:cubicBezTo>
                  <a:lnTo>
                    <a:pt x="38862" y="68925"/>
                  </a:lnTo>
                  <a:cubicBezTo>
                    <a:pt x="38911" y="68892"/>
                    <a:pt x="39008" y="68876"/>
                    <a:pt x="39102" y="68876"/>
                  </a:cubicBezTo>
                  <a:cubicBezTo>
                    <a:pt x="39195" y="68876"/>
                    <a:pt x="39285" y="68892"/>
                    <a:pt x="39317" y="68925"/>
                  </a:cubicBezTo>
                  <a:lnTo>
                    <a:pt x="39382" y="68925"/>
                  </a:lnTo>
                  <a:cubicBezTo>
                    <a:pt x="39610" y="68860"/>
                    <a:pt x="39837" y="68795"/>
                    <a:pt x="39902" y="68534"/>
                  </a:cubicBezTo>
                  <a:cubicBezTo>
                    <a:pt x="39740" y="68112"/>
                    <a:pt x="39122" y="68177"/>
                    <a:pt x="38699" y="67949"/>
                  </a:cubicBezTo>
                  <a:cubicBezTo>
                    <a:pt x="38439" y="67786"/>
                    <a:pt x="38179" y="67461"/>
                    <a:pt x="37984" y="67234"/>
                  </a:cubicBezTo>
                  <a:cubicBezTo>
                    <a:pt x="37756" y="67006"/>
                    <a:pt x="37366" y="66713"/>
                    <a:pt x="37366" y="66421"/>
                  </a:cubicBezTo>
                  <a:cubicBezTo>
                    <a:pt x="37366" y="66193"/>
                    <a:pt x="37594" y="66128"/>
                    <a:pt x="37659" y="65933"/>
                  </a:cubicBezTo>
                  <a:cubicBezTo>
                    <a:pt x="37691" y="65770"/>
                    <a:pt x="37594" y="65738"/>
                    <a:pt x="37659" y="65543"/>
                  </a:cubicBezTo>
                  <a:cubicBezTo>
                    <a:pt x="37756" y="65185"/>
                    <a:pt x="38114" y="65185"/>
                    <a:pt x="38081" y="64827"/>
                  </a:cubicBezTo>
                  <a:cubicBezTo>
                    <a:pt x="38081" y="64242"/>
                    <a:pt x="36943" y="64502"/>
                    <a:pt x="36911" y="63917"/>
                  </a:cubicBezTo>
                  <a:cubicBezTo>
                    <a:pt x="36911" y="63494"/>
                    <a:pt x="37496" y="63526"/>
                    <a:pt x="37561" y="63136"/>
                  </a:cubicBezTo>
                  <a:cubicBezTo>
                    <a:pt x="37594" y="62974"/>
                    <a:pt x="37529" y="62909"/>
                    <a:pt x="37496" y="62616"/>
                  </a:cubicBezTo>
                  <a:cubicBezTo>
                    <a:pt x="37561" y="62323"/>
                    <a:pt x="37886" y="62291"/>
                    <a:pt x="37951" y="61998"/>
                  </a:cubicBezTo>
                  <a:cubicBezTo>
                    <a:pt x="37821" y="61803"/>
                    <a:pt x="37529" y="61933"/>
                    <a:pt x="37366" y="61835"/>
                  </a:cubicBezTo>
                  <a:cubicBezTo>
                    <a:pt x="37171" y="61738"/>
                    <a:pt x="37106" y="61478"/>
                    <a:pt x="37138" y="61283"/>
                  </a:cubicBezTo>
                  <a:cubicBezTo>
                    <a:pt x="37180" y="61264"/>
                    <a:pt x="37229" y="61257"/>
                    <a:pt x="37281" y="61257"/>
                  </a:cubicBezTo>
                  <a:cubicBezTo>
                    <a:pt x="37464" y="61257"/>
                    <a:pt x="37697" y="61346"/>
                    <a:pt x="37898" y="61346"/>
                  </a:cubicBezTo>
                  <a:cubicBezTo>
                    <a:pt x="38039" y="61346"/>
                    <a:pt x="38164" y="61302"/>
                    <a:pt x="38244" y="61153"/>
                  </a:cubicBezTo>
                  <a:cubicBezTo>
                    <a:pt x="38342" y="60957"/>
                    <a:pt x="38114" y="60437"/>
                    <a:pt x="38277" y="60242"/>
                  </a:cubicBezTo>
                  <a:cubicBezTo>
                    <a:pt x="38374" y="60112"/>
                    <a:pt x="38927" y="60112"/>
                    <a:pt x="39155" y="60079"/>
                  </a:cubicBezTo>
                  <a:cubicBezTo>
                    <a:pt x="39447" y="60014"/>
                    <a:pt x="39805" y="59949"/>
                    <a:pt x="40000" y="59852"/>
                  </a:cubicBezTo>
                  <a:cubicBezTo>
                    <a:pt x="40195" y="59722"/>
                    <a:pt x="40455" y="59364"/>
                    <a:pt x="40423" y="58974"/>
                  </a:cubicBezTo>
                  <a:cubicBezTo>
                    <a:pt x="40423" y="58811"/>
                    <a:pt x="40293" y="58746"/>
                    <a:pt x="40163" y="58616"/>
                  </a:cubicBezTo>
                  <a:cubicBezTo>
                    <a:pt x="40065" y="58486"/>
                    <a:pt x="40033" y="58323"/>
                    <a:pt x="39935" y="58193"/>
                  </a:cubicBezTo>
                  <a:cubicBezTo>
                    <a:pt x="39805" y="57998"/>
                    <a:pt x="39577" y="58031"/>
                    <a:pt x="39512" y="57738"/>
                  </a:cubicBezTo>
                  <a:cubicBezTo>
                    <a:pt x="39557" y="57728"/>
                    <a:pt x="39604" y="57723"/>
                    <a:pt x="39653" y="57723"/>
                  </a:cubicBezTo>
                  <a:cubicBezTo>
                    <a:pt x="39995" y="57723"/>
                    <a:pt x="40443" y="57938"/>
                    <a:pt x="40897" y="57938"/>
                  </a:cubicBezTo>
                  <a:cubicBezTo>
                    <a:pt x="40999" y="57938"/>
                    <a:pt x="41102" y="57927"/>
                    <a:pt x="41203" y="57901"/>
                  </a:cubicBezTo>
                  <a:cubicBezTo>
                    <a:pt x="41496" y="57836"/>
                    <a:pt x="41886" y="57218"/>
                    <a:pt x="42016" y="56925"/>
                  </a:cubicBezTo>
                  <a:cubicBezTo>
                    <a:pt x="42049" y="56860"/>
                    <a:pt x="42049" y="56730"/>
                    <a:pt x="42114" y="56600"/>
                  </a:cubicBezTo>
                  <a:cubicBezTo>
                    <a:pt x="42146" y="56502"/>
                    <a:pt x="42276" y="56405"/>
                    <a:pt x="42276" y="56340"/>
                  </a:cubicBezTo>
                  <a:cubicBezTo>
                    <a:pt x="42341" y="56177"/>
                    <a:pt x="42309" y="56079"/>
                    <a:pt x="42341" y="55982"/>
                  </a:cubicBezTo>
                  <a:cubicBezTo>
                    <a:pt x="42439" y="55657"/>
                    <a:pt x="42732" y="55559"/>
                    <a:pt x="42894" y="55364"/>
                  </a:cubicBezTo>
                  <a:cubicBezTo>
                    <a:pt x="43024" y="55201"/>
                    <a:pt x="43089" y="55006"/>
                    <a:pt x="43219" y="54811"/>
                  </a:cubicBezTo>
                  <a:cubicBezTo>
                    <a:pt x="43350" y="54649"/>
                    <a:pt x="43480" y="54486"/>
                    <a:pt x="43577" y="54323"/>
                  </a:cubicBezTo>
                  <a:cubicBezTo>
                    <a:pt x="43642" y="53803"/>
                    <a:pt x="43350" y="53413"/>
                    <a:pt x="43480" y="52958"/>
                  </a:cubicBezTo>
                  <a:cubicBezTo>
                    <a:pt x="43610" y="52437"/>
                    <a:pt x="44358" y="52112"/>
                    <a:pt x="44845" y="51852"/>
                  </a:cubicBezTo>
                  <a:cubicBezTo>
                    <a:pt x="45041" y="51787"/>
                    <a:pt x="45203" y="51657"/>
                    <a:pt x="45366" y="51592"/>
                  </a:cubicBezTo>
                  <a:cubicBezTo>
                    <a:pt x="45691" y="51494"/>
                    <a:pt x="46146" y="51559"/>
                    <a:pt x="46471" y="51429"/>
                  </a:cubicBezTo>
                  <a:cubicBezTo>
                    <a:pt x="47024" y="51234"/>
                    <a:pt x="47057" y="50649"/>
                    <a:pt x="47349" y="50128"/>
                  </a:cubicBezTo>
                  <a:cubicBezTo>
                    <a:pt x="47480" y="49901"/>
                    <a:pt x="47642" y="49673"/>
                    <a:pt x="47675" y="49511"/>
                  </a:cubicBezTo>
                  <a:cubicBezTo>
                    <a:pt x="47675" y="49348"/>
                    <a:pt x="47610" y="49218"/>
                    <a:pt x="47642" y="49023"/>
                  </a:cubicBezTo>
                  <a:cubicBezTo>
                    <a:pt x="47675" y="48860"/>
                    <a:pt x="47837" y="48698"/>
                    <a:pt x="47870" y="48502"/>
                  </a:cubicBezTo>
                  <a:cubicBezTo>
                    <a:pt x="47935" y="48242"/>
                    <a:pt x="47967" y="47885"/>
                    <a:pt x="47967" y="47592"/>
                  </a:cubicBezTo>
                  <a:cubicBezTo>
                    <a:pt x="47967" y="47364"/>
                    <a:pt x="47870" y="47169"/>
                    <a:pt x="47837" y="46941"/>
                  </a:cubicBezTo>
                  <a:cubicBezTo>
                    <a:pt x="47805" y="46194"/>
                    <a:pt x="48130" y="46096"/>
                    <a:pt x="48390" y="45706"/>
                  </a:cubicBezTo>
                  <a:cubicBezTo>
                    <a:pt x="48553" y="45478"/>
                    <a:pt x="48585" y="45250"/>
                    <a:pt x="48683" y="45120"/>
                  </a:cubicBezTo>
                  <a:cubicBezTo>
                    <a:pt x="49171" y="44405"/>
                    <a:pt x="49984" y="44047"/>
                    <a:pt x="49919" y="43007"/>
                  </a:cubicBezTo>
                  <a:cubicBezTo>
                    <a:pt x="49919" y="42649"/>
                    <a:pt x="49691" y="41836"/>
                    <a:pt x="49431" y="41738"/>
                  </a:cubicBezTo>
                  <a:cubicBezTo>
                    <a:pt x="49268" y="41673"/>
                    <a:pt x="48943" y="41738"/>
                    <a:pt x="48715" y="41641"/>
                  </a:cubicBezTo>
                  <a:cubicBezTo>
                    <a:pt x="48032" y="41381"/>
                    <a:pt x="47610" y="40535"/>
                    <a:pt x="46894" y="40470"/>
                  </a:cubicBezTo>
                  <a:cubicBezTo>
                    <a:pt x="46764" y="40470"/>
                    <a:pt x="46602" y="40535"/>
                    <a:pt x="46439" y="40535"/>
                  </a:cubicBezTo>
                  <a:cubicBezTo>
                    <a:pt x="46146" y="40535"/>
                    <a:pt x="45723" y="40340"/>
                    <a:pt x="45398" y="40307"/>
                  </a:cubicBezTo>
                  <a:cubicBezTo>
                    <a:pt x="45369" y="40303"/>
                    <a:pt x="45338" y="40301"/>
                    <a:pt x="45306" y="40301"/>
                  </a:cubicBezTo>
                  <a:cubicBezTo>
                    <a:pt x="45183" y="40301"/>
                    <a:pt x="45047" y="40330"/>
                    <a:pt x="44938" y="40330"/>
                  </a:cubicBezTo>
                  <a:cubicBezTo>
                    <a:pt x="44890" y="40330"/>
                    <a:pt x="44847" y="40324"/>
                    <a:pt x="44813" y="40307"/>
                  </a:cubicBezTo>
                  <a:cubicBezTo>
                    <a:pt x="44650" y="40210"/>
                    <a:pt x="44618" y="39885"/>
                    <a:pt x="44488" y="39787"/>
                  </a:cubicBezTo>
                  <a:cubicBezTo>
                    <a:pt x="44358" y="39690"/>
                    <a:pt x="44130" y="39657"/>
                    <a:pt x="43935" y="39592"/>
                  </a:cubicBezTo>
                  <a:cubicBezTo>
                    <a:pt x="43675" y="39494"/>
                    <a:pt x="43447" y="39364"/>
                    <a:pt x="43089" y="39332"/>
                  </a:cubicBezTo>
                  <a:cubicBezTo>
                    <a:pt x="43011" y="39332"/>
                    <a:pt x="42913" y="39374"/>
                    <a:pt x="42826" y="39374"/>
                  </a:cubicBezTo>
                  <a:cubicBezTo>
                    <a:pt x="42805" y="39374"/>
                    <a:pt x="42784" y="39371"/>
                    <a:pt x="42764" y="39364"/>
                  </a:cubicBezTo>
                  <a:cubicBezTo>
                    <a:pt x="42569" y="39332"/>
                    <a:pt x="42439" y="39137"/>
                    <a:pt x="42244" y="39007"/>
                  </a:cubicBezTo>
                  <a:cubicBezTo>
                    <a:pt x="42049" y="38877"/>
                    <a:pt x="41854" y="38812"/>
                    <a:pt x="41756" y="38649"/>
                  </a:cubicBezTo>
                  <a:cubicBezTo>
                    <a:pt x="41951" y="37999"/>
                    <a:pt x="41431" y="37836"/>
                    <a:pt x="41301" y="37478"/>
                  </a:cubicBezTo>
                  <a:cubicBezTo>
                    <a:pt x="41236" y="37283"/>
                    <a:pt x="41268" y="37088"/>
                    <a:pt x="41203" y="36925"/>
                  </a:cubicBezTo>
                  <a:cubicBezTo>
                    <a:pt x="41138" y="36730"/>
                    <a:pt x="40911" y="36600"/>
                    <a:pt x="40683" y="36405"/>
                  </a:cubicBezTo>
                  <a:cubicBezTo>
                    <a:pt x="40260" y="36080"/>
                    <a:pt x="39870" y="35787"/>
                    <a:pt x="39285" y="35722"/>
                  </a:cubicBezTo>
                  <a:cubicBezTo>
                    <a:pt x="39242" y="35717"/>
                    <a:pt x="39200" y="35715"/>
                    <a:pt x="39158" y="35715"/>
                  </a:cubicBezTo>
                  <a:cubicBezTo>
                    <a:pt x="38956" y="35715"/>
                    <a:pt x="38764" y="35761"/>
                    <a:pt x="38546" y="35761"/>
                  </a:cubicBezTo>
                  <a:cubicBezTo>
                    <a:pt x="38500" y="35761"/>
                    <a:pt x="38454" y="35759"/>
                    <a:pt x="38407" y="35755"/>
                  </a:cubicBezTo>
                  <a:cubicBezTo>
                    <a:pt x="38081" y="35755"/>
                    <a:pt x="37659" y="35430"/>
                    <a:pt x="37398" y="35137"/>
                  </a:cubicBezTo>
                  <a:cubicBezTo>
                    <a:pt x="37138" y="34877"/>
                    <a:pt x="37041" y="34617"/>
                    <a:pt x="36813" y="34486"/>
                  </a:cubicBezTo>
                  <a:cubicBezTo>
                    <a:pt x="36618" y="34356"/>
                    <a:pt x="36325" y="34356"/>
                    <a:pt x="36195" y="34226"/>
                  </a:cubicBezTo>
                  <a:cubicBezTo>
                    <a:pt x="36130" y="34161"/>
                    <a:pt x="36130" y="34064"/>
                    <a:pt x="36065" y="33934"/>
                  </a:cubicBezTo>
                  <a:cubicBezTo>
                    <a:pt x="35968" y="33706"/>
                    <a:pt x="35805" y="33576"/>
                    <a:pt x="35935" y="33348"/>
                  </a:cubicBezTo>
                  <a:cubicBezTo>
                    <a:pt x="35897" y="33326"/>
                    <a:pt x="35865" y="33317"/>
                    <a:pt x="35837" y="33317"/>
                  </a:cubicBezTo>
                  <a:cubicBezTo>
                    <a:pt x="35708" y="33317"/>
                    <a:pt x="35668" y="33513"/>
                    <a:pt x="35483" y="33513"/>
                  </a:cubicBezTo>
                  <a:cubicBezTo>
                    <a:pt x="35472" y="33513"/>
                    <a:pt x="35460" y="33512"/>
                    <a:pt x="35447" y="33511"/>
                  </a:cubicBezTo>
                  <a:cubicBezTo>
                    <a:pt x="35264" y="33249"/>
                    <a:pt x="35102" y="33093"/>
                    <a:pt x="34774" y="33093"/>
                  </a:cubicBezTo>
                  <a:cubicBezTo>
                    <a:pt x="34694" y="33093"/>
                    <a:pt x="34605" y="33102"/>
                    <a:pt x="34504" y="33121"/>
                  </a:cubicBezTo>
                  <a:cubicBezTo>
                    <a:pt x="34277" y="33153"/>
                    <a:pt x="34147" y="33478"/>
                    <a:pt x="33854" y="33478"/>
                  </a:cubicBezTo>
                  <a:cubicBezTo>
                    <a:pt x="33626" y="33478"/>
                    <a:pt x="33464" y="33218"/>
                    <a:pt x="33171" y="33186"/>
                  </a:cubicBezTo>
                  <a:cubicBezTo>
                    <a:pt x="33138" y="33181"/>
                    <a:pt x="33104" y="33179"/>
                    <a:pt x="33069" y="33179"/>
                  </a:cubicBezTo>
                  <a:cubicBezTo>
                    <a:pt x="32903" y="33179"/>
                    <a:pt x="32731" y="33225"/>
                    <a:pt x="32598" y="33225"/>
                  </a:cubicBezTo>
                  <a:cubicBezTo>
                    <a:pt x="32570" y="33225"/>
                    <a:pt x="32544" y="33223"/>
                    <a:pt x="32521" y="33218"/>
                  </a:cubicBezTo>
                  <a:cubicBezTo>
                    <a:pt x="32260" y="33153"/>
                    <a:pt x="32195" y="32958"/>
                    <a:pt x="31968" y="32795"/>
                  </a:cubicBezTo>
                  <a:cubicBezTo>
                    <a:pt x="31805" y="32698"/>
                    <a:pt x="31480" y="32503"/>
                    <a:pt x="31382" y="32503"/>
                  </a:cubicBezTo>
                  <a:cubicBezTo>
                    <a:pt x="31131" y="32531"/>
                    <a:pt x="30928" y="32965"/>
                    <a:pt x="30629" y="32965"/>
                  </a:cubicBezTo>
                  <a:cubicBezTo>
                    <a:pt x="30580" y="32965"/>
                    <a:pt x="30527" y="32953"/>
                    <a:pt x="30472" y="32926"/>
                  </a:cubicBezTo>
                  <a:cubicBezTo>
                    <a:pt x="30277" y="32665"/>
                    <a:pt x="30797" y="32535"/>
                    <a:pt x="30569" y="32308"/>
                  </a:cubicBezTo>
                  <a:cubicBezTo>
                    <a:pt x="30519" y="32257"/>
                    <a:pt x="30472" y="32237"/>
                    <a:pt x="30429" y="32237"/>
                  </a:cubicBezTo>
                  <a:cubicBezTo>
                    <a:pt x="30304" y="32237"/>
                    <a:pt x="30202" y="32398"/>
                    <a:pt x="30082" y="32470"/>
                  </a:cubicBezTo>
                  <a:cubicBezTo>
                    <a:pt x="29919" y="32600"/>
                    <a:pt x="29756" y="32698"/>
                    <a:pt x="29594" y="32763"/>
                  </a:cubicBezTo>
                  <a:cubicBezTo>
                    <a:pt x="29204" y="32926"/>
                    <a:pt x="28943" y="32860"/>
                    <a:pt x="28618" y="33023"/>
                  </a:cubicBezTo>
                  <a:cubicBezTo>
                    <a:pt x="28325" y="33153"/>
                    <a:pt x="28325" y="33413"/>
                    <a:pt x="28163" y="33706"/>
                  </a:cubicBezTo>
                  <a:cubicBezTo>
                    <a:pt x="28033" y="33966"/>
                    <a:pt x="27708" y="34324"/>
                    <a:pt x="27513" y="34324"/>
                  </a:cubicBezTo>
                  <a:cubicBezTo>
                    <a:pt x="27503" y="34325"/>
                    <a:pt x="27493" y="34326"/>
                    <a:pt x="27483" y="34326"/>
                  </a:cubicBezTo>
                  <a:cubicBezTo>
                    <a:pt x="27262" y="34326"/>
                    <a:pt x="27015" y="33994"/>
                    <a:pt x="26797" y="33901"/>
                  </a:cubicBezTo>
                  <a:cubicBezTo>
                    <a:pt x="26655" y="33837"/>
                    <a:pt x="26529" y="33812"/>
                    <a:pt x="26412" y="33812"/>
                  </a:cubicBezTo>
                  <a:cubicBezTo>
                    <a:pt x="25994" y="33812"/>
                    <a:pt x="25701" y="34136"/>
                    <a:pt x="25269" y="34161"/>
                  </a:cubicBezTo>
                  <a:cubicBezTo>
                    <a:pt x="24748" y="34161"/>
                    <a:pt x="24000" y="33316"/>
                    <a:pt x="24033" y="32828"/>
                  </a:cubicBezTo>
                  <a:cubicBezTo>
                    <a:pt x="24033" y="32535"/>
                    <a:pt x="24195" y="32080"/>
                    <a:pt x="24228" y="31722"/>
                  </a:cubicBezTo>
                  <a:cubicBezTo>
                    <a:pt x="24261" y="31430"/>
                    <a:pt x="24456" y="31267"/>
                    <a:pt x="24456" y="30974"/>
                  </a:cubicBezTo>
                  <a:cubicBezTo>
                    <a:pt x="24488" y="30617"/>
                    <a:pt x="24000" y="30356"/>
                    <a:pt x="23773" y="30324"/>
                  </a:cubicBezTo>
                  <a:cubicBezTo>
                    <a:pt x="23689" y="30309"/>
                    <a:pt x="23600" y="30303"/>
                    <a:pt x="23508" y="30303"/>
                  </a:cubicBezTo>
                  <a:cubicBezTo>
                    <a:pt x="23173" y="30303"/>
                    <a:pt x="22792" y="30380"/>
                    <a:pt x="22415" y="30380"/>
                  </a:cubicBezTo>
                  <a:cubicBezTo>
                    <a:pt x="22213" y="30380"/>
                    <a:pt x="22013" y="30359"/>
                    <a:pt x="21822" y="30291"/>
                  </a:cubicBezTo>
                  <a:cubicBezTo>
                    <a:pt x="21724" y="30096"/>
                    <a:pt x="21984" y="29934"/>
                    <a:pt x="22049" y="29771"/>
                  </a:cubicBezTo>
                  <a:cubicBezTo>
                    <a:pt x="22082" y="29641"/>
                    <a:pt x="22049" y="29511"/>
                    <a:pt x="22114" y="29381"/>
                  </a:cubicBezTo>
                  <a:cubicBezTo>
                    <a:pt x="22179" y="29186"/>
                    <a:pt x="22374" y="29056"/>
                    <a:pt x="22439" y="28861"/>
                  </a:cubicBezTo>
                  <a:cubicBezTo>
                    <a:pt x="22504" y="28698"/>
                    <a:pt x="22537" y="28470"/>
                    <a:pt x="22602" y="28308"/>
                  </a:cubicBezTo>
                  <a:cubicBezTo>
                    <a:pt x="22667" y="28080"/>
                    <a:pt x="22830" y="27950"/>
                    <a:pt x="22830" y="27787"/>
                  </a:cubicBezTo>
                  <a:cubicBezTo>
                    <a:pt x="22862" y="27592"/>
                    <a:pt x="22765" y="27365"/>
                    <a:pt x="22635" y="27235"/>
                  </a:cubicBezTo>
                  <a:cubicBezTo>
                    <a:pt x="22147" y="27267"/>
                    <a:pt x="21822" y="27300"/>
                    <a:pt x="21529" y="27430"/>
                  </a:cubicBezTo>
                  <a:cubicBezTo>
                    <a:pt x="20911" y="27690"/>
                    <a:pt x="21041" y="28568"/>
                    <a:pt x="20391" y="28763"/>
                  </a:cubicBezTo>
                  <a:cubicBezTo>
                    <a:pt x="20196" y="28828"/>
                    <a:pt x="19870" y="28828"/>
                    <a:pt x="19643" y="28893"/>
                  </a:cubicBezTo>
                  <a:cubicBezTo>
                    <a:pt x="19448" y="28926"/>
                    <a:pt x="19187" y="29023"/>
                    <a:pt x="18960" y="29023"/>
                  </a:cubicBezTo>
                  <a:cubicBezTo>
                    <a:pt x="18700" y="29023"/>
                    <a:pt x="18277" y="28763"/>
                    <a:pt x="18114" y="28600"/>
                  </a:cubicBezTo>
                  <a:cubicBezTo>
                    <a:pt x="17984" y="28470"/>
                    <a:pt x="17659" y="27755"/>
                    <a:pt x="17627" y="27625"/>
                  </a:cubicBezTo>
                  <a:cubicBezTo>
                    <a:pt x="17366" y="26747"/>
                    <a:pt x="17627" y="25966"/>
                    <a:pt x="17984" y="25348"/>
                  </a:cubicBezTo>
                  <a:cubicBezTo>
                    <a:pt x="18049" y="25218"/>
                    <a:pt x="18147" y="25121"/>
                    <a:pt x="18212" y="24991"/>
                  </a:cubicBezTo>
                  <a:cubicBezTo>
                    <a:pt x="18277" y="24763"/>
                    <a:pt x="18244" y="24470"/>
                    <a:pt x="18309" y="24243"/>
                  </a:cubicBezTo>
                  <a:cubicBezTo>
                    <a:pt x="18407" y="23853"/>
                    <a:pt x="18927" y="23592"/>
                    <a:pt x="19318" y="23397"/>
                  </a:cubicBezTo>
                  <a:cubicBezTo>
                    <a:pt x="19740" y="23170"/>
                    <a:pt x="20098" y="22812"/>
                    <a:pt x="20618" y="22779"/>
                  </a:cubicBezTo>
                  <a:cubicBezTo>
                    <a:pt x="20846" y="22779"/>
                    <a:pt x="21204" y="22844"/>
                    <a:pt x="21464" y="22910"/>
                  </a:cubicBezTo>
                  <a:cubicBezTo>
                    <a:pt x="21691" y="22942"/>
                    <a:pt x="21854" y="23105"/>
                    <a:pt x="22049" y="23105"/>
                  </a:cubicBezTo>
                  <a:cubicBezTo>
                    <a:pt x="22069" y="23106"/>
                    <a:pt x="22089" y="23106"/>
                    <a:pt x="22108" y="23106"/>
                  </a:cubicBezTo>
                  <a:cubicBezTo>
                    <a:pt x="22610" y="23106"/>
                    <a:pt x="22716" y="22706"/>
                    <a:pt x="23155" y="22487"/>
                  </a:cubicBezTo>
                  <a:cubicBezTo>
                    <a:pt x="23248" y="22500"/>
                    <a:pt x="23335" y="22505"/>
                    <a:pt x="23417" y="22505"/>
                  </a:cubicBezTo>
                  <a:cubicBezTo>
                    <a:pt x="23690" y="22505"/>
                    <a:pt x="23915" y="22449"/>
                    <a:pt x="24185" y="22449"/>
                  </a:cubicBezTo>
                  <a:cubicBezTo>
                    <a:pt x="24231" y="22449"/>
                    <a:pt x="24277" y="22451"/>
                    <a:pt x="24326" y="22454"/>
                  </a:cubicBezTo>
                  <a:cubicBezTo>
                    <a:pt x="24618" y="22487"/>
                    <a:pt x="24813" y="22812"/>
                    <a:pt x="25041" y="22812"/>
                  </a:cubicBezTo>
                  <a:cubicBezTo>
                    <a:pt x="25054" y="22814"/>
                    <a:pt x="25066" y="22816"/>
                    <a:pt x="25079" y="22816"/>
                  </a:cubicBezTo>
                  <a:cubicBezTo>
                    <a:pt x="25216" y="22816"/>
                    <a:pt x="25356" y="22678"/>
                    <a:pt x="25517" y="22678"/>
                  </a:cubicBezTo>
                  <a:cubicBezTo>
                    <a:pt x="25531" y="22678"/>
                    <a:pt x="25546" y="22679"/>
                    <a:pt x="25561" y="22682"/>
                  </a:cubicBezTo>
                  <a:cubicBezTo>
                    <a:pt x="25724" y="22682"/>
                    <a:pt x="26017" y="23072"/>
                    <a:pt x="26049" y="23267"/>
                  </a:cubicBezTo>
                  <a:cubicBezTo>
                    <a:pt x="26082" y="23527"/>
                    <a:pt x="25854" y="23788"/>
                    <a:pt x="25952" y="24080"/>
                  </a:cubicBezTo>
                  <a:cubicBezTo>
                    <a:pt x="26212" y="24340"/>
                    <a:pt x="26732" y="24405"/>
                    <a:pt x="27122" y="24568"/>
                  </a:cubicBezTo>
                  <a:cubicBezTo>
                    <a:pt x="27382" y="24340"/>
                    <a:pt x="27155" y="23950"/>
                    <a:pt x="27122" y="23657"/>
                  </a:cubicBezTo>
                  <a:cubicBezTo>
                    <a:pt x="27090" y="23527"/>
                    <a:pt x="27122" y="23397"/>
                    <a:pt x="27122" y="23267"/>
                  </a:cubicBezTo>
                  <a:cubicBezTo>
                    <a:pt x="27090" y="23072"/>
                    <a:pt x="26992" y="22877"/>
                    <a:pt x="26992" y="22682"/>
                  </a:cubicBezTo>
                  <a:cubicBezTo>
                    <a:pt x="26992" y="21869"/>
                    <a:pt x="27675" y="21479"/>
                    <a:pt x="28228" y="21153"/>
                  </a:cubicBezTo>
                  <a:cubicBezTo>
                    <a:pt x="28456" y="20991"/>
                    <a:pt x="28651" y="20763"/>
                    <a:pt x="28878" y="20633"/>
                  </a:cubicBezTo>
                  <a:cubicBezTo>
                    <a:pt x="29171" y="20503"/>
                    <a:pt x="29366" y="20471"/>
                    <a:pt x="29626" y="20308"/>
                  </a:cubicBezTo>
                  <a:cubicBezTo>
                    <a:pt x="30082" y="20080"/>
                    <a:pt x="30439" y="19885"/>
                    <a:pt x="30797" y="19593"/>
                  </a:cubicBezTo>
                  <a:cubicBezTo>
                    <a:pt x="30960" y="19202"/>
                    <a:pt x="30797" y="18714"/>
                    <a:pt x="30830" y="18324"/>
                  </a:cubicBezTo>
                  <a:cubicBezTo>
                    <a:pt x="30868" y="18301"/>
                    <a:pt x="30905" y="18293"/>
                    <a:pt x="30940" y="18293"/>
                  </a:cubicBezTo>
                  <a:cubicBezTo>
                    <a:pt x="31041" y="18293"/>
                    <a:pt x="31135" y="18361"/>
                    <a:pt x="31240" y="18361"/>
                  </a:cubicBezTo>
                  <a:cubicBezTo>
                    <a:pt x="31255" y="18361"/>
                    <a:pt x="31270" y="18360"/>
                    <a:pt x="31285" y="18357"/>
                  </a:cubicBezTo>
                  <a:cubicBezTo>
                    <a:pt x="31545" y="18292"/>
                    <a:pt x="31577" y="17934"/>
                    <a:pt x="31740" y="17771"/>
                  </a:cubicBezTo>
                  <a:cubicBezTo>
                    <a:pt x="31805" y="17674"/>
                    <a:pt x="32065" y="17609"/>
                    <a:pt x="32163" y="17544"/>
                  </a:cubicBezTo>
                  <a:cubicBezTo>
                    <a:pt x="32423" y="17316"/>
                    <a:pt x="32521" y="17023"/>
                    <a:pt x="32748" y="16926"/>
                  </a:cubicBezTo>
                  <a:cubicBezTo>
                    <a:pt x="32846" y="16893"/>
                    <a:pt x="33041" y="16893"/>
                    <a:pt x="33171" y="16861"/>
                  </a:cubicBezTo>
                  <a:cubicBezTo>
                    <a:pt x="33334" y="16828"/>
                    <a:pt x="33594" y="16601"/>
                    <a:pt x="33854" y="16503"/>
                  </a:cubicBezTo>
                  <a:cubicBezTo>
                    <a:pt x="34049" y="16438"/>
                    <a:pt x="34472" y="16438"/>
                    <a:pt x="34537" y="16373"/>
                  </a:cubicBezTo>
                  <a:cubicBezTo>
                    <a:pt x="34634" y="16276"/>
                    <a:pt x="34537" y="16048"/>
                    <a:pt x="34569" y="15885"/>
                  </a:cubicBezTo>
                  <a:cubicBezTo>
                    <a:pt x="34699" y="15235"/>
                    <a:pt x="35707" y="15105"/>
                    <a:pt x="36293" y="14877"/>
                  </a:cubicBezTo>
                  <a:cubicBezTo>
                    <a:pt x="36657" y="14737"/>
                    <a:pt x="37022" y="14500"/>
                    <a:pt x="37407" y="14500"/>
                  </a:cubicBezTo>
                  <a:cubicBezTo>
                    <a:pt x="37469" y="14500"/>
                    <a:pt x="37531" y="14506"/>
                    <a:pt x="37594" y="14519"/>
                  </a:cubicBezTo>
                  <a:cubicBezTo>
                    <a:pt x="37496" y="14845"/>
                    <a:pt x="37073" y="14715"/>
                    <a:pt x="37138" y="15105"/>
                  </a:cubicBezTo>
                  <a:cubicBezTo>
                    <a:pt x="37165" y="15247"/>
                    <a:pt x="37237" y="15299"/>
                    <a:pt x="37333" y="15299"/>
                  </a:cubicBezTo>
                  <a:cubicBezTo>
                    <a:pt x="37587" y="15299"/>
                    <a:pt x="38004" y="14924"/>
                    <a:pt x="38146" y="14877"/>
                  </a:cubicBezTo>
                  <a:cubicBezTo>
                    <a:pt x="38504" y="14715"/>
                    <a:pt x="39122" y="14650"/>
                    <a:pt x="39577" y="14454"/>
                  </a:cubicBezTo>
                  <a:cubicBezTo>
                    <a:pt x="40000" y="14324"/>
                    <a:pt x="40715" y="14097"/>
                    <a:pt x="40325" y="13609"/>
                  </a:cubicBezTo>
                  <a:cubicBezTo>
                    <a:pt x="40033" y="13609"/>
                    <a:pt x="39870" y="13999"/>
                    <a:pt x="39577" y="14097"/>
                  </a:cubicBezTo>
                  <a:cubicBezTo>
                    <a:pt x="39560" y="14100"/>
                    <a:pt x="39544" y="14101"/>
                    <a:pt x="39530" y="14101"/>
                  </a:cubicBezTo>
                  <a:cubicBezTo>
                    <a:pt x="39386" y="14101"/>
                    <a:pt x="39400" y="13964"/>
                    <a:pt x="39252" y="13934"/>
                  </a:cubicBezTo>
                  <a:cubicBezTo>
                    <a:pt x="39104" y="13934"/>
                    <a:pt x="39037" y="14068"/>
                    <a:pt x="38904" y="14068"/>
                  </a:cubicBezTo>
                  <a:cubicBezTo>
                    <a:pt x="38891" y="14068"/>
                    <a:pt x="38877" y="14067"/>
                    <a:pt x="38862" y="14064"/>
                  </a:cubicBezTo>
                  <a:cubicBezTo>
                    <a:pt x="38699" y="14032"/>
                    <a:pt x="38472" y="13772"/>
                    <a:pt x="38439" y="13576"/>
                  </a:cubicBezTo>
                  <a:cubicBezTo>
                    <a:pt x="38374" y="13089"/>
                    <a:pt x="38862" y="12893"/>
                    <a:pt x="39057" y="12536"/>
                  </a:cubicBezTo>
                  <a:cubicBezTo>
                    <a:pt x="39000" y="12337"/>
                    <a:pt x="38851" y="12293"/>
                    <a:pt x="38671" y="12293"/>
                  </a:cubicBezTo>
                  <a:cubicBezTo>
                    <a:pt x="38527" y="12293"/>
                    <a:pt x="38364" y="12322"/>
                    <a:pt x="38212" y="12322"/>
                  </a:cubicBezTo>
                  <a:cubicBezTo>
                    <a:pt x="38118" y="12322"/>
                    <a:pt x="38029" y="12311"/>
                    <a:pt x="37951" y="12276"/>
                  </a:cubicBezTo>
                  <a:cubicBezTo>
                    <a:pt x="37951" y="12015"/>
                    <a:pt x="38244" y="11820"/>
                    <a:pt x="38537" y="11788"/>
                  </a:cubicBezTo>
                  <a:cubicBezTo>
                    <a:pt x="38623" y="11766"/>
                    <a:pt x="38743" y="11755"/>
                    <a:pt x="38869" y="11755"/>
                  </a:cubicBezTo>
                  <a:cubicBezTo>
                    <a:pt x="39122" y="11755"/>
                    <a:pt x="39404" y="11799"/>
                    <a:pt x="39512" y="11885"/>
                  </a:cubicBezTo>
                  <a:cubicBezTo>
                    <a:pt x="39610" y="11983"/>
                    <a:pt x="39545" y="12146"/>
                    <a:pt x="39675" y="12276"/>
                  </a:cubicBezTo>
                  <a:cubicBezTo>
                    <a:pt x="39762" y="12362"/>
                    <a:pt x="39877" y="12391"/>
                    <a:pt x="40002" y="12391"/>
                  </a:cubicBezTo>
                  <a:cubicBezTo>
                    <a:pt x="40065" y="12391"/>
                    <a:pt x="40130" y="12384"/>
                    <a:pt x="40195" y="12373"/>
                  </a:cubicBezTo>
                  <a:cubicBezTo>
                    <a:pt x="40260" y="12015"/>
                    <a:pt x="39772" y="12113"/>
                    <a:pt x="39805" y="11885"/>
                  </a:cubicBezTo>
                  <a:cubicBezTo>
                    <a:pt x="39955" y="11785"/>
                    <a:pt x="40145" y="11757"/>
                    <a:pt x="40348" y="11757"/>
                  </a:cubicBezTo>
                  <a:cubicBezTo>
                    <a:pt x="40601" y="11757"/>
                    <a:pt x="40876" y="11800"/>
                    <a:pt x="41127" y="11800"/>
                  </a:cubicBezTo>
                  <a:cubicBezTo>
                    <a:pt x="41198" y="11800"/>
                    <a:pt x="41267" y="11797"/>
                    <a:pt x="41333" y="11788"/>
                  </a:cubicBezTo>
                  <a:cubicBezTo>
                    <a:pt x="41626" y="11723"/>
                    <a:pt x="41919" y="11528"/>
                    <a:pt x="42146" y="11398"/>
                  </a:cubicBezTo>
                  <a:cubicBezTo>
                    <a:pt x="42311" y="11304"/>
                    <a:pt x="42526" y="11159"/>
                    <a:pt x="42718" y="11159"/>
                  </a:cubicBezTo>
                  <a:cubicBezTo>
                    <a:pt x="42792" y="11159"/>
                    <a:pt x="42863" y="11181"/>
                    <a:pt x="42927" y="11235"/>
                  </a:cubicBezTo>
                  <a:cubicBezTo>
                    <a:pt x="43024" y="11495"/>
                    <a:pt x="42732" y="11560"/>
                    <a:pt x="42602" y="11690"/>
                  </a:cubicBezTo>
                  <a:cubicBezTo>
                    <a:pt x="42146" y="12080"/>
                    <a:pt x="41691" y="12536"/>
                    <a:pt x="41333" y="12991"/>
                  </a:cubicBezTo>
                  <a:cubicBezTo>
                    <a:pt x="41473" y="13131"/>
                    <a:pt x="41674" y="13148"/>
                    <a:pt x="41891" y="13148"/>
                  </a:cubicBezTo>
                  <a:cubicBezTo>
                    <a:pt x="41962" y="13148"/>
                    <a:pt x="42035" y="13146"/>
                    <a:pt x="42109" y="13146"/>
                  </a:cubicBezTo>
                  <a:cubicBezTo>
                    <a:pt x="42176" y="13146"/>
                    <a:pt x="42243" y="13148"/>
                    <a:pt x="42309" y="13154"/>
                  </a:cubicBezTo>
                  <a:cubicBezTo>
                    <a:pt x="42439" y="13186"/>
                    <a:pt x="42602" y="13219"/>
                    <a:pt x="42764" y="13251"/>
                  </a:cubicBezTo>
                  <a:cubicBezTo>
                    <a:pt x="42846" y="13267"/>
                    <a:pt x="42935" y="13267"/>
                    <a:pt x="43020" y="13267"/>
                  </a:cubicBezTo>
                  <a:cubicBezTo>
                    <a:pt x="43106" y="13267"/>
                    <a:pt x="43187" y="13267"/>
                    <a:pt x="43252" y="13284"/>
                  </a:cubicBezTo>
                  <a:cubicBezTo>
                    <a:pt x="43512" y="13349"/>
                    <a:pt x="43577" y="13609"/>
                    <a:pt x="43805" y="13609"/>
                  </a:cubicBezTo>
                  <a:cubicBezTo>
                    <a:pt x="44195" y="13609"/>
                    <a:pt x="44195" y="13186"/>
                    <a:pt x="43967" y="12893"/>
                  </a:cubicBezTo>
                  <a:cubicBezTo>
                    <a:pt x="44065" y="12633"/>
                    <a:pt x="44163" y="12471"/>
                    <a:pt x="44065" y="12276"/>
                  </a:cubicBezTo>
                  <a:cubicBezTo>
                    <a:pt x="43902" y="11918"/>
                    <a:pt x="43219" y="12276"/>
                    <a:pt x="43187" y="11820"/>
                  </a:cubicBezTo>
                  <a:cubicBezTo>
                    <a:pt x="43154" y="11528"/>
                    <a:pt x="43447" y="11528"/>
                    <a:pt x="43545" y="11333"/>
                  </a:cubicBezTo>
                  <a:cubicBezTo>
                    <a:pt x="43480" y="10747"/>
                    <a:pt x="44000" y="10715"/>
                    <a:pt x="43935" y="10194"/>
                  </a:cubicBezTo>
                  <a:cubicBezTo>
                    <a:pt x="43935" y="9999"/>
                    <a:pt x="43740" y="9999"/>
                    <a:pt x="43610" y="9804"/>
                  </a:cubicBezTo>
                  <a:cubicBezTo>
                    <a:pt x="43512" y="9707"/>
                    <a:pt x="43480" y="9479"/>
                    <a:pt x="43382" y="9414"/>
                  </a:cubicBezTo>
                  <a:cubicBezTo>
                    <a:pt x="43089" y="9154"/>
                    <a:pt x="42472" y="9219"/>
                    <a:pt x="42439" y="8698"/>
                  </a:cubicBezTo>
                  <a:cubicBezTo>
                    <a:pt x="42406" y="8406"/>
                    <a:pt x="42504" y="8178"/>
                    <a:pt x="42439" y="7853"/>
                  </a:cubicBezTo>
                  <a:cubicBezTo>
                    <a:pt x="42406" y="7560"/>
                    <a:pt x="42211" y="6747"/>
                    <a:pt x="41951" y="6682"/>
                  </a:cubicBezTo>
                  <a:cubicBezTo>
                    <a:pt x="41933" y="6679"/>
                    <a:pt x="41915" y="6677"/>
                    <a:pt x="41898" y="6677"/>
                  </a:cubicBezTo>
                  <a:cubicBezTo>
                    <a:pt x="41590" y="6677"/>
                    <a:pt x="41279" y="7181"/>
                    <a:pt x="40911" y="7365"/>
                  </a:cubicBezTo>
                  <a:cubicBezTo>
                    <a:pt x="40726" y="7444"/>
                    <a:pt x="40498" y="7545"/>
                    <a:pt x="40296" y="7545"/>
                  </a:cubicBezTo>
                  <a:cubicBezTo>
                    <a:pt x="40250" y="7545"/>
                    <a:pt x="40205" y="7540"/>
                    <a:pt x="40163" y="7528"/>
                  </a:cubicBezTo>
                  <a:cubicBezTo>
                    <a:pt x="40033" y="7528"/>
                    <a:pt x="39740" y="7300"/>
                    <a:pt x="39740" y="7040"/>
                  </a:cubicBezTo>
                  <a:cubicBezTo>
                    <a:pt x="39707" y="6747"/>
                    <a:pt x="39935" y="6715"/>
                    <a:pt x="40000" y="6390"/>
                  </a:cubicBezTo>
                  <a:cubicBezTo>
                    <a:pt x="39935" y="6194"/>
                    <a:pt x="39740" y="6259"/>
                    <a:pt x="39545" y="6097"/>
                  </a:cubicBezTo>
                  <a:cubicBezTo>
                    <a:pt x="39350" y="5934"/>
                    <a:pt x="39155" y="5577"/>
                    <a:pt x="38894" y="5544"/>
                  </a:cubicBezTo>
                  <a:cubicBezTo>
                    <a:pt x="38732" y="5544"/>
                    <a:pt x="38569" y="5674"/>
                    <a:pt x="38407" y="5674"/>
                  </a:cubicBezTo>
                  <a:cubicBezTo>
                    <a:pt x="38386" y="5676"/>
                    <a:pt x="38366" y="5676"/>
                    <a:pt x="38346" y="5676"/>
                  </a:cubicBezTo>
                  <a:cubicBezTo>
                    <a:pt x="38002" y="5676"/>
                    <a:pt x="37680" y="5461"/>
                    <a:pt x="37400" y="5461"/>
                  </a:cubicBezTo>
                  <a:cubicBezTo>
                    <a:pt x="37355" y="5461"/>
                    <a:pt x="37311" y="5466"/>
                    <a:pt x="37268" y="5479"/>
                  </a:cubicBezTo>
                  <a:cubicBezTo>
                    <a:pt x="36878" y="5544"/>
                    <a:pt x="36911" y="6162"/>
                    <a:pt x="36520" y="6292"/>
                  </a:cubicBezTo>
                  <a:cubicBezTo>
                    <a:pt x="36553" y="6585"/>
                    <a:pt x="36195" y="6747"/>
                    <a:pt x="36130" y="6975"/>
                  </a:cubicBezTo>
                  <a:cubicBezTo>
                    <a:pt x="36098" y="7138"/>
                    <a:pt x="36195" y="7333"/>
                    <a:pt x="36195" y="7463"/>
                  </a:cubicBezTo>
                  <a:cubicBezTo>
                    <a:pt x="36290" y="8828"/>
                    <a:pt x="35177" y="9480"/>
                    <a:pt x="33853" y="9480"/>
                  </a:cubicBezTo>
                  <a:cubicBezTo>
                    <a:pt x="33821" y="9480"/>
                    <a:pt x="33789" y="9480"/>
                    <a:pt x="33756" y="9479"/>
                  </a:cubicBezTo>
                  <a:cubicBezTo>
                    <a:pt x="33496" y="9739"/>
                    <a:pt x="33561" y="10194"/>
                    <a:pt x="33399" y="10552"/>
                  </a:cubicBezTo>
                  <a:cubicBezTo>
                    <a:pt x="33306" y="10831"/>
                    <a:pt x="32887" y="11140"/>
                    <a:pt x="32595" y="11140"/>
                  </a:cubicBezTo>
                  <a:cubicBezTo>
                    <a:pt x="32581" y="11140"/>
                    <a:pt x="32567" y="11139"/>
                    <a:pt x="32553" y="11137"/>
                  </a:cubicBezTo>
                  <a:cubicBezTo>
                    <a:pt x="32358" y="11137"/>
                    <a:pt x="32098" y="10812"/>
                    <a:pt x="32098" y="10617"/>
                  </a:cubicBezTo>
                  <a:cubicBezTo>
                    <a:pt x="32098" y="10357"/>
                    <a:pt x="32455" y="10227"/>
                    <a:pt x="32228" y="9934"/>
                  </a:cubicBezTo>
                  <a:cubicBezTo>
                    <a:pt x="32260" y="9739"/>
                    <a:pt x="32716" y="9642"/>
                    <a:pt x="32651" y="9316"/>
                  </a:cubicBezTo>
                  <a:cubicBezTo>
                    <a:pt x="32615" y="9158"/>
                    <a:pt x="32476" y="9133"/>
                    <a:pt x="32288" y="9133"/>
                  </a:cubicBezTo>
                  <a:cubicBezTo>
                    <a:pt x="32200" y="9133"/>
                    <a:pt x="32102" y="9138"/>
                    <a:pt x="32000" y="9138"/>
                  </a:cubicBezTo>
                  <a:cubicBezTo>
                    <a:pt x="31915" y="9138"/>
                    <a:pt x="31828" y="9135"/>
                    <a:pt x="31740" y="9121"/>
                  </a:cubicBezTo>
                  <a:cubicBezTo>
                    <a:pt x="31447" y="9089"/>
                    <a:pt x="31057" y="8926"/>
                    <a:pt x="30797" y="8763"/>
                  </a:cubicBezTo>
                  <a:cubicBezTo>
                    <a:pt x="30472" y="8601"/>
                    <a:pt x="30179" y="8211"/>
                    <a:pt x="29724" y="8178"/>
                  </a:cubicBezTo>
                  <a:cubicBezTo>
                    <a:pt x="29682" y="8173"/>
                    <a:pt x="29641" y="8171"/>
                    <a:pt x="29601" y="8171"/>
                  </a:cubicBezTo>
                  <a:cubicBezTo>
                    <a:pt x="29501" y="8171"/>
                    <a:pt x="29407" y="8183"/>
                    <a:pt x="29325" y="8183"/>
                  </a:cubicBezTo>
                  <a:cubicBezTo>
                    <a:pt x="29237" y="8183"/>
                    <a:pt x="29162" y="8169"/>
                    <a:pt x="29106" y="8113"/>
                  </a:cubicBezTo>
                  <a:cubicBezTo>
                    <a:pt x="28976" y="7951"/>
                    <a:pt x="29171" y="7723"/>
                    <a:pt x="29171" y="7625"/>
                  </a:cubicBezTo>
                  <a:cubicBezTo>
                    <a:pt x="29171" y="7430"/>
                    <a:pt x="28846" y="7365"/>
                    <a:pt x="28813" y="7203"/>
                  </a:cubicBezTo>
                  <a:cubicBezTo>
                    <a:pt x="28813" y="7072"/>
                    <a:pt x="29138" y="6682"/>
                    <a:pt x="29269" y="6585"/>
                  </a:cubicBezTo>
                  <a:cubicBezTo>
                    <a:pt x="29496" y="6390"/>
                    <a:pt x="29919" y="6162"/>
                    <a:pt x="30277" y="5967"/>
                  </a:cubicBezTo>
                  <a:cubicBezTo>
                    <a:pt x="30634" y="5772"/>
                    <a:pt x="31057" y="5577"/>
                    <a:pt x="31415" y="5447"/>
                  </a:cubicBezTo>
                  <a:cubicBezTo>
                    <a:pt x="31577" y="5381"/>
                    <a:pt x="31740" y="5414"/>
                    <a:pt x="31903" y="5349"/>
                  </a:cubicBezTo>
                  <a:cubicBezTo>
                    <a:pt x="32260" y="5219"/>
                    <a:pt x="32521" y="4959"/>
                    <a:pt x="32846" y="4861"/>
                  </a:cubicBezTo>
                  <a:cubicBezTo>
                    <a:pt x="33041" y="4796"/>
                    <a:pt x="33236" y="4829"/>
                    <a:pt x="33431" y="4764"/>
                  </a:cubicBezTo>
                  <a:cubicBezTo>
                    <a:pt x="33919" y="4666"/>
                    <a:pt x="34277" y="4308"/>
                    <a:pt x="34699" y="4243"/>
                  </a:cubicBezTo>
                  <a:lnTo>
                    <a:pt x="34699" y="4243"/>
                  </a:lnTo>
                  <a:cubicBezTo>
                    <a:pt x="34602" y="4568"/>
                    <a:pt x="34244" y="4634"/>
                    <a:pt x="34147" y="4991"/>
                  </a:cubicBezTo>
                  <a:cubicBezTo>
                    <a:pt x="34248" y="5166"/>
                    <a:pt x="34370" y="5229"/>
                    <a:pt x="34502" y="5229"/>
                  </a:cubicBezTo>
                  <a:cubicBezTo>
                    <a:pt x="34836" y="5229"/>
                    <a:pt x="35233" y="4829"/>
                    <a:pt x="35512" y="4829"/>
                  </a:cubicBezTo>
                  <a:cubicBezTo>
                    <a:pt x="35778" y="4829"/>
                    <a:pt x="36044" y="5070"/>
                    <a:pt x="36258" y="5070"/>
                  </a:cubicBezTo>
                  <a:cubicBezTo>
                    <a:pt x="36359" y="5070"/>
                    <a:pt x="36448" y="5017"/>
                    <a:pt x="36520" y="4861"/>
                  </a:cubicBezTo>
                  <a:cubicBezTo>
                    <a:pt x="36423" y="4601"/>
                    <a:pt x="36163" y="4438"/>
                    <a:pt x="35935" y="4276"/>
                  </a:cubicBezTo>
                  <a:cubicBezTo>
                    <a:pt x="35707" y="4113"/>
                    <a:pt x="35350" y="4016"/>
                    <a:pt x="35382" y="3690"/>
                  </a:cubicBezTo>
                  <a:cubicBezTo>
                    <a:pt x="35426" y="3669"/>
                    <a:pt x="35464" y="3660"/>
                    <a:pt x="35500" y="3660"/>
                  </a:cubicBezTo>
                  <a:cubicBezTo>
                    <a:pt x="35679" y="3660"/>
                    <a:pt x="35783" y="3886"/>
                    <a:pt x="36000" y="3886"/>
                  </a:cubicBezTo>
                  <a:cubicBezTo>
                    <a:pt x="36130" y="3886"/>
                    <a:pt x="36293" y="3723"/>
                    <a:pt x="36423" y="3690"/>
                  </a:cubicBezTo>
                  <a:cubicBezTo>
                    <a:pt x="36748" y="3593"/>
                    <a:pt x="37236" y="3560"/>
                    <a:pt x="37496" y="3333"/>
                  </a:cubicBezTo>
                  <a:cubicBezTo>
                    <a:pt x="37626" y="3203"/>
                    <a:pt x="37594" y="3008"/>
                    <a:pt x="37724" y="2845"/>
                  </a:cubicBezTo>
                  <a:cubicBezTo>
                    <a:pt x="37821" y="2715"/>
                    <a:pt x="38049" y="2650"/>
                    <a:pt x="38146" y="2520"/>
                  </a:cubicBezTo>
                  <a:cubicBezTo>
                    <a:pt x="38277" y="2357"/>
                    <a:pt x="38179" y="2195"/>
                    <a:pt x="38342" y="2097"/>
                  </a:cubicBezTo>
                  <a:cubicBezTo>
                    <a:pt x="38427" y="2063"/>
                    <a:pt x="38518" y="2051"/>
                    <a:pt x="38614" y="2051"/>
                  </a:cubicBezTo>
                  <a:cubicBezTo>
                    <a:pt x="38830" y="2051"/>
                    <a:pt x="39068" y="2111"/>
                    <a:pt x="39302" y="2111"/>
                  </a:cubicBezTo>
                  <a:cubicBezTo>
                    <a:pt x="39362" y="2111"/>
                    <a:pt x="39421" y="2107"/>
                    <a:pt x="39480" y="2097"/>
                  </a:cubicBezTo>
                  <a:cubicBezTo>
                    <a:pt x="39642" y="2097"/>
                    <a:pt x="39772" y="1967"/>
                    <a:pt x="39935" y="1967"/>
                  </a:cubicBezTo>
                  <a:cubicBezTo>
                    <a:pt x="40260" y="1999"/>
                    <a:pt x="40455" y="2520"/>
                    <a:pt x="40683" y="2682"/>
                  </a:cubicBezTo>
                  <a:cubicBezTo>
                    <a:pt x="40846" y="2780"/>
                    <a:pt x="41138" y="2780"/>
                    <a:pt x="41171" y="2975"/>
                  </a:cubicBezTo>
                  <a:cubicBezTo>
                    <a:pt x="41236" y="3430"/>
                    <a:pt x="40618" y="3463"/>
                    <a:pt x="40228" y="3658"/>
                  </a:cubicBezTo>
                  <a:cubicBezTo>
                    <a:pt x="40033" y="3755"/>
                    <a:pt x="39968" y="4016"/>
                    <a:pt x="39740" y="4113"/>
                  </a:cubicBezTo>
                  <a:cubicBezTo>
                    <a:pt x="39601" y="4164"/>
                    <a:pt x="39446" y="4179"/>
                    <a:pt x="39287" y="4179"/>
                  </a:cubicBezTo>
                  <a:cubicBezTo>
                    <a:pt x="39058" y="4179"/>
                    <a:pt x="38819" y="4148"/>
                    <a:pt x="38608" y="4148"/>
                  </a:cubicBezTo>
                  <a:cubicBezTo>
                    <a:pt x="38313" y="4148"/>
                    <a:pt x="38072" y="4209"/>
                    <a:pt x="37984" y="4503"/>
                  </a:cubicBezTo>
                  <a:cubicBezTo>
                    <a:pt x="38077" y="4637"/>
                    <a:pt x="38192" y="4683"/>
                    <a:pt x="38318" y="4683"/>
                  </a:cubicBezTo>
                  <a:cubicBezTo>
                    <a:pt x="38590" y="4683"/>
                    <a:pt x="38910" y="4471"/>
                    <a:pt x="39155" y="4471"/>
                  </a:cubicBezTo>
                  <a:cubicBezTo>
                    <a:pt x="39415" y="4471"/>
                    <a:pt x="39707" y="4731"/>
                    <a:pt x="39870" y="4894"/>
                  </a:cubicBezTo>
                  <a:cubicBezTo>
                    <a:pt x="40033" y="5056"/>
                    <a:pt x="40065" y="5316"/>
                    <a:pt x="40228" y="5414"/>
                  </a:cubicBezTo>
                  <a:cubicBezTo>
                    <a:pt x="40358" y="5479"/>
                    <a:pt x="40553" y="5479"/>
                    <a:pt x="40683" y="5512"/>
                  </a:cubicBezTo>
                  <a:cubicBezTo>
                    <a:pt x="41035" y="5620"/>
                    <a:pt x="41341" y="5795"/>
                    <a:pt x="41696" y="5795"/>
                  </a:cubicBezTo>
                  <a:cubicBezTo>
                    <a:pt x="41768" y="5795"/>
                    <a:pt x="41842" y="5788"/>
                    <a:pt x="41919" y="5772"/>
                  </a:cubicBezTo>
                  <a:cubicBezTo>
                    <a:pt x="42081" y="5479"/>
                    <a:pt x="41594" y="5414"/>
                    <a:pt x="41789" y="5186"/>
                  </a:cubicBezTo>
                  <a:lnTo>
                    <a:pt x="41789" y="5186"/>
                  </a:lnTo>
                  <a:cubicBezTo>
                    <a:pt x="42114" y="5219"/>
                    <a:pt x="42309" y="5349"/>
                    <a:pt x="42537" y="5447"/>
                  </a:cubicBezTo>
                  <a:cubicBezTo>
                    <a:pt x="42894" y="5219"/>
                    <a:pt x="43122" y="5186"/>
                    <a:pt x="43089" y="4796"/>
                  </a:cubicBezTo>
                  <a:cubicBezTo>
                    <a:pt x="43089" y="4438"/>
                    <a:pt x="42667" y="4438"/>
                    <a:pt x="42667" y="4048"/>
                  </a:cubicBezTo>
                  <a:cubicBezTo>
                    <a:pt x="42667" y="3853"/>
                    <a:pt x="42829" y="3755"/>
                    <a:pt x="42992" y="3723"/>
                  </a:cubicBezTo>
                  <a:cubicBezTo>
                    <a:pt x="43350" y="3723"/>
                    <a:pt x="43480" y="4276"/>
                    <a:pt x="43740" y="4308"/>
                  </a:cubicBezTo>
                  <a:cubicBezTo>
                    <a:pt x="43751" y="4310"/>
                    <a:pt x="43763" y="4311"/>
                    <a:pt x="43776" y="4311"/>
                  </a:cubicBezTo>
                  <a:cubicBezTo>
                    <a:pt x="43965" y="4311"/>
                    <a:pt x="44399" y="4109"/>
                    <a:pt x="44520" y="4048"/>
                  </a:cubicBezTo>
                  <a:cubicBezTo>
                    <a:pt x="44650" y="3983"/>
                    <a:pt x="45073" y="3723"/>
                    <a:pt x="45106" y="3593"/>
                  </a:cubicBezTo>
                  <a:cubicBezTo>
                    <a:pt x="45106" y="3365"/>
                    <a:pt x="44650" y="3105"/>
                    <a:pt x="44423" y="3008"/>
                  </a:cubicBezTo>
                  <a:cubicBezTo>
                    <a:pt x="44098" y="2877"/>
                    <a:pt x="43772" y="2877"/>
                    <a:pt x="43642" y="2617"/>
                  </a:cubicBezTo>
                  <a:cubicBezTo>
                    <a:pt x="43577" y="2455"/>
                    <a:pt x="43707" y="2325"/>
                    <a:pt x="43577" y="2195"/>
                  </a:cubicBezTo>
                  <a:cubicBezTo>
                    <a:pt x="43545" y="2064"/>
                    <a:pt x="43772" y="1967"/>
                    <a:pt x="43707" y="1804"/>
                  </a:cubicBezTo>
                  <a:cubicBezTo>
                    <a:pt x="43675" y="1642"/>
                    <a:pt x="43512" y="1674"/>
                    <a:pt x="43285" y="1577"/>
                  </a:cubicBezTo>
                  <a:cubicBezTo>
                    <a:pt x="43122" y="1479"/>
                    <a:pt x="42959" y="1349"/>
                    <a:pt x="42829" y="1317"/>
                  </a:cubicBezTo>
                  <a:cubicBezTo>
                    <a:pt x="42667" y="1251"/>
                    <a:pt x="42472" y="1284"/>
                    <a:pt x="42341" y="1251"/>
                  </a:cubicBezTo>
                  <a:cubicBezTo>
                    <a:pt x="41821" y="1056"/>
                    <a:pt x="41919" y="634"/>
                    <a:pt x="41594" y="438"/>
                  </a:cubicBezTo>
                  <a:cubicBezTo>
                    <a:pt x="41557" y="441"/>
                    <a:pt x="41521" y="442"/>
                    <a:pt x="41486" y="442"/>
                  </a:cubicBezTo>
                  <a:cubicBezTo>
                    <a:pt x="41211" y="442"/>
                    <a:pt x="40960" y="373"/>
                    <a:pt x="40735" y="373"/>
                  </a:cubicBezTo>
                  <a:cubicBezTo>
                    <a:pt x="40625" y="373"/>
                    <a:pt x="40521" y="389"/>
                    <a:pt x="40423" y="438"/>
                  </a:cubicBezTo>
                  <a:cubicBezTo>
                    <a:pt x="40312" y="383"/>
                    <a:pt x="40186" y="365"/>
                    <a:pt x="40051" y="365"/>
                  </a:cubicBezTo>
                  <a:cubicBezTo>
                    <a:pt x="39765" y="365"/>
                    <a:pt x="39437" y="449"/>
                    <a:pt x="39133" y="449"/>
                  </a:cubicBezTo>
                  <a:cubicBezTo>
                    <a:pt x="39074" y="449"/>
                    <a:pt x="39016" y="446"/>
                    <a:pt x="38959" y="438"/>
                  </a:cubicBezTo>
                  <a:cubicBezTo>
                    <a:pt x="38797" y="438"/>
                    <a:pt x="38667" y="341"/>
                    <a:pt x="38504" y="341"/>
                  </a:cubicBezTo>
                  <a:cubicBezTo>
                    <a:pt x="38456" y="337"/>
                    <a:pt x="38408" y="335"/>
                    <a:pt x="38358" y="335"/>
                  </a:cubicBezTo>
                  <a:cubicBezTo>
                    <a:pt x="37599" y="335"/>
                    <a:pt x="36663" y="784"/>
                    <a:pt x="36358" y="1089"/>
                  </a:cubicBezTo>
                  <a:cubicBezTo>
                    <a:pt x="36325" y="1154"/>
                    <a:pt x="36098" y="1544"/>
                    <a:pt x="36130" y="1707"/>
                  </a:cubicBezTo>
                  <a:cubicBezTo>
                    <a:pt x="36228" y="2032"/>
                    <a:pt x="36813" y="1804"/>
                    <a:pt x="36943" y="2097"/>
                  </a:cubicBezTo>
                  <a:cubicBezTo>
                    <a:pt x="36911" y="2455"/>
                    <a:pt x="36520" y="2650"/>
                    <a:pt x="36228" y="2780"/>
                  </a:cubicBezTo>
                  <a:cubicBezTo>
                    <a:pt x="35995" y="2909"/>
                    <a:pt x="35721" y="3162"/>
                    <a:pt x="35455" y="3162"/>
                  </a:cubicBezTo>
                  <a:cubicBezTo>
                    <a:pt x="35387" y="3162"/>
                    <a:pt x="35319" y="3145"/>
                    <a:pt x="35252" y="3105"/>
                  </a:cubicBezTo>
                  <a:cubicBezTo>
                    <a:pt x="35155" y="2780"/>
                    <a:pt x="35610" y="2780"/>
                    <a:pt x="35480" y="2520"/>
                  </a:cubicBezTo>
                  <a:cubicBezTo>
                    <a:pt x="35415" y="2325"/>
                    <a:pt x="35057" y="2455"/>
                    <a:pt x="34894" y="2260"/>
                  </a:cubicBezTo>
                  <a:cubicBezTo>
                    <a:pt x="34667" y="1999"/>
                    <a:pt x="34927" y="1609"/>
                    <a:pt x="34862" y="1219"/>
                  </a:cubicBezTo>
                  <a:cubicBezTo>
                    <a:pt x="35187" y="601"/>
                    <a:pt x="36455" y="959"/>
                    <a:pt x="36781" y="373"/>
                  </a:cubicBezTo>
                  <a:cubicBezTo>
                    <a:pt x="36748" y="178"/>
                    <a:pt x="36553" y="276"/>
                    <a:pt x="36390" y="211"/>
                  </a:cubicBezTo>
                  <a:cubicBezTo>
                    <a:pt x="36228" y="146"/>
                    <a:pt x="36228" y="16"/>
                    <a:pt x="36065" y="16"/>
                  </a:cubicBezTo>
                  <a:cubicBezTo>
                    <a:pt x="35903" y="16"/>
                    <a:pt x="35707" y="178"/>
                    <a:pt x="35512" y="243"/>
                  </a:cubicBezTo>
                  <a:cubicBezTo>
                    <a:pt x="35317" y="341"/>
                    <a:pt x="35122" y="373"/>
                    <a:pt x="34959" y="471"/>
                  </a:cubicBezTo>
                  <a:cubicBezTo>
                    <a:pt x="34662" y="679"/>
                    <a:pt x="34528" y="1133"/>
                    <a:pt x="34207" y="1133"/>
                  </a:cubicBezTo>
                  <a:cubicBezTo>
                    <a:pt x="34178" y="1133"/>
                    <a:pt x="34147" y="1130"/>
                    <a:pt x="34114" y="1121"/>
                  </a:cubicBezTo>
                  <a:cubicBezTo>
                    <a:pt x="34016" y="796"/>
                    <a:pt x="34472" y="634"/>
                    <a:pt x="34439" y="373"/>
                  </a:cubicBezTo>
                  <a:cubicBezTo>
                    <a:pt x="34387" y="269"/>
                    <a:pt x="34287" y="239"/>
                    <a:pt x="34176" y="239"/>
                  </a:cubicBezTo>
                  <a:cubicBezTo>
                    <a:pt x="34081" y="239"/>
                    <a:pt x="33977" y="261"/>
                    <a:pt x="33886" y="276"/>
                  </a:cubicBezTo>
                  <a:cubicBezTo>
                    <a:pt x="33334" y="341"/>
                    <a:pt x="32911" y="438"/>
                    <a:pt x="32716" y="731"/>
                  </a:cubicBezTo>
                  <a:cubicBezTo>
                    <a:pt x="32596" y="731"/>
                    <a:pt x="32451" y="682"/>
                    <a:pt x="32327" y="682"/>
                  </a:cubicBezTo>
                  <a:cubicBezTo>
                    <a:pt x="32250" y="682"/>
                    <a:pt x="32180" y="701"/>
                    <a:pt x="32130" y="764"/>
                  </a:cubicBezTo>
                  <a:cubicBezTo>
                    <a:pt x="32260" y="991"/>
                    <a:pt x="32521" y="1349"/>
                    <a:pt x="32813" y="1382"/>
                  </a:cubicBezTo>
                  <a:cubicBezTo>
                    <a:pt x="32829" y="1384"/>
                    <a:pt x="32844" y="1385"/>
                    <a:pt x="32860" y="1385"/>
                  </a:cubicBezTo>
                  <a:cubicBezTo>
                    <a:pt x="32980" y="1385"/>
                    <a:pt x="33101" y="1316"/>
                    <a:pt x="33222" y="1316"/>
                  </a:cubicBezTo>
                  <a:cubicBezTo>
                    <a:pt x="33281" y="1316"/>
                    <a:pt x="33340" y="1332"/>
                    <a:pt x="33399" y="1382"/>
                  </a:cubicBezTo>
                  <a:cubicBezTo>
                    <a:pt x="33464" y="1707"/>
                    <a:pt x="33041" y="1707"/>
                    <a:pt x="33041" y="1999"/>
                  </a:cubicBezTo>
                  <a:cubicBezTo>
                    <a:pt x="33008" y="2195"/>
                    <a:pt x="33268" y="2292"/>
                    <a:pt x="33236" y="2455"/>
                  </a:cubicBezTo>
                  <a:cubicBezTo>
                    <a:pt x="33209" y="2666"/>
                    <a:pt x="32774" y="2921"/>
                    <a:pt x="32472" y="2921"/>
                  </a:cubicBezTo>
                  <a:cubicBezTo>
                    <a:pt x="32403" y="2921"/>
                    <a:pt x="32341" y="2908"/>
                    <a:pt x="32293" y="2877"/>
                  </a:cubicBezTo>
                  <a:cubicBezTo>
                    <a:pt x="32293" y="2585"/>
                    <a:pt x="32683" y="2682"/>
                    <a:pt x="32683" y="2422"/>
                  </a:cubicBezTo>
                  <a:cubicBezTo>
                    <a:pt x="32683" y="2292"/>
                    <a:pt x="32488" y="2130"/>
                    <a:pt x="32358" y="2130"/>
                  </a:cubicBezTo>
                  <a:cubicBezTo>
                    <a:pt x="32327" y="2121"/>
                    <a:pt x="32293" y="2117"/>
                    <a:pt x="32258" y="2117"/>
                  </a:cubicBezTo>
                  <a:cubicBezTo>
                    <a:pt x="32029" y="2117"/>
                    <a:pt x="31718" y="2282"/>
                    <a:pt x="31577" y="2422"/>
                  </a:cubicBezTo>
                  <a:cubicBezTo>
                    <a:pt x="31447" y="2552"/>
                    <a:pt x="31447" y="2780"/>
                    <a:pt x="31285" y="2910"/>
                  </a:cubicBezTo>
                  <a:cubicBezTo>
                    <a:pt x="31155" y="2991"/>
                    <a:pt x="31000" y="3008"/>
                    <a:pt x="30842" y="3008"/>
                  </a:cubicBezTo>
                  <a:cubicBezTo>
                    <a:pt x="30736" y="3008"/>
                    <a:pt x="30629" y="3000"/>
                    <a:pt x="30525" y="3000"/>
                  </a:cubicBezTo>
                  <a:cubicBezTo>
                    <a:pt x="30474" y="3000"/>
                    <a:pt x="30423" y="3002"/>
                    <a:pt x="30374" y="3008"/>
                  </a:cubicBezTo>
                  <a:cubicBezTo>
                    <a:pt x="30244" y="3008"/>
                    <a:pt x="30125" y="3009"/>
                    <a:pt x="30015" y="3009"/>
                  </a:cubicBezTo>
                  <a:cubicBezTo>
                    <a:pt x="29628" y="3009"/>
                    <a:pt x="29344" y="2989"/>
                    <a:pt x="29041" y="2812"/>
                  </a:cubicBezTo>
                  <a:cubicBezTo>
                    <a:pt x="28911" y="2747"/>
                    <a:pt x="28651" y="2650"/>
                    <a:pt x="28683" y="2455"/>
                  </a:cubicBezTo>
                  <a:cubicBezTo>
                    <a:pt x="28714" y="2453"/>
                    <a:pt x="28745" y="2451"/>
                    <a:pt x="28776" y="2451"/>
                  </a:cubicBezTo>
                  <a:cubicBezTo>
                    <a:pt x="29119" y="2451"/>
                    <a:pt x="29465" y="2577"/>
                    <a:pt x="29841" y="2577"/>
                  </a:cubicBezTo>
                  <a:cubicBezTo>
                    <a:pt x="29930" y="2577"/>
                    <a:pt x="30021" y="2570"/>
                    <a:pt x="30114" y="2552"/>
                  </a:cubicBezTo>
                  <a:cubicBezTo>
                    <a:pt x="30309" y="2520"/>
                    <a:pt x="30374" y="2357"/>
                    <a:pt x="30537" y="2260"/>
                  </a:cubicBezTo>
                  <a:cubicBezTo>
                    <a:pt x="30732" y="2195"/>
                    <a:pt x="30992" y="2260"/>
                    <a:pt x="31057" y="2064"/>
                  </a:cubicBezTo>
                  <a:cubicBezTo>
                    <a:pt x="31025" y="1707"/>
                    <a:pt x="30602" y="1804"/>
                    <a:pt x="30569" y="1544"/>
                  </a:cubicBezTo>
                  <a:cubicBezTo>
                    <a:pt x="30569" y="1382"/>
                    <a:pt x="30797" y="1056"/>
                    <a:pt x="30960" y="894"/>
                  </a:cubicBezTo>
                  <a:cubicBezTo>
                    <a:pt x="31122" y="731"/>
                    <a:pt x="31447" y="699"/>
                    <a:pt x="31512" y="471"/>
                  </a:cubicBezTo>
                  <a:cubicBezTo>
                    <a:pt x="31473" y="382"/>
                    <a:pt x="31415" y="350"/>
                    <a:pt x="31346" y="350"/>
                  </a:cubicBezTo>
                  <a:cubicBezTo>
                    <a:pt x="31190" y="350"/>
                    <a:pt x="30978" y="513"/>
                    <a:pt x="30797" y="536"/>
                  </a:cubicBezTo>
                  <a:cubicBezTo>
                    <a:pt x="30769" y="543"/>
                    <a:pt x="30742" y="545"/>
                    <a:pt x="30715" y="545"/>
                  </a:cubicBezTo>
                  <a:cubicBezTo>
                    <a:pt x="30639" y="545"/>
                    <a:pt x="30564" y="527"/>
                    <a:pt x="30489" y="527"/>
                  </a:cubicBezTo>
                  <a:cubicBezTo>
                    <a:pt x="30462" y="527"/>
                    <a:pt x="30434" y="529"/>
                    <a:pt x="30407" y="536"/>
                  </a:cubicBezTo>
                  <a:cubicBezTo>
                    <a:pt x="30114" y="601"/>
                    <a:pt x="29951" y="894"/>
                    <a:pt x="29756" y="991"/>
                  </a:cubicBezTo>
                  <a:cubicBezTo>
                    <a:pt x="29561" y="959"/>
                    <a:pt x="29529" y="731"/>
                    <a:pt x="29334" y="699"/>
                  </a:cubicBezTo>
                  <a:cubicBezTo>
                    <a:pt x="29232" y="775"/>
                    <a:pt x="29129" y="802"/>
                    <a:pt x="29027" y="802"/>
                  </a:cubicBezTo>
                  <a:cubicBezTo>
                    <a:pt x="28869" y="802"/>
                    <a:pt x="28711" y="738"/>
                    <a:pt x="28553" y="699"/>
                  </a:cubicBezTo>
                  <a:cubicBezTo>
                    <a:pt x="28423" y="666"/>
                    <a:pt x="28260" y="666"/>
                    <a:pt x="28163" y="634"/>
                  </a:cubicBezTo>
                  <a:cubicBezTo>
                    <a:pt x="27903" y="569"/>
                    <a:pt x="27773" y="276"/>
                    <a:pt x="27480" y="178"/>
                  </a:cubicBezTo>
                  <a:cubicBezTo>
                    <a:pt x="27446" y="171"/>
                    <a:pt x="27405" y="169"/>
                    <a:pt x="27361" y="169"/>
                  </a:cubicBezTo>
                  <a:cubicBezTo>
                    <a:pt x="27238" y="169"/>
                    <a:pt x="27082" y="188"/>
                    <a:pt x="26916" y="188"/>
                  </a:cubicBezTo>
                  <a:cubicBezTo>
                    <a:pt x="26856" y="188"/>
                    <a:pt x="26794" y="185"/>
                    <a:pt x="26732" y="178"/>
                  </a:cubicBezTo>
                  <a:cubicBezTo>
                    <a:pt x="26323" y="124"/>
                    <a:pt x="25960" y="1"/>
                    <a:pt x="256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1217611" y="2105354"/>
              <a:ext cx="6980" cy="5443"/>
            </a:xfrm>
            <a:custGeom>
              <a:rect b="b" l="l" r="r" t="t"/>
              <a:pathLst>
                <a:path extrusionOk="0" h="170" w="218">
                  <a:moveTo>
                    <a:pt x="92" y="1"/>
                  </a:moveTo>
                  <a:cubicBezTo>
                    <a:pt x="37" y="1"/>
                    <a:pt x="1" y="15"/>
                    <a:pt x="22" y="102"/>
                  </a:cubicBezTo>
                  <a:cubicBezTo>
                    <a:pt x="42" y="142"/>
                    <a:pt x="87" y="170"/>
                    <a:pt x="134" y="170"/>
                  </a:cubicBezTo>
                  <a:cubicBezTo>
                    <a:pt x="163" y="170"/>
                    <a:pt x="193" y="159"/>
                    <a:pt x="217" y="134"/>
                  </a:cubicBezTo>
                  <a:cubicBezTo>
                    <a:pt x="217" y="69"/>
                    <a:pt x="185" y="69"/>
                    <a:pt x="185" y="4"/>
                  </a:cubicBezTo>
                  <a:cubicBezTo>
                    <a:pt x="152" y="4"/>
                    <a:pt x="120" y="1"/>
                    <a:pt x="92"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1177717" y="2156261"/>
              <a:ext cx="17706" cy="15881"/>
            </a:xfrm>
            <a:custGeom>
              <a:rect b="b" l="l" r="r" t="t"/>
              <a:pathLst>
                <a:path extrusionOk="0" h="496" w="553">
                  <a:moveTo>
                    <a:pt x="337" y="0"/>
                  </a:moveTo>
                  <a:cubicBezTo>
                    <a:pt x="173" y="0"/>
                    <a:pt x="0" y="159"/>
                    <a:pt x="0" y="333"/>
                  </a:cubicBezTo>
                  <a:cubicBezTo>
                    <a:pt x="33" y="398"/>
                    <a:pt x="98" y="463"/>
                    <a:pt x="130" y="495"/>
                  </a:cubicBezTo>
                  <a:cubicBezTo>
                    <a:pt x="325" y="430"/>
                    <a:pt x="488" y="333"/>
                    <a:pt x="553" y="138"/>
                  </a:cubicBezTo>
                  <a:cubicBezTo>
                    <a:pt x="499" y="40"/>
                    <a:pt x="419" y="0"/>
                    <a:pt x="337"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4240877" y="2344939"/>
              <a:ext cx="120834" cy="150995"/>
            </a:xfrm>
            <a:custGeom>
              <a:rect b="b" l="l" r="r" t="t"/>
              <a:pathLst>
                <a:path extrusionOk="0" h="4716" w="3774">
                  <a:moveTo>
                    <a:pt x="1887" y="1"/>
                  </a:moveTo>
                  <a:cubicBezTo>
                    <a:pt x="846" y="1"/>
                    <a:pt x="1" y="846"/>
                    <a:pt x="1" y="1887"/>
                  </a:cubicBezTo>
                  <a:cubicBezTo>
                    <a:pt x="1" y="2927"/>
                    <a:pt x="1887" y="4716"/>
                    <a:pt x="1887" y="4716"/>
                  </a:cubicBezTo>
                  <a:cubicBezTo>
                    <a:pt x="1887" y="4716"/>
                    <a:pt x="3773" y="2927"/>
                    <a:pt x="3773" y="1887"/>
                  </a:cubicBezTo>
                  <a:cubicBezTo>
                    <a:pt x="3773" y="846"/>
                    <a:pt x="2928" y="1"/>
                    <a:pt x="1887" y="1"/>
                  </a:cubicBez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5164416" y="3492343"/>
              <a:ext cx="120802" cy="152051"/>
            </a:xfrm>
            <a:custGeom>
              <a:rect b="b" l="l" r="r" t="t"/>
              <a:pathLst>
                <a:path extrusionOk="0" h="4749" w="3773">
                  <a:moveTo>
                    <a:pt x="1887" y="0"/>
                  </a:moveTo>
                  <a:cubicBezTo>
                    <a:pt x="846" y="0"/>
                    <a:pt x="1" y="846"/>
                    <a:pt x="1" y="1886"/>
                  </a:cubicBezTo>
                  <a:cubicBezTo>
                    <a:pt x="1" y="2959"/>
                    <a:pt x="1887" y="4748"/>
                    <a:pt x="1887" y="4748"/>
                  </a:cubicBezTo>
                  <a:cubicBezTo>
                    <a:pt x="1887" y="4748"/>
                    <a:pt x="3773" y="2959"/>
                    <a:pt x="3773" y="1886"/>
                  </a:cubicBezTo>
                  <a:cubicBezTo>
                    <a:pt x="3773" y="846"/>
                    <a:pt x="2927" y="0"/>
                    <a:pt x="1887" y="0"/>
                  </a:cubicBez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2143936" y="3302833"/>
              <a:ext cx="120802" cy="150995"/>
            </a:xfrm>
            <a:custGeom>
              <a:rect b="b" l="l" r="r" t="t"/>
              <a:pathLst>
                <a:path extrusionOk="0" h="4716" w="3773">
                  <a:moveTo>
                    <a:pt x="1886" y="1"/>
                  </a:moveTo>
                  <a:cubicBezTo>
                    <a:pt x="846" y="1"/>
                    <a:pt x="0" y="846"/>
                    <a:pt x="0" y="1887"/>
                  </a:cubicBezTo>
                  <a:cubicBezTo>
                    <a:pt x="0" y="2927"/>
                    <a:pt x="1886" y="4716"/>
                    <a:pt x="1886" y="4716"/>
                  </a:cubicBezTo>
                  <a:cubicBezTo>
                    <a:pt x="1886" y="4716"/>
                    <a:pt x="3773" y="2927"/>
                    <a:pt x="3773" y="1887"/>
                  </a:cubicBezTo>
                  <a:cubicBezTo>
                    <a:pt x="3773" y="846"/>
                    <a:pt x="2927" y="1"/>
                    <a:pt x="1886" y="1"/>
                  </a:cubicBez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1471316" y="2688549"/>
              <a:ext cx="120802" cy="150995"/>
            </a:xfrm>
            <a:custGeom>
              <a:rect b="b" l="l" r="r" t="t"/>
              <a:pathLst>
                <a:path extrusionOk="0" h="4716" w="3773">
                  <a:moveTo>
                    <a:pt x="1887" y="0"/>
                  </a:moveTo>
                  <a:cubicBezTo>
                    <a:pt x="846" y="0"/>
                    <a:pt x="1" y="846"/>
                    <a:pt x="1" y="1886"/>
                  </a:cubicBezTo>
                  <a:cubicBezTo>
                    <a:pt x="1" y="2927"/>
                    <a:pt x="1887" y="4715"/>
                    <a:pt x="1887" y="4715"/>
                  </a:cubicBezTo>
                  <a:cubicBezTo>
                    <a:pt x="1887" y="4715"/>
                    <a:pt x="3773" y="2927"/>
                    <a:pt x="3773" y="1886"/>
                  </a:cubicBezTo>
                  <a:cubicBezTo>
                    <a:pt x="3773" y="846"/>
                    <a:pt x="2927" y="0"/>
                    <a:pt x="1887" y="0"/>
                  </a:cubicBezTo>
                  <a:close/>
                </a:path>
              </a:pathLst>
            </a:custGeom>
            <a:solidFill>
              <a:srgbClr val="402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1601466" y="2020092"/>
              <a:ext cx="120802" cy="150995"/>
            </a:xfrm>
            <a:custGeom>
              <a:rect b="b" l="l" r="r" t="t"/>
              <a:pathLst>
                <a:path extrusionOk="0" h="4716" w="3773">
                  <a:moveTo>
                    <a:pt x="1887" y="1"/>
                  </a:moveTo>
                  <a:cubicBezTo>
                    <a:pt x="846" y="1"/>
                    <a:pt x="1" y="846"/>
                    <a:pt x="1" y="1887"/>
                  </a:cubicBezTo>
                  <a:cubicBezTo>
                    <a:pt x="1" y="2927"/>
                    <a:pt x="1887" y="4716"/>
                    <a:pt x="1887" y="4716"/>
                  </a:cubicBezTo>
                  <a:cubicBezTo>
                    <a:pt x="1887" y="4716"/>
                    <a:pt x="3773" y="2927"/>
                    <a:pt x="3773" y="1887"/>
                  </a:cubicBezTo>
                  <a:cubicBezTo>
                    <a:pt x="3773" y="846"/>
                    <a:pt x="2927" y="1"/>
                    <a:pt x="1887" y="1"/>
                  </a:cubicBezTo>
                  <a:close/>
                </a:path>
              </a:pathLst>
            </a:custGeom>
            <a:solidFill>
              <a:srgbClr val="402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1133982" y="1906590"/>
              <a:ext cx="120802" cy="151027"/>
            </a:xfrm>
            <a:custGeom>
              <a:rect b="b" l="l" r="r" t="t"/>
              <a:pathLst>
                <a:path extrusionOk="0" h="4717" w="3773">
                  <a:moveTo>
                    <a:pt x="1886" y="1"/>
                  </a:moveTo>
                  <a:cubicBezTo>
                    <a:pt x="846" y="1"/>
                    <a:pt x="0" y="846"/>
                    <a:pt x="0" y="1887"/>
                  </a:cubicBezTo>
                  <a:cubicBezTo>
                    <a:pt x="0" y="2928"/>
                    <a:pt x="1886" y="4716"/>
                    <a:pt x="1886" y="4716"/>
                  </a:cubicBezTo>
                  <a:cubicBezTo>
                    <a:pt x="1886" y="4716"/>
                    <a:pt x="3772" y="2928"/>
                    <a:pt x="3772" y="1887"/>
                  </a:cubicBezTo>
                  <a:cubicBezTo>
                    <a:pt x="3772" y="846"/>
                    <a:pt x="2927" y="1"/>
                    <a:pt x="1886" y="1"/>
                  </a:cubicBez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4162787" y="1858725"/>
              <a:ext cx="120834" cy="150995"/>
            </a:xfrm>
            <a:custGeom>
              <a:rect b="b" l="l" r="r" t="t"/>
              <a:pathLst>
                <a:path extrusionOk="0" h="4716" w="3774">
                  <a:moveTo>
                    <a:pt x="1887" y="0"/>
                  </a:moveTo>
                  <a:cubicBezTo>
                    <a:pt x="846" y="0"/>
                    <a:pt x="1" y="846"/>
                    <a:pt x="1" y="1886"/>
                  </a:cubicBezTo>
                  <a:cubicBezTo>
                    <a:pt x="1" y="2927"/>
                    <a:pt x="1887" y="4715"/>
                    <a:pt x="1887" y="4715"/>
                  </a:cubicBezTo>
                  <a:cubicBezTo>
                    <a:pt x="1887" y="4715"/>
                    <a:pt x="3773" y="2927"/>
                    <a:pt x="3773" y="1886"/>
                  </a:cubicBezTo>
                  <a:cubicBezTo>
                    <a:pt x="3773" y="846"/>
                    <a:pt x="2928" y="0"/>
                    <a:pt x="1887" y="0"/>
                  </a:cubicBezTo>
                  <a:close/>
                </a:path>
              </a:pathLst>
            </a:custGeom>
            <a:solidFill>
              <a:srgbClr val="402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5055109" y="2374107"/>
              <a:ext cx="120802" cy="152051"/>
            </a:xfrm>
            <a:custGeom>
              <a:rect b="b" l="l" r="r" t="t"/>
              <a:pathLst>
                <a:path extrusionOk="0" h="4749" w="3773">
                  <a:moveTo>
                    <a:pt x="1886" y="0"/>
                  </a:moveTo>
                  <a:cubicBezTo>
                    <a:pt x="846" y="0"/>
                    <a:pt x="0" y="846"/>
                    <a:pt x="0" y="1886"/>
                  </a:cubicBezTo>
                  <a:cubicBezTo>
                    <a:pt x="0" y="2959"/>
                    <a:pt x="1886" y="4748"/>
                    <a:pt x="1886" y="4748"/>
                  </a:cubicBezTo>
                  <a:cubicBezTo>
                    <a:pt x="1886" y="4748"/>
                    <a:pt x="3772" y="2959"/>
                    <a:pt x="3772" y="1886"/>
                  </a:cubicBezTo>
                  <a:cubicBezTo>
                    <a:pt x="3772" y="846"/>
                    <a:pt x="2927" y="0"/>
                    <a:pt x="1886" y="0"/>
                  </a:cubicBezTo>
                  <a:close/>
                </a:path>
              </a:pathLst>
            </a:custGeom>
            <a:solidFill>
              <a:srgbClr val="402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a:off x="3164295" y="2029473"/>
              <a:ext cx="120802" cy="152051"/>
            </a:xfrm>
            <a:custGeom>
              <a:rect b="b" l="l" r="r" t="t"/>
              <a:pathLst>
                <a:path extrusionOk="0" h="4749" w="3773">
                  <a:moveTo>
                    <a:pt x="1887" y="0"/>
                  </a:moveTo>
                  <a:cubicBezTo>
                    <a:pt x="846" y="0"/>
                    <a:pt x="0" y="846"/>
                    <a:pt x="0" y="1919"/>
                  </a:cubicBezTo>
                  <a:cubicBezTo>
                    <a:pt x="0" y="2959"/>
                    <a:pt x="1887" y="4748"/>
                    <a:pt x="1887" y="4748"/>
                  </a:cubicBezTo>
                  <a:cubicBezTo>
                    <a:pt x="1887" y="4748"/>
                    <a:pt x="3773" y="2959"/>
                    <a:pt x="3773" y="1919"/>
                  </a:cubicBezTo>
                  <a:cubicBezTo>
                    <a:pt x="3773" y="846"/>
                    <a:pt x="2927" y="0"/>
                    <a:pt x="1887" y="0"/>
                  </a:cubicBez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3231980" y="2851997"/>
              <a:ext cx="121859" cy="150995"/>
            </a:xfrm>
            <a:custGeom>
              <a:rect b="b" l="l" r="r" t="t"/>
              <a:pathLst>
                <a:path extrusionOk="0" h="4716" w="3806">
                  <a:moveTo>
                    <a:pt x="1919" y="1"/>
                  </a:moveTo>
                  <a:cubicBezTo>
                    <a:pt x="846" y="1"/>
                    <a:pt x="0" y="846"/>
                    <a:pt x="0" y="1887"/>
                  </a:cubicBezTo>
                  <a:cubicBezTo>
                    <a:pt x="0" y="2927"/>
                    <a:pt x="1919" y="4716"/>
                    <a:pt x="1919" y="4716"/>
                  </a:cubicBezTo>
                  <a:cubicBezTo>
                    <a:pt x="1919" y="4716"/>
                    <a:pt x="3805" y="2927"/>
                    <a:pt x="3805" y="1887"/>
                  </a:cubicBezTo>
                  <a:cubicBezTo>
                    <a:pt x="3805" y="846"/>
                    <a:pt x="2960" y="1"/>
                    <a:pt x="1919" y="1"/>
                  </a:cubicBezTo>
                  <a:close/>
                </a:path>
              </a:pathLst>
            </a:custGeom>
            <a:solidFill>
              <a:srgbClr val="402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457200" y="1223597"/>
              <a:ext cx="5428823" cy="3513024"/>
            </a:xfrm>
            <a:custGeom>
              <a:rect b="b" l="l" r="r" t="t"/>
              <a:pathLst>
                <a:path extrusionOk="0" fill="none" h="109722" w="169558">
                  <a:moveTo>
                    <a:pt x="0" y="0"/>
                  </a:moveTo>
                  <a:lnTo>
                    <a:pt x="169558" y="0"/>
                  </a:lnTo>
                  <a:lnTo>
                    <a:pt x="169558" y="109721"/>
                  </a:lnTo>
                  <a:lnTo>
                    <a:pt x="0" y="109721"/>
                  </a:lnTo>
                  <a:close/>
                </a:path>
              </a:pathLst>
            </a:custGeom>
            <a:solidFill>
              <a:schemeClr val="accent5"/>
            </a:solid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28"/>
          <p:cNvGrpSpPr/>
          <p:nvPr/>
        </p:nvGrpSpPr>
        <p:grpSpPr>
          <a:xfrm>
            <a:off x="6885600" y="1916150"/>
            <a:ext cx="1190045" cy="116640"/>
            <a:chOff x="6885600" y="1916150"/>
            <a:chExt cx="1190045" cy="116640"/>
          </a:xfrm>
        </p:grpSpPr>
        <p:sp>
          <p:nvSpPr>
            <p:cNvPr id="688" name="Google Shape;688;p28"/>
            <p:cNvSpPr/>
            <p:nvPr/>
          </p:nvSpPr>
          <p:spPr>
            <a:xfrm>
              <a:off x="6885600" y="1916150"/>
              <a:ext cx="1190045" cy="116640"/>
            </a:xfrm>
            <a:custGeom>
              <a:rect b="b" l="l" r="r" t="t"/>
              <a:pathLst>
                <a:path extrusionOk="0" h="3643" w="40748">
                  <a:moveTo>
                    <a:pt x="0" y="1"/>
                  </a:moveTo>
                  <a:lnTo>
                    <a:pt x="0" y="3643"/>
                  </a:lnTo>
                  <a:lnTo>
                    <a:pt x="40748" y="3643"/>
                  </a:lnTo>
                  <a:lnTo>
                    <a:pt x="40748"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6885600" y="1916150"/>
              <a:ext cx="1049482" cy="116640"/>
            </a:xfrm>
            <a:custGeom>
              <a:rect b="b" l="l" r="r" t="t"/>
              <a:pathLst>
                <a:path extrusionOk="0" h="3643" w="35935">
                  <a:moveTo>
                    <a:pt x="0" y="1"/>
                  </a:moveTo>
                  <a:lnTo>
                    <a:pt x="0" y="3643"/>
                  </a:lnTo>
                  <a:lnTo>
                    <a:pt x="35935" y="3643"/>
                  </a:lnTo>
                  <a:lnTo>
                    <a:pt x="35935" y="1"/>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28"/>
          <p:cNvGrpSpPr/>
          <p:nvPr/>
        </p:nvGrpSpPr>
        <p:grpSpPr>
          <a:xfrm>
            <a:off x="6885600" y="2403423"/>
            <a:ext cx="1190045" cy="115615"/>
            <a:chOff x="6885600" y="2403423"/>
            <a:chExt cx="1190045" cy="115615"/>
          </a:xfrm>
        </p:grpSpPr>
        <p:sp>
          <p:nvSpPr>
            <p:cNvPr id="691" name="Google Shape;691;p28"/>
            <p:cNvSpPr/>
            <p:nvPr/>
          </p:nvSpPr>
          <p:spPr>
            <a:xfrm>
              <a:off x="6885600" y="2403423"/>
              <a:ext cx="1190045" cy="115615"/>
            </a:xfrm>
            <a:custGeom>
              <a:rect b="b" l="l" r="r" t="t"/>
              <a:pathLst>
                <a:path extrusionOk="0" h="3611" w="40748">
                  <a:moveTo>
                    <a:pt x="0" y="1"/>
                  </a:moveTo>
                  <a:lnTo>
                    <a:pt x="0" y="3610"/>
                  </a:lnTo>
                  <a:lnTo>
                    <a:pt x="40748" y="3610"/>
                  </a:lnTo>
                  <a:lnTo>
                    <a:pt x="40748"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6885600" y="2403423"/>
              <a:ext cx="745574" cy="115615"/>
            </a:xfrm>
            <a:custGeom>
              <a:rect b="b" l="l" r="r" t="t"/>
              <a:pathLst>
                <a:path extrusionOk="0" h="3611" w="25529">
                  <a:moveTo>
                    <a:pt x="0" y="1"/>
                  </a:moveTo>
                  <a:lnTo>
                    <a:pt x="0" y="3610"/>
                  </a:lnTo>
                  <a:lnTo>
                    <a:pt x="25528" y="3610"/>
                  </a:lnTo>
                  <a:lnTo>
                    <a:pt x="25528" y="1"/>
                  </a:ln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28"/>
          <p:cNvGrpSpPr/>
          <p:nvPr/>
        </p:nvGrpSpPr>
        <p:grpSpPr>
          <a:xfrm>
            <a:off x="6885600" y="2889671"/>
            <a:ext cx="1190045" cy="115615"/>
            <a:chOff x="6885600" y="2889671"/>
            <a:chExt cx="1190045" cy="115615"/>
          </a:xfrm>
        </p:grpSpPr>
        <p:sp>
          <p:nvSpPr>
            <p:cNvPr id="694" name="Google Shape;694;p28"/>
            <p:cNvSpPr/>
            <p:nvPr/>
          </p:nvSpPr>
          <p:spPr>
            <a:xfrm>
              <a:off x="6885600" y="2889671"/>
              <a:ext cx="1190045" cy="115615"/>
            </a:xfrm>
            <a:custGeom>
              <a:rect b="b" l="l" r="r" t="t"/>
              <a:pathLst>
                <a:path extrusionOk="0" h="3611" w="40748">
                  <a:moveTo>
                    <a:pt x="0" y="0"/>
                  </a:moveTo>
                  <a:lnTo>
                    <a:pt x="0" y="3610"/>
                  </a:lnTo>
                  <a:lnTo>
                    <a:pt x="40748" y="3610"/>
                  </a:lnTo>
                  <a:lnTo>
                    <a:pt x="40748"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6885600" y="2889671"/>
              <a:ext cx="874748" cy="115615"/>
            </a:xfrm>
            <a:custGeom>
              <a:rect b="b" l="l" r="r" t="t"/>
              <a:pathLst>
                <a:path extrusionOk="0" h="3611" w="29952">
                  <a:moveTo>
                    <a:pt x="0" y="0"/>
                  </a:moveTo>
                  <a:lnTo>
                    <a:pt x="0" y="3610"/>
                  </a:lnTo>
                  <a:lnTo>
                    <a:pt x="29951" y="3610"/>
                  </a:lnTo>
                  <a:lnTo>
                    <a:pt x="29951" y="0"/>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28"/>
          <p:cNvGrpSpPr/>
          <p:nvPr/>
        </p:nvGrpSpPr>
        <p:grpSpPr>
          <a:xfrm>
            <a:off x="6885600" y="3375920"/>
            <a:ext cx="1190045" cy="116640"/>
            <a:chOff x="6885600" y="3375920"/>
            <a:chExt cx="1190045" cy="116640"/>
          </a:xfrm>
        </p:grpSpPr>
        <p:sp>
          <p:nvSpPr>
            <p:cNvPr id="697" name="Google Shape;697;p28"/>
            <p:cNvSpPr/>
            <p:nvPr/>
          </p:nvSpPr>
          <p:spPr>
            <a:xfrm>
              <a:off x="6885600" y="3375920"/>
              <a:ext cx="1190045" cy="116640"/>
            </a:xfrm>
            <a:custGeom>
              <a:rect b="b" l="l" r="r" t="t"/>
              <a:pathLst>
                <a:path extrusionOk="0" h="3643" w="40748">
                  <a:moveTo>
                    <a:pt x="0" y="0"/>
                  </a:moveTo>
                  <a:lnTo>
                    <a:pt x="0" y="3642"/>
                  </a:lnTo>
                  <a:lnTo>
                    <a:pt x="40748" y="3642"/>
                  </a:lnTo>
                  <a:lnTo>
                    <a:pt x="40748"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6885600" y="3375920"/>
              <a:ext cx="352388" cy="116640"/>
            </a:xfrm>
            <a:custGeom>
              <a:rect b="b" l="l" r="r" t="t"/>
              <a:pathLst>
                <a:path extrusionOk="0" h="3643" w="12066">
                  <a:moveTo>
                    <a:pt x="0" y="0"/>
                  </a:moveTo>
                  <a:lnTo>
                    <a:pt x="0" y="3642"/>
                  </a:lnTo>
                  <a:lnTo>
                    <a:pt x="12065" y="3642"/>
                  </a:lnTo>
                  <a:lnTo>
                    <a:pt x="12065" y="0"/>
                  </a:ln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28"/>
          <p:cNvGrpSpPr/>
          <p:nvPr/>
        </p:nvGrpSpPr>
        <p:grpSpPr>
          <a:xfrm>
            <a:off x="6885600" y="3862136"/>
            <a:ext cx="1190045" cy="116640"/>
            <a:chOff x="6885600" y="3862136"/>
            <a:chExt cx="1190045" cy="116640"/>
          </a:xfrm>
        </p:grpSpPr>
        <p:sp>
          <p:nvSpPr>
            <p:cNvPr id="700" name="Google Shape;700;p28"/>
            <p:cNvSpPr/>
            <p:nvPr/>
          </p:nvSpPr>
          <p:spPr>
            <a:xfrm>
              <a:off x="6885600" y="3862136"/>
              <a:ext cx="1190045" cy="116640"/>
            </a:xfrm>
            <a:custGeom>
              <a:rect b="b" l="l" r="r" t="t"/>
              <a:pathLst>
                <a:path extrusionOk="0" h="3643" w="40748">
                  <a:moveTo>
                    <a:pt x="0" y="1"/>
                  </a:moveTo>
                  <a:lnTo>
                    <a:pt x="0" y="3643"/>
                  </a:lnTo>
                  <a:lnTo>
                    <a:pt x="40748" y="3643"/>
                  </a:lnTo>
                  <a:lnTo>
                    <a:pt x="40748"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6885600" y="3862136"/>
              <a:ext cx="594555" cy="116640"/>
            </a:xfrm>
            <a:custGeom>
              <a:rect b="b" l="l" r="r" t="t"/>
              <a:pathLst>
                <a:path extrusionOk="0" h="3643" w="20358">
                  <a:moveTo>
                    <a:pt x="0" y="1"/>
                  </a:moveTo>
                  <a:lnTo>
                    <a:pt x="0" y="3643"/>
                  </a:lnTo>
                  <a:lnTo>
                    <a:pt x="20358" y="3643"/>
                  </a:lnTo>
                  <a:lnTo>
                    <a:pt x="20358" y="1"/>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28"/>
          <p:cNvGrpSpPr/>
          <p:nvPr/>
        </p:nvGrpSpPr>
        <p:grpSpPr>
          <a:xfrm>
            <a:off x="6885600" y="4348385"/>
            <a:ext cx="1190045" cy="116640"/>
            <a:chOff x="6885600" y="4348385"/>
            <a:chExt cx="1190045" cy="116640"/>
          </a:xfrm>
        </p:grpSpPr>
        <p:sp>
          <p:nvSpPr>
            <p:cNvPr id="703" name="Google Shape;703;p28"/>
            <p:cNvSpPr/>
            <p:nvPr/>
          </p:nvSpPr>
          <p:spPr>
            <a:xfrm>
              <a:off x="6885600" y="4348385"/>
              <a:ext cx="1190045" cy="116640"/>
            </a:xfrm>
            <a:custGeom>
              <a:rect b="b" l="l" r="r" t="t"/>
              <a:pathLst>
                <a:path extrusionOk="0" h="3643" w="40748">
                  <a:moveTo>
                    <a:pt x="0" y="0"/>
                  </a:moveTo>
                  <a:lnTo>
                    <a:pt x="0" y="3643"/>
                  </a:lnTo>
                  <a:lnTo>
                    <a:pt x="40748" y="3643"/>
                  </a:lnTo>
                  <a:lnTo>
                    <a:pt x="40748"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a:off x="6885600" y="4348385"/>
              <a:ext cx="931727" cy="116640"/>
            </a:xfrm>
            <a:custGeom>
              <a:rect b="b" l="l" r="r" t="t"/>
              <a:pathLst>
                <a:path extrusionOk="0" h="3643" w="31903">
                  <a:moveTo>
                    <a:pt x="0" y="0"/>
                  </a:moveTo>
                  <a:lnTo>
                    <a:pt x="0" y="3643"/>
                  </a:lnTo>
                  <a:lnTo>
                    <a:pt x="31902" y="3643"/>
                  </a:lnTo>
                  <a:lnTo>
                    <a:pt x="31902" y="0"/>
                  </a:ln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28"/>
          <p:cNvSpPr/>
          <p:nvPr/>
        </p:nvSpPr>
        <p:spPr>
          <a:xfrm>
            <a:off x="1411438" y="4305888"/>
            <a:ext cx="201600" cy="20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txBox="1"/>
          <p:nvPr/>
        </p:nvSpPr>
        <p:spPr>
          <a:xfrm>
            <a:off x="1613024" y="4305900"/>
            <a:ext cx="13938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Highest Revenue</a:t>
            </a:r>
            <a:endParaRPr sz="1200">
              <a:latin typeface="Roboto"/>
              <a:ea typeface="Roboto"/>
              <a:cs typeface="Roboto"/>
              <a:sym typeface="Roboto"/>
            </a:endParaRPr>
          </a:p>
        </p:txBody>
      </p:sp>
      <p:sp>
        <p:nvSpPr>
          <p:cNvPr id="707" name="Google Shape;707;p28"/>
          <p:cNvSpPr/>
          <p:nvPr/>
        </p:nvSpPr>
        <p:spPr>
          <a:xfrm>
            <a:off x="3425488" y="4305888"/>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txBox="1"/>
          <p:nvPr/>
        </p:nvSpPr>
        <p:spPr>
          <a:xfrm>
            <a:off x="3627075" y="4305900"/>
            <a:ext cx="13938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Lowest Revenue</a:t>
            </a:r>
            <a:endParaRPr sz="1200">
              <a:latin typeface="Roboto"/>
              <a:ea typeface="Roboto"/>
              <a:cs typeface="Roboto"/>
              <a:sym typeface="Roboto"/>
            </a:endParaRPr>
          </a:p>
        </p:txBody>
      </p:sp>
      <p:sp>
        <p:nvSpPr>
          <p:cNvPr id="709" name="Google Shape;709;p28"/>
          <p:cNvSpPr txBox="1"/>
          <p:nvPr/>
        </p:nvSpPr>
        <p:spPr>
          <a:xfrm>
            <a:off x="533391" y="1337850"/>
            <a:ext cx="43773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World Q3 Office P</a:t>
            </a:r>
            <a:r>
              <a:rPr lang="en" sz="1700">
                <a:latin typeface="Fira Sans Extra Condensed Medium"/>
                <a:ea typeface="Fira Sans Extra Condensed Medium"/>
                <a:cs typeface="Fira Sans Extra Condensed Medium"/>
                <a:sym typeface="Fira Sans Extra Condensed Medium"/>
              </a:rPr>
              <a:t>erformance</a:t>
            </a:r>
            <a:endParaRPr sz="1700">
              <a:latin typeface="Fira Sans Extra Condensed Medium"/>
              <a:ea typeface="Fira Sans Extra Condensed Medium"/>
              <a:cs typeface="Fira Sans Extra Condensed Medium"/>
              <a:sym typeface="Fira Sans Extra Condensed Medium"/>
            </a:endParaRPr>
          </a:p>
        </p:txBody>
      </p:sp>
      <p:sp>
        <p:nvSpPr>
          <p:cNvPr id="710" name="Google Shape;710;p28"/>
          <p:cNvSpPr txBox="1"/>
          <p:nvPr/>
        </p:nvSpPr>
        <p:spPr>
          <a:xfrm>
            <a:off x="6118200" y="1337850"/>
            <a:ext cx="2568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Statistics</a:t>
            </a:r>
            <a:endParaRPr sz="1700">
              <a:latin typeface="Fira Sans Extra Condensed Medium"/>
              <a:ea typeface="Fira Sans Extra Condensed Medium"/>
              <a:cs typeface="Fira Sans Extra Condensed Medium"/>
              <a:sym typeface="Fira Sans Extra Condensed Medium"/>
            </a:endParaRPr>
          </a:p>
        </p:txBody>
      </p:sp>
      <p:sp>
        <p:nvSpPr>
          <p:cNvPr id="711" name="Google Shape;711;p28"/>
          <p:cNvSpPr txBox="1"/>
          <p:nvPr/>
        </p:nvSpPr>
        <p:spPr>
          <a:xfrm>
            <a:off x="6118198" y="1873675"/>
            <a:ext cx="767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a:t>
            </a:r>
            <a:endParaRPr sz="1200">
              <a:latin typeface="Roboto"/>
              <a:ea typeface="Roboto"/>
              <a:cs typeface="Roboto"/>
              <a:sym typeface="Roboto"/>
            </a:endParaRPr>
          </a:p>
        </p:txBody>
      </p:sp>
      <p:sp>
        <p:nvSpPr>
          <p:cNvPr id="712" name="Google Shape;712;p28"/>
          <p:cNvSpPr txBox="1"/>
          <p:nvPr/>
        </p:nvSpPr>
        <p:spPr>
          <a:xfrm>
            <a:off x="6118198" y="2360440"/>
            <a:ext cx="767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a:t>
            </a:r>
            <a:endParaRPr sz="1200">
              <a:latin typeface="Roboto"/>
              <a:ea typeface="Roboto"/>
              <a:cs typeface="Roboto"/>
              <a:sym typeface="Roboto"/>
            </a:endParaRPr>
          </a:p>
        </p:txBody>
      </p:sp>
      <p:sp>
        <p:nvSpPr>
          <p:cNvPr id="713" name="Google Shape;713;p28"/>
          <p:cNvSpPr txBox="1"/>
          <p:nvPr/>
        </p:nvSpPr>
        <p:spPr>
          <a:xfrm>
            <a:off x="6118198" y="2846680"/>
            <a:ext cx="767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a:t>
            </a:r>
            <a:endParaRPr sz="1200">
              <a:latin typeface="Roboto"/>
              <a:ea typeface="Roboto"/>
              <a:cs typeface="Roboto"/>
              <a:sym typeface="Roboto"/>
            </a:endParaRPr>
          </a:p>
        </p:txBody>
      </p:sp>
      <p:sp>
        <p:nvSpPr>
          <p:cNvPr id="714" name="Google Shape;714;p28"/>
          <p:cNvSpPr txBox="1"/>
          <p:nvPr/>
        </p:nvSpPr>
        <p:spPr>
          <a:xfrm>
            <a:off x="6118198" y="3332932"/>
            <a:ext cx="767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Pluto</a:t>
            </a:r>
            <a:endParaRPr sz="1200">
              <a:latin typeface="Roboto"/>
              <a:ea typeface="Roboto"/>
              <a:cs typeface="Roboto"/>
              <a:sym typeface="Roboto"/>
            </a:endParaRPr>
          </a:p>
        </p:txBody>
      </p:sp>
      <p:sp>
        <p:nvSpPr>
          <p:cNvPr id="715" name="Google Shape;715;p28"/>
          <p:cNvSpPr txBox="1"/>
          <p:nvPr/>
        </p:nvSpPr>
        <p:spPr>
          <a:xfrm>
            <a:off x="6118198" y="3819697"/>
            <a:ext cx="767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Mercury</a:t>
            </a:r>
            <a:endParaRPr sz="1200">
              <a:latin typeface="Roboto"/>
              <a:ea typeface="Roboto"/>
              <a:cs typeface="Roboto"/>
              <a:sym typeface="Roboto"/>
            </a:endParaRPr>
          </a:p>
        </p:txBody>
      </p:sp>
      <p:sp>
        <p:nvSpPr>
          <p:cNvPr id="716" name="Google Shape;716;p28"/>
          <p:cNvSpPr txBox="1"/>
          <p:nvPr/>
        </p:nvSpPr>
        <p:spPr>
          <a:xfrm>
            <a:off x="6118198" y="4306474"/>
            <a:ext cx="767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Earth</a:t>
            </a:r>
            <a:endParaRPr sz="1200">
              <a:latin typeface="Roboto"/>
              <a:ea typeface="Roboto"/>
              <a:cs typeface="Roboto"/>
              <a:sym typeface="Roboto"/>
            </a:endParaRPr>
          </a:p>
        </p:txBody>
      </p:sp>
      <p:sp>
        <p:nvSpPr>
          <p:cNvPr id="717" name="Google Shape;717;p28"/>
          <p:cNvSpPr txBox="1"/>
          <p:nvPr/>
        </p:nvSpPr>
        <p:spPr>
          <a:xfrm>
            <a:off x="8075624" y="1873675"/>
            <a:ext cx="5298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8</a:t>
            </a:r>
            <a:r>
              <a:rPr lang="en" sz="1200">
                <a:latin typeface="Roboto Medium"/>
                <a:ea typeface="Roboto Medium"/>
                <a:cs typeface="Roboto Medium"/>
                <a:sym typeface="Roboto Medium"/>
              </a:rPr>
              <a:t>8% </a:t>
            </a:r>
            <a:endParaRPr sz="1200">
              <a:latin typeface="Roboto Medium"/>
              <a:ea typeface="Roboto Medium"/>
              <a:cs typeface="Roboto Medium"/>
              <a:sym typeface="Roboto Medium"/>
            </a:endParaRPr>
          </a:p>
        </p:txBody>
      </p:sp>
      <p:sp>
        <p:nvSpPr>
          <p:cNvPr id="718" name="Google Shape;718;p28"/>
          <p:cNvSpPr txBox="1"/>
          <p:nvPr/>
        </p:nvSpPr>
        <p:spPr>
          <a:xfrm>
            <a:off x="8075624" y="4296425"/>
            <a:ext cx="5298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7</a:t>
            </a:r>
            <a:r>
              <a:rPr lang="en" sz="1200">
                <a:latin typeface="Roboto Medium"/>
                <a:ea typeface="Roboto Medium"/>
                <a:cs typeface="Roboto Medium"/>
                <a:sym typeface="Roboto Medium"/>
              </a:rPr>
              <a:t>8% </a:t>
            </a:r>
            <a:endParaRPr sz="1200">
              <a:latin typeface="Roboto Medium"/>
              <a:ea typeface="Roboto Medium"/>
              <a:cs typeface="Roboto Medium"/>
              <a:sym typeface="Roboto Medium"/>
            </a:endParaRPr>
          </a:p>
        </p:txBody>
      </p:sp>
      <p:sp>
        <p:nvSpPr>
          <p:cNvPr id="719" name="Google Shape;719;p28"/>
          <p:cNvSpPr txBox="1"/>
          <p:nvPr/>
        </p:nvSpPr>
        <p:spPr>
          <a:xfrm>
            <a:off x="8075624" y="3811875"/>
            <a:ext cx="5298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50</a:t>
            </a:r>
            <a:r>
              <a:rPr lang="en" sz="1200">
                <a:latin typeface="Roboto Medium"/>
                <a:ea typeface="Roboto Medium"/>
                <a:cs typeface="Roboto Medium"/>
                <a:sym typeface="Roboto Medium"/>
              </a:rPr>
              <a:t>% </a:t>
            </a:r>
            <a:endParaRPr sz="1200">
              <a:latin typeface="Roboto Medium"/>
              <a:ea typeface="Roboto Medium"/>
              <a:cs typeface="Roboto Medium"/>
              <a:sym typeface="Roboto Medium"/>
            </a:endParaRPr>
          </a:p>
        </p:txBody>
      </p:sp>
      <p:sp>
        <p:nvSpPr>
          <p:cNvPr id="720" name="Google Shape;720;p28"/>
          <p:cNvSpPr txBox="1"/>
          <p:nvPr/>
        </p:nvSpPr>
        <p:spPr>
          <a:xfrm>
            <a:off x="8075624" y="3327325"/>
            <a:ext cx="5298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30% </a:t>
            </a:r>
            <a:endParaRPr sz="1200">
              <a:latin typeface="Roboto Medium"/>
              <a:ea typeface="Roboto Medium"/>
              <a:cs typeface="Roboto Medium"/>
              <a:sym typeface="Roboto Medium"/>
            </a:endParaRPr>
          </a:p>
        </p:txBody>
      </p:sp>
      <p:sp>
        <p:nvSpPr>
          <p:cNvPr id="721" name="Google Shape;721;p28"/>
          <p:cNvSpPr txBox="1"/>
          <p:nvPr/>
        </p:nvSpPr>
        <p:spPr>
          <a:xfrm>
            <a:off x="8075624" y="2842775"/>
            <a:ext cx="5298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73</a:t>
            </a:r>
            <a:r>
              <a:rPr lang="en" sz="1200">
                <a:latin typeface="Roboto Medium"/>
                <a:ea typeface="Roboto Medium"/>
                <a:cs typeface="Roboto Medium"/>
                <a:sym typeface="Roboto Medium"/>
              </a:rPr>
              <a:t>% </a:t>
            </a:r>
            <a:endParaRPr sz="1200">
              <a:latin typeface="Roboto Medium"/>
              <a:ea typeface="Roboto Medium"/>
              <a:cs typeface="Roboto Medium"/>
              <a:sym typeface="Roboto Medium"/>
            </a:endParaRPr>
          </a:p>
        </p:txBody>
      </p:sp>
      <p:sp>
        <p:nvSpPr>
          <p:cNvPr id="722" name="Google Shape;722;p28"/>
          <p:cNvSpPr txBox="1"/>
          <p:nvPr/>
        </p:nvSpPr>
        <p:spPr>
          <a:xfrm>
            <a:off x="8075624" y="2358225"/>
            <a:ext cx="5298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62</a:t>
            </a:r>
            <a:r>
              <a:rPr lang="en" sz="1200">
                <a:latin typeface="Roboto Medium"/>
                <a:ea typeface="Roboto Medium"/>
                <a:cs typeface="Roboto Medium"/>
                <a:sym typeface="Roboto Medium"/>
              </a:rPr>
              <a:t>% </a:t>
            </a:r>
            <a:endParaRPr sz="1200">
              <a:latin typeface="Roboto Medium"/>
              <a:ea typeface="Roboto Medium"/>
              <a:cs typeface="Roboto Medium"/>
              <a:sym typeface="Robot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9"/>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728" name="Google Shape;728;p29"/>
          <p:cNvSpPr/>
          <p:nvPr/>
        </p:nvSpPr>
        <p:spPr>
          <a:xfrm>
            <a:off x="6040966" y="1228919"/>
            <a:ext cx="2645933" cy="3507812"/>
          </a:xfrm>
          <a:custGeom>
            <a:rect b="b" l="l" r="r" t="t"/>
            <a:pathLst>
              <a:path extrusionOk="0" fill="none" h="109722" w="82763">
                <a:moveTo>
                  <a:pt x="0" y="0"/>
                </a:moveTo>
                <a:lnTo>
                  <a:pt x="82763" y="0"/>
                </a:lnTo>
                <a:lnTo>
                  <a:pt x="82763"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457200" y="1228919"/>
            <a:ext cx="5433238" cy="1671775"/>
          </a:xfrm>
          <a:custGeom>
            <a:rect b="b" l="l" r="r" t="t"/>
            <a:pathLst>
              <a:path extrusionOk="0" fill="none" h="52292" w="169948">
                <a:moveTo>
                  <a:pt x="0" y="0"/>
                </a:moveTo>
                <a:lnTo>
                  <a:pt x="169948" y="0"/>
                </a:lnTo>
                <a:lnTo>
                  <a:pt x="169948" y="52292"/>
                </a:lnTo>
                <a:lnTo>
                  <a:pt x="0" y="52292"/>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4184350" y="3063445"/>
            <a:ext cx="1706091" cy="1673287"/>
          </a:xfrm>
          <a:custGeom>
            <a:rect b="b" l="l" r="r" t="t"/>
            <a:pathLst>
              <a:path extrusionOk="0" fill="none" h="52520" w="63512">
                <a:moveTo>
                  <a:pt x="0" y="0"/>
                </a:moveTo>
                <a:lnTo>
                  <a:pt x="63511" y="0"/>
                </a:lnTo>
                <a:lnTo>
                  <a:pt x="63511"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457200" y="3063445"/>
            <a:ext cx="1706091" cy="1673287"/>
          </a:xfrm>
          <a:custGeom>
            <a:rect b="b" l="l" r="r" t="t"/>
            <a:pathLst>
              <a:path extrusionOk="0" fill="none" h="52520" w="63512">
                <a:moveTo>
                  <a:pt x="0" y="0"/>
                </a:moveTo>
                <a:lnTo>
                  <a:pt x="63511" y="0"/>
                </a:lnTo>
                <a:lnTo>
                  <a:pt x="63511"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2320775" y="3063445"/>
            <a:ext cx="1706091" cy="1673287"/>
          </a:xfrm>
          <a:custGeom>
            <a:rect b="b" l="l" r="r" t="t"/>
            <a:pathLst>
              <a:path extrusionOk="0" fill="none" h="52520" w="63512">
                <a:moveTo>
                  <a:pt x="0" y="0"/>
                </a:moveTo>
                <a:lnTo>
                  <a:pt x="63511" y="0"/>
                </a:lnTo>
                <a:lnTo>
                  <a:pt x="63511"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3" name="Google Shape;733;p29">
            <a:hlinkClick r:id="rId3"/>
          </p:cNvPr>
          <p:cNvPicPr preferRelativeResize="0"/>
          <p:nvPr/>
        </p:nvPicPr>
        <p:blipFill rotWithShape="1">
          <a:blip r:embed="rId4">
            <a:alphaModFix/>
          </a:blip>
          <a:srcRect b="0" l="0" r="3920" t="0"/>
          <a:stretch/>
        </p:blipFill>
        <p:spPr>
          <a:xfrm>
            <a:off x="615475" y="1656788"/>
            <a:ext cx="4066725" cy="1223212"/>
          </a:xfrm>
          <a:prstGeom prst="rect">
            <a:avLst/>
          </a:prstGeom>
          <a:noFill/>
          <a:ln>
            <a:noFill/>
          </a:ln>
        </p:spPr>
      </p:pic>
      <p:sp>
        <p:nvSpPr>
          <p:cNvPr id="734" name="Google Shape;734;p29"/>
          <p:cNvSpPr txBox="1"/>
          <p:nvPr/>
        </p:nvSpPr>
        <p:spPr>
          <a:xfrm>
            <a:off x="577239" y="1312775"/>
            <a:ext cx="33447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Goal vs Actual</a:t>
            </a:r>
            <a:endParaRPr sz="1700">
              <a:latin typeface="Fira Sans Extra Condensed Medium"/>
              <a:ea typeface="Fira Sans Extra Condensed Medium"/>
              <a:cs typeface="Fira Sans Extra Condensed Medium"/>
              <a:sym typeface="Fira Sans Extra Condensed Medium"/>
            </a:endParaRPr>
          </a:p>
        </p:txBody>
      </p:sp>
      <p:sp>
        <p:nvSpPr>
          <p:cNvPr id="735" name="Google Shape;735;p29"/>
          <p:cNvSpPr/>
          <p:nvPr/>
        </p:nvSpPr>
        <p:spPr>
          <a:xfrm>
            <a:off x="4853738" y="1725150"/>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txBox="1"/>
          <p:nvPr/>
        </p:nvSpPr>
        <p:spPr>
          <a:xfrm>
            <a:off x="5055346" y="1725150"/>
            <a:ext cx="680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Goal</a:t>
            </a:r>
            <a:endParaRPr sz="1200">
              <a:latin typeface="Roboto"/>
              <a:ea typeface="Roboto"/>
              <a:cs typeface="Roboto"/>
              <a:sym typeface="Roboto"/>
            </a:endParaRPr>
          </a:p>
        </p:txBody>
      </p:sp>
      <p:sp>
        <p:nvSpPr>
          <p:cNvPr id="737" name="Google Shape;737;p29"/>
          <p:cNvSpPr/>
          <p:nvPr/>
        </p:nvSpPr>
        <p:spPr>
          <a:xfrm>
            <a:off x="4853738" y="2029375"/>
            <a:ext cx="201600" cy="20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txBox="1"/>
          <p:nvPr/>
        </p:nvSpPr>
        <p:spPr>
          <a:xfrm>
            <a:off x="5055346" y="2029375"/>
            <a:ext cx="680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Actual</a:t>
            </a:r>
            <a:endParaRPr sz="1200">
              <a:latin typeface="Roboto"/>
              <a:ea typeface="Roboto"/>
              <a:cs typeface="Roboto"/>
              <a:sym typeface="Roboto"/>
            </a:endParaRPr>
          </a:p>
        </p:txBody>
      </p:sp>
      <p:sp>
        <p:nvSpPr>
          <p:cNvPr id="739" name="Google Shape;739;p29"/>
          <p:cNvSpPr txBox="1"/>
          <p:nvPr/>
        </p:nvSpPr>
        <p:spPr>
          <a:xfrm>
            <a:off x="577244" y="3189175"/>
            <a:ext cx="158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Earnings</a:t>
            </a:r>
            <a:endParaRPr sz="1700">
              <a:latin typeface="Fira Sans Extra Condensed Medium"/>
              <a:ea typeface="Fira Sans Extra Condensed Medium"/>
              <a:cs typeface="Fira Sans Extra Condensed Medium"/>
              <a:sym typeface="Fira Sans Extra Condensed Medium"/>
            </a:endParaRPr>
          </a:p>
        </p:txBody>
      </p:sp>
      <p:sp>
        <p:nvSpPr>
          <p:cNvPr id="740" name="Google Shape;740;p29"/>
          <p:cNvSpPr txBox="1"/>
          <p:nvPr/>
        </p:nvSpPr>
        <p:spPr>
          <a:xfrm>
            <a:off x="2440793" y="3189175"/>
            <a:ext cx="158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Downloads</a:t>
            </a:r>
            <a:endParaRPr sz="1700">
              <a:latin typeface="Fira Sans Extra Condensed Medium"/>
              <a:ea typeface="Fira Sans Extra Condensed Medium"/>
              <a:cs typeface="Fira Sans Extra Condensed Medium"/>
              <a:sym typeface="Fira Sans Extra Condensed Medium"/>
            </a:endParaRPr>
          </a:p>
        </p:txBody>
      </p:sp>
      <p:sp>
        <p:nvSpPr>
          <p:cNvPr id="741" name="Google Shape;741;p29"/>
          <p:cNvSpPr txBox="1"/>
          <p:nvPr/>
        </p:nvSpPr>
        <p:spPr>
          <a:xfrm>
            <a:off x="4304341" y="3189175"/>
            <a:ext cx="158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Favorites</a:t>
            </a:r>
            <a:endParaRPr sz="1700">
              <a:latin typeface="Fira Sans Extra Condensed Medium"/>
              <a:ea typeface="Fira Sans Extra Condensed Medium"/>
              <a:cs typeface="Fira Sans Extra Condensed Medium"/>
              <a:sym typeface="Fira Sans Extra Condensed Medium"/>
            </a:endParaRPr>
          </a:p>
        </p:txBody>
      </p:sp>
      <p:grpSp>
        <p:nvGrpSpPr>
          <p:cNvPr id="742" name="Google Shape;742;p29"/>
          <p:cNvGrpSpPr/>
          <p:nvPr/>
        </p:nvGrpSpPr>
        <p:grpSpPr>
          <a:xfrm>
            <a:off x="2546388" y="3554950"/>
            <a:ext cx="534965" cy="411501"/>
            <a:chOff x="2328825" y="-2233987"/>
            <a:chExt cx="534965" cy="411501"/>
          </a:xfrm>
        </p:grpSpPr>
        <p:sp>
          <p:nvSpPr>
            <p:cNvPr id="743" name="Google Shape;743;p29"/>
            <p:cNvSpPr/>
            <p:nvPr/>
          </p:nvSpPr>
          <p:spPr>
            <a:xfrm>
              <a:off x="2472544" y="-2095080"/>
              <a:ext cx="247530" cy="272593"/>
            </a:xfrm>
            <a:custGeom>
              <a:rect b="b" l="l" r="r" t="t"/>
              <a:pathLst>
                <a:path extrusionOk="0" h="18569" w="17139">
                  <a:moveTo>
                    <a:pt x="6212" y="0"/>
                  </a:moveTo>
                  <a:cubicBezTo>
                    <a:pt x="5626" y="0"/>
                    <a:pt x="5138" y="488"/>
                    <a:pt x="5138" y="1106"/>
                  </a:cubicBezTo>
                  <a:lnTo>
                    <a:pt x="5138" y="8098"/>
                  </a:lnTo>
                  <a:lnTo>
                    <a:pt x="1171" y="8098"/>
                  </a:lnTo>
                  <a:cubicBezTo>
                    <a:pt x="748" y="8098"/>
                    <a:pt x="358" y="8358"/>
                    <a:pt x="195" y="8748"/>
                  </a:cubicBezTo>
                  <a:cubicBezTo>
                    <a:pt x="0" y="9138"/>
                    <a:pt x="98" y="9594"/>
                    <a:pt x="358" y="9919"/>
                  </a:cubicBezTo>
                  <a:lnTo>
                    <a:pt x="7707" y="18211"/>
                  </a:lnTo>
                  <a:cubicBezTo>
                    <a:pt x="7903" y="18439"/>
                    <a:pt x="8195" y="18569"/>
                    <a:pt x="8488" y="18569"/>
                  </a:cubicBezTo>
                  <a:lnTo>
                    <a:pt x="8650" y="18569"/>
                  </a:lnTo>
                  <a:cubicBezTo>
                    <a:pt x="8943" y="18569"/>
                    <a:pt x="9236" y="18439"/>
                    <a:pt x="9431" y="18211"/>
                  </a:cubicBezTo>
                  <a:lnTo>
                    <a:pt x="16780" y="9919"/>
                  </a:lnTo>
                  <a:cubicBezTo>
                    <a:pt x="17041" y="9594"/>
                    <a:pt x="17138" y="9138"/>
                    <a:pt x="16943" y="8748"/>
                  </a:cubicBezTo>
                  <a:cubicBezTo>
                    <a:pt x="16780" y="8358"/>
                    <a:pt x="16390" y="8098"/>
                    <a:pt x="15967" y="8098"/>
                  </a:cubicBezTo>
                  <a:lnTo>
                    <a:pt x="12000" y="8098"/>
                  </a:lnTo>
                  <a:lnTo>
                    <a:pt x="12000" y="1106"/>
                  </a:lnTo>
                  <a:cubicBezTo>
                    <a:pt x="12000" y="488"/>
                    <a:pt x="11512" y="0"/>
                    <a:pt x="10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2328825" y="-2233987"/>
              <a:ext cx="534965" cy="356621"/>
            </a:xfrm>
            <a:custGeom>
              <a:rect b="b" l="l" r="r" t="t"/>
              <a:pathLst>
                <a:path extrusionOk="0" h="24293" w="37041">
                  <a:moveTo>
                    <a:pt x="21691" y="0"/>
                  </a:moveTo>
                  <a:cubicBezTo>
                    <a:pt x="18536" y="0"/>
                    <a:pt x="15772" y="2081"/>
                    <a:pt x="14797" y="4976"/>
                  </a:cubicBezTo>
                  <a:cubicBezTo>
                    <a:pt x="13886" y="4683"/>
                    <a:pt x="12911" y="4553"/>
                    <a:pt x="11935" y="4553"/>
                  </a:cubicBezTo>
                  <a:cubicBezTo>
                    <a:pt x="6764" y="4553"/>
                    <a:pt x="2569" y="8488"/>
                    <a:pt x="2569" y="13301"/>
                  </a:cubicBezTo>
                  <a:cubicBezTo>
                    <a:pt x="2569" y="13886"/>
                    <a:pt x="2634" y="14471"/>
                    <a:pt x="2732" y="15057"/>
                  </a:cubicBezTo>
                  <a:cubicBezTo>
                    <a:pt x="1106" y="15837"/>
                    <a:pt x="0" y="17528"/>
                    <a:pt x="0" y="19414"/>
                  </a:cubicBezTo>
                  <a:cubicBezTo>
                    <a:pt x="0" y="21951"/>
                    <a:pt x="1951" y="24032"/>
                    <a:pt x="4455" y="24227"/>
                  </a:cubicBezTo>
                  <a:cubicBezTo>
                    <a:pt x="4586" y="24260"/>
                    <a:pt x="4716" y="24292"/>
                    <a:pt x="4813" y="24292"/>
                  </a:cubicBezTo>
                  <a:lnTo>
                    <a:pt x="11772" y="24292"/>
                  </a:lnTo>
                  <a:lnTo>
                    <a:pt x="8683" y="20813"/>
                  </a:lnTo>
                  <a:cubicBezTo>
                    <a:pt x="7837" y="19837"/>
                    <a:pt x="7642" y="18471"/>
                    <a:pt x="8163" y="17301"/>
                  </a:cubicBezTo>
                  <a:cubicBezTo>
                    <a:pt x="8683" y="16162"/>
                    <a:pt x="9854" y="15382"/>
                    <a:pt x="11122" y="15382"/>
                  </a:cubicBezTo>
                  <a:lnTo>
                    <a:pt x="12911" y="15382"/>
                  </a:lnTo>
                  <a:lnTo>
                    <a:pt x="12911" y="10569"/>
                  </a:lnTo>
                  <a:cubicBezTo>
                    <a:pt x="12911" y="8748"/>
                    <a:pt x="14374" y="7284"/>
                    <a:pt x="16163" y="7284"/>
                  </a:cubicBezTo>
                  <a:lnTo>
                    <a:pt x="20878" y="7284"/>
                  </a:lnTo>
                  <a:cubicBezTo>
                    <a:pt x="22666" y="7284"/>
                    <a:pt x="24130" y="8748"/>
                    <a:pt x="24130" y="10569"/>
                  </a:cubicBezTo>
                  <a:lnTo>
                    <a:pt x="24130" y="15382"/>
                  </a:lnTo>
                  <a:lnTo>
                    <a:pt x="25918" y="15382"/>
                  </a:lnTo>
                  <a:cubicBezTo>
                    <a:pt x="27187" y="15382"/>
                    <a:pt x="28357" y="16162"/>
                    <a:pt x="28878" y="17301"/>
                  </a:cubicBezTo>
                  <a:cubicBezTo>
                    <a:pt x="29398" y="18471"/>
                    <a:pt x="29203" y="19870"/>
                    <a:pt x="28357" y="20813"/>
                  </a:cubicBezTo>
                  <a:lnTo>
                    <a:pt x="25268" y="24292"/>
                  </a:lnTo>
                  <a:lnTo>
                    <a:pt x="32195" y="24292"/>
                  </a:lnTo>
                  <a:cubicBezTo>
                    <a:pt x="32325" y="24292"/>
                    <a:pt x="32455" y="24260"/>
                    <a:pt x="32552" y="24227"/>
                  </a:cubicBezTo>
                  <a:cubicBezTo>
                    <a:pt x="35056" y="24032"/>
                    <a:pt x="37040" y="21951"/>
                    <a:pt x="37040" y="19414"/>
                  </a:cubicBezTo>
                  <a:cubicBezTo>
                    <a:pt x="37040" y="17951"/>
                    <a:pt x="36357" y="16585"/>
                    <a:pt x="35252" y="15675"/>
                  </a:cubicBezTo>
                  <a:cubicBezTo>
                    <a:pt x="35772" y="14634"/>
                    <a:pt x="36032" y="13463"/>
                    <a:pt x="36032" y="12293"/>
                  </a:cubicBezTo>
                  <a:cubicBezTo>
                    <a:pt x="36032" y="10114"/>
                    <a:pt x="35154" y="8065"/>
                    <a:pt x="33528" y="6504"/>
                  </a:cubicBezTo>
                  <a:cubicBezTo>
                    <a:pt x="32097" y="5138"/>
                    <a:pt x="30211" y="4293"/>
                    <a:pt x="28227" y="4098"/>
                  </a:cubicBezTo>
                  <a:cubicBezTo>
                    <a:pt x="27024" y="1626"/>
                    <a:pt x="24488" y="0"/>
                    <a:pt x="21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29"/>
          <p:cNvSpPr/>
          <p:nvPr/>
        </p:nvSpPr>
        <p:spPr>
          <a:xfrm>
            <a:off x="4413550" y="3554950"/>
            <a:ext cx="452630" cy="411489"/>
          </a:xfrm>
          <a:custGeom>
            <a:rect b="b" l="l" r="r" t="t"/>
            <a:pathLst>
              <a:path extrusionOk="0" h="10873" w="11968">
                <a:moveTo>
                  <a:pt x="5984" y="0"/>
                </a:moveTo>
                <a:cubicBezTo>
                  <a:pt x="5569" y="0"/>
                  <a:pt x="5154" y="212"/>
                  <a:pt x="4943" y="634"/>
                </a:cubicBezTo>
                <a:lnTo>
                  <a:pt x="3837" y="2911"/>
                </a:lnTo>
                <a:lnTo>
                  <a:pt x="1333" y="3269"/>
                </a:lnTo>
                <a:cubicBezTo>
                  <a:pt x="390" y="3431"/>
                  <a:pt x="0" y="4569"/>
                  <a:pt x="683" y="5252"/>
                </a:cubicBezTo>
                <a:lnTo>
                  <a:pt x="2504" y="7008"/>
                </a:lnTo>
                <a:lnTo>
                  <a:pt x="2081" y="9512"/>
                </a:lnTo>
                <a:cubicBezTo>
                  <a:pt x="1952" y="10265"/>
                  <a:pt x="2547" y="10872"/>
                  <a:pt x="3222" y="10872"/>
                </a:cubicBezTo>
                <a:cubicBezTo>
                  <a:pt x="3393" y="10872"/>
                  <a:pt x="3569" y="10833"/>
                  <a:pt x="3740" y="10748"/>
                </a:cubicBezTo>
                <a:lnTo>
                  <a:pt x="5984" y="9545"/>
                </a:lnTo>
                <a:lnTo>
                  <a:pt x="8227" y="10748"/>
                </a:lnTo>
                <a:cubicBezTo>
                  <a:pt x="8398" y="10833"/>
                  <a:pt x="8574" y="10872"/>
                  <a:pt x="8745" y="10872"/>
                </a:cubicBezTo>
                <a:cubicBezTo>
                  <a:pt x="9421" y="10872"/>
                  <a:pt x="10016" y="10265"/>
                  <a:pt x="9886" y="9512"/>
                </a:cubicBezTo>
                <a:lnTo>
                  <a:pt x="9463" y="7008"/>
                </a:lnTo>
                <a:lnTo>
                  <a:pt x="11284" y="5252"/>
                </a:lnTo>
                <a:cubicBezTo>
                  <a:pt x="11967" y="4569"/>
                  <a:pt x="11610" y="3399"/>
                  <a:pt x="10634" y="3269"/>
                </a:cubicBezTo>
                <a:lnTo>
                  <a:pt x="8130" y="2911"/>
                </a:lnTo>
                <a:lnTo>
                  <a:pt x="7024" y="634"/>
                </a:lnTo>
                <a:cubicBezTo>
                  <a:pt x="6813" y="212"/>
                  <a:pt x="6398" y="0"/>
                  <a:pt x="5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6" name="Google Shape;746;p29"/>
          <p:cNvGrpSpPr/>
          <p:nvPr/>
        </p:nvGrpSpPr>
        <p:grpSpPr>
          <a:xfrm>
            <a:off x="688463" y="3554958"/>
            <a:ext cx="411477" cy="411480"/>
            <a:chOff x="688463" y="3529933"/>
            <a:chExt cx="411477" cy="411480"/>
          </a:xfrm>
        </p:grpSpPr>
        <p:sp>
          <p:nvSpPr>
            <p:cNvPr id="747" name="Google Shape;747;p29"/>
            <p:cNvSpPr/>
            <p:nvPr/>
          </p:nvSpPr>
          <p:spPr>
            <a:xfrm>
              <a:off x="688463" y="3650785"/>
              <a:ext cx="259514" cy="290624"/>
            </a:xfrm>
            <a:custGeom>
              <a:rect b="b" l="l" r="r" t="t"/>
              <a:pathLst>
                <a:path extrusionOk="0" h="6570" w="5887">
                  <a:moveTo>
                    <a:pt x="3578" y="1659"/>
                  </a:moveTo>
                  <a:cubicBezTo>
                    <a:pt x="3708" y="1659"/>
                    <a:pt x="3838" y="1789"/>
                    <a:pt x="3838" y="1919"/>
                  </a:cubicBezTo>
                  <a:lnTo>
                    <a:pt x="3838" y="2342"/>
                  </a:lnTo>
                  <a:cubicBezTo>
                    <a:pt x="4163" y="2440"/>
                    <a:pt x="4391" y="2765"/>
                    <a:pt x="4391" y="3090"/>
                  </a:cubicBezTo>
                  <a:cubicBezTo>
                    <a:pt x="4391" y="3253"/>
                    <a:pt x="4261" y="3383"/>
                    <a:pt x="4131" y="3383"/>
                  </a:cubicBezTo>
                  <a:cubicBezTo>
                    <a:pt x="3968" y="3383"/>
                    <a:pt x="3838" y="3253"/>
                    <a:pt x="3838" y="3090"/>
                  </a:cubicBezTo>
                  <a:cubicBezTo>
                    <a:pt x="3838" y="2960"/>
                    <a:pt x="3708" y="2830"/>
                    <a:pt x="3578" y="2830"/>
                  </a:cubicBezTo>
                  <a:cubicBezTo>
                    <a:pt x="3415" y="2830"/>
                    <a:pt x="3285" y="2960"/>
                    <a:pt x="3285" y="3090"/>
                  </a:cubicBezTo>
                  <a:cubicBezTo>
                    <a:pt x="3285" y="3253"/>
                    <a:pt x="3415" y="3383"/>
                    <a:pt x="3578" y="3383"/>
                  </a:cubicBezTo>
                  <a:cubicBezTo>
                    <a:pt x="4033" y="3383"/>
                    <a:pt x="4391" y="3740"/>
                    <a:pt x="4391" y="4196"/>
                  </a:cubicBezTo>
                  <a:cubicBezTo>
                    <a:pt x="4391" y="4553"/>
                    <a:pt x="4163" y="4846"/>
                    <a:pt x="3838" y="4976"/>
                  </a:cubicBezTo>
                  <a:lnTo>
                    <a:pt x="3838" y="5204"/>
                  </a:lnTo>
                  <a:cubicBezTo>
                    <a:pt x="3838" y="5366"/>
                    <a:pt x="3708" y="5464"/>
                    <a:pt x="3578" y="5464"/>
                  </a:cubicBezTo>
                  <a:cubicBezTo>
                    <a:pt x="3415" y="5464"/>
                    <a:pt x="3285" y="5366"/>
                    <a:pt x="3285" y="5204"/>
                  </a:cubicBezTo>
                  <a:lnTo>
                    <a:pt x="3285" y="4944"/>
                  </a:lnTo>
                  <a:cubicBezTo>
                    <a:pt x="2993" y="4846"/>
                    <a:pt x="2765" y="4553"/>
                    <a:pt x="2765" y="4196"/>
                  </a:cubicBezTo>
                  <a:cubicBezTo>
                    <a:pt x="2765" y="4033"/>
                    <a:pt x="2862" y="3903"/>
                    <a:pt x="3025" y="3903"/>
                  </a:cubicBezTo>
                  <a:cubicBezTo>
                    <a:pt x="3188" y="3903"/>
                    <a:pt x="3285" y="4033"/>
                    <a:pt x="3285" y="4196"/>
                  </a:cubicBezTo>
                  <a:cubicBezTo>
                    <a:pt x="3285" y="4326"/>
                    <a:pt x="3415" y="4456"/>
                    <a:pt x="3578" y="4456"/>
                  </a:cubicBezTo>
                  <a:cubicBezTo>
                    <a:pt x="3708" y="4456"/>
                    <a:pt x="3838" y="4358"/>
                    <a:pt x="3838" y="4196"/>
                  </a:cubicBezTo>
                  <a:cubicBezTo>
                    <a:pt x="3838" y="4033"/>
                    <a:pt x="3708" y="3935"/>
                    <a:pt x="3578" y="3935"/>
                  </a:cubicBezTo>
                  <a:cubicBezTo>
                    <a:pt x="3123" y="3935"/>
                    <a:pt x="2765" y="3545"/>
                    <a:pt x="2765" y="3090"/>
                  </a:cubicBezTo>
                  <a:cubicBezTo>
                    <a:pt x="2765" y="2732"/>
                    <a:pt x="2993" y="2440"/>
                    <a:pt x="3285" y="2342"/>
                  </a:cubicBezTo>
                  <a:lnTo>
                    <a:pt x="3285" y="1919"/>
                  </a:lnTo>
                  <a:cubicBezTo>
                    <a:pt x="3285" y="1789"/>
                    <a:pt x="3415" y="1659"/>
                    <a:pt x="3578" y="1659"/>
                  </a:cubicBezTo>
                  <a:close/>
                  <a:moveTo>
                    <a:pt x="2212" y="1"/>
                  </a:moveTo>
                  <a:cubicBezTo>
                    <a:pt x="1919" y="1"/>
                    <a:pt x="1659" y="261"/>
                    <a:pt x="1659" y="553"/>
                  </a:cubicBezTo>
                  <a:cubicBezTo>
                    <a:pt x="1659" y="684"/>
                    <a:pt x="1724" y="814"/>
                    <a:pt x="1789" y="879"/>
                  </a:cubicBezTo>
                  <a:cubicBezTo>
                    <a:pt x="749" y="1562"/>
                    <a:pt x="1" y="2797"/>
                    <a:pt x="1" y="4098"/>
                  </a:cubicBezTo>
                  <a:cubicBezTo>
                    <a:pt x="1" y="6309"/>
                    <a:pt x="2050" y="6570"/>
                    <a:pt x="3578" y="6570"/>
                  </a:cubicBezTo>
                  <a:cubicBezTo>
                    <a:pt x="4391" y="6570"/>
                    <a:pt x="5009" y="6505"/>
                    <a:pt x="5497" y="6342"/>
                  </a:cubicBezTo>
                  <a:cubicBezTo>
                    <a:pt x="5497" y="6277"/>
                    <a:pt x="5497" y="6212"/>
                    <a:pt x="5497" y="6147"/>
                  </a:cubicBezTo>
                  <a:cubicBezTo>
                    <a:pt x="5497" y="5887"/>
                    <a:pt x="5594" y="5659"/>
                    <a:pt x="5757" y="5464"/>
                  </a:cubicBezTo>
                  <a:cubicBezTo>
                    <a:pt x="5594" y="5301"/>
                    <a:pt x="5497" y="5041"/>
                    <a:pt x="5497" y="4781"/>
                  </a:cubicBezTo>
                  <a:cubicBezTo>
                    <a:pt x="5497" y="4521"/>
                    <a:pt x="5594" y="4293"/>
                    <a:pt x="5757" y="4098"/>
                  </a:cubicBezTo>
                  <a:cubicBezTo>
                    <a:pt x="5594" y="3935"/>
                    <a:pt x="5497" y="3675"/>
                    <a:pt x="5497" y="3415"/>
                  </a:cubicBezTo>
                  <a:cubicBezTo>
                    <a:pt x="5497" y="3155"/>
                    <a:pt x="5594" y="2927"/>
                    <a:pt x="5757" y="2732"/>
                  </a:cubicBezTo>
                  <a:cubicBezTo>
                    <a:pt x="5594" y="2570"/>
                    <a:pt x="5497" y="2309"/>
                    <a:pt x="5497" y="2049"/>
                  </a:cubicBezTo>
                  <a:cubicBezTo>
                    <a:pt x="5497" y="1724"/>
                    <a:pt x="5627" y="1464"/>
                    <a:pt x="5887" y="1301"/>
                  </a:cubicBezTo>
                  <a:cubicBezTo>
                    <a:pt x="5724" y="1139"/>
                    <a:pt x="5529" y="1009"/>
                    <a:pt x="5367" y="879"/>
                  </a:cubicBezTo>
                  <a:cubicBezTo>
                    <a:pt x="5432" y="814"/>
                    <a:pt x="5497" y="684"/>
                    <a:pt x="5497" y="553"/>
                  </a:cubicBezTo>
                  <a:cubicBezTo>
                    <a:pt x="5497" y="261"/>
                    <a:pt x="5236" y="1"/>
                    <a:pt x="4944"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953674" y="3905406"/>
              <a:ext cx="146266" cy="36007"/>
            </a:xfrm>
            <a:custGeom>
              <a:rect b="b" l="l" r="r" t="t"/>
              <a:pathLst>
                <a:path extrusionOk="0" h="814" w="3318">
                  <a:moveTo>
                    <a:pt x="424" y="1"/>
                  </a:moveTo>
                  <a:cubicBezTo>
                    <a:pt x="196" y="1"/>
                    <a:pt x="1" y="163"/>
                    <a:pt x="1" y="391"/>
                  </a:cubicBezTo>
                  <a:cubicBezTo>
                    <a:pt x="1" y="618"/>
                    <a:pt x="196" y="814"/>
                    <a:pt x="424" y="814"/>
                  </a:cubicBezTo>
                  <a:lnTo>
                    <a:pt x="2895" y="814"/>
                  </a:lnTo>
                  <a:cubicBezTo>
                    <a:pt x="3123" y="814"/>
                    <a:pt x="3318" y="618"/>
                    <a:pt x="3318" y="391"/>
                  </a:cubicBezTo>
                  <a:cubicBezTo>
                    <a:pt x="3318" y="163"/>
                    <a:pt x="3123" y="1"/>
                    <a:pt x="2895"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953674" y="3844980"/>
              <a:ext cx="146266" cy="36007"/>
            </a:xfrm>
            <a:custGeom>
              <a:rect b="b" l="l" r="r" t="t"/>
              <a:pathLst>
                <a:path extrusionOk="0" h="814" w="3318">
                  <a:moveTo>
                    <a:pt x="424" y="1"/>
                  </a:moveTo>
                  <a:cubicBezTo>
                    <a:pt x="196" y="1"/>
                    <a:pt x="1" y="163"/>
                    <a:pt x="1" y="391"/>
                  </a:cubicBezTo>
                  <a:cubicBezTo>
                    <a:pt x="1" y="619"/>
                    <a:pt x="196" y="814"/>
                    <a:pt x="424" y="814"/>
                  </a:cubicBezTo>
                  <a:lnTo>
                    <a:pt x="2895" y="814"/>
                  </a:lnTo>
                  <a:cubicBezTo>
                    <a:pt x="3123" y="814"/>
                    <a:pt x="3318" y="619"/>
                    <a:pt x="3318" y="391"/>
                  </a:cubicBezTo>
                  <a:cubicBezTo>
                    <a:pt x="3318" y="163"/>
                    <a:pt x="3123" y="1"/>
                    <a:pt x="2895"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953674" y="3784554"/>
              <a:ext cx="146266" cy="36007"/>
            </a:xfrm>
            <a:custGeom>
              <a:rect b="b" l="l" r="r" t="t"/>
              <a:pathLst>
                <a:path extrusionOk="0" h="814" w="3318">
                  <a:moveTo>
                    <a:pt x="424" y="1"/>
                  </a:moveTo>
                  <a:cubicBezTo>
                    <a:pt x="196" y="1"/>
                    <a:pt x="1" y="196"/>
                    <a:pt x="1" y="424"/>
                  </a:cubicBezTo>
                  <a:cubicBezTo>
                    <a:pt x="1" y="651"/>
                    <a:pt x="196" y="814"/>
                    <a:pt x="424" y="814"/>
                  </a:cubicBezTo>
                  <a:lnTo>
                    <a:pt x="2895" y="814"/>
                  </a:lnTo>
                  <a:cubicBezTo>
                    <a:pt x="3123" y="814"/>
                    <a:pt x="3318" y="651"/>
                    <a:pt x="3318" y="424"/>
                  </a:cubicBezTo>
                  <a:cubicBezTo>
                    <a:pt x="3318" y="196"/>
                    <a:pt x="3123" y="1"/>
                    <a:pt x="2895"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953674" y="3724172"/>
              <a:ext cx="146266" cy="36007"/>
            </a:xfrm>
            <a:custGeom>
              <a:rect b="b" l="l" r="r" t="t"/>
              <a:pathLst>
                <a:path extrusionOk="0" h="814" w="3318">
                  <a:moveTo>
                    <a:pt x="424" y="0"/>
                  </a:moveTo>
                  <a:cubicBezTo>
                    <a:pt x="196" y="0"/>
                    <a:pt x="1" y="195"/>
                    <a:pt x="1" y="423"/>
                  </a:cubicBezTo>
                  <a:cubicBezTo>
                    <a:pt x="1" y="650"/>
                    <a:pt x="196" y="813"/>
                    <a:pt x="424" y="813"/>
                  </a:cubicBezTo>
                  <a:lnTo>
                    <a:pt x="2895" y="813"/>
                  </a:lnTo>
                  <a:cubicBezTo>
                    <a:pt x="3123" y="813"/>
                    <a:pt x="3318" y="650"/>
                    <a:pt x="3318" y="423"/>
                  </a:cubicBezTo>
                  <a:cubicBezTo>
                    <a:pt x="3318" y="195"/>
                    <a:pt x="3123" y="0"/>
                    <a:pt x="2895" y="0"/>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761598" y="3529933"/>
              <a:ext cx="169189" cy="97892"/>
            </a:xfrm>
            <a:custGeom>
              <a:rect b="b" l="l" r="r" t="t"/>
              <a:pathLst>
                <a:path extrusionOk="0" h="2213" w="3838">
                  <a:moveTo>
                    <a:pt x="1919" y="1"/>
                  </a:moveTo>
                  <a:cubicBezTo>
                    <a:pt x="1561" y="1"/>
                    <a:pt x="1269" y="229"/>
                    <a:pt x="1138" y="521"/>
                  </a:cubicBezTo>
                  <a:lnTo>
                    <a:pt x="260" y="521"/>
                  </a:lnTo>
                  <a:cubicBezTo>
                    <a:pt x="195" y="521"/>
                    <a:pt x="98" y="586"/>
                    <a:pt x="65" y="651"/>
                  </a:cubicBezTo>
                  <a:cubicBezTo>
                    <a:pt x="0" y="716"/>
                    <a:pt x="0" y="814"/>
                    <a:pt x="33" y="879"/>
                  </a:cubicBezTo>
                  <a:lnTo>
                    <a:pt x="456" y="2212"/>
                  </a:lnTo>
                  <a:lnTo>
                    <a:pt x="3382" y="2212"/>
                  </a:lnTo>
                  <a:lnTo>
                    <a:pt x="3805" y="879"/>
                  </a:lnTo>
                  <a:cubicBezTo>
                    <a:pt x="3838" y="814"/>
                    <a:pt x="3838" y="716"/>
                    <a:pt x="3773" y="651"/>
                  </a:cubicBezTo>
                  <a:cubicBezTo>
                    <a:pt x="3708" y="586"/>
                    <a:pt x="3642" y="521"/>
                    <a:pt x="3545" y="521"/>
                  </a:cubicBezTo>
                  <a:lnTo>
                    <a:pt x="2667" y="521"/>
                  </a:lnTo>
                  <a:cubicBezTo>
                    <a:pt x="2569" y="229"/>
                    <a:pt x="2277" y="1"/>
                    <a:pt x="1919" y="1"/>
                  </a:cubicBez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29"/>
          <p:cNvSpPr txBox="1"/>
          <p:nvPr/>
        </p:nvSpPr>
        <p:spPr>
          <a:xfrm>
            <a:off x="615474" y="4107513"/>
            <a:ext cx="15480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$5692</a:t>
            </a:r>
            <a:endParaRPr sz="3200">
              <a:latin typeface="Roboto"/>
              <a:ea typeface="Roboto"/>
              <a:cs typeface="Roboto"/>
              <a:sym typeface="Roboto"/>
            </a:endParaRPr>
          </a:p>
        </p:txBody>
      </p:sp>
      <p:sp>
        <p:nvSpPr>
          <p:cNvPr id="754" name="Google Shape;754;p29"/>
          <p:cNvSpPr txBox="1"/>
          <p:nvPr/>
        </p:nvSpPr>
        <p:spPr>
          <a:xfrm>
            <a:off x="4342441" y="4107513"/>
            <a:ext cx="15480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1373</a:t>
            </a:r>
            <a:endParaRPr sz="3200">
              <a:latin typeface="Roboto"/>
              <a:ea typeface="Roboto"/>
              <a:cs typeface="Roboto"/>
              <a:sym typeface="Roboto"/>
            </a:endParaRPr>
          </a:p>
        </p:txBody>
      </p:sp>
      <p:sp>
        <p:nvSpPr>
          <p:cNvPr id="755" name="Google Shape;755;p29"/>
          <p:cNvSpPr txBox="1"/>
          <p:nvPr/>
        </p:nvSpPr>
        <p:spPr>
          <a:xfrm>
            <a:off x="2478866" y="4107513"/>
            <a:ext cx="15480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12,984</a:t>
            </a:r>
            <a:endParaRPr sz="3200">
              <a:latin typeface="Roboto"/>
              <a:ea typeface="Roboto"/>
              <a:cs typeface="Roboto"/>
              <a:sym typeface="Roboto"/>
            </a:endParaRPr>
          </a:p>
        </p:txBody>
      </p:sp>
      <p:sp>
        <p:nvSpPr>
          <p:cNvPr id="756" name="Google Shape;756;p29"/>
          <p:cNvSpPr/>
          <p:nvPr/>
        </p:nvSpPr>
        <p:spPr>
          <a:xfrm>
            <a:off x="6245709" y="1771974"/>
            <a:ext cx="759000" cy="759000"/>
          </a:xfrm>
          <a:prstGeom prst="blockArc">
            <a:avLst>
              <a:gd fmla="val 16084053" name="adj1"/>
              <a:gd fmla="val 9415806" name="adj2"/>
              <a:gd fmla="val 1116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6245709" y="1771974"/>
            <a:ext cx="759000" cy="759000"/>
          </a:xfrm>
          <a:prstGeom prst="blockArc">
            <a:avLst>
              <a:gd fmla="val 5426903" name="adj1"/>
              <a:gd fmla="val 16193707" name="adj2"/>
              <a:gd fmla="val 11584"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txBox="1"/>
          <p:nvPr/>
        </p:nvSpPr>
        <p:spPr>
          <a:xfrm>
            <a:off x="6151272" y="1312775"/>
            <a:ext cx="2535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Statistics</a:t>
            </a:r>
            <a:endParaRPr sz="1700">
              <a:latin typeface="Fira Sans Extra Condensed Medium"/>
              <a:ea typeface="Fira Sans Extra Condensed Medium"/>
              <a:cs typeface="Fira Sans Extra Condensed Medium"/>
              <a:sym typeface="Fira Sans Extra Condensed Medium"/>
            </a:endParaRPr>
          </a:p>
        </p:txBody>
      </p:sp>
      <p:sp>
        <p:nvSpPr>
          <p:cNvPr id="759" name="Google Shape;759;p29"/>
          <p:cNvSpPr/>
          <p:nvPr/>
        </p:nvSpPr>
        <p:spPr>
          <a:xfrm>
            <a:off x="6245709" y="3806936"/>
            <a:ext cx="759000" cy="759000"/>
          </a:xfrm>
          <a:prstGeom prst="blockArc">
            <a:avLst>
              <a:gd fmla="val 21597172" name="adj1"/>
              <a:gd fmla="val 9415806" name="adj2"/>
              <a:gd fmla="val 1116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6245709" y="3806936"/>
            <a:ext cx="759000" cy="759000"/>
          </a:xfrm>
          <a:prstGeom prst="blockArc">
            <a:avLst>
              <a:gd fmla="val 8666833" name="adj1"/>
              <a:gd fmla="val 2219" name="adj2"/>
              <a:gd fmla="val 11176"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6245709" y="2789461"/>
            <a:ext cx="759000" cy="759000"/>
          </a:xfrm>
          <a:prstGeom prst="blockArc">
            <a:avLst>
              <a:gd fmla="val 21597172" name="adj1"/>
              <a:gd fmla="val 9415806" name="adj2"/>
              <a:gd fmla="val 1116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6245709" y="2789461"/>
            <a:ext cx="759000" cy="759000"/>
          </a:xfrm>
          <a:prstGeom prst="blockArc">
            <a:avLst>
              <a:gd fmla="val 5426903" name="adj1"/>
              <a:gd fmla="val 2219" name="adj2"/>
              <a:gd fmla="val 11176"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txBox="1"/>
          <p:nvPr/>
        </p:nvSpPr>
        <p:spPr>
          <a:xfrm>
            <a:off x="7036374" y="1816650"/>
            <a:ext cx="16503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Jupiter</a:t>
            </a:r>
            <a:endParaRPr sz="1500">
              <a:latin typeface="Roboto Medium"/>
              <a:ea typeface="Roboto Medium"/>
              <a:cs typeface="Roboto Medium"/>
              <a:sym typeface="Roboto Medium"/>
            </a:endParaRPr>
          </a:p>
        </p:txBody>
      </p:sp>
      <p:sp>
        <p:nvSpPr>
          <p:cNvPr id="764" name="Google Shape;764;p29"/>
          <p:cNvSpPr txBox="1"/>
          <p:nvPr/>
        </p:nvSpPr>
        <p:spPr>
          <a:xfrm>
            <a:off x="7036384" y="2101700"/>
            <a:ext cx="16503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biggest planet of them all</a:t>
            </a:r>
            <a:endParaRPr sz="1200">
              <a:latin typeface="Roboto"/>
              <a:ea typeface="Roboto"/>
              <a:cs typeface="Roboto"/>
              <a:sym typeface="Roboto"/>
            </a:endParaRPr>
          </a:p>
        </p:txBody>
      </p:sp>
      <p:sp>
        <p:nvSpPr>
          <p:cNvPr id="765" name="Google Shape;765;p29"/>
          <p:cNvSpPr txBox="1"/>
          <p:nvPr/>
        </p:nvSpPr>
        <p:spPr>
          <a:xfrm>
            <a:off x="7036374" y="2834125"/>
            <a:ext cx="16503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Mars</a:t>
            </a:r>
            <a:endParaRPr sz="1500">
              <a:latin typeface="Roboto Medium"/>
              <a:ea typeface="Roboto Medium"/>
              <a:cs typeface="Roboto Medium"/>
              <a:sym typeface="Roboto Medium"/>
            </a:endParaRPr>
          </a:p>
        </p:txBody>
      </p:sp>
      <p:sp>
        <p:nvSpPr>
          <p:cNvPr id="766" name="Google Shape;766;p29"/>
          <p:cNvSpPr txBox="1"/>
          <p:nvPr/>
        </p:nvSpPr>
        <p:spPr>
          <a:xfrm>
            <a:off x="7036384" y="3119175"/>
            <a:ext cx="16503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It’s the fourth planet from </a:t>
            </a:r>
            <a:r>
              <a:rPr lang="en" sz="1200">
                <a:latin typeface="Roboto"/>
                <a:ea typeface="Roboto"/>
                <a:cs typeface="Roboto"/>
                <a:sym typeface="Roboto"/>
              </a:rPr>
              <a:t>the Sun</a:t>
            </a:r>
            <a:endParaRPr sz="1200">
              <a:latin typeface="Roboto"/>
              <a:ea typeface="Roboto"/>
              <a:cs typeface="Roboto"/>
              <a:sym typeface="Roboto"/>
            </a:endParaRPr>
          </a:p>
        </p:txBody>
      </p:sp>
      <p:sp>
        <p:nvSpPr>
          <p:cNvPr id="767" name="Google Shape;767;p29"/>
          <p:cNvSpPr txBox="1"/>
          <p:nvPr/>
        </p:nvSpPr>
        <p:spPr>
          <a:xfrm>
            <a:off x="7036374" y="3806925"/>
            <a:ext cx="16503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Neptune</a:t>
            </a:r>
            <a:endParaRPr sz="1500">
              <a:latin typeface="Roboto Medium"/>
              <a:ea typeface="Roboto Medium"/>
              <a:cs typeface="Roboto Medium"/>
              <a:sym typeface="Roboto Medium"/>
            </a:endParaRPr>
          </a:p>
        </p:txBody>
      </p:sp>
      <p:sp>
        <p:nvSpPr>
          <p:cNvPr id="768" name="Google Shape;768;p29"/>
          <p:cNvSpPr txBox="1"/>
          <p:nvPr/>
        </p:nvSpPr>
        <p:spPr>
          <a:xfrm>
            <a:off x="7036384" y="4091975"/>
            <a:ext cx="16503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It’s the farthest planet from </a:t>
            </a:r>
            <a:r>
              <a:rPr lang="en" sz="1200">
                <a:latin typeface="Roboto"/>
                <a:ea typeface="Roboto"/>
                <a:cs typeface="Roboto"/>
                <a:sym typeface="Roboto"/>
              </a:rPr>
              <a:t>the Sun</a:t>
            </a:r>
            <a:endParaRPr sz="1200">
              <a:latin typeface="Roboto"/>
              <a:ea typeface="Roboto"/>
              <a:cs typeface="Roboto"/>
              <a:sym typeface="Roboto"/>
            </a:endParaRPr>
          </a:p>
        </p:txBody>
      </p:sp>
      <p:sp>
        <p:nvSpPr>
          <p:cNvPr id="769" name="Google Shape;769;p29"/>
          <p:cNvSpPr txBox="1"/>
          <p:nvPr/>
        </p:nvSpPr>
        <p:spPr>
          <a:xfrm>
            <a:off x="6245700" y="2049850"/>
            <a:ext cx="7590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50</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770" name="Google Shape;770;p29"/>
          <p:cNvSpPr txBox="1"/>
          <p:nvPr/>
        </p:nvSpPr>
        <p:spPr>
          <a:xfrm>
            <a:off x="6245700" y="4086450"/>
            <a:ext cx="7590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63</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771" name="Google Shape;771;p29"/>
          <p:cNvSpPr txBox="1"/>
          <p:nvPr/>
        </p:nvSpPr>
        <p:spPr>
          <a:xfrm>
            <a:off x="6245700" y="3068150"/>
            <a:ext cx="7590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75% </a:t>
            </a:r>
            <a:endParaRPr>
              <a:latin typeface="Roboto Medium"/>
              <a:ea typeface="Roboto Medium"/>
              <a:cs typeface="Roboto Medium"/>
              <a:sym typeface="Robot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0"/>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777" name="Google Shape;777;p30"/>
          <p:cNvSpPr/>
          <p:nvPr/>
        </p:nvSpPr>
        <p:spPr>
          <a:xfrm>
            <a:off x="6036952" y="1220460"/>
            <a:ext cx="2649864" cy="1069352"/>
          </a:xfrm>
          <a:custGeom>
            <a:rect b="b" l="l" r="r" t="t"/>
            <a:pathLst>
              <a:path extrusionOk="0" fill="none" h="33399" w="82763">
                <a:moveTo>
                  <a:pt x="0" y="1"/>
                </a:moveTo>
                <a:lnTo>
                  <a:pt x="82763" y="1"/>
                </a:lnTo>
                <a:lnTo>
                  <a:pt x="82763" y="33398"/>
                </a:lnTo>
                <a:lnTo>
                  <a:pt x="0" y="33398"/>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6036952" y="2440735"/>
            <a:ext cx="2649864" cy="2295879"/>
          </a:xfrm>
          <a:custGeom>
            <a:rect b="b" l="l" r="r" t="t"/>
            <a:pathLst>
              <a:path extrusionOk="0" fill="none" h="71707" w="82763">
                <a:moveTo>
                  <a:pt x="0" y="0"/>
                </a:moveTo>
                <a:lnTo>
                  <a:pt x="82763" y="0"/>
                </a:lnTo>
                <a:lnTo>
                  <a:pt x="82763" y="71706"/>
                </a:lnTo>
                <a:lnTo>
                  <a:pt x="0" y="71706"/>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457200" y="1223597"/>
            <a:ext cx="5428823" cy="3513024"/>
          </a:xfrm>
          <a:custGeom>
            <a:rect b="b" l="l" r="r" t="t"/>
            <a:pathLst>
              <a:path extrusionOk="0" fill="none" h="109722" w="169558">
                <a:moveTo>
                  <a:pt x="0" y="0"/>
                </a:moveTo>
                <a:lnTo>
                  <a:pt x="169558" y="0"/>
                </a:lnTo>
                <a:lnTo>
                  <a:pt x="169558"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30"/>
          <p:cNvGrpSpPr/>
          <p:nvPr/>
        </p:nvGrpSpPr>
        <p:grpSpPr>
          <a:xfrm>
            <a:off x="748734" y="2701811"/>
            <a:ext cx="960000" cy="960000"/>
            <a:chOff x="748734" y="2701811"/>
            <a:chExt cx="960000" cy="960000"/>
          </a:xfrm>
        </p:grpSpPr>
        <p:sp>
          <p:nvSpPr>
            <p:cNvPr id="781" name="Google Shape;781;p30"/>
            <p:cNvSpPr/>
            <p:nvPr/>
          </p:nvSpPr>
          <p:spPr>
            <a:xfrm flipH="1">
              <a:off x="748734" y="2701811"/>
              <a:ext cx="960000" cy="960000"/>
            </a:xfrm>
            <a:prstGeom prst="blockArc">
              <a:avLst>
                <a:gd fmla="val 21597172" name="adj1"/>
                <a:gd fmla="val 16407784" name="adj2"/>
                <a:gd fmla="val 11214"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flipH="1">
              <a:off x="748734" y="2701811"/>
              <a:ext cx="960000" cy="960000"/>
            </a:xfrm>
            <a:prstGeom prst="blockArc">
              <a:avLst>
                <a:gd fmla="val 16159797" name="adj1"/>
                <a:gd fmla="val 2219" name="adj2"/>
                <a:gd fmla="val 11176"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30"/>
          <p:cNvGrpSpPr/>
          <p:nvPr/>
        </p:nvGrpSpPr>
        <p:grpSpPr>
          <a:xfrm>
            <a:off x="4634496" y="2701811"/>
            <a:ext cx="960000" cy="960000"/>
            <a:chOff x="4634496" y="2701811"/>
            <a:chExt cx="960000" cy="960000"/>
          </a:xfrm>
        </p:grpSpPr>
        <p:sp>
          <p:nvSpPr>
            <p:cNvPr id="784" name="Google Shape;784;p30"/>
            <p:cNvSpPr/>
            <p:nvPr/>
          </p:nvSpPr>
          <p:spPr>
            <a:xfrm>
              <a:off x="4634496" y="2701811"/>
              <a:ext cx="960000" cy="960000"/>
            </a:xfrm>
            <a:prstGeom prst="blockArc">
              <a:avLst>
                <a:gd fmla="val 21597172" name="adj1"/>
                <a:gd fmla="val 9415806" name="adj2"/>
                <a:gd fmla="val 1116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4634496" y="2701811"/>
              <a:ext cx="960000" cy="960000"/>
            </a:xfrm>
            <a:prstGeom prst="blockArc">
              <a:avLst>
                <a:gd fmla="val 5426903" name="adj1"/>
                <a:gd fmla="val 2219" name="adj2"/>
                <a:gd fmla="val 1117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30"/>
          <p:cNvGrpSpPr/>
          <p:nvPr/>
        </p:nvGrpSpPr>
        <p:grpSpPr>
          <a:xfrm>
            <a:off x="3339242" y="2701811"/>
            <a:ext cx="960000" cy="960000"/>
            <a:chOff x="3339242" y="2701811"/>
            <a:chExt cx="960000" cy="960000"/>
          </a:xfrm>
        </p:grpSpPr>
        <p:sp>
          <p:nvSpPr>
            <p:cNvPr id="787" name="Google Shape;787;p30"/>
            <p:cNvSpPr/>
            <p:nvPr/>
          </p:nvSpPr>
          <p:spPr>
            <a:xfrm>
              <a:off x="3339242" y="2701811"/>
              <a:ext cx="960000" cy="960000"/>
            </a:xfrm>
            <a:prstGeom prst="blockArc">
              <a:avLst>
                <a:gd fmla="val 21597172" name="adj1"/>
                <a:gd fmla="val 9415806" name="adj2"/>
                <a:gd fmla="val 1116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3339242" y="2701811"/>
              <a:ext cx="960000" cy="960000"/>
            </a:xfrm>
            <a:prstGeom prst="blockArc">
              <a:avLst>
                <a:gd fmla="val 8019885" name="adj1"/>
                <a:gd fmla="val 2219" name="adj2"/>
                <a:gd fmla="val 11176"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30"/>
          <p:cNvGrpSpPr/>
          <p:nvPr/>
        </p:nvGrpSpPr>
        <p:grpSpPr>
          <a:xfrm>
            <a:off x="2043988" y="2701811"/>
            <a:ext cx="960000" cy="960000"/>
            <a:chOff x="2043988" y="2701811"/>
            <a:chExt cx="960000" cy="960000"/>
          </a:xfrm>
        </p:grpSpPr>
        <p:sp>
          <p:nvSpPr>
            <p:cNvPr id="790" name="Google Shape;790;p30"/>
            <p:cNvSpPr/>
            <p:nvPr/>
          </p:nvSpPr>
          <p:spPr>
            <a:xfrm>
              <a:off x="2043988" y="2701811"/>
              <a:ext cx="960000" cy="960000"/>
            </a:xfrm>
            <a:prstGeom prst="blockArc">
              <a:avLst>
                <a:gd fmla="val 16101708" name="adj1"/>
                <a:gd fmla="val 9415806" name="adj2"/>
                <a:gd fmla="val 1116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a:off x="2043988" y="2701811"/>
              <a:ext cx="960000" cy="960000"/>
            </a:xfrm>
            <a:prstGeom prst="blockArc">
              <a:avLst>
                <a:gd fmla="val 5426903" name="adj1"/>
                <a:gd fmla="val 16219536" name="adj2"/>
                <a:gd fmla="val 11285"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 name="Google Shape;792;p30"/>
          <p:cNvSpPr txBox="1"/>
          <p:nvPr/>
        </p:nvSpPr>
        <p:spPr>
          <a:xfrm>
            <a:off x="6151272" y="1312775"/>
            <a:ext cx="2535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 Goal</a:t>
            </a:r>
            <a:endParaRPr sz="1700">
              <a:latin typeface="Fira Sans Extra Condensed Medium"/>
              <a:ea typeface="Fira Sans Extra Condensed Medium"/>
              <a:cs typeface="Fira Sans Extra Condensed Medium"/>
              <a:sym typeface="Fira Sans Extra Condensed Medium"/>
            </a:endParaRPr>
          </a:p>
        </p:txBody>
      </p:sp>
      <p:sp>
        <p:nvSpPr>
          <p:cNvPr id="793" name="Google Shape;793;p30"/>
          <p:cNvSpPr txBox="1"/>
          <p:nvPr/>
        </p:nvSpPr>
        <p:spPr>
          <a:xfrm>
            <a:off x="585047" y="1312775"/>
            <a:ext cx="2535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Statistics</a:t>
            </a:r>
            <a:endParaRPr sz="1700">
              <a:latin typeface="Fira Sans Extra Condensed Medium"/>
              <a:ea typeface="Fira Sans Extra Condensed Medium"/>
              <a:cs typeface="Fira Sans Extra Condensed Medium"/>
              <a:sym typeface="Fira Sans Extra Condensed Medium"/>
            </a:endParaRPr>
          </a:p>
        </p:txBody>
      </p:sp>
      <p:sp>
        <p:nvSpPr>
          <p:cNvPr id="794" name="Google Shape;794;p30"/>
          <p:cNvSpPr txBox="1"/>
          <p:nvPr/>
        </p:nvSpPr>
        <p:spPr>
          <a:xfrm>
            <a:off x="585050" y="1678375"/>
            <a:ext cx="4972200" cy="63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Mercury is the smallest planet in the Solar System and the closest to the Sun. Its orbit around the Sun takes 87.97 Earth days, the shortest of all the Sun's planets. It is named after the Roman god Mercurius</a:t>
            </a:r>
            <a:endParaRPr sz="1200">
              <a:latin typeface="Roboto"/>
              <a:ea typeface="Roboto"/>
              <a:cs typeface="Roboto"/>
              <a:sym typeface="Roboto"/>
            </a:endParaRPr>
          </a:p>
        </p:txBody>
      </p:sp>
      <p:sp>
        <p:nvSpPr>
          <p:cNvPr id="795" name="Google Shape;795;p30"/>
          <p:cNvSpPr txBox="1"/>
          <p:nvPr/>
        </p:nvSpPr>
        <p:spPr>
          <a:xfrm>
            <a:off x="615675" y="3796300"/>
            <a:ext cx="1226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2</a:t>
            </a:r>
            <a:r>
              <a:rPr lang="en" sz="1700">
                <a:latin typeface="Fira Sans Extra Condensed Medium"/>
                <a:ea typeface="Fira Sans Extra Condensed Medium"/>
                <a:cs typeface="Fira Sans Extra Condensed Medium"/>
                <a:sym typeface="Fira Sans Extra Condensed Medium"/>
              </a:rPr>
              <a:t>5%</a:t>
            </a:r>
            <a:endParaRPr sz="1700">
              <a:latin typeface="Fira Sans Extra Condensed Medium"/>
              <a:ea typeface="Fira Sans Extra Condensed Medium"/>
              <a:cs typeface="Fira Sans Extra Condensed Medium"/>
              <a:sym typeface="Fira Sans Extra Condensed Medium"/>
            </a:endParaRPr>
          </a:p>
        </p:txBody>
      </p:sp>
      <p:sp>
        <p:nvSpPr>
          <p:cNvPr id="796" name="Google Shape;796;p30"/>
          <p:cNvSpPr txBox="1"/>
          <p:nvPr/>
        </p:nvSpPr>
        <p:spPr>
          <a:xfrm>
            <a:off x="615675" y="4081350"/>
            <a:ext cx="12261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Jupiter is the biggest planet</a:t>
            </a:r>
            <a:endParaRPr sz="1200">
              <a:latin typeface="Roboto"/>
              <a:ea typeface="Roboto"/>
              <a:cs typeface="Roboto"/>
              <a:sym typeface="Roboto"/>
            </a:endParaRPr>
          </a:p>
        </p:txBody>
      </p:sp>
      <p:sp>
        <p:nvSpPr>
          <p:cNvPr id="797" name="Google Shape;797;p30"/>
          <p:cNvSpPr txBox="1"/>
          <p:nvPr/>
        </p:nvSpPr>
        <p:spPr>
          <a:xfrm>
            <a:off x="1910950" y="3796300"/>
            <a:ext cx="1226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50</a:t>
            </a:r>
            <a:r>
              <a:rPr lang="en" sz="1700">
                <a:latin typeface="Fira Sans Extra Condensed Medium"/>
                <a:ea typeface="Fira Sans Extra Condensed Medium"/>
                <a:cs typeface="Fira Sans Extra Condensed Medium"/>
                <a:sym typeface="Fira Sans Extra Condensed Medium"/>
              </a:rPr>
              <a:t>%</a:t>
            </a:r>
            <a:endParaRPr sz="1700">
              <a:latin typeface="Fira Sans Extra Condensed Medium"/>
              <a:ea typeface="Fira Sans Extra Condensed Medium"/>
              <a:cs typeface="Fira Sans Extra Condensed Medium"/>
              <a:sym typeface="Fira Sans Extra Condensed Medium"/>
            </a:endParaRPr>
          </a:p>
        </p:txBody>
      </p:sp>
      <p:sp>
        <p:nvSpPr>
          <p:cNvPr id="798" name="Google Shape;798;p30"/>
          <p:cNvSpPr txBox="1"/>
          <p:nvPr/>
        </p:nvSpPr>
        <p:spPr>
          <a:xfrm>
            <a:off x="1910950" y="4081350"/>
            <a:ext cx="12261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Neptune is made of ice</a:t>
            </a:r>
            <a:endParaRPr sz="1200">
              <a:latin typeface="Roboto"/>
              <a:ea typeface="Roboto"/>
              <a:cs typeface="Roboto"/>
              <a:sym typeface="Roboto"/>
            </a:endParaRPr>
          </a:p>
        </p:txBody>
      </p:sp>
      <p:sp>
        <p:nvSpPr>
          <p:cNvPr id="799" name="Google Shape;799;p30"/>
          <p:cNvSpPr txBox="1"/>
          <p:nvPr/>
        </p:nvSpPr>
        <p:spPr>
          <a:xfrm>
            <a:off x="3206225" y="3796300"/>
            <a:ext cx="1226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67</a:t>
            </a:r>
            <a:r>
              <a:rPr lang="en" sz="1700">
                <a:latin typeface="Fira Sans Extra Condensed Medium"/>
                <a:ea typeface="Fira Sans Extra Condensed Medium"/>
                <a:cs typeface="Fira Sans Extra Condensed Medium"/>
                <a:sym typeface="Fira Sans Extra Condensed Medium"/>
              </a:rPr>
              <a:t>%</a:t>
            </a:r>
            <a:endParaRPr sz="1700">
              <a:latin typeface="Fira Sans Extra Condensed Medium"/>
              <a:ea typeface="Fira Sans Extra Condensed Medium"/>
              <a:cs typeface="Fira Sans Extra Condensed Medium"/>
              <a:sym typeface="Fira Sans Extra Condensed Medium"/>
            </a:endParaRPr>
          </a:p>
        </p:txBody>
      </p:sp>
      <p:sp>
        <p:nvSpPr>
          <p:cNvPr id="800" name="Google Shape;800;p30"/>
          <p:cNvSpPr txBox="1"/>
          <p:nvPr/>
        </p:nvSpPr>
        <p:spPr>
          <a:xfrm>
            <a:off x="3206225" y="4081350"/>
            <a:ext cx="12261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Saturn is the only with rings</a:t>
            </a:r>
            <a:endParaRPr sz="1200">
              <a:latin typeface="Roboto"/>
              <a:ea typeface="Roboto"/>
              <a:cs typeface="Roboto"/>
              <a:sym typeface="Roboto"/>
            </a:endParaRPr>
          </a:p>
        </p:txBody>
      </p:sp>
      <p:sp>
        <p:nvSpPr>
          <p:cNvPr id="801" name="Google Shape;801;p30"/>
          <p:cNvSpPr txBox="1"/>
          <p:nvPr/>
        </p:nvSpPr>
        <p:spPr>
          <a:xfrm>
            <a:off x="4501500" y="3796300"/>
            <a:ext cx="1226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75%</a:t>
            </a:r>
            <a:endParaRPr sz="1700">
              <a:latin typeface="Fira Sans Extra Condensed Medium"/>
              <a:ea typeface="Fira Sans Extra Condensed Medium"/>
              <a:cs typeface="Fira Sans Extra Condensed Medium"/>
              <a:sym typeface="Fira Sans Extra Condensed Medium"/>
            </a:endParaRPr>
          </a:p>
        </p:txBody>
      </p:sp>
      <p:sp>
        <p:nvSpPr>
          <p:cNvPr id="802" name="Google Shape;802;p30"/>
          <p:cNvSpPr txBox="1"/>
          <p:nvPr/>
        </p:nvSpPr>
        <p:spPr>
          <a:xfrm>
            <a:off x="4501500" y="4081350"/>
            <a:ext cx="12261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Mars is actually cold</a:t>
            </a:r>
            <a:endParaRPr sz="1200">
              <a:latin typeface="Roboto"/>
              <a:ea typeface="Roboto"/>
              <a:cs typeface="Roboto"/>
              <a:sym typeface="Roboto"/>
            </a:endParaRPr>
          </a:p>
        </p:txBody>
      </p:sp>
      <p:sp>
        <p:nvSpPr>
          <p:cNvPr id="803" name="Google Shape;803;p30"/>
          <p:cNvSpPr txBox="1"/>
          <p:nvPr/>
        </p:nvSpPr>
        <p:spPr>
          <a:xfrm>
            <a:off x="6151274" y="1678375"/>
            <a:ext cx="22323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$400,000</a:t>
            </a:r>
            <a:endParaRPr sz="3200">
              <a:latin typeface="Roboto"/>
              <a:ea typeface="Roboto"/>
              <a:cs typeface="Roboto"/>
              <a:sym typeface="Roboto"/>
            </a:endParaRPr>
          </a:p>
        </p:txBody>
      </p:sp>
      <p:sp>
        <p:nvSpPr>
          <p:cNvPr id="804" name="Google Shape;804;p30"/>
          <p:cNvSpPr txBox="1"/>
          <p:nvPr/>
        </p:nvSpPr>
        <p:spPr>
          <a:xfrm>
            <a:off x="6151272" y="2526500"/>
            <a:ext cx="2535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 Projection</a:t>
            </a:r>
            <a:endParaRPr sz="1700">
              <a:latin typeface="Fira Sans Extra Condensed Medium"/>
              <a:ea typeface="Fira Sans Extra Condensed Medium"/>
              <a:cs typeface="Fira Sans Extra Condensed Medium"/>
              <a:sym typeface="Fira Sans Extra Condensed Medium"/>
            </a:endParaRPr>
          </a:p>
        </p:txBody>
      </p:sp>
      <p:sp>
        <p:nvSpPr>
          <p:cNvPr id="805" name="Google Shape;805;p30"/>
          <p:cNvSpPr txBox="1"/>
          <p:nvPr/>
        </p:nvSpPr>
        <p:spPr>
          <a:xfrm>
            <a:off x="6151274" y="4186350"/>
            <a:ext cx="22323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$550,000</a:t>
            </a:r>
            <a:endParaRPr sz="2400">
              <a:latin typeface="Roboto"/>
              <a:ea typeface="Roboto"/>
              <a:cs typeface="Roboto"/>
              <a:sym typeface="Roboto"/>
            </a:endParaRPr>
          </a:p>
        </p:txBody>
      </p:sp>
      <p:pic>
        <p:nvPicPr>
          <p:cNvPr id="806" name="Google Shape;806;p30">
            <a:hlinkClick r:id="rId3"/>
          </p:cNvPr>
          <p:cNvPicPr preferRelativeResize="0"/>
          <p:nvPr/>
        </p:nvPicPr>
        <p:blipFill>
          <a:blip r:embed="rId4">
            <a:alphaModFix/>
          </a:blip>
          <a:stretch>
            <a:fillRect/>
          </a:stretch>
        </p:blipFill>
        <p:spPr>
          <a:xfrm>
            <a:off x="6221538" y="2945275"/>
            <a:ext cx="2395074" cy="1207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1"/>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812" name="Google Shape;812;p31"/>
          <p:cNvSpPr/>
          <p:nvPr/>
        </p:nvSpPr>
        <p:spPr>
          <a:xfrm>
            <a:off x="4714167" y="1228925"/>
            <a:ext cx="3972612" cy="3507680"/>
          </a:xfrm>
          <a:custGeom>
            <a:rect b="b" l="l" r="r" t="t"/>
            <a:pathLst>
              <a:path extrusionOk="0" fill="none" h="52520" w="63544">
                <a:moveTo>
                  <a:pt x="0" y="0"/>
                </a:moveTo>
                <a:lnTo>
                  <a:pt x="63544" y="0"/>
                </a:lnTo>
                <a:lnTo>
                  <a:pt x="63544"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457200" y="1228925"/>
            <a:ext cx="3972612" cy="3507680"/>
          </a:xfrm>
          <a:custGeom>
            <a:rect b="b" l="l" r="r" t="t"/>
            <a:pathLst>
              <a:path extrusionOk="0" h="52520" w="63544">
                <a:moveTo>
                  <a:pt x="0" y="0"/>
                </a:moveTo>
                <a:lnTo>
                  <a:pt x="0" y="52519"/>
                </a:lnTo>
                <a:lnTo>
                  <a:pt x="63544" y="52519"/>
                </a:lnTo>
                <a:lnTo>
                  <a:pt x="63544" y="0"/>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3009750" y="2660388"/>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txBox="1"/>
          <p:nvPr/>
        </p:nvSpPr>
        <p:spPr>
          <a:xfrm>
            <a:off x="3211343" y="2660400"/>
            <a:ext cx="12186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a:t>
            </a:r>
            <a:endParaRPr sz="1200">
              <a:latin typeface="Roboto"/>
              <a:ea typeface="Roboto"/>
              <a:cs typeface="Roboto"/>
              <a:sym typeface="Roboto"/>
            </a:endParaRPr>
          </a:p>
        </p:txBody>
      </p:sp>
      <p:sp>
        <p:nvSpPr>
          <p:cNvPr id="816" name="Google Shape;816;p31"/>
          <p:cNvSpPr txBox="1"/>
          <p:nvPr/>
        </p:nvSpPr>
        <p:spPr>
          <a:xfrm>
            <a:off x="577252" y="1428200"/>
            <a:ext cx="3852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Q3 Performance</a:t>
            </a:r>
            <a:endParaRPr sz="1700">
              <a:latin typeface="Fira Sans Extra Condensed Medium"/>
              <a:ea typeface="Fira Sans Extra Condensed Medium"/>
              <a:cs typeface="Fira Sans Extra Condensed Medium"/>
              <a:sym typeface="Fira Sans Extra Condensed Medium"/>
            </a:endParaRPr>
          </a:p>
        </p:txBody>
      </p:sp>
      <p:sp>
        <p:nvSpPr>
          <p:cNvPr id="817" name="Google Shape;817;p31"/>
          <p:cNvSpPr/>
          <p:nvPr/>
        </p:nvSpPr>
        <p:spPr>
          <a:xfrm>
            <a:off x="3009750" y="3119613"/>
            <a:ext cx="201600" cy="20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txBox="1"/>
          <p:nvPr/>
        </p:nvSpPr>
        <p:spPr>
          <a:xfrm>
            <a:off x="3211343" y="3119625"/>
            <a:ext cx="12186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a:t>
            </a:r>
            <a:endParaRPr sz="1200">
              <a:latin typeface="Roboto"/>
              <a:ea typeface="Roboto"/>
              <a:cs typeface="Roboto"/>
              <a:sym typeface="Roboto"/>
            </a:endParaRPr>
          </a:p>
        </p:txBody>
      </p:sp>
      <p:sp>
        <p:nvSpPr>
          <p:cNvPr id="819" name="Google Shape;819;p31"/>
          <p:cNvSpPr/>
          <p:nvPr/>
        </p:nvSpPr>
        <p:spPr>
          <a:xfrm>
            <a:off x="3009750" y="3578838"/>
            <a:ext cx="201600" cy="20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txBox="1"/>
          <p:nvPr/>
        </p:nvSpPr>
        <p:spPr>
          <a:xfrm>
            <a:off x="3211343" y="3578850"/>
            <a:ext cx="12186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a:t>
            </a:r>
            <a:endParaRPr sz="1200">
              <a:latin typeface="Roboto"/>
              <a:ea typeface="Roboto"/>
              <a:cs typeface="Roboto"/>
              <a:sym typeface="Roboto"/>
            </a:endParaRPr>
          </a:p>
        </p:txBody>
      </p:sp>
      <p:sp>
        <p:nvSpPr>
          <p:cNvPr id="821" name="Google Shape;821;p31"/>
          <p:cNvSpPr/>
          <p:nvPr/>
        </p:nvSpPr>
        <p:spPr>
          <a:xfrm>
            <a:off x="3009750" y="4038063"/>
            <a:ext cx="201600" cy="20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txBox="1"/>
          <p:nvPr/>
        </p:nvSpPr>
        <p:spPr>
          <a:xfrm>
            <a:off x="3211343" y="4038075"/>
            <a:ext cx="12186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a:t>
            </a:r>
            <a:endParaRPr sz="1200">
              <a:latin typeface="Roboto"/>
              <a:ea typeface="Roboto"/>
              <a:cs typeface="Roboto"/>
              <a:sym typeface="Roboto"/>
            </a:endParaRPr>
          </a:p>
        </p:txBody>
      </p:sp>
      <p:sp>
        <p:nvSpPr>
          <p:cNvPr id="823" name="Google Shape;823;p31"/>
          <p:cNvSpPr txBox="1"/>
          <p:nvPr/>
        </p:nvSpPr>
        <p:spPr>
          <a:xfrm>
            <a:off x="577268" y="1758875"/>
            <a:ext cx="38526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fifth planet from the Sun and the biggest of them all</a:t>
            </a:r>
            <a:endParaRPr sz="1200">
              <a:latin typeface="Roboto"/>
              <a:ea typeface="Roboto"/>
              <a:cs typeface="Roboto"/>
              <a:sym typeface="Roboto"/>
            </a:endParaRPr>
          </a:p>
        </p:txBody>
      </p:sp>
      <p:sp>
        <p:nvSpPr>
          <p:cNvPr id="824" name="Google Shape;824;p31"/>
          <p:cNvSpPr txBox="1"/>
          <p:nvPr/>
        </p:nvSpPr>
        <p:spPr>
          <a:xfrm>
            <a:off x="4834152" y="1428200"/>
            <a:ext cx="3852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Income results</a:t>
            </a:r>
            <a:endParaRPr sz="1700">
              <a:latin typeface="Fira Sans Extra Condensed Medium"/>
              <a:ea typeface="Fira Sans Extra Condensed Medium"/>
              <a:cs typeface="Fira Sans Extra Condensed Medium"/>
              <a:sym typeface="Fira Sans Extra Condensed Medium"/>
            </a:endParaRPr>
          </a:p>
        </p:txBody>
      </p:sp>
      <p:sp>
        <p:nvSpPr>
          <p:cNvPr id="825" name="Google Shape;825;p31"/>
          <p:cNvSpPr txBox="1"/>
          <p:nvPr/>
        </p:nvSpPr>
        <p:spPr>
          <a:xfrm>
            <a:off x="4834168" y="1758875"/>
            <a:ext cx="38526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 is the only planet in the entire Solar System that as a ring system. It’s also a gas giant!</a:t>
            </a:r>
            <a:endParaRPr sz="1200">
              <a:latin typeface="Roboto"/>
              <a:ea typeface="Roboto"/>
              <a:cs typeface="Roboto"/>
              <a:sym typeface="Roboto"/>
            </a:endParaRPr>
          </a:p>
        </p:txBody>
      </p:sp>
      <p:grpSp>
        <p:nvGrpSpPr>
          <p:cNvPr id="826" name="Google Shape;826;p31"/>
          <p:cNvGrpSpPr/>
          <p:nvPr/>
        </p:nvGrpSpPr>
        <p:grpSpPr>
          <a:xfrm>
            <a:off x="648152" y="2362687"/>
            <a:ext cx="2174700" cy="2174700"/>
            <a:chOff x="648152" y="2362687"/>
            <a:chExt cx="2174700" cy="2174700"/>
          </a:xfrm>
        </p:grpSpPr>
        <p:sp>
          <p:nvSpPr>
            <p:cNvPr id="827" name="Google Shape;827;p31"/>
            <p:cNvSpPr/>
            <p:nvPr/>
          </p:nvSpPr>
          <p:spPr>
            <a:xfrm>
              <a:off x="648202" y="2362737"/>
              <a:ext cx="2174592" cy="2174592"/>
            </a:xfrm>
            <a:prstGeom prst="pie">
              <a:avLst>
                <a:gd fmla="val 16127246" name="adj1"/>
                <a:gd fmla="val 21197799"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648152" y="2362687"/>
              <a:ext cx="2174700" cy="2174700"/>
            </a:xfrm>
            <a:prstGeom prst="pie">
              <a:avLst>
                <a:gd fmla="val 21105759" name="adj1"/>
                <a:gd fmla="val 974474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648152" y="2362687"/>
              <a:ext cx="2174700" cy="2174700"/>
            </a:xfrm>
            <a:prstGeom prst="pie">
              <a:avLst>
                <a:gd fmla="val 9651526" name="adj1"/>
                <a:gd fmla="val 11802199"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648152" y="2362687"/>
              <a:ext cx="2174700" cy="2174700"/>
            </a:xfrm>
            <a:prstGeom prst="pie">
              <a:avLst>
                <a:gd fmla="val 1171823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31"/>
          <p:cNvSpPr txBox="1"/>
          <p:nvPr/>
        </p:nvSpPr>
        <p:spPr>
          <a:xfrm>
            <a:off x="925075" y="2881938"/>
            <a:ext cx="7590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20%</a:t>
            </a:r>
            <a:r>
              <a:rPr lang="en">
                <a:solidFill>
                  <a:schemeClr val="lt1"/>
                </a:solidFill>
                <a:latin typeface="Roboto Medium"/>
                <a:ea typeface="Roboto Medium"/>
                <a:cs typeface="Roboto Medium"/>
                <a:sym typeface="Roboto Medium"/>
              </a:rPr>
              <a:t> </a:t>
            </a:r>
            <a:endParaRPr>
              <a:solidFill>
                <a:schemeClr val="lt1"/>
              </a:solidFill>
              <a:latin typeface="Roboto Medium"/>
              <a:ea typeface="Roboto Medium"/>
              <a:cs typeface="Roboto Medium"/>
              <a:sym typeface="Roboto Medium"/>
            </a:endParaRPr>
          </a:p>
        </p:txBody>
      </p:sp>
      <p:sp>
        <p:nvSpPr>
          <p:cNvPr id="832" name="Google Shape;832;p31"/>
          <p:cNvSpPr txBox="1"/>
          <p:nvPr/>
        </p:nvSpPr>
        <p:spPr>
          <a:xfrm>
            <a:off x="1837000" y="2881938"/>
            <a:ext cx="7590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23% </a:t>
            </a:r>
            <a:endParaRPr>
              <a:solidFill>
                <a:schemeClr val="lt1"/>
              </a:solidFill>
              <a:latin typeface="Roboto Medium"/>
              <a:ea typeface="Roboto Medium"/>
              <a:cs typeface="Roboto Medium"/>
              <a:sym typeface="Roboto Medium"/>
            </a:endParaRPr>
          </a:p>
        </p:txBody>
      </p:sp>
      <p:sp>
        <p:nvSpPr>
          <p:cNvPr id="833" name="Google Shape;833;p31"/>
          <p:cNvSpPr txBox="1"/>
          <p:nvPr/>
        </p:nvSpPr>
        <p:spPr>
          <a:xfrm>
            <a:off x="1356000" y="3816488"/>
            <a:ext cx="7590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45</a:t>
            </a:r>
            <a:r>
              <a:rPr lang="en">
                <a:solidFill>
                  <a:schemeClr val="lt1"/>
                </a:solidFill>
                <a:latin typeface="Roboto Medium"/>
                <a:ea typeface="Roboto Medium"/>
                <a:cs typeface="Roboto Medium"/>
                <a:sym typeface="Roboto Medium"/>
              </a:rPr>
              <a:t>% </a:t>
            </a:r>
            <a:endParaRPr>
              <a:solidFill>
                <a:schemeClr val="lt1"/>
              </a:solidFill>
              <a:latin typeface="Roboto Medium"/>
              <a:ea typeface="Roboto Medium"/>
              <a:cs typeface="Roboto Medium"/>
              <a:sym typeface="Roboto Medium"/>
            </a:endParaRPr>
          </a:p>
        </p:txBody>
      </p:sp>
      <p:sp>
        <p:nvSpPr>
          <p:cNvPr id="834" name="Google Shape;834;p31"/>
          <p:cNvSpPr txBox="1"/>
          <p:nvPr/>
        </p:nvSpPr>
        <p:spPr>
          <a:xfrm>
            <a:off x="597000" y="3349213"/>
            <a:ext cx="7590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12</a:t>
            </a:r>
            <a:r>
              <a:rPr lang="en">
                <a:solidFill>
                  <a:schemeClr val="lt1"/>
                </a:solidFill>
                <a:latin typeface="Roboto Medium"/>
                <a:ea typeface="Roboto Medium"/>
                <a:cs typeface="Roboto Medium"/>
                <a:sym typeface="Roboto Medium"/>
              </a:rPr>
              <a:t>% </a:t>
            </a:r>
            <a:endParaRPr>
              <a:solidFill>
                <a:schemeClr val="lt1"/>
              </a:solidFill>
              <a:latin typeface="Roboto Medium"/>
              <a:ea typeface="Roboto Medium"/>
              <a:cs typeface="Roboto Medium"/>
              <a:sym typeface="Roboto Medium"/>
            </a:endParaRPr>
          </a:p>
        </p:txBody>
      </p:sp>
      <p:sp>
        <p:nvSpPr>
          <p:cNvPr id="835" name="Google Shape;835;p31"/>
          <p:cNvSpPr txBox="1"/>
          <p:nvPr/>
        </p:nvSpPr>
        <p:spPr>
          <a:xfrm>
            <a:off x="5499387" y="4335775"/>
            <a:ext cx="47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Q1</a:t>
            </a:r>
            <a:endParaRPr sz="1200">
              <a:latin typeface="Roboto"/>
              <a:ea typeface="Roboto"/>
              <a:cs typeface="Roboto"/>
              <a:sym typeface="Roboto"/>
            </a:endParaRPr>
          </a:p>
        </p:txBody>
      </p:sp>
      <p:pic>
        <p:nvPicPr>
          <p:cNvPr id="836" name="Google Shape;836;p31">
            <a:hlinkClick r:id="rId3"/>
          </p:cNvPr>
          <p:cNvPicPr preferRelativeResize="0"/>
          <p:nvPr/>
        </p:nvPicPr>
        <p:blipFill>
          <a:blip r:embed="rId4">
            <a:alphaModFix/>
          </a:blip>
          <a:stretch>
            <a:fillRect/>
          </a:stretch>
        </p:blipFill>
        <p:spPr>
          <a:xfrm>
            <a:off x="4917394" y="2224431"/>
            <a:ext cx="3566159" cy="2008936"/>
          </a:xfrm>
          <a:prstGeom prst="rect">
            <a:avLst/>
          </a:prstGeom>
          <a:noFill/>
          <a:ln>
            <a:noFill/>
          </a:ln>
        </p:spPr>
      </p:pic>
      <p:cxnSp>
        <p:nvCxnSpPr>
          <p:cNvPr id="837" name="Google Shape;837;p31"/>
          <p:cNvCxnSpPr/>
          <p:nvPr/>
        </p:nvCxnSpPr>
        <p:spPr>
          <a:xfrm>
            <a:off x="5243487" y="4435075"/>
            <a:ext cx="255900" cy="0"/>
          </a:xfrm>
          <a:prstGeom prst="straightConnector1">
            <a:avLst/>
          </a:prstGeom>
          <a:noFill/>
          <a:ln cap="flat" cmpd="sng" w="19050">
            <a:solidFill>
              <a:schemeClr val="accent1"/>
            </a:solidFill>
            <a:prstDash val="solid"/>
            <a:round/>
            <a:headEnd len="med" w="med" type="none"/>
            <a:tailEnd len="med" w="med" type="none"/>
          </a:ln>
        </p:spPr>
      </p:cxnSp>
      <p:sp>
        <p:nvSpPr>
          <p:cNvPr id="838" name="Google Shape;838;p31"/>
          <p:cNvSpPr txBox="1"/>
          <p:nvPr/>
        </p:nvSpPr>
        <p:spPr>
          <a:xfrm>
            <a:off x="7684062" y="4335775"/>
            <a:ext cx="47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Q3</a:t>
            </a:r>
            <a:endParaRPr sz="1200">
              <a:latin typeface="Roboto"/>
              <a:ea typeface="Roboto"/>
              <a:cs typeface="Roboto"/>
              <a:sym typeface="Roboto"/>
            </a:endParaRPr>
          </a:p>
        </p:txBody>
      </p:sp>
      <p:cxnSp>
        <p:nvCxnSpPr>
          <p:cNvPr id="839" name="Google Shape;839;p31"/>
          <p:cNvCxnSpPr/>
          <p:nvPr/>
        </p:nvCxnSpPr>
        <p:spPr>
          <a:xfrm>
            <a:off x="7428162" y="4435075"/>
            <a:ext cx="255900" cy="0"/>
          </a:xfrm>
          <a:prstGeom prst="straightConnector1">
            <a:avLst/>
          </a:prstGeom>
          <a:noFill/>
          <a:ln cap="flat" cmpd="sng" w="19050">
            <a:solidFill>
              <a:schemeClr val="accent2"/>
            </a:solidFill>
            <a:prstDash val="solid"/>
            <a:round/>
            <a:headEnd len="med" w="med" type="none"/>
            <a:tailEnd len="med" w="med" type="none"/>
          </a:ln>
        </p:spPr>
      </p:cxnSp>
      <p:sp>
        <p:nvSpPr>
          <p:cNvPr id="840" name="Google Shape;840;p31"/>
          <p:cNvSpPr txBox="1"/>
          <p:nvPr/>
        </p:nvSpPr>
        <p:spPr>
          <a:xfrm>
            <a:off x="6591725" y="4335775"/>
            <a:ext cx="47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Q2</a:t>
            </a:r>
            <a:endParaRPr sz="1200">
              <a:latin typeface="Roboto"/>
              <a:ea typeface="Roboto"/>
              <a:cs typeface="Roboto"/>
              <a:sym typeface="Roboto"/>
            </a:endParaRPr>
          </a:p>
        </p:txBody>
      </p:sp>
      <p:cxnSp>
        <p:nvCxnSpPr>
          <p:cNvPr id="841" name="Google Shape;841;p31"/>
          <p:cNvCxnSpPr/>
          <p:nvPr/>
        </p:nvCxnSpPr>
        <p:spPr>
          <a:xfrm>
            <a:off x="6335825" y="4435075"/>
            <a:ext cx="255900" cy="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2"/>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847" name="Google Shape;847;p32"/>
          <p:cNvSpPr/>
          <p:nvPr/>
        </p:nvSpPr>
        <p:spPr>
          <a:xfrm>
            <a:off x="3222421" y="1234532"/>
            <a:ext cx="2642700" cy="3502200"/>
          </a:xfrm>
          <a:prstGeom prst="rect">
            <a:avLst/>
          </a:prstGeom>
          <a:noFill/>
          <a:ln cap="flat" cmpd="sng" w="10575">
            <a:solidFill>
              <a:srgbClr val="CFD0D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457200" y="1234532"/>
            <a:ext cx="2642700" cy="3502200"/>
          </a:xfrm>
          <a:prstGeom prst="rect">
            <a:avLst/>
          </a:prstGeom>
          <a:noFill/>
          <a:ln cap="flat" cmpd="sng" w="10575">
            <a:solidFill>
              <a:srgbClr val="CFD0D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6045221" y="1234532"/>
            <a:ext cx="2642700" cy="3502200"/>
          </a:xfrm>
          <a:prstGeom prst="rect">
            <a:avLst/>
          </a:prstGeom>
          <a:noFill/>
          <a:ln cap="flat" cmpd="sng" w="10575">
            <a:solidFill>
              <a:srgbClr val="CFD0D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txBox="1"/>
          <p:nvPr/>
        </p:nvSpPr>
        <p:spPr>
          <a:xfrm>
            <a:off x="585047" y="1312775"/>
            <a:ext cx="2535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 </a:t>
            </a:r>
            <a:r>
              <a:rPr lang="en" sz="1700">
                <a:latin typeface="Fira Sans Extra Condensed Medium"/>
                <a:ea typeface="Fira Sans Extra Condensed Medium"/>
                <a:cs typeface="Fira Sans Extra Condensed Medium"/>
                <a:sym typeface="Fira Sans Extra Condensed Medium"/>
              </a:rPr>
              <a:t>Statistics</a:t>
            </a:r>
            <a:endParaRPr sz="1700">
              <a:latin typeface="Fira Sans Extra Condensed Medium"/>
              <a:ea typeface="Fira Sans Extra Condensed Medium"/>
              <a:cs typeface="Fira Sans Extra Condensed Medium"/>
              <a:sym typeface="Fira Sans Extra Condensed Medium"/>
            </a:endParaRPr>
          </a:p>
        </p:txBody>
      </p:sp>
      <p:sp>
        <p:nvSpPr>
          <p:cNvPr id="851" name="Google Shape;851;p32"/>
          <p:cNvSpPr txBox="1"/>
          <p:nvPr/>
        </p:nvSpPr>
        <p:spPr>
          <a:xfrm>
            <a:off x="3315135" y="1312775"/>
            <a:ext cx="2535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 </a:t>
            </a:r>
            <a:r>
              <a:rPr lang="en" sz="1700">
                <a:latin typeface="Fira Sans Extra Condensed Medium"/>
                <a:ea typeface="Fira Sans Extra Condensed Medium"/>
                <a:cs typeface="Fira Sans Extra Condensed Medium"/>
                <a:sym typeface="Fira Sans Extra Condensed Medium"/>
              </a:rPr>
              <a:t>Statistics</a:t>
            </a:r>
            <a:endParaRPr sz="1700">
              <a:latin typeface="Fira Sans Extra Condensed Medium"/>
              <a:ea typeface="Fira Sans Extra Condensed Medium"/>
              <a:cs typeface="Fira Sans Extra Condensed Medium"/>
              <a:sym typeface="Fira Sans Extra Condensed Medium"/>
            </a:endParaRPr>
          </a:p>
        </p:txBody>
      </p:sp>
      <p:sp>
        <p:nvSpPr>
          <p:cNvPr id="852" name="Google Shape;852;p32"/>
          <p:cNvSpPr txBox="1"/>
          <p:nvPr/>
        </p:nvSpPr>
        <p:spPr>
          <a:xfrm>
            <a:off x="6152335" y="1312775"/>
            <a:ext cx="2535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Q3 </a:t>
            </a:r>
            <a:r>
              <a:rPr lang="en" sz="1700">
                <a:latin typeface="Fira Sans Extra Condensed Medium"/>
                <a:ea typeface="Fira Sans Extra Condensed Medium"/>
                <a:cs typeface="Fira Sans Extra Condensed Medium"/>
                <a:sym typeface="Fira Sans Extra Condensed Medium"/>
              </a:rPr>
              <a:t>Statistics</a:t>
            </a:r>
            <a:endParaRPr sz="1700">
              <a:latin typeface="Fira Sans Extra Condensed Medium"/>
              <a:ea typeface="Fira Sans Extra Condensed Medium"/>
              <a:cs typeface="Fira Sans Extra Condensed Medium"/>
              <a:sym typeface="Fira Sans Extra Condensed Medium"/>
            </a:endParaRPr>
          </a:p>
        </p:txBody>
      </p:sp>
      <p:pic>
        <p:nvPicPr>
          <p:cNvPr id="853" name="Google Shape;853;p32">
            <a:hlinkClick r:id="rId3"/>
          </p:cNvPr>
          <p:cNvPicPr preferRelativeResize="0"/>
          <p:nvPr/>
        </p:nvPicPr>
        <p:blipFill>
          <a:blip r:embed="rId4">
            <a:alphaModFix/>
          </a:blip>
          <a:stretch>
            <a:fillRect/>
          </a:stretch>
        </p:blipFill>
        <p:spPr>
          <a:xfrm>
            <a:off x="581678" y="1722672"/>
            <a:ext cx="2393751" cy="2393751"/>
          </a:xfrm>
          <a:prstGeom prst="rect">
            <a:avLst/>
          </a:prstGeom>
          <a:noFill/>
          <a:ln>
            <a:noFill/>
          </a:ln>
        </p:spPr>
      </p:pic>
      <p:pic>
        <p:nvPicPr>
          <p:cNvPr id="854" name="Google Shape;854;p32">
            <a:hlinkClick r:id="rId5"/>
          </p:cNvPr>
          <p:cNvPicPr preferRelativeResize="0"/>
          <p:nvPr/>
        </p:nvPicPr>
        <p:blipFill>
          <a:blip r:embed="rId6">
            <a:alphaModFix/>
          </a:blip>
          <a:stretch>
            <a:fillRect/>
          </a:stretch>
        </p:blipFill>
        <p:spPr>
          <a:xfrm>
            <a:off x="3374706" y="1720695"/>
            <a:ext cx="2395728" cy="2395728"/>
          </a:xfrm>
          <a:prstGeom prst="rect">
            <a:avLst/>
          </a:prstGeom>
          <a:noFill/>
          <a:ln>
            <a:noFill/>
          </a:ln>
        </p:spPr>
      </p:pic>
      <p:pic>
        <p:nvPicPr>
          <p:cNvPr id="855" name="Google Shape;855;p32">
            <a:hlinkClick r:id="rId7"/>
          </p:cNvPr>
          <p:cNvPicPr preferRelativeResize="0"/>
          <p:nvPr/>
        </p:nvPicPr>
        <p:blipFill>
          <a:blip r:embed="rId8">
            <a:alphaModFix/>
          </a:blip>
          <a:stretch>
            <a:fillRect/>
          </a:stretch>
        </p:blipFill>
        <p:spPr>
          <a:xfrm>
            <a:off x="6169706" y="1720695"/>
            <a:ext cx="2395728" cy="2395728"/>
          </a:xfrm>
          <a:prstGeom prst="rect">
            <a:avLst/>
          </a:prstGeom>
          <a:noFill/>
          <a:ln>
            <a:noFill/>
          </a:ln>
        </p:spPr>
      </p:pic>
      <p:sp>
        <p:nvSpPr>
          <p:cNvPr id="856" name="Google Shape;856;p32"/>
          <p:cNvSpPr txBox="1"/>
          <p:nvPr/>
        </p:nvSpPr>
        <p:spPr>
          <a:xfrm>
            <a:off x="643947" y="4182500"/>
            <a:ext cx="22692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biggest planet of them all</a:t>
            </a:r>
            <a:endParaRPr sz="1200">
              <a:latin typeface="Roboto"/>
              <a:ea typeface="Roboto"/>
              <a:cs typeface="Roboto"/>
              <a:sym typeface="Roboto"/>
            </a:endParaRPr>
          </a:p>
        </p:txBody>
      </p:sp>
      <p:sp>
        <p:nvSpPr>
          <p:cNvPr id="857" name="Google Shape;857;p32"/>
          <p:cNvSpPr txBox="1"/>
          <p:nvPr/>
        </p:nvSpPr>
        <p:spPr>
          <a:xfrm>
            <a:off x="3409172" y="4182500"/>
            <a:ext cx="22692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 is the farthest planet from </a:t>
            </a:r>
            <a:r>
              <a:rPr lang="en" sz="1200">
                <a:latin typeface="Roboto"/>
                <a:ea typeface="Roboto"/>
                <a:cs typeface="Roboto"/>
                <a:sym typeface="Roboto"/>
              </a:rPr>
              <a:t>the Sun</a:t>
            </a:r>
            <a:endParaRPr sz="1200">
              <a:latin typeface="Roboto"/>
              <a:ea typeface="Roboto"/>
              <a:cs typeface="Roboto"/>
              <a:sym typeface="Roboto"/>
            </a:endParaRPr>
          </a:p>
        </p:txBody>
      </p:sp>
      <p:sp>
        <p:nvSpPr>
          <p:cNvPr id="858" name="Google Shape;858;p32"/>
          <p:cNvSpPr txBox="1"/>
          <p:nvPr/>
        </p:nvSpPr>
        <p:spPr>
          <a:xfrm>
            <a:off x="6231972" y="4182500"/>
            <a:ext cx="22692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Despite being red, Mars is actually a cold place</a:t>
            </a:r>
            <a:endParaRPr sz="12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33"/>
          <p:cNvSpPr/>
          <p:nvPr/>
        </p:nvSpPr>
        <p:spPr>
          <a:xfrm>
            <a:off x="459827" y="1234525"/>
            <a:ext cx="3595200" cy="3502200"/>
          </a:xfrm>
          <a:prstGeom prst="rect">
            <a:avLst/>
          </a:prstGeom>
          <a:noFill/>
          <a:ln cap="flat" cmpd="sng" w="10575">
            <a:solidFill>
              <a:srgbClr val="CFD0D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3"/>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grpSp>
        <p:nvGrpSpPr>
          <p:cNvPr id="865" name="Google Shape;865;p33"/>
          <p:cNvGrpSpPr/>
          <p:nvPr/>
        </p:nvGrpSpPr>
        <p:grpSpPr>
          <a:xfrm>
            <a:off x="4057925" y="1652156"/>
            <a:ext cx="3066600" cy="3066600"/>
            <a:chOff x="4057925" y="1652156"/>
            <a:chExt cx="3066600" cy="3066600"/>
          </a:xfrm>
        </p:grpSpPr>
        <p:sp>
          <p:nvSpPr>
            <p:cNvPr id="866" name="Google Shape;866;p33"/>
            <p:cNvSpPr/>
            <p:nvPr/>
          </p:nvSpPr>
          <p:spPr>
            <a:xfrm>
              <a:off x="4446235" y="2042063"/>
              <a:ext cx="2286900" cy="2286900"/>
            </a:xfrm>
            <a:prstGeom prst="donut">
              <a:avLst>
                <a:gd fmla="val 4716"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a:off x="4662203" y="2258056"/>
              <a:ext cx="1854000" cy="1854000"/>
            </a:xfrm>
            <a:prstGeom prst="donut">
              <a:avLst>
                <a:gd fmla="val 581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3"/>
            <p:cNvSpPr/>
            <p:nvPr/>
          </p:nvSpPr>
          <p:spPr>
            <a:xfrm>
              <a:off x="4884525" y="2480453"/>
              <a:ext cx="1410000" cy="1408800"/>
            </a:xfrm>
            <a:prstGeom prst="donut">
              <a:avLst>
                <a:gd fmla="val 764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rot="-3809929">
              <a:off x="4447945" y="2042176"/>
              <a:ext cx="2286560" cy="2286560"/>
            </a:xfrm>
            <a:prstGeom prst="blockArc">
              <a:avLst>
                <a:gd fmla="val 7423304" name="adj1"/>
                <a:gd fmla="val 19995741" name="adj2"/>
                <a:gd fmla="val 4692"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rot="-3906308">
              <a:off x="4662246" y="2257294"/>
              <a:ext cx="1855070" cy="1855070"/>
            </a:xfrm>
            <a:prstGeom prst="blockArc">
              <a:avLst>
                <a:gd fmla="val 1391242" name="adj1"/>
                <a:gd fmla="val 20100839" name="adj2"/>
                <a:gd fmla="val 5564"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rot="-4222689">
              <a:off x="4886249" y="2479761"/>
              <a:ext cx="1410615" cy="1410615"/>
            </a:xfrm>
            <a:prstGeom prst="blockArc">
              <a:avLst>
                <a:gd fmla="val 11755526" name="adj1"/>
                <a:gd fmla="val 20414899" name="adj2"/>
                <a:gd fmla="val 768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33"/>
          <p:cNvSpPr/>
          <p:nvPr/>
        </p:nvSpPr>
        <p:spPr>
          <a:xfrm>
            <a:off x="4227000" y="1223600"/>
            <a:ext cx="4459799" cy="3513024"/>
          </a:xfrm>
          <a:custGeom>
            <a:rect b="b" l="l" r="r" t="t"/>
            <a:pathLst>
              <a:path extrusionOk="0" fill="none" h="109722" w="169558">
                <a:moveTo>
                  <a:pt x="0" y="0"/>
                </a:moveTo>
                <a:lnTo>
                  <a:pt x="169558" y="0"/>
                </a:lnTo>
                <a:lnTo>
                  <a:pt x="169558"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txBox="1"/>
          <p:nvPr/>
        </p:nvSpPr>
        <p:spPr>
          <a:xfrm>
            <a:off x="4354847" y="1312775"/>
            <a:ext cx="2535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Competitors</a:t>
            </a:r>
            <a:endParaRPr sz="1700">
              <a:latin typeface="Fira Sans Extra Condensed Medium"/>
              <a:ea typeface="Fira Sans Extra Condensed Medium"/>
              <a:cs typeface="Fira Sans Extra Condensed Medium"/>
              <a:sym typeface="Fira Sans Extra Condensed Medium"/>
            </a:endParaRPr>
          </a:p>
        </p:txBody>
      </p:sp>
      <p:sp>
        <p:nvSpPr>
          <p:cNvPr id="874" name="Google Shape;874;p33"/>
          <p:cNvSpPr/>
          <p:nvPr/>
        </p:nvSpPr>
        <p:spPr>
          <a:xfrm>
            <a:off x="7124525" y="1971375"/>
            <a:ext cx="201600" cy="20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txBox="1"/>
          <p:nvPr/>
        </p:nvSpPr>
        <p:spPr>
          <a:xfrm>
            <a:off x="7326125" y="1924050"/>
            <a:ext cx="122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56</a:t>
            </a:r>
            <a:r>
              <a:rPr lang="en" sz="1700">
                <a:latin typeface="Fira Sans Extra Condensed Medium"/>
                <a:ea typeface="Fira Sans Extra Condensed Medium"/>
                <a:cs typeface="Fira Sans Extra Condensed Medium"/>
                <a:sym typeface="Fira Sans Extra Condensed Medium"/>
              </a:rPr>
              <a:t>%</a:t>
            </a:r>
            <a:endParaRPr sz="1700">
              <a:latin typeface="Fira Sans Extra Condensed Medium"/>
              <a:ea typeface="Fira Sans Extra Condensed Medium"/>
              <a:cs typeface="Fira Sans Extra Condensed Medium"/>
              <a:sym typeface="Fira Sans Extra Condensed Medium"/>
            </a:endParaRPr>
          </a:p>
        </p:txBody>
      </p:sp>
      <p:sp>
        <p:nvSpPr>
          <p:cNvPr id="876" name="Google Shape;876;p33"/>
          <p:cNvSpPr txBox="1"/>
          <p:nvPr/>
        </p:nvSpPr>
        <p:spPr>
          <a:xfrm>
            <a:off x="7326125" y="2209100"/>
            <a:ext cx="12261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biggest planet</a:t>
            </a:r>
            <a:endParaRPr sz="1200">
              <a:latin typeface="Roboto"/>
              <a:ea typeface="Roboto"/>
              <a:cs typeface="Roboto"/>
              <a:sym typeface="Roboto"/>
            </a:endParaRPr>
          </a:p>
        </p:txBody>
      </p:sp>
      <p:sp>
        <p:nvSpPr>
          <p:cNvPr id="877" name="Google Shape;877;p33"/>
          <p:cNvSpPr/>
          <p:nvPr/>
        </p:nvSpPr>
        <p:spPr>
          <a:xfrm>
            <a:off x="7124525" y="2881213"/>
            <a:ext cx="201600" cy="20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txBox="1"/>
          <p:nvPr/>
        </p:nvSpPr>
        <p:spPr>
          <a:xfrm>
            <a:off x="7326125" y="2833888"/>
            <a:ext cx="122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8</a:t>
            </a:r>
            <a:r>
              <a:rPr lang="en" sz="1700">
                <a:latin typeface="Fira Sans Extra Condensed Medium"/>
                <a:ea typeface="Fira Sans Extra Condensed Medium"/>
                <a:cs typeface="Fira Sans Extra Condensed Medium"/>
                <a:sym typeface="Fira Sans Extra Condensed Medium"/>
              </a:rPr>
              <a:t>5%</a:t>
            </a:r>
            <a:endParaRPr sz="1700">
              <a:latin typeface="Fira Sans Extra Condensed Medium"/>
              <a:ea typeface="Fira Sans Extra Condensed Medium"/>
              <a:cs typeface="Fira Sans Extra Condensed Medium"/>
              <a:sym typeface="Fira Sans Extra Condensed Medium"/>
            </a:endParaRPr>
          </a:p>
        </p:txBody>
      </p:sp>
      <p:sp>
        <p:nvSpPr>
          <p:cNvPr id="879" name="Google Shape;879;p33"/>
          <p:cNvSpPr txBox="1"/>
          <p:nvPr/>
        </p:nvSpPr>
        <p:spPr>
          <a:xfrm>
            <a:off x="7326125" y="3118938"/>
            <a:ext cx="12261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 is made of ice</a:t>
            </a:r>
            <a:endParaRPr sz="1200">
              <a:latin typeface="Roboto"/>
              <a:ea typeface="Roboto"/>
              <a:cs typeface="Roboto"/>
              <a:sym typeface="Roboto"/>
            </a:endParaRPr>
          </a:p>
        </p:txBody>
      </p:sp>
      <p:sp>
        <p:nvSpPr>
          <p:cNvPr id="880" name="Google Shape;880;p33"/>
          <p:cNvSpPr/>
          <p:nvPr/>
        </p:nvSpPr>
        <p:spPr>
          <a:xfrm>
            <a:off x="7124525" y="3664463"/>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txBox="1"/>
          <p:nvPr/>
        </p:nvSpPr>
        <p:spPr>
          <a:xfrm>
            <a:off x="7326125" y="3743738"/>
            <a:ext cx="122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40</a:t>
            </a:r>
            <a:r>
              <a:rPr lang="en" sz="1700">
                <a:latin typeface="Fira Sans Extra Condensed Medium"/>
                <a:ea typeface="Fira Sans Extra Condensed Medium"/>
                <a:cs typeface="Fira Sans Extra Condensed Medium"/>
                <a:sym typeface="Fira Sans Extra Condensed Medium"/>
              </a:rPr>
              <a:t>%</a:t>
            </a:r>
            <a:endParaRPr sz="1700">
              <a:latin typeface="Fira Sans Extra Condensed Medium"/>
              <a:ea typeface="Fira Sans Extra Condensed Medium"/>
              <a:cs typeface="Fira Sans Extra Condensed Medium"/>
              <a:sym typeface="Fira Sans Extra Condensed Medium"/>
            </a:endParaRPr>
          </a:p>
        </p:txBody>
      </p:sp>
      <p:sp>
        <p:nvSpPr>
          <p:cNvPr id="882" name="Google Shape;882;p33"/>
          <p:cNvSpPr txBox="1"/>
          <p:nvPr/>
        </p:nvSpPr>
        <p:spPr>
          <a:xfrm>
            <a:off x="7326125" y="4028788"/>
            <a:ext cx="12261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 is a gas giant with rings</a:t>
            </a:r>
            <a:endParaRPr sz="1200">
              <a:latin typeface="Roboto"/>
              <a:ea typeface="Roboto"/>
              <a:cs typeface="Roboto"/>
              <a:sym typeface="Roboto"/>
            </a:endParaRPr>
          </a:p>
        </p:txBody>
      </p:sp>
      <p:sp>
        <p:nvSpPr>
          <p:cNvPr id="883" name="Google Shape;883;p33"/>
          <p:cNvSpPr txBox="1"/>
          <p:nvPr/>
        </p:nvSpPr>
        <p:spPr>
          <a:xfrm>
            <a:off x="594422" y="1312775"/>
            <a:ext cx="2535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 Statistics</a:t>
            </a:r>
            <a:endParaRPr sz="1700">
              <a:latin typeface="Fira Sans Extra Condensed Medium"/>
              <a:ea typeface="Fira Sans Extra Condensed Medium"/>
              <a:cs typeface="Fira Sans Extra Condensed Medium"/>
              <a:sym typeface="Fira Sans Extra Condensed Medium"/>
            </a:endParaRPr>
          </a:p>
        </p:txBody>
      </p:sp>
      <p:grpSp>
        <p:nvGrpSpPr>
          <p:cNvPr id="884" name="Google Shape;884;p33"/>
          <p:cNvGrpSpPr/>
          <p:nvPr/>
        </p:nvGrpSpPr>
        <p:grpSpPr>
          <a:xfrm>
            <a:off x="717400" y="2346075"/>
            <a:ext cx="2535654" cy="141822"/>
            <a:chOff x="717400" y="2346075"/>
            <a:chExt cx="2535654" cy="141822"/>
          </a:xfrm>
        </p:grpSpPr>
        <p:sp>
          <p:nvSpPr>
            <p:cNvPr id="885" name="Google Shape;885;p33"/>
            <p:cNvSpPr/>
            <p:nvPr/>
          </p:nvSpPr>
          <p:spPr>
            <a:xfrm>
              <a:off x="717400" y="2346075"/>
              <a:ext cx="2535654" cy="141822"/>
            </a:xfrm>
            <a:custGeom>
              <a:rect b="b" l="l" r="r" t="t"/>
              <a:pathLst>
                <a:path extrusionOk="0" h="3643" w="40748">
                  <a:moveTo>
                    <a:pt x="0" y="1"/>
                  </a:moveTo>
                  <a:lnTo>
                    <a:pt x="0" y="3643"/>
                  </a:lnTo>
                  <a:lnTo>
                    <a:pt x="40748" y="3643"/>
                  </a:lnTo>
                  <a:lnTo>
                    <a:pt x="40748"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a:off x="717400" y="2346075"/>
              <a:ext cx="1879670" cy="141822"/>
            </a:xfrm>
            <a:custGeom>
              <a:rect b="b" l="l" r="r" t="t"/>
              <a:pathLst>
                <a:path extrusionOk="0" h="3643" w="35935">
                  <a:moveTo>
                    <a:pt x="0" y="1"/>
                  </a:moveTo>
                  <a:lnTo>
                    <a:pt x="0" y="3643"/>
                  </a:lnTo>
                  <a:lnTo>
                    <a:pt x="35935" y="3643"/>
                  </a:lnTo>
                  <a:lnTo>
                    <a:pt x="359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33"/>
          <p:cNvSpPr txBox="1"/>
          <p:nvPr/>
        </p:nvSpPr>
        <p:spPr>
          <a:xfrm>
            <a:off x="3278774" y="2294438"/>
            <a:ext cx="644100" cy="24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73</a:t>
            </a:r>
            <a:r>
              <a:rPr lang="en" sz="1200">
                <a:latin typeface="Roboto Medium"/>
                <a:ea typeface="Roboto Medium"/>
                <a:cs typeface="Roboto Medium"/>
                <a:sym typeface="Roboto Medium"/>
              </a:rPr>
              <a:t>% </a:t>
            </a:r>
            <a:endParaRPr sz="1200">
              <a:latin typeface="Roboto Medium"/>
              <a:ea typeface="Roboto Medium"/>
              <a:cs typeface="Roboto Medium"/>
              <a:sym typeface="Roboto Medium"/>
            </a:endParaRPr>
          </a:p>
        </p:txBody>
      </p:sp>
      <p:sp>
        <p:nvSpPr>
          <p:cNvPr id="888" name="Google Shape;888;p33"/>
          <p:cNvSpPr txBox="1"/>
          <p:nvPr/>
        </p:nvSpPr>
        <p:spPr>
          <a:xfrm>
            <a:off x="594425" y="1787800"/>
            <a:ext cx="16503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Venus</a:t>
            </a:r>
            <a:endParaRPr sz="1500">
              <a:latin typeface="Roboto Medium"/>
              <a:ea typeface="Roboto Medium"/>
              <a:cs typeface="Roboto Medium"/>
              <a:sym typeface="Roboto Medium"/>
            </a:endParaRPr>
          </a:p>
        </p:txBody>
      </p:sp>
      <p:sp>
        <p:nvSpPr>
          <p:cNvPr id="889" name="Google Shape;889;p33"/>
          <p:cNvSpPr txBox="1"/>
          <p:nvPr/>
        </p:nvSpPr>
        <p:spPr>
          <a:xfrm>
            <a:off x="594425" y="2013750"/>
            <a:ext cx="3066600" cy="24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Mercury is the </a:t>
            </a:r>
            <a:r>
              <a:rPr lang="en" sz="1200">
                <a:latin typeface="Roboto"/>
                <a:ea typeface="Roboto"/>
                <a:cs typeface="Roboto"/>
                <a:sym typeface="Roboto"/>
              </a:rPr>
              <a:t>closest planet to the Sun</a:t>
            </a:r>
            <a:endParaRPr sz="1200">
              <a:latin typeface="Roboto"/>
              <a:ea typeface="Roboto"/>
              <a:cs typeface="Roboto"/>
              <a:sym typeface="Roboto"/>
            </a:endParaRPr>
          </a:p>
        </p:txBody>
      </p:sp>
      <p:grpSp>
        <p:nvGrpSpPr>
          <p:cNvPr id="890" name="Google Shape;890;p33"/>
          <p:cNvGrpSpPr/>
          <p:nvPr/>
        </p:nvGrpSpPr>
        <p:grpSpPr>
          <a:xfrm>
            <a:off x="717400" y="4334500"/>
            <a:ext cx="2535654" cy="141822"/>
            <a:chOff x="717400" y="4334500"/>
            <a:chExt cx="2535654" cy="141822"/>
          </a:xfrm>
        </p:grpSpPr>
        <p:sp>
          <p:nvSpPr>
            <p:cNvPr id="891" name="Google Shape;891;p33"/>
            <p:cNvSpPr/>
            <p:nvPr/>
          </p:nvSpPr>
          <p:spPr>
            <a:xfrm>
              <a:off x="717400" y="4334500"/>
              <a:ext cx="2535654" cy="141822"/>
            </a:xfrm>
            <a:custGeom>
              <a:rect b="b" l="l" r="r" t="t"/>
              <a:pathLst>
                <a:path extrusionOk="0" h="3643" w="40748">
                  <a:moveTo>
                    <a:pt x="0" y="1"/>
                  </a:moveTo>
                  <a:lnTo>
                    <a:pt x="0" y="3643"/>
                  </a:lnTo>
                  <a:lnTo>
                    <a:pt x="40748" y="3643"/>
                  </a:lnTo>
                  <a:lnTo>
                    <a:pt x="40748"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717400" y="4334500"/>
              <a:ext cx="1527327" cy="141822"/>
            </a:xfrm>
            <a:custGeom>
              <a:rect b="b" l="l" r="r" t="t"/>
              <a:pathLst>
                <a:path extrusionOk="0" h="3643" w="35935">
                  <a:moveTo>
                    <a:pt x="0" y="1"/>
                  </a:moveTo>
                  <a:lnTo>
                    <a:pt x="0" y="3643"/>
                  </a:lnTo>
                  <a:lnTo>
                    <a:pt x="35935" y="3643"/>
                  </a:lnTo>
                  <a:lnTo>
                    <a:pt x="35935" y="1"/>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33"/>
          <p:cNvSpPr txBox="1"/>
          <p:nvPr/>
        </p:nvSpPr>
        <p:spPr>
          <a:xfrm>
            <a:off x="3278774" y="4282863"/>
            <a:ext cx="644100" cy="24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60</a:t>
            </a:r>
            <a:r>
              <a:rPr lang="en" sz="1200">
                <a:latin typeface="Roboto Medium"/>
                <a:ea typeface="Roboto Medium"/>
                <a:cs typeface="Roboto Medium"/>
                <a:sym typeface="Roboto Medium"/>
              </a:rPr>
              <a:t>% </a:t>
            </a:r>
            <a:endParaRPr sz="1200">
              <a:latin typeface="Roboto Medium"/>
              <a:ea typeface="Roboto Medium"/>
              <a:cs typeface="Roboto Medium"/>
              <a:sym typeface="Roboto Medium"/>
            </a:endParaRPr>
          </a:p>
        </p:txBody>
      </p:sp>
      <p:sp>
        <p:nvSpPr>
          <p:cNvPr id="894" name="Google Shape;894;p33"/>
          <p:cNvSpPr txBox="1"/>
          <p:nvPr/>
        </p:nvSpPr>
        <p:spPr>
          <a:xfrm>
            <a:off x="594425" y="3776225"/>
            <a:ext cx="16503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Earth</a:t>
            </a:r>
            <a:endParaRPr sz="1500">
              <a:latin typeface="Roboto Medium"/>
              <a:ea typeface="Roboto Medium"/>
              <a:cs typeface="Roboto Medium"/>
              <a:sym typeface="Roboto Medium"/>
            </a:endParaRPr>
          </a:p>
        </p:txBody>
      </p:sp>
      <p:sp>
        <p:nvSpPr>
          <p:cNvPr id="895" name="Google Shape;895;p33"/>
          <p:cNvSpPr txBox="1"/>
          <p:nvPr/>
        </p:nvSpPr>
        <p:spPr>
          <a:xfrm>
            <a:off x="594425" y="4002175"/>
            <a:ext cx="3066600" cy="24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It’s the third planet from </a:t>
            </a:r>
            <a:r>
              <a:rPr lang="en" sz="1200">
                <a:latin typeface="Roboto"/>
                <a:ea typeface="Roboto"/>
                <a:cs typeface="Roboto"/>
                <a:sym typeface="Roboto"/>
              </a:rPr>
              <a:t>the Sun</a:t>
            </a:r>
            <a:endParaRPr sz="1200">
              <a:latin typeface="Roboto"/>
              <a:ea typeface="Roboto"/>
              <a:cs typeface="Roboto"/>
              <a:sym typeface="Roboto"/>
            </a:endParaRPr>
          </a:p>
        </p:txBody>
      </p:sp>
      <p:grpSp>
        <p:nvGrpSpPr>
          <p:cNvPr id="896" name="Google Shape;896;p33"/>
          <p:cNvGrpSpPr/>
          <p:nvPr/>
        </p:nvGrpSpPr>
        <p:grpSpPr>
          <a:xfrm>
            <a:off x="717400" y="3340300"/>
            <a:ext cx="2535654" cy="141800"/>
            <a:chOff x="717400" y="3340300"/>
            <a:chExt cx="2535654" cy="141800"/>
          </a:xfrm>
        </p:grpSpPr>
        <p:sp>
          <p:nvSpPr>
            <p:cNvPr id="897" name="Google Shape;897;p33"/>
            <p:cNvSpPr/>
            <p:nvPr/>
          </p:nvSpPr>
          <p:spPr>
            <a:xfrm>
              <a:off x="717400" y="3340300"/>
              <a:ext cx="2535654" cy="141800"/>
            </a:xfrm>
            <a:custGeom>
              <a:rect b="b" l="l" r="r" t="t"/>
              <a:pathLst>
                <a:path extrusionOk="0" h="3643" w="40748">
                  <a:moveTo>
                    <a:pt x="0" y="1"/>
                  </a:moveTo>
                  <a:lnTo>
                    <a:pt x="0" y="3643"/>
                  </a:lnTo>
                  <a:lnTo>
                    <a:pt x="40748" y="3643"/>
                  </a:lnTo>
                  <a:lnTo>
                    <a:pt x="40748"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717400" y="3340300"/>
              <a:ext cx="2236152" cy="141800"/>
            </a:xfrm>
            <a:custGeom>
              <a:rect b="b" l="l" r="r" t="t"/>
              <a:pathLst>
                <a:path extrusionOk="0" h="3643" w="35935">
                  <a:moveTo>
                    <a:pt x="0" y="1"/>
                  </a:moveTo>
                  <a:lnTo>
                    <a:pt x="0" y="3643"/>
                  </a:lnTo>
                  <a:lnTo>
                    <a:pt x="35935" y="3643"/>
                  </a:lnTo>
                  <a:lnTo>
                    <a:pt x="359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33"/>
          <p:cNvSpPr txBox="1"/>
          <p:nvPr/>
        </p:nvSpPr>
        <p:spPr>
          <a:xfrm>
            <a:off x="3278774" y="3288650"/>
            <a:ext cx="644100" cy="24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89% </a:t>
            </a:r>
            <a:endParaRPr sz="1200">
              <a:latin typeface="Roboto Medium"/>
              <a:ea typeface="Roboto Medium"/>
              <a:cs typeface="Roboto Medium"/>
              <a:sym typeface="Roboto Medium"/>
            </a:endParaRPr>
          </a:p>
        </p:txBody>
      </p:sp>
      <p:sp>
        <p:nvSpPr>
          <p:cNvPr id="900" name="Google Shape;900;p33"/>
          <p:cNvSpPr txBox="1"/>
          <p:nvPr/>
        </p:nvSpPr>
        <p:spPr>
          <a:xfrm>
            <a:off x="594425" y="2782013"/>
            <a:ext cx="16503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Mars</a:t>
            </a:r>
            <a:endParaRPr sz="1500">
              <a:latin typeface="Roboto Medium"/>
              <a:ea typeface="Roboto Medium"/>
              <a:cs typeface="Roboto Medium"/>
              <a:sym typeface="Roboto Medium"/>
            </a:endParaRPr>
          </a:p>
        </p:txBody>
      </p:sp>
      <p:sp>
        <p:nvSpPr>
          <p:cNvPr id="901" name="Google Shape;901;p33"/>
          <p:cNvSpPr txBox="1"/>
          <p:nvPr/>
        </p:nvSpPr>
        <p:spPr>
          <a:xfrm>
            <a:off x="594425" y="3007963"/>
            <a:ext cx="3066600" cy="24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Despite being red, it’s actually a cold place</a:t>
            </a:r>
            <a:endParaRPr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pSp>
        <p:nvGrpSpPr>
          <p:cNvPr id="158" name="Google Shape;158;p16"/>
          <p:cNvGrpSpPr/>
          <p:nvPr/>
        </p:nvGrpSpPr>
        <p:grpSpPr>
          <a:xfrm>
            <a:off x="1061400" y="3881250"/>
            <a:ext cx="7630878" cy="855300"/>
            <a:chOff x="1061400" y="3881250"/>
            <a:chExt cx="7630878" cy="855300"/>
          </a:xfrm>
        </p:grpSpPr>
        <p:cxnSp>
          <p:nvCxnSpPr>
            <p:cNvPr id="159" name="Google Shape;159;p16"/>
            <p:cNvCxnSpPr/>
            <p:nvPr/>
          </p:nvCxnSpPr>
          <p:spPr>
            <a:xfrm>
              <a:off x="2067150" y="4239600"/>
              <a:ext cx="5009700" cy="0"/>
            </a:xfrm>
            <a:prstGeom prst="straightConnector1">
              <a:avLst/>
            </a:prstGeom>
            <a:noFill/>
            <a:ln cap="flat" cmpd="sng" w="19050">
              <a:solidFill>
                <a:schemeClr val="dk2"/>
              </a:solidFill>
              <a:prstDash val="solid"/>
              <a:round/>
              <a:headEnd len="med" w="med" type="none"/>
              <a:tailEnd len="med" w="med" type="none"/>
            </a:ln>
          </p:spPr>
        </p:cxnSp>
        <p:sp>
          <p:nvSpPr>
            <p:cNvPr id="160" name="Google Shape;160;p16"/>
            <p:cNvSpPr/>
            <p:nvPr/>
          </p:nvSpPr>
          <p:spPr>
            <a:xfrm>
              <a:off x="4967652" y="3881250"/>
              <a:ext cx="1771500" cy="8553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1" name="Google Shape;161;p16"/>
            <p:cNvSpPr/>
            <p:nvPr/>
          </p:nvSpPr>
          <p:spPr>
            <a:xfrm>
              <a:off x="3014526" y="3881250"/>
              <a:ext cx="1771500" cy="8553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1061400" y="3881250"/>
              <a:ext cx="1771500" cy="8553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6920778" y="3881250"/>
              <a:ext cx="1771500" cy="8553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6"/>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a:t>
            </a:r>
            <a:r>
              <a:rPr lang="en" sz="2800">
                <a:latin typeface="Fira Sans Extra Condensed Medium"/>
                <a:ea typeface="Fira Sans Extra Condensed Medium"/>
                <a:cs typeface="Fira Sans Extra Condensed Medium"/>
                <a:sym typeface="Fira Sans Extra Condensed Medium"/>
              </a:rPr>
              <a:t> Infographics</a:t>
            </a:r>
            <a:endParaRPr sz="2800">
              <a:latin typeface="Fira Sans Extra Condensed Medium"/>
              <a:ea typeface="Fira Sans Extra Condensed Medium"/>
              <a:cs typeface="Fira Sans Extra Condensed Medium"/>
              <a:sym typeface="Fira Sans Extra Condensed Medium"/>
            </a:endParaRPr>
          </a:p>
        </p:txBody>
      </p:sp>
      <p:sp>
        <p:nvSpPr>
          <p:cNvPr id="165" name="Google Shape;165;p16"/>
          <p:cNvSpPr txBox="1"/>
          <p:nvPr/>
        </p:nvSpPr>
        <p:spPr>
          <a:xfrm>
            <a:off x="1112550" y="3958475"/>
            <a:ext cx="1669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a:t>
            </a:r>
            <a:endParaRPr sz="1700">
              <a:latin typeface="Fira Sans Extra Condensed Medium"/>
              <a:ea typeface="Fira Sans Extra Condensed Medium"/>
              <a:cs typeface="Fira Sans Extra Condensed Medium"/>
              <a:sym typeface="Fira Sans Extra Condensed Medium"/>
            </a:endParaRPr>
          </a:p>
        </p:txBody>
      </p:sp>
      <p:sp>
        <p:nvSpPr>
          <p:cNvPr id="166" name="Google Shape;166;p16"/>
          <p:cNvSpPr txBox="1"/>
          <p:nvPr/>
        </p:nvSpPr>
        <p:spPr>
          <a:xfrm>
            <a:off x="1112550" y="4243525"/>
            <a:ext cx="16692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Jupiter is the biggest planet of them all </a:t>
            </a:r>
            <a:endParaRPr sz="1200">
              <a:latin typeface="Roboto"/>
              <a:ea typeface="Roboto"/>
              <a:cs typeface="Roboto"/>
              <a:sym typeface="Roboto"/>
            </a:endParaRPr>
          </a:p>
        </p:txBody>
      </p:sp>
      <p:sp>
        <p:nvSpPr>
          <p:cNvPr id="167" name="Google Shape;167;p16"/>
          <p:cNvSpPr txBox="1"/>
          <p:nvPr/>
        </p:nvSpPr>
        <p:spPr>
          <a:xfrm>
            <a:off x="3065671" y="3958475"/>
            <a:ext cx="1669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a:t>
            </a:r>
            <a:endParaRPr sz="1700">
              <a:latin typeface="Fira Sans Extra Condensed Medium"/>
              <a:ea typeface="Fira Sans Extra Condensed Medium"/>
              <a:cs typeface="Fira Sans Extra Condensed Medium"/>
              <a:sym typeface="Fira Sans Extra Condensed Medium"/>
            </a:endParaRPr>
          </a:p>
        </p:txBody>
      </p:sp>
      <p:sp>
        <p:nvSpPr>
          <p:cNvPr id="168" name="Google Shape;168;p16"/>
          <p:cNvSpPr txBox="1"/>
          <p:nvPr/>
        </p:nvSpPr>
        <p:spPr>
          <a:xfrm>
            <a:off x="3065671" y="4243525"/>
            <a:ext cx="16692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Neptune is actually made of ice</a:t>
            </a:r>
            <a:endParaRPr sz="1200">
              <a:latin typeface="Roboto"/>
              <a:ea typeface="Roboto"/>
              <a:cs typeface="Roboto"/>
              <a:sym typeface="Roboto"/>
            </a:endParaRPr>
          </a:p>
        </p:txBody>
      </p:sp>
      <p:sp>
        <p:nvSpPr>
          <p:cNvPr id="169" name="Google Shape;169;p16"/>
          <p:cNvSpPr txBox="1"/>
          <p:nvPr/>
        </p:nvSpPr>
        <p:spPr>
          <a:xfrm>
            <a:off x="5018792" y="3958475"/>
            <a:ext cx="1669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Q3</a:t>
            </a:r>
            <a:endParaRPr sz="1700">
              <a:latin typeface="Fira Sans Extra Condensed Medium"/>
              <a:ea typeface="Fira Sans Extra Condensed Medium"/>
              <a:cs typeface="Fira Sans Extra Condensed Medium"/>
              <a:sym typeface="Fira Sans Extra Condensed Medium"/>
            </a:endParaRPr>
          </a:p>
        </p:txBody>
      </p:sp>
      <p:sp>
        <p:nvSpPr>
          <p:cNvPr id="170" name="Google Shape;170;p16"/>
          <p:cNvSpPr txBox="1"/>
          <p:nvPr/>
        </p:nvSpPr>
        <p:spPr>
          <a:xfrm>
            <a:off x="5018792" y="4243525"/>
            <a:ext cx="16692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Saturn is a gas giant and has several rings</a:t>
            </a:r>
            <a:endParaRPr sz="1200">
              <a:latin typeface="Roboto"/>
              <a:ea typeface="Roboto"/>
              <a:cs typeface="Roboto"/>
              <a:sym typeface="Roboto"/>
            </a:endParaRPr>
          </a:p>
        </p:txBody>
      </p:sp>
      <p:sp>
        <p:nvSpPr>
          <p:cNvPr id="171" name="Google Shape;171;p16"/>
          <p:cNvSpPr txBox="1"/>
          <p:nvPr/>
        </p:nvSpPr>
        <p:spPr>
          <a:xfrm>
            <a:off x="6971913" y="3958475"/>
            <a:ext cx="1669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Final Goal</a:t>
            </a:r>
            <a:endParaRPr sz="1700">
              <a:latin typeface="Fira Sans Extra Condensed Medium"/>
              <a:ea typeface="Fira Sans Extra Condensed Medium"/>
              <a:cs typeface="Fira Sans Extra Condensed Medium"/>
              <a:sym typeface="Fira Sans Extra Condensed Medium"/>
            </a:endParaRPr>
          </a:p>
        </p:txBody>
      </p:sp>
      <p:sp>
        <p:nvSpPr>
          <p:cNvPr id="172" name="Google Shape;172;p16"/>
          <p:cNvSpPr txBox="1"/>
          <p:nvPr/>
        </p:nvSpPr>
        <p:spPr>
          <a:xfrm>
            <a:off x="6971913" y="4243525"/>
            <a:ext cx="16692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Uranus is the seventh planet from the Sun</a:t>
            </a:r>
            <a:endParaRPr sz="1200">
              <a:latin typeface="Roboto"/>
              <a:ea typeface="Roboto"/>
              <a:cs typeface="Roboto"/>
              <a:sym typeface="Roboto"/>
            </a:endParaRPr>
          </a:p>
        </p:txBody>
      </p:sp>
      <p:cxnSp>
        <p:nvCxnSpPr>
          <p:cNvPr id="173" name="Google Shape;173;p16"/>
          <p:cNvCxnSpPr/>
          <p:nvPr/>
        </p:nvCxnSpPr>
        <p:spPr>
          <a:xfrm>
            <a:off x="6896100" y="1644450"/>
            <a:ext cx="1789200" cy="0"/>
          </a:xfrm>
          <a:prstGeom prst="straightConnector1">
            <a:avLst/>
          </a:prstGeom>
          <a:noFill/>
          <a:ln cap="flat" cmpd="sng" w="19050">
            <a:solidFill>
              <a:schemeClr val="dk2"/>
            </a:solidFill>
            <a:prstDash val="solid"/>
            <a:round/>
            <a:headEnd len="med" w="med" type="oval"/>
            <a:tailEnd len="med" w="med" type="oval"/>
          </a:ln>
        </p:spPr>
      </p:cxnSp>
      <p:sp>
        <p:nvSpPr>
          <p:cNvPr id="174" name="Google Shape;174;p16"/>
          <p:cNvSpPr txBox="1"/>
          <p:nvPr/>
        </p:nvSpPr>
        <p:spPr>
          <a:xfrm>
            <a:off x="1164350" y="1289675"/>
            <a:ext cx="1669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First Goal</a:t>
            </a:r>
            <a:endParaRPr sz="1700">
              <a:latin typeface="Fira Sans Extra Condensed Medium"/>
              <a:ea typeface="Fira Sans Extra Condensed Medium"/>
              <a:cs typeface="Fira Sans Extra Condensed Medium"/>
              <a:sym typeface="Fira Sans Extra Condensed Medium"/>
            </a:endParaRPr>
          </a:p>
        </p:txBody>
      </p:sp>
      <p:sp>
        <p:nvSpPr>
          <p:cNvPr id="175" name="Google Shape;175;p16"/>
          <p:cNvSpPr txBox="1"/>
          <p:nvPr/>
        </p:nvSpPr>
        <p:spPr>
          <a:xfrm>
            <a:off x="3100209" y="1289675"/>
            <a:ext cx="1669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Second</a:t>
            </a:r>
            <a:r>
              <a:rPr lang="en" sz="1700">
                <a:latin typeface="Fira Sans Extra Condensed Medium"/>
                <a:ea typeface="Fira Sans Extra Condensed Medium"/>
                <a:cs typeface="Fira Sans Extra Condensed Medium"/>
                <a:sym typeface="Fira Sans Extra Condensed Medium"/>
              </a:rPr>
              <a:t> Goal</a:t>
            </a:r>
            <a:endParaRPr sz="1700">
              <a:latin typeface="Fira Sans Extra Condensed Medium"/>
              <a:ea typeface="Fira Sans Extra Condensed Medium"/>
              <a:cs typeface="Fira Sans Extra Condensed Medium"/>
              <a:sym typeface="Fira Sans Extra Condensed Medium"/>
            </a:endParaRPr>
          </a:p>
        </p:txBody>
      </p:sp>
      <p:sp>
        <p:nvSpPr>
          <p:cNvPr id="176" name="Google Shape;176;p16"/>
          <p:cNvSpPr txBox="1"/>
          <p:nvPr/>
        </p:nvSpPr>
        <p:spPr>
          <a:xfrm>
            <a:off x="5036067" y="1289675"/>
            <a:ext cx="1669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Third</a:t>
            </a:r>
            <a:r>
              <a:rPr lang="en" sz="1700">
                <a:latin typeface="Fira Sans Extra Condensed Medium"/>
                <a:ea typeface="Fira Sans Extra Condensed Medium"/>
                <a:cs typeface="Fira Sans Extra Condensed Medium"/>
                <a:sym typeface="Fira Sans Extra Condensed Medium"/>
              </a:rPr>
              <a:t> Goal</a:t>
            </a:r>
            <a:endParaRPr sz="1700">
              <a:latin typeface="Fira Sans Extra Condensed Medium"/>
              <a:ea typeface="Fira Sans Extra Condensed Medium"/>
              <a:cs typeface="Fira Sans Extra Condensed Medium"/>
              <a:sym typeface="Fira Sans Extra Condensed Medium"/>
            </a:endParaRPr>
          </a:p>
        </p:txBody>
      </p:sp>
      <p:sp>
        <p:nvSpPr>
          <p:cNvPr id="177" name="Google Shape;177;p16"/>
          <p:cNvSpPr txBox="1"/>
          <p:nvPr/>
        </p:nvSpPr>
        <p:spPr>
          <a:xfrm>
            <a:off x="6971925" y="1289675"/>
            <a:ext cx="1669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Final Goal</a:t>
            </a:r>
            <a:endParaRPr sz="1700">
              <a:latin typeface="Fira Sans Extra Condensed Medium"/>
              <a:ea typeface="Fira Sans Extra Condensed Medium"/>
              <a:cs typeface="Fira Sans Extra Condensed Medium"/>
              <a:sym typeface="Fira Sans Extra Condensed Medium"/>
            </a:endParaRPr>
          </a:p>
        </p:txBody>
      </p:sp>
      <p:cxnSp>
        <p:nvCxnSpPr>
          <p:cNvPr id="178" name="Google Shape;178;p16"/>
          <p:cNvCxnSpPr/>
          <p:nvPr/>
        </p:nvCxnSpPr>
        <p:spPr>
          <a:xfrm>
            <a:off x="1078225" y="1644450"/>
            <a:ext cx="1789200" cy="0"/>
          </a:xfrm>
          <a:prstGeom prst="straightConnector1">
            <a:avLst/>
          </a:prstGeom>
          <a:noFill/>
          <a:ln cap="flat" cmpd="sng" w="19050">
            <a:solidFill>
              <a:schemeClr val="dk2"/>
            </a:solidFill>
            <a:prstDash val="solid"/>
            <a:round/>
            <a:headEnd len="med" w="med" type="oval"/>
            <a:tailEnd len="med" w="med" type="oval"/>
          </a:ln>
        </p:spPr>
      </p:cxnSp>
      <p:cxnSp>
        <p:nvCxnSpPr>
          <p:cNvPr id="179" name="Google Shape;179;p16"/>
          <p:cNvCxnSpPr/>
          <p:nvPr/>
        </p:nvCxnSpPr>
        <p:spPr>
          <a:xfrm>
            <a:off x="3017517" y="1644450"/>
            <a:ext cx="1789200" cy="0"/>
          </a:xfrm>
          <a:prstGeom prst="straightConnector1">
            <a:avLst/>
          </a:prstGeom>
          <a:noFill/>
          <a:ln cap="flat" cmpd="sng" w="19050">
            <a:solidFill>
              <a:schemeClr val="dk2"/>
            </a:solidFill>
            <a:prstDash val="solid"/>
            <a:round/>
            <a:headEnd len="med" w="med" type="oval"/>
            <a:tailEnd len="med" w="med" type="oval"/>
          </a:ln>
        </p:spPr>
      </p:cxnSp>
      <p:cxnSp>
        <p:nvCxnSpPr>
          <p:cNvPr id="180" name="Google Shape;180;p16"/>
          <p:cNvCxnSpPr/>
          <p:nvPr/>
        </p:nvCxnSpPr>
        <p:spPr>
          <a:xfrm>
            <a:off x="4956808" y="1644450"/>
            <a:ext cx="1789200" cy="0"/>
          </a:xfrm>
          <a:prstGeom prst="straightConnector1">
            <a:avLst/>
          </a:prstGeom>
          <a:noFill/>
          <a:ln cap="flat" cmpd="sng" w="19050">
            <a:solidFill>
              <a:schemeClr val="dk2"/>
            </a:solidFill>
            <a:prstDash val="solid"/>
            <a:round/>
            <a:headEnd len="med" w="med" type="oval"/>
            <a:tailEnd len="med" w="med" type="oval"/>
          </a:ln>
        </p:spPr>
      </p:cxnSp>
      <p:pic>
        <p:nvPicPr>
          <p:cNvPr id="181" name="Google Shape;181;p16">
            <a:hlinkClick r:id="rId3"/>
          </p:cNvPr>
          <p:cNvPicPr preferRelativeResize="0"/>
          <p:nvPr/>
        </p:nvPicPr>
        <p:blipFill rotWithShape="1">
          <a:blip r:embed="rId4">
            <a:alphaModFix/>
          </a:blip>
          <a:srcRect b="0" l="0" r="2572" t="0"/>
          <a:stretch/>
        </p:blipFill>
        <p:spPr>
          <a:xfrm>
            <a:off x="352043" y="1830788"/>
            <a:ext cx="8439913" cy="19413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34"/>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907" name="Google Shape;907;p34"/>
          <p:cNvSpPr txBox="1"/>
          <p:nvPr/>
        </p:nvSpPr>
        <p:spPr>
          <a:xfrm>
            <a:off x="457200" y="1536875"/>
            <a:ext cx="214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a:t>
            </a:r>
            <a:endParaRPr sz="1700">
              <a:latin typeface="Fira Sans Extra Condensed Medium"/>
              <a:ea typeface="Fira Sans Extra Condensed Medium"/>
              <a:cs typeface="Fira Sans Extra Condensed Medium"/>
              <a:sym typeface="Fira Sans Extra Condensed Medium"/>
            </a:endParaRPr>
          </a:p>
        </p:txBody>
      </p:sp>
      <p:sp>
        <p:nvSpPr>
          <p:cNvPr id="908" name="Google Shape;908;p34"/>
          <p:cNvSpPr txBox="1"/>
          <p:nvPr/>
        </p:nvSpPr>
        <p:spPr>
          <a:xfrm>
            <a:off x="457200" y="1821925"/>
            <a:ext cx="21480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fifth planet from the Sun and the biggest of them all</a:t>
            </a:r>
            <a:endParaRPr sz="1200">
              <a:latin typeface="Roboto"/>
              <a:ea typeface="Roboto"/>
              <a:cs typeface="Roboto"/>
              <a:sym typeface="Roboto"/>
            </a:endParaRPr>
          </a:p>
        </p:txBody>
      </p:sp>
      <p:cxnSp>
        <p:nvCxnSpPr>
          <p:cNvPr id="909" name="Google Shape;909;p34"/>
          <p:cNvCxnSpPr/>
          <p:nvPr/>
        </p:nvCxnSpPr>
        <p:spPr>
          <a:xfrm>
            <a:off x="549150" y="1474400"/>
            <a:ext cx="1853100" cy="0"/>
          </a:xfrm>
          <a:prstGeom prst="straightConnector1">
            <a:avLst/>
          </a:prstGeom>
          <a:noFill/>
          <a:ln cap="flat" cmpd="sng" w="19050">
            <a:solidFill>
              <a:schemeClr val="accent3"/>
            </a:solidFill>
            <a:prstDash val="solid"/>
            <a:round/>
            <a:headEnd len="med" w="med" type="none"/>
            <a:tailEnd len="med" w="med" type="none"/>
          </a:ln>
        </p:spPr>
      </p:cxnSp>
      <p:sp>
        <p:nvSpPr>
          <p:cNvPr id="910" name="Google Shape;910;p34"/>
          <p:cNvSpPr txBox="1"/>
          <p:nvPr/>
        </p:nvSpPr>
        <p:spPr>
          <a:xfrm>
            <a:off x="457200" y="3268300"/>
            <a:ext cx="214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a:t>
            </a:r>
            <a:endParaRPr sz="1700">
              <a:latin typeface="Fira Sans Extra Condensed Medium"/>
              <a:ea typeface="Fira Sans Extra Condensed Medium"/>
              <a:cs typeface="Fira Sans Extra Condensed Medium"/>
              <a:sym typeface="Fira Sans Extra Condensed Medium"/>
            </a:endParaRPr>
          </a:p>
        </p:txBody>
      </p:sp>
      <p:sp>
        <p:nvSpPr>
          <p:cNvPr id="911" name="Google Shape;911;p34"/>
          <p:cNvSpPr txBox="1"/>
          <p:nvPr/>
        </p:nvSpPr>
        <p:spPr>
          <a:xfrm>
            <a:off x="457200" y="3553350"/>
            <a:ext cx="21480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 is a gas giant with an average radius of about </a:t>
            </a:r>
            <a:r>
              <a:rPr lang="en" sz="1200">
                <a:latin typeface="Roboto"/>
                <a:ea typeface="Roboto"/>
                <a:cs typeface="Roboto"/>
                <a:sym typeface="Roboto"/>
              </a:rPr>
              <a:t>nine times the Earth's</a:t>
            </a:r>
            <a:endParaRPr sz="1200">
              <a:latin typeface="Roboto"/>
              <a:ea typeface="Roboto"/>
              <a:cs typeface="Roboto"/>
              <a:sym typeface="Roboto"/>
            </a:endParaRPr>
          </a:p>
        </p:txBody>
      </p:sp>
      <p:cxnSp>
        <p:nvCxnSpPr>
          <p:cNvPr id="912" name="Google Shape;912;p34"/>
          <p:cNvCxnSpPr/>
          <p:nvPr/>
        </p:nvCxnSpPr>
        <p:spPr>
          <a:xfrm>
            <a:off x="549150" y="3205825"/>
            <a:ext cx="1853100" cy="0"/>
          </a:xfrm>
          <a:prstGeom prst="straightConnector1">
            <a:avLst/>
          </a:prstGeom>
          <a:noFill/>
          <a:ln cap="flat" cmpd="sng" w="19050">
            <a:solidFill>
              <a:schemeClr val="accent2"/>
            </a:solidFill>
            <a:prstDash val="solid"/>
            <a:round/>
            <a:headEnd len="med" w="med" type="none"/>
            <a:tailEnd len="med" w="med" type="none"/>
          </a:ln>
        </p:spPr>
      </p:cxnSp>
      <p:sp>
        <p:nvSpPr>
          <p:cNvPr id="913" name="Google Shape;913;p34"/>
          <p:cNvSpPr txBox="1"/>
          <p:nvPr/>
        </p:nvSpPr>
        <p:spPr>
          <a:xfrm>
            <a:off x="2946100" y="1536875"/>
            <a:ext cx="214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Q3</a:t>
            </a:r>
            <a:endParaRPr sz="1700">
              <a:latin typeface="Fira Sans Extra Condensed Medium"/>
              <a:ea typeface="Fira Sans Extra Condensed Medium"/>
              <a:cs typeface="Fira Sans Extra Condensed Medium"/>
              <a:sym typeface="Fira Sans Extra Condensed Medium"/>
            </a:endParaRPr>
          </a:p>
        </p:txBody>
      </p:sp>
      <p:sp>
        <p:nvSpPr>
          <p:cNvPr id="914" name="Google Shape;914;p34"/>
          <p:cNvSpPr txBox="1"/>
          <p:nvPr/>
        </p:nvSpPr>
        <p:spPr>
          <a:xfrm>
            <a:off x="2946100" y="1821925"/>
            <a:ext cx="21480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 is the fourth planet from the Sun and it’s actually a cold place</a:t>
            </a:r>
            <a:endParaRPr sz="1200">
              <a:latin typeface="Roboto"/>
              <a:ea typeface="Roboto"/>
              <a:cs typeface="Roboto"/>
              <a:sym typeface="Roboto"/>
            </a:endParaRPr>
          </a:p>
        </p:txBody>
      </p:sp>
      <p:cxnSp>
        <p:nvCxnSpPr>
          <p:cNvPr id="915" name="Google Shape;915;p34"/>
          <p:cNvCxnSpPr/>
          <p:nvPr/>
        </p:nvCxnSpPr>
        <p:spPr>
          <a:xfrm>
            <a:off x="3038050" y="1474400"/>
            <a:ext cx="1853100" cy="0"/>
          </a:xfrm>
          <a:prstGeom prst="straightConnector1">
            <a:avLst/>
          </a:prstGeom>
          <a:noFill/>
          <a:ln cap="flat" cmpd="sng" w="19050">
            <a:solidFill>
              <a:schemeClr val="accent1"/>
            </a:solidFill>
            <a:prstDash val="solid"/>
            <a:round/>
            <a:headEnd len="med" w="med" type="none"/>
            <a:tailEnd len="med" w="med" type="none"/>
          </a:ln>
        </p:spPr>
      </p:cxnSp>
      <p:sp>
        <p:nvSpPr>
          <p:cNvPr id="916" name="Google Shape;916;p34"/>
          <p:cNvSpPr txBox="1"/>
          <p:nvPr/>
        </p:nvSpPr>
        <p:spPr>
          <a:xfrm>
            <a:off x="2946100" y="3268300"/>
            <a:ext cx="214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Final Goal</a:t>
            </a:r>
            <a:endParaRPr sz="1700">
              <a:latin typeface="Fira Sans Extra Condensed Medium"/>
              <a:ea typeface="Fira Sans Extra Condensed Medium"/>
              <a:cs typeface="Fira Sans Extra Condensed Medium"/>
              <a:sym typeface="Fira Sans Extra Condensed Medium"/>
            </a:endParaRPr>
          </a:p>
        </p:txBody>
      </p:sp>
      <p:sp>
        <p:nvSpPr>
          <p:cNvPr id="917" name="Google Shape;917;p34"/>
          <p:cNvSpPr txBox="1"/>
          <p:nvPr/>
        </p:nvSpPr>
        <p:spPr>
          <a:xfrm>
            <a:off x="2946100" y="3553350"/>
            <a:ext cx="21480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 is the eighth and farthest</a:t>
            </a:r>
            <a:r>
              <a:rPr lang="en" sz="1200">
                <a:latin typeface="Roboto"/>
                <a:ea typeface="Roboto"/>
                <a:cs typeface="Roboto"/>
                <a:sym typeface="Roboto"/>
              </a:rPr>
              <a:t>-</a:t>
            </a:r>
            <a:r>
              <a:rPr lang="en" sz="1200">
                <a:latin typeface="Roboto"/>
                <a:ea typeface="Roboto"/>
                <a:cs typeface="Roboto"/>
                <a:sym typeface="Roboto"/>
              </a:rPr>
              <a:t>known solar planet from </a:t>
            </a:r>
            <a:r>
              <a:rPr lang="en" sz="1200">
                <a:latin typeface="Roboto"/>
                <a:ea typeface="Roboto"/>
                <a:cs typeface="Roboto"/>
                <a:sym typeface="Roboto"/>
              </a:rPr>
              <a:t>the Sun</a:t>
            </a:r>
            <a:endParaRPr sz="1200">
              <a:latin typeface="Roboto"/>
              <a:ea typeface="Roboto"/>
              <a:cs typeface="Roboto"/>
              <a:sym typeface="Roboto"/>
            </a:endParaRPr>
          </a:p>
        </p:txBody>
      </p:sp>
      <p:cxnSp>
        <p:nvCxnSpPr>
          <p:cNvPr id="918" name="Google Shape;918;p34"/>
          <p:cNvCxnSpPr/>
          <p:nvPr/>
        </p:nvCxnSpPr>
        <p:spPr>
          <a:xfrm>
            <a:off x="3038050" y="3205825"/>
            <a:ext cx="1853100" cy="0"/>
          </a:xfrm>
          <a:prstGeom prst="straightConnector1">
            <a:avLst/>
          </a:prstGeom>
          <a:noFill/>
          <a:ln cap="flat" cmpd="sng" w="19050">
            <a:solidFill>
              <a:schemeClr val="dk2"/>
            </a:solidFill>
            <a:prstDash val="solid"/>
            <a:round/>
            <a:headEnd len="med" w="med" type="none"/>
            <a:tailEnd len="med" w="med" type="none"/>
          </a:ln>
        </p:spPr>
      </p:cxnSp>
      <p:pic>
        <p:nvPicPr>
          <p:cNvPr id="919" name="Google Shape;919;p34">
            <a:hlinkClick r:id="rId3"/>
          </p:cNvPr>
          <p:cNvPicPr preferRelativeResize="0"/>
          <p:nvPr/>
        </p:nvPicPr>
        <p:blipFill>
          <a:blip r:embed="rId4">
            <a:alphaModFix/>
          </a:blip>
          <a:stretch>
            <a:fillRect/>
          </a:stretch>
        </p:blipFill>
        <p:spPr>
          <a:xfrm>
            <a:off x="5104825" y="1302750"/>
            <a:ext cx="3745100" cy="31837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35"/>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925" name="Google Shape;925;p35"/>
          <p:cNvSpPr/>
          <p:nvPr/>
        </p:nvSpPr>
        <p:spPr>
          <a:xfrm>
            <a:off x="457200" y="1228925"/>
            <a:ext cx="5846211" cy="3507617"/>
          </a:xfrm>
          <a:custGeom>
            <a:rect b="b" l="l" r="r" t="t"/>
            <a:pathLst>
              <a:path extrusionOk="0" fill="none" h="52292" w="169948">
                <a:moveTo>
                  <a:pt x="0" y="0"/>
                </a:moveTo>
                <a:lnTo>
                  <a:pt x="169948" y="0"/>
                </a:lnTo>
                <a:lnTo>
                  <a:pt x="169948" y="52292"/>
                </a:lnTo>
                <a:lnTo>
                  <a:pt x="0" y="52292"/>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txBox="1"/>
          <p:nvPr/>
        </p:nvSpPr>
        <p:spPr>
          <a:xfrm>
            <a:off x="639349" y="2102338"/>
            <a:ext cx="16503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Medium"/>
                <a:ea typeface="Roboto Medium"/>
                <a:cs typeface="Roboto Medium"/>
                <a:sym typeface="Roboto Medium"/>
              </a:rPr>
              <a:t>Venus</a:t>
            </a:r>
            <a:endParaRPr sz="1500">
              <a:solidFill>
                <a:schemeClr val="accent3"/>
              </a:solidFill>
              <a:latin typeface="Roboto Medium"/>
              <a:ea typeface="Roboto Medium"/>
              <a:cs typeface="Roboto Medium"/>
              <a:sym typeface="Roboto Medium"/>
            </a:endParaRPr>
          </a:p>
        </p:txBody>
      </p:sp>
      <p:sp>
        <p:nvSpPr>
          <p:cNvPr id="927" name="Google Shape;927;p35"/>
          <p:cNvSpPr txBox="1"/>
          <p:nvPr/>
        </p:nvSpPr>
        <p:spPr>
          <a:xfrm>
            <a:off x="639359" y="2387388"/>
            <a:ext cx="16503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Venus is the </a:t>
            </a:r>
            <a:r>
              <a:rPr lang="en" sz="1200">
                <a:latin typeface="Roboto"/>
                <a:ea typeface="Roboto"/>
                <a:cs typeface="Roboto"/>
                <a:sym typeface="Roboto"/>
              </a:rPr>
              <a:t>closest planet to the Sun</a:t>
            </a:r>
            <a:endParaRPr sz="1200">
              <a:latin typeface="Roboto"/>
              <a:ea typeface="Roboto"/>
              <a:cs typeface="Roboto"/>
              <a:sym typeface="Roboto"/>
            </a:endParaRPr>
          </a:p>
        </p:txBody>
      </p:sp>
      <p:sp>
        <p:nvSpPr>
          <p:cNvPr id="928" name="Google Shape;928;p35"/>
          <p:cNvSpPr txBox="1"/>
          <p:nvPr/>
        </p:nvSpPr>
        <p:spPr>
          <a:xfrm>
            <a:off x="639349" y="3536163"/>
            <a:ext cx="16503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Medium"/>
                <a:ea typeface="Roboto Medium"/>
                <a:cs typeface="Roboto Medium"/>
                <a:sym typeface="Roboto Medium"/>
              </a:rPr>
              <a:t>Mars</a:t>
            </a:r>
            <a:endParaRPr sz="1500">
              <a:solidFill>
                <a:schemeClr val="dk2"/>
              </a:solidFill>
              <a:latin typeface="Roboto Medium"/>
              <a:ea typeface="Roboto Medium"/>
              <a:cs typeface="Roboto Medium"/>
              <a:sym typeface="Roboto Medium"/>
            </a:endParaRPr>
          </a:p>
        </p:txBody>
      </p:sp>
      <p:sp>
        <p:nvSpPr>
          <p:cNvPr id="929" name="Google Shape;929;p35"/>
          <p:cNvSpPr txBox="1"/>
          <p:nvPr/>
        </p:nvSpPr>
        <p:spPr>
          <a:xfrm>
            <a:off x="639359" y="3821213"/>
            <a:ext cx="16503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Despite being red, it’s actually a cold place</a:t>
            </a:r>
            <a:endParaRPr sz="1200">
              <a:latin typeface="Roboto"/>
              <a:ea typeface="Roboto"/>
              <a:cs typeface="Roboto"/>
              <a:sym typeface="Roboto"/>
            </a:endParaRPr>
          </a:p>
        </p:txBody>
      </p:sp>
      <p:sp>
        <p:nvSpPr>
          <p:cNvPr id="930" name="Google Shape;930;p35"/>
          <p:cNvSpPr txBox="1"/>
          <p:nvPr/>
        </p:nvSpPr>
        <p:spPr>
          <a:xfrm>
            <a:off x="4470949" y="2819250"/>
            <a:ext cx="16503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accent1"/>
                </a:solidFill>
                <a:latin typeface="Roboto Medium"/>
                <a:ea typeface="Roboto Medium"/>
                <a:cs typeface="Roboto Medium"/>
                <a:sym typeface="Roboto Medium"/>
              </a:rPr>
              <a:t>Jupiter</a:t>
            </a:r>
            <a:endParaRPr sz="1500">
              <a:solidFill>
                <a:schemeClr val="accent1"/>
              </a:solidFill>
              <a:latin typeface="Roboto Medium"/>
              <a:ea typeface="Roboto Medium"/>
              <a:cs typeface="Roboto Medium"/>
              <a:sym typeface="Roboto Medium"/>
            </a:endParaRPr>
          </a:p>
        </p:txBody>
      </p:sp>
      <p:sp>
        <p:nvSpPr>
          <p:cNvPr id="931" name="Google Shape;931;p35"/>
          <p:cNvSpPr txBox="1"/>
          <p:nvPr/>
        </p:nvSpPr>
        <p:spPr>
          <a:xfrm>
            <a:off x="4470959" y="3104300"/>
            <a:ext cx="1650300" cy="38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Jupiter is the biggest planet of them all</a:t>
            </a:r>
            <a:endParaRPr sz="1200">
              <a:latin typeface="Roboto"/>
              <a:ea typeface="Roboto"/>
              <a:cs typeface="Roboto"/>
              <a:sym typeface="Roboto"/>
            </a:endParaRPr>
          </a:p>
        </p:txBody>
      </p:sp>
      <p:sp>
        <p:nvSpPr>
          <p:cNvPr id="932" name="Google Shape;932;p35"/>
          <p:cNvSpPr/>
          <p:nvPr/>
        </p:nvSpPr>
        <p:spPr>
          <a:xfrm>
            <a:off x="6459100" y="1228925"/>
            <a:ext cx="2227773" cy="1676004"/>
          </a:xfrm>
          <a:custGeom>
            <a:rect b="b" l="l" r="r" t="t"/>
            <a:pathLst>
              <a:path extrusionOk="0" fill="none" h="109722" w="82763">
                <a:moveTo>
                  <a:pt x="0" y="0"/>
                </a:moveTo>
                <a:lnTo>
                  <a:pt x="82763" y="0"/>
                </a:lnTo>
                <a:lnTo>
                  <a:pt x="82763"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a:off x="6459100" y="3060575"/>
            <a:ext cx="2227773" cy="1676004"/>
          </a:xfrm>
          <a:custGeom>
            <a:rect b="b" l="l" r="r" t="t"/>
            <a:pathLst>
              <a:path extrusionOk="0" fill="none" h="109722" w="82763">
                <a:moveTo>
                  <a:pt x="0" y="0"/>
                </a:moveTo>
                <a:lnTo>
                  <a:pt x="82763" y="0"/>
                </a:lnTo>
                <a:lnTo>
                  <a:pt x="82763"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txBox="1"/>
          <p:nvPr/>
        </p:nvSpPr>
        <p:spPr>
          <a:xfrm>
            <a:off x="594422" y="1312775"/>
            <a:ext cx="25356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Q3 Statistics</a:t>
            </a:r>
            <a:endParaRPr sz="1700">
              <a:latin typeface="Fira Sans Extra Condensed Medium"/>
              <a:ea typeface="Fira Sans Extra Condensed Medium"/>
              <a:cs typeface="Fira Sans Extra Condensed Medium"/>
              <a:sym typeface="Fira Sans Extra Condensed Medium"/>
            </a:endParaRPr>
          </a:p>
        </p:txBody>
      </p:sp>
      <p:pic>
        <p:nvPicPr>
          <p:cNvPr id="935" name="Google Shape;935;p35">
            <a:hlinkClick r:id="rId3"/>
          </p:cNvPr>
          <p:cNvPicPr preferRelativeResize="0"/>
          <p:nvPr/>
        </p:nvPicPr>
        <p:blipFill>
          <a:blip r:embed="rId4">
            <a:alphaModFix/>
          </a:blip>
          <a:stretch>
            <a:fillRect/>
          </a:stretch>
        </p:blipFill>
        <p:spPr>
          <a:xfrm>
            <a:off x="2406461" y="1684050"/>
            <a:ext cx="1947672" cy="2940057"/>
          </a:xfrm>
          <a:prstGeom prst="rect">
            <a:avLst/>
          </a:prstGeom>
          <a:noFill/>
          <a:ln>
            <a:noFill/>
          </a:ln>
        </p:spPr>
      </p:pic>
      <p:grpSp>
        <p:nvGrpSpPr>
          <p:cNvPr id="936" name="Google Shape;936;p35"/>
          <p:cNvGrpSpPr/>
          <p:nvPr/>
        </p:nvGrpSpPr>
        <p:grpSpPr>
          <a:xfrm>
            <a:off x="7092996" y="1752711"/>
            <a:ext cx="960000" cy="960000"/>
            <a:chOff x="7092996" y="1752711"/>
            <a:chExt cx="960000" cy="960000"/>
          </a:xfrm>
        </p:grpSpPr>
        <p:sp>
          <p:nvSpPr>
            <p:cNvPr id="937" name="Google Shape;937;p35"/>
            <p:cNvSpPr/>
            <p:nvPr/>
          </p:nvSpPr>
          <p:spPr>
            <a:xfrm flipH="1">
              <a:off x="7092996" y="1752711"/>
              <a:ext cx="960000" cy="960000"/>
            </a:xfrm>
            <a:prstGeom prst="blockArc">
              <a:avLst>
                <a:gd fmla="val 21597172" name="adj1"/>
                <a:gd fmla="val 16407784" name="adj2"/>
                <a:gd fmla="val 11214"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flipH="1">
              <a:off x="7092996" y="1752711"/>
              <a:ext cx="960000" cy="960000"/>
            </a:xfrm>
            <a:prstGeom prst="blockArc">
              <a:avLst>
                <a:gd fmla="val 16159797" name="adj1"/>
                <a:gd fmla="val 2219" name="adj2"/>
                <a:gd fmla="val 11176"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35"/>
          <p:cNvGrpSpPr/>
          <p:nvPr/>
        </p:nvGrpSpPr>
        <p:grpSpPr>
          <a:xfrm>
            <a:off x="7092975" y="3581311"/>
            <a:ext cx="960000" cy="960000"/>
            <a:chOff x="7092975" y="3581311"/>
            <a:chExt cx="960000" cy="960000"/>
          </a:xfrm>
        </p:grpSpPr>
        <p:sp>
          <p:nvSpPr>
            <p:cNvPr id="940" name="Google Shape;940;p35"/>
            <p:cNvSpPr/>
            <p:nvPr/>
          </p:nvSpPr>
          <p:spPr>
            <a:xfrm>
              <a:off x="7092975" y="3581311"/>
              <a:ext cx="960000" cy="960000"/>
            </a:xfrm>
            <a:prstGeom prst="blockArc">
              <a:avLst>
                <a:gd fmla="val 16101708" name="adj1"/>
                <a:gd fmla="val 9415806" name="adj2"/>
                <a:gd fmla="val 1116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a:off x="7092975" y="3581311"/>
              <a:ext cx="960000" cy="960000"/>
            </a:xfrm>
            <a:prstGeom prst="blockArc">
              <a:avLst>
                <a:gd fmla="val 5426903" name="adj1"/>
                <a:gd fmla="val 16219536" name="adj2"/>
                <a:gd fmla="val 11285"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2" name="Google Shape;942;p35"/>
          <p:cNvSpPr txBox="1"/>
          <p:nvPr/>
        </p:nvSpPr>
        <p:spPr>
          <a:xfrm>
            <a:off x="6608400" y="1312775"/>
            <a:ext cx="20784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Sales</a:t>
            </a:r>
            <a:endParaRPr sz="1700">
              <a:latin typeface="Fira Sans Extra Condensed Medium"/>
              <a:ea typeface="Fira Sans Extra Condensed Medium"/>
              <a:cs typeface="Fira Sans Extra Condensed Medium"/>
              <a:sym typeface="Fira Sans Extra Condensed Medium"/>
            </a:endParaRPr>
          </a:p>
        </p:txBody>
      </p:sp>
      <p:sp>
        <p:nvSpPr>
          <p:cNvPr id="943" name="Google Shape;943;p35"/>
          <p:cNvSpPr txBox="1"/>
          <p:nvPr/>
        </p:nvSpPr>
        <p:spPr>
          <a:xfrm>
            <a:off x="6608400" y="3138875"/>
            <a:ext cx="20784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Growth</a:t>
            </a:r>
            <a:endParaRPr sz="1700">
              <a:latin typeface="Fira Sans Extra Condensed Medium"/>
              <a:ea typeface="Fira Sans Extra Condensed Medium"/>
              <a:cs typeface="Fira Sans Extra Condensed Medium"/>
              <a:sym typeface="Fira Sans Extra Condensed Medium"/>
            </a:endParaRPr>
          </a:p>
        </p:txBody>
      </p:sp>
      <p:sp>
        <p:nvSpPr>
          <p:cNvPr id="944" name="Google Shape;944;p35"/>
          <p:cNvSpPr txBox="1"/>
          <p:nvPr/>
        </p:nvSpPr>
        <p:spPr>
          <a:xfrm>
            <a:off x="7193500" y="2136188"/>
            <a:ext cx="7590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25</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945" name="Google Shape;945;p35"/>
          <p:cNvSpPr txBox="1"/>
          <p:nvPr/>
        </p:nvSpPr>
        <p:spPr>
          <a:xfrm>
            <a:off x="7193500" y="3960488"/>
            <a:ext cx="7590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50% </a:t>
            </a:r>
            <a:endParaRPr>
              <a:latin typeface="Roboto Medium"/>
              <a:ea typeface="Roboto Medium"/>
              <a:cs typeface="Roboto Medium"/>
              <a:sym typeface="Robot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36"/>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951" name="Google Shape;951;p36"/>
          <p:cNvSpPr/>
          <p:nvPr/>
        </p:nvSpPr>
        <p:spPr>
          <a:xfrm flipH="1" rot="10800000">
            <a:off x="457200" y="2461917"/>
            <a:ext cx="8240542" cy="2274733"/>
          </a:xfrm>
          <a:custGeom>
            <a:rect b="b" l="l" r="r" t="t"/>
            <a:pathLst>
              <a:path extrusionOk="0" fill="none" h="62113" w="103998">
                <a:moveTo>
                  <a:pt x="0" y="1"/>
                </a:moveTo>
                <a:lnTo>
                  <a:pt x="103998" y="1"/>
                </a:lnTo>
                <a:lnTo>
                  <a:pt x="103998" y="62113"/>
                </a:lnTo>
                <a:lnTo>
                  <a:pt x="0" y="62113"/>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6"/>
          <p:cNvSpPr/>
          <p:nvPr/>
        </p:nvSpPr>
        <p:spPr>
          <a:xfrm flipH="1" rot="10800000">
            <a:off x="457200" y="1229925"/>
            <a:ext cx="1943830" cy="1083200"/>
          </a:xfrm>
          <a:custGeom>
            <a:rect b="b" l="l" r="r" t="t"/>
            <a:pathLst>
              <a:path extrusionOk="0" fill="none" h="43121" w="156225">
                <a:moveTo>
                  <a:pt x="0" y="0"/>
                </a:moveTo>
                <a:lnTo>
                  <a:pt x="156225" y="0"/>
                </a:lnTo>
                <a:lnTo>
                  <a:pt x="156225" y="43121"/>
                </a:lnTo>
                <a:lnTo>
                  <a:pt x="0" y="431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p:nvPr/>
        </p:nvSpPr>
        <p:spPr>
          <a:xfrm flipH="1" rot="10800000">
            <a:off x="6753918" y="1229925"/>
            <a:ext cx="1943830" cy="1083200"/>
          </a:xfrm>
          <a:custGeom>
            <a:rect b="b" l="l" r="r" t="t"/>
            <a:pathLst>
              <a:path extrusionOk="0" fill="none" h="43121" w="156225">
                <a:moveTo>
                  <a:pt x="0" y="0"/>
                </a:moveTo>
                <a:lnTo>
                  <a:pt x="156225" y="0"/>
                </a:lnTo>
                <a:lnTo>
                  <a:pt x="156225" y="43121"/>
                </a:lnTo>
                <a:lnTo>
                  <a:pt x="0" y="431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flipH="1" rot="10800000">
            <a:off x="4653541" y="1229925"/>
            <a:ext cx="1943830" cy="1083200"/>
          </a:xfrm>
          <a:custGeom>
            <a:rect b="b" l="l" r="r" t="t"/>
            <a:pathLst>
              <a:path extrusionOk="0" fill="none" h="43121" w="156225">
                <a:moveTo>
                  <a:pt x="0" y="0"/>
                </a:moveTo>
                <a:lnTo>
                  <a:pt x="156225" y="0"/>
                </a:lnTo>
                <a:lnTo>
                  <a:pt x="156225" y="43121"/>
                </a:lnTo>
                <a:lnTo>
                  <a:pt x="0" y="431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6"/>
          <p:cNvSpPr/>
          <p:nvPr/>
        </p:nvSpPr>
        <p:spPr>
          <a:xfrm flipH="1" rot="10800000">
            <a:off x="2555364" y="1229925"/>
            <a:ext cx="1943830" cy="1083200"/>
          </a:xfrm>
          <a:custGeom>
            <a:rect b="b" l="l" r="r" t="t"/>
            <a:pathLst>
              <a:path extrusionOk="0" fill="none" h="43121" w="156225">
                <a:moveTo>
                  <a:pt x="0" y="0"/>
                </a:moveTo>
                <a:lnTo>
                  <a:pt x="156225" y="0"/>
                </a:lnTo>
                <a:lnTo>
                  <a:pt x="156225" y="43121"/>
                </a:lnTo>
                <a:lnTo>
                  <a:pt x="0" y="431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36"/>
          <p:cNvGrpSpPr/>
          <p:nvPr/>
        </p:nvGrpSpPr>
        <p:grpSpPr>
          <a:xfrm>
            <a:off x="6650125" y="2985125"/>
            <a:ext cx="1601100" cy="1601100"/>
            <a:chOff x="6650125" y="2985125"/>
            <a:chExt cx="1601100" cy="1601100"/>
          </a:xfrm>
        </p:grpSpPr>
        <p:sp>
          <p:nvSpPr>
            <p:cNvPr id="957" name="Google Shape;957;p36"/>
            <p:cNvSpPr/>
            <p:nvPr/>
          </p:nvSpPr>
          <p:spPr>
            <a:xfrm>
              <a:off x="6650125" y="2985125"/>
              <a:ext cx="1601100" cy="1601100"/>
            </a:xfrm>
            <a:prstGeom prst="blockArc">
              <a:avLst>
                <a:gd fmla="val 16154282" name="adj1"/>
                <a:gd fmla="val 8239931" name="adj2"/>
                <a:gd fmla="val 10572"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6650125" y="2985125"/>
              <a:ext cx="1601100" cy="1601100"/>
            </a:xfrm>
            <a:prstGeom prst="blockArc">
              <a:avLst>
                <a:gd fmla="val 8027850" name="adj1"/>
                <a:gd fmla="val 12843642" name="adj2"/>
                <a:gd fmla="val 1115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6650125" y="2985125"/>
              <a:ext cx="1601100" cy="1601100"/>
            </a:xfrm>
            <a:prstGeom prst="blockArc">
              <a:avLst>
                <a:gd fmla="val 10764335" name="adj1"/>
                <a:gd fmla="val 16250612" name="adj2"/>
                <a:gd fmla="val 10822"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0" name="Google Shape;960;p36"/>
          <p:cNvSpPr txBox="1"/>
          <p:nvPr/>
        </p:nvSpPr>
        <p:spPr>
          <a:xfrm>
            <a:off x="565425" y="2583388"/>
            <a:ext cx="122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 Revenue</a:t>
            </a:r>
            <a:endParaRPr sz="1700">
              <a:latin typeface="Fira Sans Extra Condensed Medium"/>
              <a:ea typeface="Fira Sans Extra Condensed Medium"/>
              <a:cs typeface="Fira Sans Extra Condensed Medium"/>
              <a:sym typeface="Fira Sans Extra Condensed Medium"/>
            </a:endParaRPr>
          </a:p>
        </p:txBody>
      </p:sp>
      <p:sp>
        <p:nvSpPr>
          <p:cNvPr id="961" name="Google Shape;961;p36"/>
          <p:cNvSpPr txBox="1"/>
          <p:nvPr/>
        </p:nvSpPr>
        <p:spPr>
          <a:xfrm>
            <a:off x="565425" y="3336725"/>
            <a:ext cx="18357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Medium"/>
                <a:ea typeface="Roboto Medium"/>
                <a:cs typeface="Roboto Medium"/>
                <a:sym typeface="Roboto Medium"/>
              </a:rPr>
              <a:t>25%</a:t>
            </a:r>
            <a:endParaRPr sz="1500">
              <a:solidFill>
                <a:schemeClr val="dk2"/>
              </a:solidFill>
              <a:latin typeface="Roboto Medium"/>
              <a:ea typeface="Roboto Medium"/>
              <a:cs typeface="Roboto Medium"/>
              <a:sym typeface="Roboto Medium"/>
            </a:endParaRPr>
          </a:p>
        </p:txBody>
      </p:sp>
      <p:sp>
        <p:nvSpPr>
          <p:cNvPr id="962" name="Google Shape;962;p36"/>
          <p:cNvSpPr txBox="1"/>
          <p:nvPr/>
        </p:nvSpPr>
        <p:spPr>
          <a:xfrm>
            <a:off x="565425" y="3621775"/>
            <a:ext cx="18357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fifth planet from the Sun and the biggest of them all</a:t>
            </a:r>
            <a:endParaRPr sz="1200">
              <a:latin typeface="Roboto"/>
              <a:ea typeface="Roboto"/>
              <a:cs typeface="Roboto"/>
              <a:sym typeface="Roboto"/>
            </a:endParaRPr>
          </a:p>
        </p:txBody>
      </p:sp>
      <p:sp>
        <p:nvSpPr>
          <p:cNvPr id="963" name="Google Shape;963;p36"/>
          <p:cNvSpPr txBox="1"/>
          <p:nvPr/>
        </p:nvSpPr>
        <p:spPr>
          <a:xfrm>
            <a:off x="2597600" y="3336725"/>
            <a:ext cx="18357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Medium"/>
                <a:ea typeface="Roboto Medium"/>
                <a:cs typeface="Roboto Medium"/>
                <a:sym typeface="Roboto Medium"/>
              </a:rPr>
              <a:t>13%</a:t>
            </a:r>
            <a:endParaRPr sz="1500">
              <a:solidFill>
                <a:schemeClr val="accent3"/>
              </a:solidFill>
              <a:latin typeface="Roboto Medium"/>
              <a:ea typeface="Roboto Medium"/>
              <a:cs typeface="Roboto Medium"/>
              <a:sym typeface="Roboto Medium"/>
            </a:endParaRPr>
          </a:p>
        </p:txBody>
      </p:sp>
      <p:sp>
        <p:nvSpPr>
          <p:cNvPr id="964" name="Google Shape;964;p36"/>
          <p:cNvSpPr txBox="1"/>
          <p:nvPr/>
        </p:nvSpPr>
        <p:spPr>
          <a:xfrm>
            <a:off x="2597600" y="3621775"/>
            <a:ext cx="18357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 is a gas giant with a radius of about </a:t>
            </a:r>
            <a:r>
              <a:rPr lang="en" sz="1200">
                <a:latin typeface="Roboto"/>
                <a:ea typeface="Roboto"/>
                <a:cs typeface="Roboto"/>
                <a:sym typeface="Roboto"/>
              </a:rPr>
              <a:t>nine times the Earth's</a:t>
            </a:r>
            <a:endParaRPr sz="1200">
              <a:latin typeface="Roboto"/>
              <a:ea typeface="Roboto"/>
              <a:cs typeface="Roboto"/>
              <a:sym typeface="Roboto"/>
            </a:endParaRPr>
          </a:p>
        </p:txBody>
      </p:sp>
      <p:sp>
        <p:nvSpPr>
          <p:cNvPr id="965" name="Google Shape;965;p36"/>
          <p:cNvSpPr txBox="1"/>
          <p:nvPr/>
        </p:nvSpPr>
        <p:spPr>
          <a:xfrm>
            <a:off x="4629787" y="3336725"/>
            <a:ext cx="18357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Roboto Medium"/>
                <a:ea typeface="Roboto Medium"/>
                <a:cs typeface="Roboto Medium"/>
                <a:sym typeface="Roboto Medium"/>
              </a:rPr>
              <a:t>62%</a:t>
            </a:r>
            <a:endParaRPr sz="1500">
              <a:solidFill>
                <a:schemeClr val="accent1"/>
              </a:solidFill>
              <a:latin typeface="Roboto Medium"/>
              <a:ea typeface="Roboto Medium"/>
              <a:cs typeface="Roboto Medium"/>
              <a:sym typeface="Roboto Medium"/>
            </a:endParaRPr>
          </a:p>
        </p:txBody>
      </p:sp>
      <p:sp>
        <p:nvSpPr>
          <p:cNvPr id="966" name="Google Shape;966;p36"/>
          <p:cNvSpPr txBox="1"/>
          <p:nvPr/>
        </p:nvSpPr>
        <p:spPr>
          <a:xfrm>
            <a:off x="4629788" y="3621775"/>
            <a:ext cx="18357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 is the fourth planet from the Sun and it’s a cold place</a:t>
            </a:r>
            <a:endParaRPr sz="1200">
              <a:latin typeface="Roboto"/>
              <a:ea typeface="Roboto"/>
              <a:cs typeface="Roboto"/>
              <a:sym typeface="Roboto"/>
            </a:endParaRPr>
          </a:p>
        </p:txBody>
      </p:sp>
      <p:sp>
        <p:nvSpPr>
          <p:cNvPr id="967" name="Google Shape;967;p36"/>
          <p:cNvSpPr txBox="1"/>
          <p:nvPr/>
        </p:nvSpPr>
        <p:spPr>
          <a:xfrm>
            <a:off x="636050"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Sales</a:t>
            </a:r>
            <a:endParaRPr sz="1700">
              <a:latin typeface="Fira Sans Extra Condensed Medium"/>
              <a:ea typeface="Fira Sans Extra Condensed Medium"/>
              <a:cs typeface="Fira Sans Extra Condensed Medium"/>
              <a:sym typeface="Fira Sans Extra Condensed Medium"/>
            </a:endParaRPr>
          </a:p>
        </p:txBody>
      </p:sp>
      <p:sp>
        <p:nvSpPr>
          <p:cNvPr id="968" name="Google Shape;968;p36"/>
          <p:cNvSpPr txBox="1"/>
          <p:nvPr/>
        </p:nvSpPr>
        <p:spPr>
          <a:xfrm>
            <a:off x="636063" y="1691113"/>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$7634</a:t>
            </a:r>
            <a:endParaRPr sz="3200">
              <a:latin typeface="Roboto"/>
              <a:ea typeface="Roboto"/>
              <a:cs typeface="Roboto"/>
              <a:sym typeface="Roboto"/>
            </a:endParaRPr>
          </a:p>
        </p:txBody>
      </p:sp>
      <p:sp>
        <p:nvSpPr>
          <p:cNvPr id="969" name="Google Shape;969;p36"/>
          <p:cNvSpPr txBox="1"/>
          <p:nvPr/>
        </p:nvSpPr>
        <p:spPr>
          <a:xfrm>
            <a:off x="2734225"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Profit</a:t>
            </a:r>
            <a:endParaRPr sz="1700">
              <a:latin typeface="Fira Sans Extra Condensed Medium"/>
              <a:ea typeface="Fira Sans Extra Condensed Medium"/>
              <a:cs typeface="Fira Sans Extra Condensed Medium"/>
              <a:sym typeface="Fira Sans Extra Condensed Medium"/>
            </a:endParaRPr>
          </a:p>
        </p:txBody>
      </p:sp>
      <p:sp>
        <p:nvSpPr>
          <p:cNvPr id="970" name="Google Shape;970;p36"/>
          <p:cNvSpPr txBox="1"/>
          <p:nvPr/>
        </p:nvSpPr>
        <p:spPr>
          <a:xfrm>
            <a:off x="2734238" y="1691113"/>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$2487</a:t>
            </a:r>
            <a:endParaRPr sz="3200">
              <a:latin typeface="Roboto"/>
              <a:ea typeface="Roboto"/>
              <a:cs typeface="Roboto"/>
              <a:sym typeface="Roboto"/>
            </a:endParaRPr>
          </a:p>
        </p:txBody>
      </p:sp>
      <p:sp>
        <p:nvSpPr>
          <p:cNvPr id="971" name="Google Shape;971;p36"/>
          <p:cNvSpPr txBox="1"/>
          <p:nvPr/>
        </p:nvSpPr>
        <p:spPr>
          <a:xfrm>
            <a:off x="4833500"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New Customers</a:t>
            </a:r>
            <a:endParaRPr sz="1700">
              <a:latin typeface="Fira Sans Extra Condensed Medium"/>
              <a:ea typeface="Fira Sans Extra Condensed Medium"/>
              <a:cs typeface="Fira Sans Extra Condensed Medium"/>
              <a:sym typeface="Fira Sans Extra Condensed Medium"/>
            </a:endParaRPr>
          </a:p>
        </p:txBody>
      </p:sp>
      <p:sp>
        <p:nvSpPr>
          <p:cNvPr id="972" name="Google Shape;972;p36"/>
          <p:cNvSpPr txBox="1"/>
          <p:nvPr/>
        </p:nvSpPr>
        <p:spPr>
          <a:xfrm>
            <a:off x="4833513" y="1691113"/>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2344</a:t>
            </a:r>
            <a:endParaRPr sz="3200">
              <a:latin typeface="Roboto"/>
              <a:ea typeface="Roboto"/>
              <a:cs typeface="Roboto"/>
              <a:sym typeface="Roboto"/>
            </a:endParaRPr>
          </a:p>
        </p:txBody>
      </p:sp>
      <p:sp>
        <p:nvSpPr>
          <p:cNvPr id="973" name="Google Shape;973;p36"/>
          <p:cNvSpPr txBox="1"/>
          <p:nvPr/>
        </p:nvSpPr>
        <p:spPr>
          <a:xfrm>
            <a:off x="6930575"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 Projection</a:t>
            </a:r>
            <a:endParaRPr sz="1700">
              <a:latin typeface="Fira Sans Extra Condensed Medium"/>
              <a:ea typeface="Fira Sans Extra Condensed Medium"/>
              <a:cs typeface="Fira Sans Extra Condensed Medium"/>
              <a:sym typeface="Fira Sans Extra Condensed Medium"/>
            </a:endParaRPr>
          </a:p>
        </p:txBody>
      </p:sp>
      <p:sp>
        <p:nvSpPr>
          <p:cNvPr id="974" name="Google Shape;974;p36"/>
          <p:cNvSpPr txBox="1"/>
          <p:nvPr/>
        </p:nvSpPr>
        <p:spPr>
          <a:xfrm>
            <a:off x="6930588" y="1691113"/>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$8360</a:t>
            </a:r>
            <a:endParaRPr sz="3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7"/>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980" name="Google Shape;980;p37"/>
          <p:cNvSpPr/>
          <p:nvPr/>
        </p:nvSpPr>
        <p:spPr>
          <a:xfrm>
            <a:off x="5234125" y="1632075"/>
            <a:ext cx="1637700" cy="12975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a:off x="5234125" y="3103044"/>
            <a:ext cx="1637700" cy="12975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a:off x="7049100" y="1632075"/>
            <a:ext cx="1637700" cy="1297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7049100" y="3103044"/>
            <a:ext cx="1637700" cy="129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4" name="Google Shape;984;p37">
            <a:hlinkClick r:id="rId3"/>
          </p:cNvPr>
          <p:cNvPicPr preferRelativeResize="0"/>
          <p:nvPr/>
        </p:nvPicPr>
        <p:blipFill>
          <a:blip r:embed="rId4">
            <a:alphaModFix/>
          </a:blip>
          <a:stretch>
            <a:fillRect/>
          </a:stretch>
        </p:blipFill>
        <p:spPr>
          <a:xfrm>
            <a:off x="457200" y="1494799"/>
            <a:ext cx="4480026" cy="3089400"/>
          </a:xfrm>
          <a:prstGeom prst="rect">
            <a:avLst/>
          </a:prstGeom>
          <a:noFill/>
          <a:ln>
            <a:noFill/>
          </a:ln>
        </p:spPr>
      </p:pic>
      <p:sp>
        <p:nvSpPr>
          <p:cNvPr id="985" name="Google Shape;985;p37"/>
          <p:cNvSpPr txBox="1"/>
          <p:nvPr/>
        </p:nvSpPr>
        <p:spPr>
          <a:xfrm>
            <a:off x="5439925" y="2155750"/>
            <a:ext cx="1226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Jupiter</a:t>
            </a:r>
            <a:endParaRPr sz="1700">
              <a:latin typeface="Fira Sans Extra Condensed Medium"/>
              <a:ea typeface="Fira Sans Extra Condensed Medium"/>
              <a:cs typeface="Fira Sans Extra Condensed Medium"/>
              <a:sym typeface="Fira Sans Extra Condensed Medium"/>
            </a:endParaRPr>
          </a:p>
        </p:txBody>
      </p:sp>
      <p:sp>
        <p:nvSpPr>
          <p:cNvPr id="986" name="Google Shape;986;p37"/>
          <p:cNvSpPr txBox="1"/>
          <p:nvPr/>
        </p:nvSpPr>
        <p:spPr>
          <a:xfrm>
            <a:off x="5439925" y="2440811"/>
            <a:ext cx="12261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Jupiter is the biggest planet</a:t>
            </a:r>
            <a:endParaRPr sz="1200">
              <a:latin typeface="Roboto"/>
              <a:ea typeface="Roboto"/>
              <a:cs typeface="Roboto"/>
              <a:sym typeface="Roboto"/>
            </a:endParaRPr>
          </a:p>
        </p:txBody>
      </p:sp>
      <p:grpSp>
        <p:nvGrpSpPr>
          <p:cNvPr id="987" name="Google Shape;987;p37"/>
          <p:cNvGrpSpPr/>
          <p:nvPr/>
        </p:nvGrpSpPr>
        <p:grpSpPr>
          <a:xfrm>
            <a:off x="5875313" y="1765627"/>
            <a:ext cx="355316" cy="355316"/>
            <a:chOff x="5875313" y="1765627"/>
            <a:chExt cx="355316" cy="355316"/>
          </a:xfrm>
        </p:grpSpPr>
        <p:sp>
          <p:nvSpPr>
            <p:cNvPr id="988" name="Google Shape;988;p37"/>
            <p:cNvSpPr/>
            <p:nvPr/>
          </p:nvSpPr>
          <p:spPr>
            <a:xfrm>
              <a:off x="5984785" y="1943406"/>
              <a:ext cx="136329" cy="80184"/>
            </a:xfrm>
            <a:custGeom>
              <a:rect b="b" l="l" r="r" t="t"/>
              <a:pathLst>
                <a:path extrusionOk="0" h="8359" w="14212">
                  <a:moveTo>
                    <a:pt x="7090" y="1"/>
                  </a:moveTo>
                  <a:cubicBezTo>
                    <a:pt x="3188" y="1"/>
                    <a:pt x="1" y="3188"/>
                    <a:pt x="1" y="7123"/>
                  </a:cubicBezTo>
                  <a:cubicBezTo>
                    <a:pt x="1" y="7806"/>
                    <a:pt x="553" y="8358"/>
                    <a:pt x="1236" y="8358"/>
                  </a:cubicBezTo>
                  <a:lnTo>
                    <a:pt x="12976" y="8358"/>
                  </a:lnTo>
                  <a:cubicBezTo>
                    <a:pt x="13659" y="8358"/>
                    <a:pt x="14212" y="7806"/>
                    <a:pt x="14212" y="7123"/>
                  </a:cubicBezTo>
                  <a:cubicBezTo>
                    <a:pt x="14212" y="3188"/>
                    <a:pt x="11025" y="1"/>
                    <a:pt x="70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6014411" y="1862938"/>
              <a:ext cx="77066" cy="76750"/>
            </a:xfrm>
            <a:custGeom>
              <a:rect b="b" l="l" r="r" t="t"/>
              <a:pathLst>
                <a:path extrusionOk="0" h="8001" w="8034">
                  <a:moveTo>
                    <a:pt x="4001" y="1"/>
                  </a:moveTo>
                  <a:cubicBezTo>
                    <a:pt x="1822" y="1"/>
                    <a:pt x="1" y="1789"/>
                    <a:pt x="1" y="4001"/>
                  </a:cubicBezTo>
                  <a:cubicBezTo>
                    <a:pt x="1" y="6212"/>
                    <a:pt x="1822" y="8001"/>
                    <a:pt x="4001" y="8001"/>
                  </a:cubicBezTo>
                  <a:cubicBezTo>
                    <a:pt x="6212" y="8001"/>
                    <a:pt x="8033" y="6212"/>
                    <a:pt x="8033" y="4001"/>
                  </a:cubicBezTo>
                  <a:cubicBezTo>
                    <a:pt x="8033" y="1789"/>
                    <a:pt x="6212" y="1"/>
                    <a:pt x="4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5875313" y="1765627"/>
              <a:ext cx="355316" cy="355316"/>
            </a:xfrm>
            <a:custGeom>
              <a:rect b="b" l="l" r="r" t="t"/>
              <a:pathLst>
                <a:path extrusionOk="0" h="37041" w="37041">
                  <a:moveTo>
                    <a:pt x="19772" y="4846"/>
                  </a:moveTo>
                  <a:cubicBezTo>
                    <a:pt x="26341" y="5464"/>
                    <a:pt x="31577" y="10700"/>
                    <a:pt x="32162" y="17269"/>
                  </a:cubicBezTo>
                  <a:lnTo>
                    <a:pt x="31154" y="17269"/>
                  </a:lnTo>
                  <a:cubicBezTo>
                    <a:pt x="30471" y="17269"/>
                    <a:pt x="29918" y="17821"/>
                    <a:pt x="29918" y="18504"/>
                  </a:cubicBezTo>
                  <a:cubicBezTo>
                    <a:pt x="29918" y="19220"/>
                    <a:pt x="30471" y="19773"/>
                    <a:pt x="31154" y="19773"/>
                  </a:cubicBezTo>
                  <a:lnTo>
                    <a:pt x="32162" y="19773"/>
                  </a:lnTo>
                  <a:cubicBezTo>
                    <a:pt x="31577" y="26342"/>
                    <a:pt x="26341" y="31577"/>
                    <a:pt x="19772" y="32163"/>
                  </a:cubicBezTo>
                  <a:lnTo>
                    <a:pt x="19772" y="31155"/>
                  </a:lnTo>
                  <a:cubicBezTo>
                    <a:pt x="19772" y="30472"/>
                    <a:pt x="19219" y="29919"/>
                    <a:pt x="18504" y="29919"/>
                  </a:cubicBezTo>
                  <a:cubicBezTo>
                    <a:pt x="17821" y="29919"/>
                    <a:pt x="17268" y="30472"/>
                    <a:pt x="17268" y="31155"/>
                  </a:cubicBezTo>
                  <a:lnTo>
                    <a:pt x="17268" y="32163"/>
                  </a:lnTo>
                  <a:cubicBezTo>
                    <a:pt x="10699" y="31577"/>
                    <a:pt x="5463" y="26342"/>
                    <a:pt x="4878" y="19773"/>
                  </a:cubicBezTo>
                  <a:lnTo>
                    <a:pt x="5886" y="19773"/>
                  </a:lnTo>
                  <a:cubicBezTo>
                    <a:pt x="6569" y="19773"/>
                    <a:pt x="7122" y="19220"/>
                    <a:pt x="7122" y="18504"/>
                  </a:cubicBezTo>
                  <a:cubicBezTo>
                    <a:pt x="7122" y="17821"/>
                    <a:pt x="6569" y="17269"/>
                    <a:pt x="5886" y="17269"/>
                  </a:cubicBezTo>
                  <a:lnTo>
                    <a:pt x="4878" y="17269"/>
                  </a:lnTo>
                  <a:cubicBezTo>
                    <a:pt x="5463" y="10700"/>
                    <a:pt x="10699" y="5464"/>
                    <a:pt x="17268" y="4846"/>
                  </a:cubicBezTo>
                  <a:lnTo>
                    <a:pt x="17268" y="5887"/>
                  </a:lnTo>
                  <a:cubicBezTo>
                    <a:pt x="17268" y="6570"/>
                    <a:pt x="17821" y="7123"/>
                    <a:pt x="18504" y="7123"/>
                  </a:cubicBezTo>
                  <a:cubicBezTo>
                    <a:pt x="19219" y="7123"/>
                    <a:pt x="19772" y="6570"/>
                    <a:pt x="19772" y="5887"/>
                  </a:cubicBezTo>
                  <a:lnTo>
                    <a:pt x="19772" y="4846"/>
                  </a:lnTo>
                  <a:close/>
                  <a:moveTo>
                    <a:pt x="18504" y="1"/>
                  </a:moveTo>
                  <a:cubicBezTo>
                    <a:pt x="17821" y="1"/>
                    <a:pt x="17268" y="554"/>
                    <a:pt x="17268" y="1237"/>
                  </a:cubicBezTo>
                  <a:lnTo>
                    <a:pt x="17268" y="2375"/>
                  </a:lnTo>
                  <a:cubicBezTo>
                    <a:pt x="9333" y="2960"/>
                    <a:pt x="2959" y="9334"/>
                    <a:pt x="2374" y="17269"/>
                  </a:cubicBezTo>
                  <a:lnTo>
                    <a:pt x="1236" y="17269"/>
                  </a:lnTo>
                  <a:cubicBezTo>
                    <a:pt x="553" y="17269"/>
                    <a:pt x="0" y="17821"/>
                    <a:pt x="0" y="18504"/>
                  </a:cubicBezTo>
                  <a:cubicBezTo>
                    <a:pt x="0" y="19220"/>
                    <a:pt x="553" y="19773"/>
                    <a:pt x="1236" y="19773"/>
                  </a:cubicBezTo>
                  <a:lnTo>
                    <a:pt x="2374" y="19773"/>
                  </a:lnTo>
                  <a:cubicBezTo>
                    <a:pt x="2959" y="27707"/>
                    <a:pt x="9333" y="34081"/>
                    <a:pt x="17268" y="34667"/>
                  </a:cubicBezTo>
                  <a:lnTo>
                    <a:pt x="17268" y="35805"/>
                  </a:lnTo>
                  <a:cubicBezTo>
                    <a:pt x="17268" y="36488"/>
                    <a:pt x="17821" y="37041"/>
                    <a:pt x="18504" y="37041"/>
                  </a:cubicBezTo>
                  <a:cubicBezTo>
                    <a:pt x="19219" y="37041"/>
                    <a:pt x="19772" y="36488"/>
                    <a:pt x="19772" y="35805"/>
                  </a:cubicBezTo>
                  <a:lnTo>
                    <a:pt x="19772" y="34667"/>
                  </a:lnTo>
                  <a:cubicBezTo>
                    <a:pt x="27707" y="34081"/>
                    <a:pt x="34081" y="27707"/>
                    <a:pt x="34666" y="19773"/>
                  </a:cubicBezTo>
                  <a:lnTo>
                    <a:pt x="35804" y="19773"/>
                  </a:lnTo>
                  <a:cubicBezTo>
                    <a:pt x="36487" y="19773"/>
                    <a:pt x="37040" y="19220"/>
                    <a:pt x="37040" y="18504"/>
                  </a:cubicBezTo>
                  <a:cubicBezTo>
                    <a:pt x="37040" y="17821"/>
                    <a:pt x="36487" y="17269"/>
                    <a:pt x="35804" y="17269"/>
                  </a:cubicBezTo>
                  <a:lnTo>
                    <a:pt x="34666" y="17269"/>
                  </a:lnTo>
                  <a:cubicBezTo>
                    <a:pt x="34081" y="9334"/>
                    <a:pt x="27707" y="2960"/>
                    <a:pt x="19772" y="2375"/>
                  </a:cubicBezTo>
                  <a:lnTo>
                    <a:pt x="19772" y="1237"/>
                  </a:lnTo>
                  <a:cubicBezTo>
                    <a:pt x="19772" y="554"/>
                    <a:pt x="19219" y="1"/>
                    <a:pt x="185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37"/>
          <p:cNvSpPr txBox="1"/>
          <p:nvPr/>
        </p:nvSpPr>
        <p:spPr>
          <a:xfrm>
            <a:off x="7254900" y="2155750"/>
            <a:ext cx="1226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Neptune</a:t>
            </a:r>
            <a:endParaRPr sz="1700">
              <a:latin typeface="Fira Sans Extra Condensed Medium"/>
              <a:ea typeface="Fira Sans Extra Condensed Medium"/>
              <a:cs typeface="Fira Sans Extra Condensed Medium"/>
              <a:sym typeface="Fira Sans Extra Condensed Medium"/>
            </a:endParaRPr>
          </a:p>
        </p:txBody>
      </p:sp>
      <p:sp>
        <p:nvSpPr>
          <p:cNvPr id="992" name="Google Shape;992;p37"/>
          <p:cNvSpPr txBox="1"/>
          <p:nvPr/>
        </p:nvSpPr>
        <p:spPr>
          <a:xfrm>
            <a:off x="7254900" y="2440811"/>
            <a:ext cx="12261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Neptune is made of ice</a:t>
            </a:r>
            <a:endParaRPr sz="1200">
              <a:latin typeface="Roboto"/>
              <a:ea typeface="Roboto"/>
              <a:cs typeface="Roboto"/>
              <a:sym typeface="Roboto"/>
            </a:endParaRPr>
          </a:p>
        </p:txBody>
      </p:sp>
      <p:sp>
        <p:nvSpPr>
          <p:cNvPr id="993" name="Google Shape;993;p37"/>
          <p:cNvSpPr txBox="1"/>
          <p:nvPr/>
        </p:nvSpPr>
        <p:spPr>
          <a:xfrm>
            <a:off x="5439925" y="3626738"/>
            <a:ext cx="1226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Saturn</a:t>
            </a:r>
            <a:endParaRPr sz="1700">
              <a:latin typeface="Fira Sans Extra Condensed Medium"/>
              <a:ea typeface="Fira Sans Extra Condensed Medium"/>
              <a:cs typeface="Fira Sans Extra Condensed Medium"/>
              <a:sym typeface="Fira Sans Extra Condensed Medium"/>
            </a:endParaRPr>
          </a:p>
        </p:txBody>
      </p:sp>
      <p:sp>
        <p:nvSpPr>
          <p:cNvPr id="994" name="Google Shape;994;p37"/>
          <p:cNvSpPr txBox="1"/>
          <p:nvPr/>
        </p:nvSpPr>
        <p:spPr>
          <a:xfrm>
            <a:off x="5439925" y="3911798"/>
            <a:ext cx="12261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It’s a gas giant and has rings</a:t>
            </a:r>
            <a:endParaRPr sz="1200">
              <a:latin typeface="Roboto"/>
              <a:ea typeface="Roboto"/>
              <a:cs typeface="Roboto"/>
              <a:sym typeface="Roboto"/>
            </a:endParaRPr>
          </a:p>
        </p:txBody>
      </p:sp>
      <p:sp>
        <p:nvSpPr>
          <p:cNvPr id="995" name="Google Shape;995;p37"/>
          <p:cNvSpPr txBox="1"/>
          <p:nvPr/>
        </p:nvSpPr>
        <p:spPr>
          <a:xfrm>
            <a:off x="7254900" y="3626738"/>
            <a:ext cx="12261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Mars</a:t>
            </a:r>
            <a:endParaRPr sz="1700">
              <a:latin typeface="Fira Sans Extra Condensed Medium"/>
              <a:ea typeface="Fira Sans Extra Condensed Medium"/>
              <a:cs typeface="Fira Sans Extra Condensed Medium"/>
              <a:sym typeface="Fira Sans Extra Condensed Medium"/>
            </a:endParaRPr>
          </a:p>
        </p:txBody>
      </p:sp>
      <p:sp>
        <p:nvSpPr>
          <p:cNvPr id="996" name="Google Shape;996;p37"/>
          <p:cNvSpPr txBox="1"/>
          <p:nvPr/>
        </p:nvSpPr>
        <p:spPr>
          <a:xfrm>
            <a:off x="7254900" y="3911798"/>
            <a:ext cx="12261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Despite being red, it’s cold</a:t>
            </a:r>
            <a:endParaRPr sz="1200">
              <a:latin typeface="Roboto"/>
              <a:ea typeface="Roboto"/>
              <a:cs typeface="Roboto"/>
              <a:sym typeface="Roboto"/>
            </a:endParaRPr>
          </a:p>
        </p:txBody>
      </p:sp>
      <p:grpSp>
        <p:nvGrpSpPr>
          <p:cNvPr id="997" name="Google Shape;997;p37"/>
          <p:cNvGrpSpPr/>
          <p:nvPr/>
        </p:nvGrpSpPr>
        <p:grpSpPr>
          <a:xfrm>
            <a:off x="7689638" y="1764975"/>
            <a:ext cx="356624" cy="356624"/>
            <a:chOff x="7689638" y="1764975"/>
            <a:chExt cx="356624" cy="356624"/>
          </a:xfrm>
        </p:grpSpPr>
        <p:sp>
          <p:nvSpPr>
            <p:cNvPr id="998" name="Google Shape;998;p37"/>
            <p:cNvSpPr/>
            <p:nvPr/>
          </p:nvSpPr>
          <p:spPr>
            <a:xfrm>
              <a:off x="7752259" y="1764975"/>
              <a:ext cx="174402" cy="174084"/>
            </a:xfrm>
            <a:custGeom>
              <a:rect b="b" l="l" r="r" t="t"/>
              <a:pathLst>
                <a:path extrusionOk="0" h="18082" w="18115">
                  <a:moveTo>
                    <a:pt x="9074" y="1"/>
                  </a:moveTo>
                  <a:cubicBezTo>
                    <a:pt x="4066" y="1"/>
                    <a:pt x="1" y="4066"/>
                    <a:pt x="1" y="9041"/>
                  </a:cubicBezTo>
                  <a:cubicBezTo>
                    <a:pt x="1" y="14017"/>
                    <a:pt x="4066" y="18082"/>
                    <a:pt x="9074" y="18082"/>
                  </a:cubicBezTo>
                  <a:cubicBezTo>
                    <a:pt x="14049" y="18082"/>
                    <a:pt x="18114" y="14017"/>
                    <a:pt x="18114" y="9041"/>
                  </a:cubicBezTo>
                  <a:cubicBezTo>
                    <a:pt x="18114" y="4066"/>
                    <a:pt x="14049" y="1"/>
                    <a:pt x="90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7689638" y="1926536"/>
              <a:ext cx="192868" cy="195063"/>
            </a:xfrm>
            <a:custGeom>
              <a:rect b="b" l="l" r="r" t="t"/>
              <a:pathLst>
                <a:path extrusionOk="0" h="20261" w="20033">
                  <a:moveTo>
                    <a:pt x="7448" y="1"/>
                  </a:moveTo>
                  <a:cubicBezTo>
                    <a:pt x="3090" y="1822"/>
                    <a:pt x="1" y="6440"/>
                    <a:pt x="1" y="11806"/>
                  </a:cubicBezTo>
                  <a:lnTo>
                    <a:pt x="1" y="19187"/>
                  </a:lnTo>
                  <a:cubicBezTo>
                    <a:pt x="1" y="19773"/>
                    <a:pt x="489" y="20261"/>
                    <a:pt x="1106" y="20261"/>
                  </a:cubicBezTo>
                  <a:lnTo>
                    <a:pt x="20033" y="20261"/>
                  </a:lnTo>
                  <a:cubicBezTo>
                    <a:pt x="16846" y="18049"/>
                    <a:pt x="14765" y="14375"/>
                    <a:pt x="14765" y="10212"/>
                  </a:cubicBezTo>
                  <a:cubicBezTo>
                    <a:pt x="14765" y="7708"/>
                    <a:pt x="15545" y="5367"/>
                    <a:pt x="16846" y="3415"/>
                  </a:cubicBezTo>
                  <a:lnTo>
                    <a:pt x="16846" y="3415"/>
                  </a:lnTo>
                  <a:cubicBezTo>
                    <a:pt x="16423" y="3448"/>
                    <a:pt x="16000" y="3481"/>
                    <a:pt x="15578" y="3481"/>
                  </a:cubicBezTo>
                  <a:cubicBezTo>
                    <a:pt x="12358" y="3481"/>
                    <a:pt x="9496" y="2147"/>
                    <a:pt x="74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7852768" y="1928106"/>
              <a:ext cx="193493" cy="193493"/>
            </a:xfrm>
            <a:custGeom>
              <a:rect b="b" l="l" r="r" t="t"/>
              <a:pathLst>
                <a:path extrusionOk="0" h="20098" w="20098">
                  <a:moveTo>
                    <a:pt x="10049" y="3155"/>
                  </a:moveTo>
                  <a:cubicBezTo>
                    <a:pt x="10634" y="3155"/>
                    <a:pt x="11122" y="3643"/>
                    <a:pt x="11122" y="4261"/>
                  </a:cubicBezTo>
                  <a:lnTo>
                    <a:pt x="11122" y="4618"/>
                  </a:lnTo>
                  <a:lnTo>
                    <a:pt x="12228" y="4618"/>
                  </a:lnTo>
                  <a:cubicBezTo>
                    <a:pt x="12813" y="4618"/>
                    <a:pt x="13301" y="5106"/>
                    <a:pt x="13301" y="5691"/>
                  </a:cubicBezTo>
                  <a:cubicBezTo>
                    <a:pt x="13301" y="6309"/>
                    <a:pt x="12813" y="6797"/>
                    <a:pt x="12228" y="6797"/>
                  </a:cubicBezTo>
                  <a:lnTo>
                    <a:pt x="10049" y="6797"/>
                  </a:lnTo>
                  <a:cubicBezTo>
                    <a:pt x="9464" y="6797"/>
                    <a:pt x="8976" y="7285"/>
                    <a:pt x="8976" y="7870"/>
                  </a:cubicBezTo>
                  <a:cubicBezTo>
                    <a:pt x="8976" y="8488"/>
                    <a:pt x="9464" y="8976"/>
                    <a:pt x="10049" y="8976"/>
                  </a:cubicBezTo>
                  <a:cubicBezTo>
                    <a:pt x="11838" y="8976"/>
                    <a:pt x="13301" y="10407"/>
                    <a:pt x="13301" y="12228"/>
                  </a:cubicBezTo>
                  <a:cubicBezTo>
                    <a:pt x="13301" y="13626"/>
                    <a:pt x="12390" y="14829"/>
                    <a:pt x="11122" y="15285"/>
                  </a:cubicBezTo>
                  <a:lnTo>
                    <a:pt x="11122" y="15838"/>
                  </a:lnTo>
                  <a:cubicBezTo>
                    <a:pt x="11122" y="16423"/>
                    <a:pt x="10634" y="16911"/>
                    <a:pt x="10049" y="16911"/>
                  </a:cubicBezTo>
                  <a:cubicBezTo>
                    <a:pt x="9464" y="16911"/>
                    <a:pt x="8976" y="16423"/>
                    <a:pt x="8976" y="15838"/>
                  </a:cubicBezTo>
                  <a:lnTo>
                    <a:pt x="8976" y="15480"/>
                  </a:lnTo>
                  <a:lnTo>
                    <a:pt x="7870" y="15480"/>
                  </a:lnTo>
                  <a:cubicBezTo>
                    <a:pt x="7285" y="15480"/>
                    <a:pt x="6797" y="14992"/>
                    <a:pt x="6797" y="14374"/>
                  </a:cubicBezTo>
                  <a:cubicBezTo>
                    <a:pt x="6797" y="13789"/>
                    <a:pt x="7285" y="13301"/>
                    <a:pt x="7870" y="13301"/>
                  </a:cubicBezTo>
                  <a:lnTo>
                    <a:pt x="10049" y="13301"/>
                  </a:lnTo>
                  <a:cubicBezTo>
                    <a:pt x="10634" y="13301"/>
                    <a:pt x="11122" y="12813"/>
                    <a:pt x="11122" y="12228"/>
                  </a:cubicBezTo>
                  <a:cubicBezTo>
                    <a:pt x="11122" y="11610"/>
                    <a:pt x="10634" y="11122"/>
                    <a:pt x="10049" y="11122"/>
                  </a:cubicBezTo>
                  <a:cubicBezTo>
                    <a:pt x="8260" y="11122"/>
                    <a:pt x="6797" y="9659"/>
                    <a:pt x="6797" y="7870"/>
                  </a:cubicBezTo>
                  <a:cubicBezTo>
                    <a:pt x="6797" y="6472"/>
                    <a:pt x="7708" y="5269"/>
                    <a:pt x="8976" y="4813"/>
                  </a:cubicBezTo>
                  <a:lnTo>
                    <a:pt x="8976" y="4261"/>
                  </a:lnTo>
                  <a:cubicBezTo>
                    <a:pt x="8976" y="3643"/>
                    <a:pt x="9464" y="3155"/>
                    <a:pt x="10049" y="3155"/>
                  </a:cubicBezTo>
                  <a:close/>
                  <a:moveTo>
                    <a:pt x="10049" y="1"/>
                  </a:moveTo>
                  <a:cubicBezTo>
                    <a:pt x="4521" y="1"/>
                    <a:pt x="0" y="4488"/>
                    <a:pt x="0" y="10049"/>
                  </a:cubicBezTo>
                  <a:cubicBezTo>
                    <a:pt x="0" y="15577"/>
                    <a:pt x="4521" y="20098"/>
                    <a:pt x="10049" y="20098"/>
                  </a:cubicBezTo>
                  <a:cubicBezTo>
                    <a:pt x="15610" y="20098"/>
                    <a:pt x="20098" y="15577"/>
                    <a:pt x="20098" y="10049"/>
                  </a:cubicBezTo>
                  <a:cubicBezTo>
                    <a:pt x="20098" y="4488"/>
                    <a:pt x="15610" y="1"/>
                    <a:pt x="100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37"/>
          <p:cNvGrpSpPr/>
          <p:nvPr/>
        </p:nvGrpSpPr>
        <p:grpSpPr>
          <a:xfrm>
            <a:off x="7689638" y="3242375"/>
            <a:ext cx="356617" cy="356623"/>
            <a:chOff x="7689638" y="3242375"/>
            <a:chExt cx="356617" cy="356623"/>
          </a:xfrm>
        </p:grpSpPr>
        <p:sp>
          <p:nvSpPr>
            <p:cNvPr id="1002" name="Google Shape;1002;p37"/>
            <p:cNvSpPr/>
            <p:nvPr/>
          </p:nvSpPr>
          <p:spPr>
            <a:xfrm>
              <a:off x="7885458" y="3383277"/>
              <a:ext cx="62886" cy="215714"/>
            </a:xfrm>
            <a:custGeom>
              <a:rect b="b" l="l" r="r" t="t"/>
              <a:pathLst>
                <a:path extrusionOk="0" h="22406" w="6537">
                  <a:moveTo>
                    <a:pt x="1106" y="0"/>
                  </a:moveTo>
                  <a:cubicBezTo>
                    <a:pt x="488" y="0"/>
                    <a:pt x="0" y="488"/>
                    <a:pt x="0" y="1073"/>
                  </a:cubicBezTo>
                  <a:lnTo>
                    <a:pt x="0" y="21333"/>
                  </a:lnTo>
                  <a:cubicBezTo>
                    <a:pt x="0" y="21918"/>
                    <a:pt x="488" y="22406"/>
                    <a:pt x="1106" y="22406"/>
                  </a:cubicBezTo>
                  <a:lnTo>
                    <a:pt x="5431" y="22406"/>
                  </a:lnTo>
                  <a:cubicBezTo>
                    <a:pt x="6049" y="22406"/>
                    <a:pt x="6537" y="21918"/>
                    <a:pt x="6537" y="21333"/>
                  </a:cubicBezTo>
                  <a:lnTo>
                    <a:pt x="6537" y="1073"/>
                  </a:lnTo>
                  <a:cubicBezTo>
                    <a:pt x="6537" y="488"/>
                    <a:pt x="6049" y="0"/>
                    <a:pt x="54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7787865" y="3439005"/>
              <a:ext cx="62578" cy="159990"/>
            </a:xfrm>
            <a:custGeom>
              <a:rect b="b" l="l" r="r" t="t"/>
              <a:pathLst>
                <a:path extrusionOk="0" h="16618" w="6505">
                  <a:moveTo>
                    <a:pt x="1073" y="0"/>
                  </a:moveTo>
                  <a:cubicBezTo>
                    <a:pt x="488" y="0"/>
                    <a:pt x="0" y="488"/>
                    <a:pt x="0" y="1074"/>
                  </a:cubicBezTo>
                  <a:lnTo>
                    <a:pt x="0" y="15545"/>
                  </a:lnTo>
                  <a:cubicBezTo>
                    <a:pt x="0" y="16130"/>
                    <a:pt x="488" y="16618"/>
                    <a:pt x="1073" y="16618"/>
                  </a:cubicBezTo>
                  <a:lnTo>
                    <a:pt x="5398" y="16618"/>
                  </a:lnTo>
                  <a:cubicBezTo>
                    <a:pt x="6016" y="16618"/>
                    <a:pt x="6504" y="16130"/>
                    <a:pt x="6504" y="15545"/>
                  </a:cubicBezTo>
                  <a:lnTo>
                    <a:pt x="6504" y="1074"/>
                  </a:lnTo>
                  <a:cubicBezTo>
                    <a:pt x="6504" y="488"/>
                    <a:pt x="6016" y="0"/>
                    <a:pt x="53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7983359" y="3327538"/>
              <a:ext cx="62896" cy="271447"/>
            </a:xfrm>
            <a:custGeom>
              <a:rect b="b" l="l" r="r" t="t"/>
              <a:pathLst>
                <a:path extrusionOk="0" h="28195" w="6538">
                  <a:moveTo>
                    <a:pt x="1107" y="1"/>
                  </a:moveTo>
                  <a:cubicBezTo>
                    <a:pt x="489" y="1"/>
                    <a:pt x="1" y="488"/>
                    <a:pt x="1" y="1074"/>
                  </a:cubicBezTo>
                  <a:lnTo>
                    <a:pt x="1" y="27122"/>
                  </a:lnTo>
                  <a:cubicBezTo>
                    <a:pt x="1" y="27707"/>
                    <a:pt x="489" y="28195"/>
                    <a:pt x="1107" y="28195"/>
                  </a:cubicBezTo>
                  <a:lnTo>
                    <a:pt x="5432" y="28195"/>
                  </a:lnTo>
                  <a:cubicBezTo>
                    <a:pt x="6050" y="28195"/>
                    <a:pt x="6537" y="27707"/>
                    <a:pt x="6537" y="27122"/>
                  </a:cubicBezTo>
                  <a:lnTo>
                    <a:pt x="6537" y="1074"/>
                  </a:lnTo>
                  <a:cubicBezTo>
                    <a:pt x="6537" y="488"/>
                    <a:pt x="6050" y="1"/>
                    <a:pt x="54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7689955" y="3242375"/>
              <a:ext cx="216806" cy="174084"/>
            </a:xfrm>
            <a:custGeom>
              <a:rect b="b" l="l" r="r" t="t"/>
              <a:pathLst>
                <a:path extrusionOk="0" h="18082" w="22537">
                  <a:moveTo>
                    <a:pt x="16878" y="0"/>
                  </a:moveTo>
                  <a:cubicBezTo>
                    <a:pt x="16846" y="0"/>
                    <a:pt x="16813" y="0"/>
                    <a:pt x="16781" y="33"/>
                  </a:cubicBezTo>
                  <a:lnTo>
                    <a:pt x="16683" y="33"/>
                  </a:lnTo>
                  <a:lnTo>
                    <a:pt x="16651" y="65"/>
                  </a:lnTo>
                  <a:lnTo>
                    <a:pt x="16585" y="65"/>
                  </a:lnTo>
                  <a:cubicBezTo>
                    <a:pt x="16585" y="98"/>
                    <a:pt x="16553" y="98"/>
                    <a:pt x="16553" y="98"/>
                  </a:cubicBezTo>
                  <a:lnTo>
                    <a:pt x="16488" y="130"/>
                  </a:lnTo>
                  <a:lnTo>
                    <a:pt x="16455" y="130"/>
                  </a:lnTo>
                  <a:cubicBezTo>
                    <a:pt x="16455" y="163"/>
                    <a:pt x="16423" y="163"/>
                    <a:pt x="16423" y="163"/>
                  </a:cubicBezTo>
                  <a:lnTo>
                    <a:pt x="16358" y="195"/>
                  </a:lnTo>
                  <a:lnTo>
                    <a:pt x="11285" y="3805"/>
                  </a:lnTo>
                  <a:cubicBezTo>
                    <a:pt x="10797" y="4163"/>
                    <a:pt x="10699" y="4846"/>
                    <a:pt x="11057" y="5333"/>
                  </a:cubicBezTo>
                  <a:cubicBezTo>
                    <a:pt x="11252" y="5626"/>
                    <a:pt x="11577" y="5789"/>
                    <a:pt x="11935" y="5789"/>
                  </a:cubicBezTo>
                  <a:cubicBezTo>
                    <a:pt x="12130" y="5789"/>
                    <a:pt x="12358" y="5724"/>
                    <a:pt x="12553" y="5594"/>
                  </a:cubicBezTo>
                  <a:lnTo>
                    <a:pt x="15740" y="3317"/>
                  </a:lnTo>
                  <a:lnTo>
                    <a:pt x="15740" y="3317"/>
                  </a:lnTo>
                  <a:cubicBezTo>
                    <a:pt x="15285" y="6439"/>
                    <a:pt x="13821" y="9301"/>
                    <a:pt x="11577" y="11577"/>
                  </a:cubicBezTo>
                  <a:cubicBezTo>
                    <a:pt x="8748" y="14374"/>
                    <a:pt x="5041" y="15935"/>
                    <a:pt x="1074" y="15935"/>
                  </a:cubicBezTo>
                  <a:cubicBezTo>
                    <a:pt x="488" y="15935"/>
                    <a:pt x="0" y="16390"/>
                    <a:pt x="0" y="17008"/>
                  </a:cubicBezTo>
                  <a:cubicBezTo>
                    <a:pt x="0" y="17593"/>
                    <a:pt x="488" y="18081"/>
                    <a:pt x="1074" y="18081"/>
                  </a:cubicBezTo>
                  <a:cubicBezTo>
                    <a:pt x="5626" y="18081"/>
                    <a:pt x="9886" y="16325"/>
                    <a:pt x="13106" y="13106"/>
                  </a:cubicBezTo>
                  <a:cubicBezTo>
                    <a:pt x="15773" y="10439"/>
                    <a:pt x="17464" y="6992"/>
                    <a:pt x="17919" y="3285"/>
                  </a:cubicBezTo>
                  <a:lnTo>
                    <a:pt x="20650" y="5529"/>
                  </a:lnTo>
                  <a:cubicBezTo>
                    <a:pt x="20852" y="5701"/>
                    <a:pt x="21098" y="5785"/>
                    <a:pt x="21344" y="5785"/>
                  </a:cubicBezTo>
                  <a:cubicBezTo>
                    <a:pt x="21653" y="5785"/>
                    <a:pt x="21961" y="5652"/>
                    <a:pt x="22179" y="5398"/>
                  </a:cubicBezTo>
                  <a:cubicBezTo>
                    <a:pt x="22537" y="4943"/>
                    <a:pt x="22472" y="4260"/>
                    <a:pt x="22016" y="3870"/>
                  </a:cubicBezTo>
                  <a:lnTo>
                    <a:pt x="17691" y="260"/>
                  </a:lnTo>
                  <a:cubicBezTo>
                    <a:pt x="17691" y="260"/>
                    <a:pt x="17659" y="260"/>
                    <a:pt x="17659" y="228"/>
                  </a:cubicBezTo>
                  <a:cubicBezTo>
                    <a:pt x="17659" y="228"/>
                    <a:pt x="17626" y="228"/>
                    <a:pt x="17594" y="195"/>
                  </a:cubicBezTo>
                  <a:cubicBezTo>
                    <a:pt x="17594" y="195"/>
                    <a:pt x="17594" y="195"/>
                    <a:pt x="17561" y="163"/>
                  </a:cubicBezTo>
                  <a:cubicBezTo>
                    <a:pt x="17561" y="163"/>
                    <a:pt x="17529" y="163"/>
                    <a:pt x="17529" y="130"/>
                  </a:cubicBezTo>
                  <a:lnTo>
                    <a:pt x="17496" y="130"/>
                  </a:lnTo>
                  <a:lnTo>
                    <a:pt x="17431" y="98"/>
                  </a:lnTo>
                  <a:cubicBezTo>
                    <a:pt x="17431" y="98"/>
                    <a:pt x="17398" y="98"/>
                    <a:pt x="17398" y="65"/>
                  </a:cubicBezTo>
                  <a:lnTo>
                    <a:pt x="17333" y="65"/>
                  </a:lnTo>
                  <a:cubicBezTo>
                    <a:pt x="17333" y="65"/>
                    <a:pt x="17333" y="65"/>
                    <a:pt x="17301" y="33"/>
                  </a:cubicBezTo>
                  <a:lnTo>
                    <a:pt x="17203" y="33"/>
                  </a:lnTo>
                  <a:cubicBezTo>
                    <a:pt x="17171" y="0"/>
                    <a:pt x="17138" y="0"/>
                    <a:pt x="171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7689638" y="3466870"/>
              <a:ext cx="62896" cy="132128"/>
            </a:xfrm>
            <a:custGeom>
              <a:rect b="b" l="l" r="r" t="t"/>
              <a:pathLst>
                <a:path extrusionOk="0" h="13724" w="6538">
                  <a:moveTo>
                    <a:pt x="3285" y="1"/>
                  </a:moveTo>
                  <a:cubicBezTo>
                    <a:pt x="2668" y="1"/>
                    <a:pt x="2180" y="489"/>
                    <a:pt x="2180" y="1074"/>
                  </a:cubicBezTo>
                  <a:lnTo>
                    <a:pt x="2180" y="1627"/>
                  </a:lnTo>
                  <a:cubicBezTo>
                    <a:pt x="912" y="2082"/>
                    <a:pt x="1" y="3285"/>
                    <a:pt x="1" y="4684"/>
                  </a:cubicBezTo>
                  <a:cubicBezTo>
                    <a:pt x="1" y="6505"/>
                    <a:pt x="1464" y="7936"/>
                    <a:pt x="3285" y="7936"/>
                  </a:cubicBezTo>
                  <a:cubicBezTo>
                    <a:pt x="3871" y="7936"/>
                    <a:pt x="4359" y="8423"/>
                    <a:pt x="4359" y="9041"/>
                  </a:cubicBezTo>
                  <a:cubicBezTo>
                    <a:pt x="4359" y="9627"/>
                    <a:pt x="3871" y="10114"/>
                    <a:pt x="3285" y="10114"/>
                  </a:cubicBezTo>
                  <a:lnTo>
                    <a:pt x="1107" y="10114"/>
                  </a:lnTo>
                  <a:cubicBezTo>
                    <a:pt x="489" y="10114"/>
                    <a:pt x="1" y="10602"/>
                    <a:pt x="1" y="11220"/>
                  </a:cubicBezTo>
                  <a:cubicBezTo>
                    <a:pt x="1" y="11805"/>
                    <a:pt x="489" y="12293"/>
                    <a:pt x="1107" y="12293"/>
                  </a:cubicBezTo>
                  <a:lnTo>
                    <a:pt x="2180" y="12293"/>
                  </a:lnTo>
                  <a:lnTo>
                    <a:pt x="2180" y="12651"/>
                  </a:lnTo>
                  <a:cubicBezTo>
                    <a:pt x="2180" y="13236"/>
                    <a:pt x="2668" y="13724"/>
                    <a:pt x="3285" y="13724"/>
                  </a:cubicBezTo>
                  <a:cubicBezTo>
                    <a:pt x="3871" y="13724"/>
                    <a:pt x="4359" y="13236"/>
                    <a:pt x="4359" y="12651"/>
                  </a:cubicBezTo>
                  <a:lnTo>
                    <a:pt x="4359" y="12098"/>
                  </a:lnTo>
                  <a:cubicBezTo>
                    <a:pt x="5627" y="11643"/>
                    <a:pt x="6537" y="10440"/>
                    <a:pt x="6537" y="9041"/>
                  </a:cubicBezTo>
                  <a:cubicBezTo>
                    <a:pt x="6537" y="7253"/>
                    <a:pt x="5074" y="5789"/>
                    <a:pt x="3285" y="5789"/>
                  </a:cubicBezTo>
                  <a:cubicBezTo>
                    <a:pt x="2668" y="5789"/>
                    <a:pt x="2180" y="5301"/>
                    <a:pt x="2180" y="4684"/>
                  </a:cubicBezTo>
                  <a:cubicBezTo>
                    <a:pt x="2180" y="4098"/>
                    <a:pt x="2668" y="3610"/>
                    <a:pt x="3285" y="3610"/>
                  </a:cubicBezTo>
                  <a:lnTo>
                    <a:pt x="5432" y="3610"/>
                  </a:lnTo>
                  <a:cubicBezTo>
                    <a:pt x="6050" y="3610"/>
                    <a:pt x="6537" y="3123"/>
                    <a:pt x="6537" y="2505"/>
                  </a:cubicBezTo>
                  <a:cubicBezTo>
                    <a:pt x="6537" y="1919"/>
                    <a:pt x="6050" y="1432"/>
                    <a:pt x="5432" y="1432"/>
                  </a:cubicBezTo>
                  <a:lnTo>
                    <a:pt x="4359" y="1432"/>
                  </a:lnTo>
                  <a:lnTo>
                    <a:pt x="4359" y="1074"/>
                  </a:lnTo>
                  <a:cubicBezTo>
                    <a:pt x="4359" y="489"/>
                    <a:pt x="3871" y="1"/>
                    <a:pt x="32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37"/>
          <p:cNvGrpSpPr/>
          <p:nvPr/>
        </p:nvGrpSpPr>
        <p:grpSpPr>
          <a:xfrm>
            <a:off x="5850900" y="3242388"/>
            <a:ext cx="404156" cy="356603"/>
            <a:chOff x="5850900" y="3242388"/>
            <a:chExt cx="404156" cy="356603"/>
          </a:xfrm>
        </p:grpSpPr>
        <p:sp>
          <p:nvSpPr>
            <p:cNvPr id="1008" name="Google Shape;1008;p37"/>
            <p:cNvSpPr/>
            <p:nvPr/>
          </p:nvSpPr>
          <p:spPr>
            <a:xfrm>
              <a:off x="6001769" y="3242388"/>
              <a:ext cx="102422" cy="102911"/>
            </a:xfrm>
            <a:custGeom>
              <a:rect b="b" l="l" r="r" t="t"/>
              <a:pathLst>
                <a:path extrusionOk="0" h="9562" w="9561">
                  <a:moveTo>
                    <a:pt x="4780" y="1"/>
                  </a:moveTo>
                  <a:cubicBezTo>
                    <a:pt x="2146" y="1"/>
                    <a:pt x="0" y="2147"/>
                    <a:pt x="0" y="4781"/>
                  </a:cubicBezTo>
                  <a:cubicBezTo>
                    <a:pt x="0" y="7415"/>
                    <a:pt x="2146" y="9561"/>
                    <a:pt x="4780" y="9561"/>
                  </a:cubicBezTo>
                  <a:cubicBezTo>
                    <a:pt x="7414" y="9561"/>
                    <a:pt x="9561" y="7415"/>
                    <a:pt x="9561" y="4781"/>
                  </a:cubicBezTo>
                  <a:cubicBezTo>
                    <a:pt x="9561" y="2147"/>
                    <a:pt x="7414" y="1"/>
                    <a:pt x="47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5957862" y="3361737"/>
              <a:ext cx="190222" cy="107808"/>
            </a:xfrm>
            <a:custGeom>
              <a:rect b="b" l="l" r="r" t="t"/>
              <a:pathLst>
                <a:path extrusionOk="0" h="10017" w="17757">
                  <a:moveTo>
                    <a:pt x="8878" y="1"/>
                  </a:moveTo>
                  <a:cubicBezTo>
                    <a:pt x="3968" y="1"/>
                    <a:pt x="1" y="3968"/>
                    <a:pt x="1" y="8846"/>
                  </a:cubicBezTo>
                  <a:cubicBezTo>
                    <a:pt x="1" y="9497"/>
                    <a:pt x="521" y="10017"/>
                    <a:pt x="1171" y="10017"/>
                  </a:cubicBezTo>
                  <a:lnTo>
                    <a:pt x="16586" y="10017"/>
                  </a:lnTo>
                  <a:cubicBezTo>
                    <a:pt x="17236" y="10017"/>
                    <a:pt x="17756" y="9497"/>
                    <a:pt x="17756" y="8846"/>
                  </a:cubicBezTo>
                  <a:cubicBezTo>
                    <a:pt x="17756" y="3968"/>
                    <a:pt x="13756" y="1"/>
                    <a:pt x="88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5988869" y="3481969"/>
              <a:ext cx="128207" cy="117021"/>
            </a:xfrm>
            <a:custGeom>
              <a:rect b="b" l="l" r="r" t="t"/>
              <a:pathLst>
                <a:path extrusionOk="0" h="10873" w="11968">
                  <a:moveTo>
                    <a:pt x="5984" y="0"/>
                  </a:moveTo>
                  <a:cubicBezTo>
                    <a:pt x="5570" y="0"/>
                    <a:pt x="5155" y="212"/>
                    <a:pt x="4944" y="634"/>
                  </a:cubicBezTo>
                  <a:lnTo>
                    <a:pt x="3806" y="2911"/>
                  </a:lnTo>
                  <a:lnTo>
                    <a:pt x="1302" y="3269"/>
                  </a:lnTo>
                  <a:cubicBezTo>
                    <a:pt x="359" y="3431"/>
                    <a:pt x="1" y="4569"/>
                    <a:pt x="684" y="5252"/>
                  </a:cubicBezTo>
                  <a:lnTo>
                    <a:pt x="2505" y="7008"/>
                  </a:lnTo>
                  <a:lnTo>
                    <a:pt x="2050" y="9512"/>
                  </a:lnTo>
                  <a:cubicBezTo>
                    <a:pt x="1920" y="10265"/>
                    <a:pt x="2535" y="10872"/>
                    <a:pt x="3219" y="10872"/>
                  </a:cubicBezTo>
                  <a:cubicBezTo>
                    <a:pt x="3392" y="10872"/>
                    <a:pt x="3570" y="10833"/>
                    <a:pt x="3741" y="10748"/>
                  </a:cubicBezTo>
                  <a:lnTo>
                    <a:pt x="5984" y="9545"/>
                  </a:lnTo>
                  <a:lnTo>
                    <a:pt x="8228" y="10748"/>
                  </a:lnTo>
                  <a:cubicBezTo>
                    <a:pt x="8393" y="10833"/>
                    <a:pt x="8565" y="10872"/>
                    <a:pt x="8734" y="10872"/>
                  </a:cubicBezTo>
                  <a:cubicBezTo>
                    <a:pt x="9401" y="10872"/>
                    <a:pt x="10017" y="10265"/>
                    <a:pt x="9887" y="9512"/>
                  </a:cubicBezTo>
                  <a:lnTo>
                    <a:pt x="9464" y="7008"/>
                  </a:lnTo>
                  <a:lnTo>
                    <a:pt x="11285" y="5252"/>
                  </a:lnTo>
                  <a:cubicBezTo>
                    <a:pt x="11968" y="4569"/>
                    <a:pt x="11578" y="3399"/>
                    <a:pt x="10635" y="3269"/>
                  </a:cubicBezTo>
                  <a:lnTo>
                    <a:pt x="8131" y="2911"/>
                  </a:lnTo>
                  <a:lnTo>
                    <a:pt x="7025" y="634"/>
                  </a:lnTo>
                  <a:cubicBezTo>
                    <a:pt x="6814" y="212"/>
                    <a:pt x="6399" y="0"/>
                    <a:pt x="59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5850900" y="3481969"/>
              <a:ext cx="128207" cy="117021"/>
            </a:xfrm>
            <a:custGeom>
              <a:rect b="b" l="l" r="r" t="t"/>
              <a:pathLst>
                <a:path extrusionOk="0" h="10873" w="11968">
                  <a:moveTo>
                    <a:pt x="5984" y="0"/>
                  </a:moveTo>
                  <a:cubicBezTo>
                    <a:pt x="5569" y="0"/>
                    <a:pt x="5154" y="212"/>
                    <a:pt x="4943" y="634"/>
                  </a:cubicBezTo>
                  <a:lnTo>
                    <a:pt x="3837" y="2911"/>
                  </a:lnTo>
                  <a:lnTo>
                    <a:pt x="1333" y="3269"/>
                  </a:lnTo>
                  <a:cubicBezTo>
                    <a:pt x="390" y="3431"/>
                    <a:pt x="0" y="4569"/>
                    <a:pt x="683" y="5252"/>
                  </a:cubicBezTo>
                  <a:lnTo>
                    <a:pt x="2504" y="7008"/>
                  </a:lnTo>
                  <a:lnTo>
                    <a:pt x="2081" y="9512"/>
                  </a:lnTo>
                  <a:cubicBezTo>
                    <a:pt x="1952" y="10265"/>
                    <a:pt x="2547" y="10872"/>
                    <a:pt x="3222" y="10872"/>
                  </a:cubicBezTo>
                  <a:cubicBezTo>
                    <a:pt x="3393" y="10872"/>
                    <a:pt x="3569" y="10833"/>
                    <a:pt x="3740" y="10748"/>
                  </a:cubicBezTo>
                  <a:lnTo>
                    <a:pt x="5984" y="9545"/>
                  </a:lnTo>
                  <a:lnTo>
                    <a:pt x="8227" y="10748"/>
                  </a:lnTo>
                  <a:cubicBezTo>
                    <a:pt x="8398" y="10833"/>
                    <a:pt x="8574" y="10872"/>
                    <a:pt x="8745" y="10872"/>
                  </a:cubicBezTo>
                  <a:cubicBezTo>
                    <a:pt x="9421" y="10872"/>
                    <a:pt x="10016" y="10265"/>
                    <a:pt x="9886" y="9512"/>
                  </a:cubicBezTo>
                  <a:lnTo>
                    <a:pt x="9463" y="7008"/>
                  </a:lnTo>
                  <a:lnTo>
                    <a:pt x="11284" y="5252"/>
                  </a:lnTo>
                  <a:cubicBezTo>
                    <a:pt x="11967" y="4569"/>
                    <a:pt x="11610" y="3399"/>
                    <a:pt x="10634" y="3269"/>
                  </a:cubicBezTo>
                  <a:lnTo>
                    <a:pt x="8130" y="2911"/>
                  </a:lnTo>
                  <a:lnTo>
                    <a:pt x="7024" y="634"/>
                  </a:lnTo>
                  <a:cubicBezTo>
                    <a:pt x="6813" y="212"/>
                    <a:pt x="6398" y="0"/>
                    <a:pt x="59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6126506" y="3481787"/>
              <a:ext cx="128550" cy="117204"/>
            </a:xfrm>
            <a:custGeom>
              <a:rect b="b" l="l" r="r" t="t"/>
              <a:pathLst>
                <a:path extrusionOk="0" h="10890" w="12000">
                  <a:moveTo>
                    <a:pt x="6010" y="1"/>
                  </a:moveTo>
                  <a:cubicBezTo>
                    <a:pt x="6006" y="1"/>
                    <a:pt x="6008" y="1"/>
                    <a:pt x="6016" y="1"/>
                  </a:cubicBezTo>
                  <a:cubicBezTo>
                    <a:pt x="5561" y="1"/>
                    <a:pt x="5171" y="261"/>
                    <a:pt x="4976" y="651"/>
                  </a:cubicBezTo>
                  <a:lnTo>
                    <a:pt x="3837" y="2928"/>
                  </a:lnTo>
                  <a:lnTo>
                    <a:pt x="1333" y="3286"/>
                  </a:lnTo>
                  <a:cubicBezTo>
                    <a:pt x="390" y="3448"/>
                    <a:pt x="0" y="4586"/>
                    <a:pt x="683" y="5269"/>
                  </a:cubicBezTo>
                  <a:lnTo>
                    <a:pt x="2504" y="7025"/>
                  </a:lnTo>
                  <a:lnTo>
                    <a:pt x="2081" y="9529"/>
                  </a:lnTo>
                  <a:cubicBezTo>
                    <a:pt x="1952" y="10282"/>
                    <a:pt x="2567" y="10889"/>
                    <a:pt x="3251" y="10889"/>
                  </a:cubicBezTo>
                  <a:cubicBezTo>
                    <a:pt x="3424" y="10889"/>
                    <a:pt x="3601" y="10850"/>
                    <a:pt x="3772" y="10765"/>
                  </a:cubicBezTo>
                  <a:lnTo>
                    <a:pt x="5984" y="9562"/>
                  </a:lnTo>
                  <a:lnTo>
                    <a:pt x="8228" y="10765"/>
                  </a:lnTo>
                  <a:cubicBezTo>
                    <a:pt x="8398" y="10850"/>
                    <a:pt x="8576" y="10889"/>
                    <a:pt x="8749" y="10889"/>
                  </a:cubicBezTo>
                  <a:cubicBezTo>
                    <a:pt x="9433" y="10889"/>
                    <a:pt x="10048" y="10282"/>
                    <a:pt x="9919" y="9529"/>
                  </a:cubicBezTo>
                  <a:lnTo>
                    <a:pt x="9496" y="7025"/>
                  </a:lnTo>
                  <a:lnTo>
                    <a:pt x="11284" y="5269"/>
                  </a:lnTo>
                  <a:cubicBezTo>
                    <a:pt x="12000" y="4586"/>
                    <a:pt x="11610" y="3416"/>
                    <a:pt x="10666" y="3286"/>
                  </a:cubicBezTo>
                  <a:lnTo>
                    <a:pt x="8162" y="2928"/>
                  </a:lnTo>
                  <a:lnTo>
                    <a:pt x="7024" y="651"/>
                  </a:lnTo>
                  <a:cubicBezTo>
                    <a:pt x="6727" y="28"/>
                    <a:pt x="6051" y="1"/>
                    <a:pt x="60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38"/>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grpSp>
        <p:nvGrpSpPr>
          <p:cNvPr id="1018" name="Google Shape;1018;p38"/>
          <p:cNvGrpSpPr/>
          <p:nvPr/>
        </p:nvGrpSpPr>
        <p:grpSpPr>
          <a:xfrm>
            <a:off x="3884509" y="1890211"/>
            <a:ext cx="960000" cy="960000"/>
            <a:chOff x="3884509" y="1890211"/>
            <a:chExt cx="960000" cy="960000"/>
          </a:xfrm>
        </p:grpSpPr>
        <p:sp>
          <p:nvSpPr>
            <p:cNvPr id="1019" name="Google Shape;1019;p38"/>
            <p:cNvSpPr/>
            <p:nvPr/>
          </p:nvSpPr>
          <p:spPr>
            <a:xfrm flipH="1">
              <a:off x="3884509" y="1890211"/>
              <a:ext cx="960000" cy="960000"/>
            </a:xfrm>
            <a:prstGeom prst="blockArc">
              <a:avLst>
                <a:gd fmla="val 21597172" name="adj1"/>
                <a:gd fmla="val 16407784" name="adj2"/>
                <a:gd fmla="val 11214"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8"/>
            <p:cNvSpPr/>
            <p:nvPr/>
          </p:nvSpPr>
          <p:spPr>
            <a:xfrm flipH="1">
              <a:off x="3884509" y="1890211"/>
              <a:ext cx="960000" cy="960000"/>
            </a:xfrm>
            <a:prstGeom prst="blockArc">
              <a:avLst>
                <a:gd fmla="val 16159797" name="adj1"/>
                <a:gd fmla="val 8567314" name="adj2"/>
                <a:gd fmla="val 10919"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38"/>
          <p:cNvSpPr txBox="1"/>
          <p:nvPr/>
        </p:nvSpPr>
        <p:spPr>
          <a:xfrm>
            <a:off x="4844500" y="2050075"/>
            <a:ext cx="122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65%</a:t>
            </a:r>
            <a:endParaRPr sz="1500">
              <a:latin typeface="Roboto Medium"/>
              <a:ea typeface="Roboto Medium"/>
              <a:cs typeface="Roboto Medium"/>
              <a:sym typeface="Roboto Medium"/>
            </a:endParaRPr>
          </a:p>
        </p:txBody>
      </p:sp>
      <p:sp>
        <p:nvSpPr>
          <p:cNvPr id="1022" name="Google Shape;1022;p38"/>
          <p:cNvSpPr txBox="1"/>
          <p:nvPr/>
        </p:nvSpPr>
        <p:spPr>
          <a:xfrm>
            <a:off x="4844500" y="2335136"/>
            <a:ext cx="12261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biggest planet</a:t>
            </a:r>
            <a:endParaRPr sz="1200">
              <a:latin typeface="Roboto"/>
              <a:ea typeface="Roboto"/>
              <a:cs typeface="Roboto"/>
              <a:sym typeface="Roboto"/>
            </a:endParaRPr>
          </a:p>
        </p:txBody>
      </p:sp>
      <p:grpSp>
        <p:nvGrpSpPr>
          <p:cNvPr id="1023" name="Google Shape;1023;p38"/>
          <p:cNvGrpSpPr/>
          <p:nvPr/>
        </p:nvGrpSpPr>
        <p:grpSpPr>
          <a:xfrm>
            <a:off x="6444184" y="1890211"/>
            <a:ext cx="960000" cy="960000"/>
            <a:chOff x="6444184" y="1890211"/>
            <a:chExt cx="960000" cy="960000"/>
          </a:xfrm>
        </p:grpSpPr>
        <p:sp>
          <p:nvSpPr>
            <p:cNvPr id="1024" name="Google Shape;1024;p38"/>
            <p:cNvSpPr/>
            <p:nvPr/>
          </p:nvSpPr>
          <p:spPr>
            <a:xfrm flipH="1">
              <a:off x="6444184" y="1890211"/>
              <a:ext cx="960000" cy="960000"/>
            </a:xfrm>
            <a:prstGeom prst="blockArc">
              <a:avLst>
                <a:gd fmla="val 21597172" name="adj1"/>
                <a:gd fmla="val 16407784" name="adj2"/>
                <a:gd fmla="val 11214"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8"/>
            <p:cNvSpPr/>
            <p:nvPr/>
          </p:nvSpPr>
          <p:spPr>
            <a:xfrm flipH="1">
              <a:off x="6444184" y="1890211"/>
              <a:ext cx="960000" cy="960000"/>
            </a:xfrm>
            <a:prstGeom prst="blockArc">
              <a:avLst>
                <a:gd fmla="val 16159797" name="adj1"/>
                <a:gd fmla="val 11766167" name="adj2"/>
                <a:gd fmla="val 11219"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38"/>
          <p:cNvSpPr txBox="1"/>
          <p:nvPr/>
        </p:nvSpPr>
        <p:spPr>
          <a:xfrm>
            <a:off x="7404175" y="2050075"/>
            <a:ext cx="122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80%</a:t>
            </a:r>
            <a:endParaRPr sz="1500">
              <a:latin typeface="Roboto Medium"/>
              <a:ea typeface="Roboto Medium"/>
              <a:cs typeface="Roboto Medium"/>
              <a:sym typeface="Roboto Medium"/>
            </a:endParaRPr>
          </a:p>
        </p:txBody>
      </p:sp>
      <p:sp>
        <p:nvSpPr>
          <p:cNvPr id="1027" name="Google Shape;1027;p38"/>
          <p:cNvSpPr txBox="1"/>
          <p:nvPr/>
        </p:nvSpPr>
        <p:spPr>
          <a:xfrm>
            <a:off x="7404175" y="2335136"/>
            <a:ext cx="12261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 is a gas giant with rings</a:t>
            </a:r>
            <a:endParaRPr sz="1200">
              <a:latin typeface="Roboto"/>
              <a:ea typeface="Roboto"/>
              <a:cs typeface="Roboto"/>
              <a:sym typeface="Roboto"/>
            </a:endParaRPr>
          </a:p>
        </p:txBody>
      </p:sp>
      <p:grpSp>
        <p:nvGrpSpPr>
          <p:cNvPr id="1028" name="Google Shape;1028;p38"/>
          <p:cNvGrpSpPr/>
          <p:nvPr/>
        </p:nvGrpSpPr>
        <p:grpSpPr>
          <a:xfrm>
            <a:off x="3884509" y="3445761"/>
            <a:ext cx="960000" cy="960000"/>
            <a:chOff x="3884509" y="3445761"/>
            <a:chExt cx="960000" cy="960000"/>
          </a:xfrm>
        </p:grpSpPr>
        <p:sp>
          <p:nvSpPr>
            <p:cNvPr id="1029" name="Google Shape;1029;p38"/>
            <p:cNvSpPr/>
            <p:nvPr/>
          </p:nvSpPr>
          <p:spPr>
            <a:xfrm flipH="1">
              <a:off x="3884509" y="3445761"/>
              <a:ext cx="960000" cy="960000"/>
            </a:xfrm>
            <a:prstGeom prst="blockArc">
              <a:avLst>
                <a:gd fmla="val 21597172" name="adj1"/>
                <a:gd fmla="val 16407784" name="adj2"/>
                <a:gd fmla="val 11214"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8"/>
            <p:cNvSpPr/>
            <p:nvPr/>
          </p:nvSpPr>
          <p:spPr>
            <a:xfrm flipH="1">
              <a:off x="3884509" y="3445761"/>
              <a:ext cx="960000" cy="960000"/>
            </a:xfrm>
            <a:prstGeom prst="blockArc">
              <a:avLst>
                <a:gd fmla="val 16159797" name="adj1"/>
                <a:gd fmla="val 3019308" name="adj2"/>
                <a:gd fmla="val 11202"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1" name="Google Shape;1031;p38"/>
          <p:cNvSpPr txBox="1"/>
          <p:nvPr/>
        </p:nvSpPr>
        <p:spPr>
          <a:xfrm>
            <a:off x="4844500" y="3605625"/>
            <a:ext cx="122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37%</a:t>
            </a:r>
            <a:endParaRPr sz="1500">
              <a:latin typeface="Roboto Medium"/>
              <a:ea typeface="Roboto Medium"/>
              <a:cs typeface="Roboto Medium"/>
              <a:sym typeface="Roboto Medium"/>
            </a:endParaRPr>
          </a:p>
        </p:txBody>
      </p:sp>
      <p:sp>
        <p:nvSpPr>
          <p:cNvPr id="1032" name="Google Shape;1032;p38"/>
          <p:cNvSpPr txBox="1"/>
          <p:nvPr/>
        </p:nvSpPr>
        <p:spPr>
          <a:xfrm>
            <a:off x="4844500" y="3890686"/>
            <a:ext cx="12261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 is made of ice</a:t>
            </a:r>
            <a:endParaRPr sz="1200">
              <a:latin typeface="Roboto"/>
              <a:ea typeface="Roboto"/>
              <a:cs typeface="Roboto"/>
              <a:sym typeface="Roboto"/>
            </a:endParaRPr>
          </a:p>
        </p:txBody>
      </p:sp>
      <p:grpSp>
        <p:nvGrpSpPr>
          <p:cNvPr id="1033" name="Google Shape;1033;p38"/>
          <p:cNvGrpSpPr/>
          <p:nvPr/>
        </p:nvGrpSpPr>
        <p:grpSpPr>
          <a:xfrm>
            <a:off x="6444184" y="3445761"/>
            <a:ext cx="960000" cy="960000"/>
            <a:chOff x="6444184" y="3445761"/>
            <a:chExt cx="960000" cy="960000"/>
          </a:xfrm>
        </p:grpSpPr>
        <p:sp>
          <p:nvSpPr>
            <p:cNvPr id="1034" name="Google Shape;1034;p38"/>
            <p:cNvSpPr/>
            <p:nvPr/>
          </p:nvSpPr>
          <p:spPr>
            <a:xfrm flipH="1">
              <a:off x="6444184" y="3445761"/>
              <a:ext cx="960000" cy="960000"/>
            </a:xfrm>
            <a:prstGeom prst="blockArc">
              <a:avLst>
                <a:gd fmla="val 21597172" name="adj1"/>
                <a:gd fmla="val 16407784" name="adj2"/>
                <a:gd fmla="val 11214"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8"/>
            <p:cNvSpPr/>
            <p:nvPr/>
          </p:nvSpPr>
          <p:spPr>
            <a:xfrm flipH="1">
              <a:off x="6444184" y="3445761"/>
              <a:ext cx="960000" cy="960000"/>
            </a:xfrm>
            <a:prstGeom prst="blockArc">
              <a:avLst>
                <a:gd fmla="val 16159797" name="adj1"/>
                <a:gd fmla="val 2219" name="adj2"/>
                <a:gd fmla="val 11176"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6" name="Google Shape;1036;p38"/>
          <p:cNvSpPr txBox="1"/>
          <p:nvPr/>
        </p:nvSpPr>
        <p:spPr>
          <a:xfrm>
            <a:off x="7404175" y="3605625"/>
            <a:ext cx="122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25%</a:t>
            </a:r>
            <a:endParaRPr sz="1500">
              <a:latin typeface="Roboto Medium"/>
              <a:ea typeface="Roboto Medium"/>
              <a:cs typeface="Roboto Medium"/>
              <a:sym typeface="Roboto Medium"/>
            </a:endParaRPr>
          </a:p>
        </p:txBody>
      </p:sp>
      <p:sp>
        <p:nvSpPr>
          <p:cNvPr id="1037" name="Google Shape;1037;p38"/>
          <p:cNvSpPr txBox="1"/>
          <p:nvPr/>
        </p:nvSpPr>
        <p:spPr>
          <a:xfrm>
            <a:off x="7404175" y="3890686"/>
            <a:ext cx="12261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 is actually cold</a:t>
            </a:r>
            <a:endParaRPr sz="1200">
              <a:latin typeface="Roboto"/>
              <a:ea typeface="Roboto"/>
              <a:cs typeface="Roboto"/>
              <a:sym typeface="Roboto"/>
            </a:endParaRPr>
          </a:p>
        </p:txBody>
      </p:sp>
      <p:sp>
        <p:nvSpPr>
          <p:cNvPr id="1038" name="Google Shape;1038;p38"/>
          <p:cNvSpPr/>
          <p:nvPr/>
        </p:nvSpPr>
        <p:spPr>
          <a:xfrm>
            <a:off x="3665725" y="1223600"/>
            <a:ext cx="5021036" cy="3513024"/>
          </a:xfrm>
          <a:custGeom>
            <a:rect b="b" l="l" r="r" t="t"/>
            <a:pathLst>
              <a:path extrusionOk="0" fill="none" h="109722" w="169558">
                <a:moveTo>
                  <a:pt x="0" y="0"/>
                </a:moveTo>
                <a:lnTo>
                  <a:pt x="169558" y="0"/>
                </a:lnTo>
                <a:lnTo>
                  <a:pt x="169558"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8"/>
          <p:cNvSpPr/>
          <p:nvPr/>
        </p:nvSpPr>
        <p:spPr>
          <a:xfrm>
            <a:off x="459825" y="1234525"/>
            <a:ext cx="3036600" cy="3502200"/>
          </a:xfrm>
          <a:prstGeom prst="rect">
            <a:avLst/>
          </a:prstGeom>
          <a:noFill/>
          <a:ln cap="flat" cmpd="sng" w="10575">
            <a:solidFill>
              <a:srgbClr val="CFD0D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38"/>
          <p:cNvGrpSpPr/>
          <p:nvPr/>
        </p:nvGrpSpPr>
        <p:grpSpPr>
          <a:xfrm>
            <a:off x="1146450" y="1890208"/>
            <a:ext cx="378325" cy="1902364"/>
            <a:chOff x="1146450" y="1890208"/>
            <a:chExt cx="378325" cy="1902364"/>
          </a:xfrm>
        </p:grpSpPr>
        <p:sp>
          <p:nvSpPr>
            <p:cNvPr id="1041" name="Google Shape;1041;p38"/>
            <p:cNvSpPr/>
            <p:nvPr/>
          </p:nvSpPr>
          <p:spPr>
            <a:xfrm>
              <a:off x="1146450" y="1890208"/>
              <a:ext cx="378300" cy="190200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8"/>
            <p:cNvSpPr/>
            <p:nvPr/>
          </p:nvSpPr>
          <p:spPr>
            <a:xfrm>
              <a:off x="1146475" y="3056372"/>
              <a:ext cx="378300" cy="736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38"/>
          <p:cNvGrpSpPr/>
          <p:nvPr/>
        </p:nvGrpSpPr>
        <p:grpSpPr>
          <a:xfrm>
            <a:off x="1788975" y="1890208"/>
            <a:ext cx="378325" cy="1902170"/>
            <a:chOff x="1788975" y="1890208"/>
            <a:chExt cx="378325" cy="1902170"/>
          </a:xfrm>
        </p:grpSpPr>
        <p:sp>
          <p:nvSpPr>
            <p:cNvPr id="1044" name="Google Shape;1044;p38"/>
            <p:cNvSpPr/>
            <p:nvPr/>
          </p:nvSpPr>
          <p:spPr>
            <a:xfrm>
              <a:off x="1788975" y="1890208"/>
              <a:ext cx="378300" cy="190200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8"/>
            <p:cNvSpPr/>
            <p:nvPr/>
          </p:nvSpPr>
          <p:spPr>
            <a:xfrm>
              <a:off x="1789000" y="2525778"/>
              <a:ext cx="378300" cy="126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38"/>
          <p:cNvGrpSpPr/>
          <p:nvPr/>
        </p:nvGrpSpPr>
        <p:grpSpPr>
          <a:xfrm>
            <a:off x="2431500" y="1890208"/>
            <a:ext cx="378325" cy="1902274"/>
            <a:chOff x="2431500" y="1890208"/>
            <a:chExt cx="378325" cy="1902274"/>
          </a:xfrm>
        </p:grpSpPr>
        <p:sp>
          <p:nvSpPr>
            <p:cNvPr id="1047" name="Google Shape;1047;p38"/>
            <p:cNvSpPr/>
            <p:nvPr/>
          </p:nvSpPr>
          <p:spPr>
            <a:xfrm>
              <a:off x="2431500" y="1890208"/>
              <a:ext cx="378300" cy="190200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8"/>
            <p:cNvSpPr/>
            <p:nvPr/>
          </p:nvSpPr>
          <p:spPr>
            <a:xfrm>
              <a:off x="2431525" y="2214482"/>
              <a:ext cx="378300" cy="157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p38"/>
          <p:cNvSpPr txBox="1"/>
          <p:nvPr/>
        </p:nvSpPr>
        <p:spPr>
          <a:xfrm>
            <a:off x="3778950"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 </a:t>
            </a:r>
            <a:r>
              <a:rPr lang="en" sz="1700">
                <a:latin typeface="Fira Sans Extra Condensed Medium"/>
                <a:ea typeface="Fira Sans Extra Condensed Medium"/>
                <a:cs typeface="Fira Sans Extra Condensed Medium"/>
                <a:sym typeface="Fira Sans Extra Condensed Medium"/>
              </a:rPr>
              <a:t>R</a:t>
            </a:r>
            <a:r>
              <a:rPr lang="en" sz="1700">
                <a:latin typeface="Fira Sans Extra Condensed Medium"/>
                <a:ea typeface="Fira Sans Extra Condensed Medium"/>
                <a:cs typeface="Fira Sans Extra Condensed Medium"/>
                <a:sym typeface="Fira Sans Extra Condensed Medium"/>
              </a:rPr>
              <a:t>eview</a:t>
            </a:r>
            <a:endParaRPr sz="1700">
              <a:latin typeface="Fira Sans Extra Condensed Medium"/>
              <a:ea typeface="Fira Sans Extra Condensed Medium"/>
              <a:cs typeface="Fira Sans Extra Condensed Medium"/>
              <a:sym typeface="Fira Sans Extra Condensed Medium"/>
            </a:endParaRPr>
          </a:p>
        </p:txBody>
      </p:sp>
      <p:sp>
        <p:nvSpPr>
          <p:cNvPr id="1050" name="Google Shape;1050;p38"/>
          <p:cNvSpPr txBox="1"/>
          <p:nvPr/>
        </p:nvSpPr>
        <p:spPr>
          <a:xfrm>
            <a:off x="581075"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Sales Statistics</a:t>
            </a:r>
            <a:endParaRPr sz="1700">
              <a:latin typeface="Fira Sans Extra Condensed Medium"/>
              <a:ea typeface="Fira Sans Extra Condensed Medium"/>
              <a:cs typeface="Fira Sans Extra Condensed Medium"/>
              <a:sym typeface="Fira Sans Extra Condensed Medium"/>
            </a:endParaRPr>
          </a:p>
        </p:txBody>
      </p:sp>
      <p:sp>
        <p:nvSpPr>
          <p:cNvPr id="1051" name="Google Shape;1051;p38"/>
          <p:cNvSpPr txBox="1"/>
          <p:nvPr/>
        </p:nvSpPr>
        <p:spPr>
          <a:xfrm>
            <a:off x="1064875" y="3824950"/>
            <a:ext cx="5415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Apr</a:t>
            </a:r>
            <a:endParaRPr sz="1200">
              <a:latin typeface="Roboto"/>
              <a:ea typeface="Roboto"/>
              <a:cs typeface="Roboto"/>
              <a:sym typeface="Roboto"/>
            </a:endParaRPr>
          </a:p>
        </p:txBody>
      </p:sp>
      <p:sp>
        <p:nvSpPr>
          <p:cNvPr id="1052" name="Google Shape;1052;p38"/>
          <p:cNvSpPr txBox="1"/>
          <p:nvPr/>
        </p:nvSpPr>
        <p:spPr>
          <a:xfrm>
            <a:off x="1707405" y="3824950"/>
            <a:ext cx="5415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May</a:t>
            </a:r>
            <a:endParaRPr sz="1200">
              <a:latin typeface="Roboto"/>
              <a:ea typeface="Roboto"/>
              <a:cs typeface="Roboto"/>
              <a:sym typeface="Roboto"/>
            </a:endParaRPr>
          </a:p>
        </p:txBody>
      </p:sp>
      <p:sp>
        <p:nvSpPr>
          <p:cNvPr id="1053" name="Google Shape;1053;p38"/>
          <p:cNvSpPr txBox="1"/>
          <p:nvPr/>
        </p:nvSpPr>
        <p:spPr>
          <a:xfrm>
            <a:off x="2349935" y="3824950"/>
            <a:ext cx="5415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Jun</a:t>
            </a:r>
            <a:endParaRPr sz="1200">
              <a:latin typeface="Roboto"/>
              <a:ea typeface="Roboto"/>
              <a:cs typeface="Roboto"/>
              <a:sym typeface="Roboto"/>
            </a:endParaRPr>
          </a:p>
        </p:txBody>
      </p:sp>
      <p:sp>
        <p:nvSpPr>
          <p:cNvPr id="1054" name="Google Shape;1054;p38"/>
          <p:cNvSpPr txBox="1"/>
          <p:nvPr/>
        </p:nvSpPr>
        <p:spPr>
          <a:xfrm>
            <a:off x="581075" y="4173625"/>
            <a:ext cx="2751300" cy="40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It’s a gas giant with an average radius of about </a:t>
            </a:r>
            <a:r>
              <a:rPr lang="en" sz="1200">
                <a:latin typeface="Roboto"/>
                <a:ea typeface="Roboto"/>
                <a:cs typeface="Roboto"/>
                <a:sym typeface="Roboto"/>
              </a:rPr>
              <a:t>nine times the Earth's</a:t>
            </a:r>
            <a:endParaRPr sz="1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39"/>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pic>
        <p:nvPicPr>
          <p:cNvPr id="1060" name="Google Shape;1060;p39">
            <a:hlinkClick r:id="rId3"/>
          </p:cNvPr>
          <p:cNvPicPr preferRelativeResize="0"/>
          <p:nvPr/>
        </p:nvPicPr>
        <p:blipFill rotWithShape="1">
          <a:blip r:embed="rId4">
            <a:alphaModFix/>
          </a:blip>
          <a:srcRect b="5100" l="24118" r="24124" t="5100"/>
          <a:stretch/>
        </p:blipFill>
        <p:spPr>
          <a:xfrm>
            <a:off x="2747925" y="1213109"/>
            <a:ext cx="3648150" cy="3523491"/>
          </a:xfrm>
          <a:prstGeom prst="rect">
            <a:avLst/>
          </a:prstGeom>
          <a:noFill/>
          <a:ln>
            <a:noFill/>
          </a:ln>
        </p:spPr>
      </p:pic>
      <p:sp>
        <p:nvSpPr>
          <p:cNvPr id="1061" name="Google Shape;1061;p39"/>
          <p:cNvSpPr txBox="1"/>
          <p:nvPr/>
        </p:nvSpPr>
        <p:spPr>
          <a:xfrm>
            <a:off x="457200" y="1495925"/>
            <a:ext cx="2148000" cy="30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Fira Sans Extra Condensed Medium"/>
                <a:ea typeface="Fira Sans Extra Condensed Medium"/>
                <a:cs typeface="Fira Sans Extra Condensed Medium"/>
                <a:sym typeface="Fira Sans Extra Condensed Medium"/>
              </a:rPr>
              <a:t>Q1</a:t>
            </a:r>
            <a:endParaRPr sz="1700">
              <a:solidFill>
                <a:schemeClr val="lt2"/>
              </a:solidFill>
              <a:latin typeface="Fira Sans Extra Condensed Medium"/>
              <a:ea typeface="Fira Sans Extra Condensed Medium"/>
              <a:cs typeface="Fira Sans Extra Condensed Medium"/>
              <a:sym typeface="Fira Sans Extra Condensed Medium"/>
            </a:endParaRPr>
          </a:p>
        </p:txBody>
      </p:sp>
      <p:sp>
        <p:nvSpPr>
          <p:cNvPr id="1062" name="Google Shape;1062;p39"/>
          <p:cNvSpPr txBox="1"/>
          <p:nvPr/>
        </p:nvSpPr>
        <p:spPr>
          <a:xfrm>
            <a:off x="457200" y="1821925"/>
            <a:ext cx="21480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fifth planet from the Sun and the biggest of them all</a:t>
            </a:r>
            <a:endParaRPr sz="1200">
              <a:latin typeface="Roboto"/>
              <a:ea typeface="Roboto"/>
              <a:cs typeface="Roboto"/>
              <a:sym typeface="Roboto"/>
            </a:endParaRPr>
          </a:p>
        </p:txBody>
      </p:sp>
      <p:sp>
        <p:nvSpPr>
          <p:cNvPr id="1063" name="Google Shape;1063;p39"/>
          <p:cNvSpPr txBox="1"/>
          <p:nvPr/>
        </p:nvSpPr>
        <p:spPr>
          <a:xfrm>
            <a:off x="457200" y="3227200"/>
            <a:ext cx="2148000" cy="30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Fira Sans Extra Condensed Medium"/>
                <a:ea typeface="Fira Sans Extra Condensed Medium"/>
                <a:cs typeface="Fira Sans Extra Condensed Medium"/>
                <a:sym typeface="Fira Sans Extra Condensed Medium"/>
              </a:rPr>
              <a:t>Q2</a:t>
            </a:r>
            <a:endParaRPr sz="1700">
              <a:solidFill>
                <a:schemeClr val="lt2"/>
              </a:solidFill>
              <a:latin typeface="Fira Sans Extra Condensed Medium"/>
              <a:ea typeface="Fira Sans Extra Condensed Medium"/>
              <a:cs typeface="Fira Sans Extra Condensed Medium"/>
              <a:sym typeface="Fira Sans Extra Condensed Medium"/>
            </a:endParaRPr>
          </a:p>
        </p:txBody>
      </p:sp>
      <p:sp>
        <p:nvSpPr>
          <p:cNvPr id="1064" name="Google Shape;1064;p39"/>
          <p:cNvSpPr txBox="1"/>
          <p:nvPr/>
        </p:nvSpPr>
        <p:spPr>
          <a:xfrm>
            <a:off x="457200" y="3553350"/>
            <a:ext cx="21480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 is</a:t>
            </a:r>
            <a:r>
              <a:rPr lang="en" sz="1200">
                <a:latin typeface="Roboto"/>
                <a:ea typeface="Roboto"/>
                <a:cs typeface="Roboto"/>
                <a:sym typeface="Roboto"/>
              </a:rPr>
              <a:t> a gas giant with an average radius of about </a:t>
            </a:r>
            <a:r>
              <a:rPr lang="en" sz="1200">
                <a:latin typeface="Roboto"/>
                <a:ea typeface="Roboto"/>
                <a:cs typeface="Roboto"/>
                <a:sym typeface="Roboto"/>
              </a:rPr>
              <a:t>nine times the Earth's</a:t>
            </a:r>
            <a:endParaRPr sz="1200">
              <a:latin typeface="Roboto"/>
              <a:ea typeface="Roboto"/>
              <a:cs typeface="Roboto"/>
              <a:sym typeface="Roboto"/>
            </a:endParaRPr>
          </a:p>
        </p:txBody>
      </p:sp>
      <p:sp>
        <p:nvSpPr>
          <p:cNvPr id="1065" name="Google Shape;1065;p39"/>
          <p:cNvSpPr txBox="1"/>
          <p:nvPr/>
        </p:nvSpPr>
        <p:spPr>
          <a:xfrm>
            <a:off x="6538800" y="1495925"/>
            <a:ext cx="2148000" cy="30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lt2"/>
                </a:solidFill>
                <a:latin typeface="Fira Sans Extra Condensed Medium"/>
                <a:ea typeface="Fira Sans Extra Condensed Medium"/>
                <a:cs typeface="Fira Sans Extra Condensed Medium"/>
                <a:sym typeface="Fira Sans Extra Condensed Medium"/>
              </a:rPr>
              <a:t>Q3</a:t>
            </a:r>
            <a:endParaRPr sz="1700">
              <a:solidFill>
                <a:schemeClr val="lt2"/>
              </a:solidFill>
              <a:latin typeface="Fira Sans Extra Condensed Medium"/>
              <a:ea typeface="Fira Sans Extra Condensed Medium"/>
              <a:cs typeface="Fira Sans Extra Condensed Medium"/>
              <a:sym typeface="Fira Sans Extra Condensed Medium"/>
            </a:endParaRPr>
          </a:p>
        </p:txBody>
      </p:sp>
      <p:sp>
        <p:nvSpPr>
          <p:cNvPr id="1066" name="Google Shape;1066;p39"/>
          <p:cNvSpPr txBox="1"/>
          <p:nvPr/>
        </p:nvSpPr>
        <p:spPr>
          <a:xfrm>
            <a:off x="6538800" y="1821925"/>
            <a:ext cx="2148000" cy="61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Mars is the fourth planet from the Sun and it’s actually a cold place</a:t>
            </a:r>
            <a:endParaRPr sz="1200">
              <a:latin typeface="Roboto"/>
              <a:ea typeface="Roboto"/>
              <a:cs typeface="Roboto"/>
              <a:sym typeface="Roboto"/>
            </a:endParaRPr>
          </a:p>
        </p:txBody>
      </p:sp>
      <p:sp>
        <p:nvSpPr>
          <p:cNvPr id="1067" name="Google Shape;1067;p39"/>
          <p:cNvSpPr txBox="1"/>
          <p:nvPr/>
        </p:nvSpPr>
        <p:spPr>
          <a:xfrm>
            <a:off x="6538800" y="3227200"/>
            <a:ext cx="2148000" cy="30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lt2"/>
                </a:solidFill>
                <a:latin typeface="Fira Sans Extra Condensed Medium"/>
                <a:ea typeface="Fira Sans Extra Condensed Medium"/>
                <a:cs typeface="Fira Sans Extra Condensed Medium"/>
                <a:sym typeface="Fira Sans Extra Condensed Medium"/>
              </a:rPr>
              <a:t>Q4 Projection</a:t>
            </a:r>
            <a:endParaRPr sz="1700">
              <a:solidFill>
                <a:schemeClr val="lt2"/>
              </a:solidFill>
              <a:latin typeface="Fira Sans Extra Condensed Medium"/>
              <a:ea typeface="Fira Sans Extra Condensed Medium"/>
              <a:cs typeface="Fira Sans Extra Condensed Medium"/>
              <a:sym typeface="Fira Sans Extra Condensed Medium"/>
            </a:endParaRPr>
          </a:p>
        </p:txBody>
      </p:sp>
      <p:sp>
        <p:nvSpPr>
          <p:cNvPr id="1068" name="Google Shape;1068;p39"/>
          <p:cNvSpPr txBox="1"/>
          <p:nvPr/>
        </p:nvSpPr>
        <p:spPr>
          <a:xfrm>
            <a:off x="6538800" y="3553350"/>
            <a:ext cx="2148000" cy="61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Neptune is </a:t>
            </a:r>
            <a:r>
              <a:rPr lang="en" sz="1200">
                <a:latin typeface="Roboto"/>
                <a:ea typeface="Roboto"/>
                <a:cs typeface="Roboto"/>
                <a:sym typeface="Roboto"/>
              </a:rPr>
              <a:t>the eighth and farthest-known solar planet from </a:t>
            </a:r>
            <a:r>
              <a:rPr lang="en" sz="1200">
                <a:latin typeface="Roboto"/>
                <a:ea typeface="Roboto"/>
                <a:cs typeface="Roboto"/>
                <a:sym typeface="Roboto"/>
              </a:rPr>
              <a:t>the Sun</a:t>
            </a:r>
            <a:endParaRPr sz="12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40"/>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1074" name="Google Shape;1074;p40"/>
          <p:cNvSpPr/>
          <p:nvPr/>
        </p:nvSpPr>
        <p:spPr>
          <a:xfrm>
            <a:off x="6069675" y="1228925"/>
            <a:ext cx="2617171" cy="3507680"/>
          </a:xfrm>
          <a:custGeom>
            <a:rect b="b" l="l" r="r" t="t"/>
            <a:pathLst>
              <a:path extrusionOk="0" fill="none" h="52520" w="63512">
                <a:moveTo>
                  <a:pt x="0" y="0"/>
                </a:moveTo>
                <a:lnTo>
                  <a:pt x="63511" y="0"/>
                </a:lnTo>
                <a:lnTo>
                  <a:pt x="63511"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a:off x="3263110" y="1228925"/>
            <a:ext cx="2618489" cy="1127079"/>
          </a:xfrm>
          <a:custGeom>
            <a:rect b="b" l="l" r="r" t="t"/>
            <a:pathLst>
              <a:path extrusionOk="0" fill="none" h="52520" w="63544">
                <a:moveTo>
                  <a:pt x="0" y="0"/>
                </a:moveTo>
                <a:lnTo>
                  <a:pt x="63544" y="0"/>
                </a:lnTo>
                <a:lnTo>
                  <a:pt x="63544"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a:off x="457200" y="1228925"/>
            <a:ext cx="2618489" cy="1127079"/>
          </a:xfrm>
          <a:custGeom>
            <a:rect b="b" l="l" r="r" t="t"/>
            <a:pathLst>
              <a:path extrusionOk="0" h="52520" w="63544">
                <a:moveTo>
                  <a:pt x="0" y="0"/>
                </a:moveTo>
                <a:lnTo>
                  <a:pt x="0" y="52519"/>
                </a:lnTo>
                <a:lnTo>
                  <a:pt x="63544" y="52519"/>
                </a:lnTo>
                <a:lnTo>
                  <a:pt x="63544" y="0"/>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3263110" y="1228925"/>
            <a:ext cx="2618489" cy="1127079"/>
          </a:xfrm>
          <a:custGeom>
            <a:rect b="b" l="l" r="r" t="t"/>
            <a:pathLst>
              <a:path extrusionOk="0" fill="none" h="52520" w="63544">
                <a:moveTo>
                  <a:pt x="0" y="0"/>
                </a:moveTo>
                <a:lnTo>
                  <a:pt x="63544" y="0"/>
                </a:lnTo>
                <a:lnTo>
                  <a:pt x="63544"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0"/>
          <p:cNvSpPr/>
          <p:nvPr/>
        </p:nvSpPr>
        <p:spPr>
          <a:xfrm>
            <a:off x="457200" y="1228925"/>
            <a:ext cx="2618489" cy="1127079"/>
          </a:xfrm>
          <a:custGeom>
            <a:rect b="b" l="l" r="r" t="t"/>
            <a:pathLst>
              <a:path extrusionOk="0" h="52520" w="63544">
                <a:moveTo>
                  <a:pt x="0" y="0"/>
                </a:moveTo>
                <a:lnTo>
                  <a:pt x="0" y="52519"/>
                </a:lnTo>
                <a:lnTo>
                  <a:pt x="63544" y="52519"/>
                </a:lnTo>
                <a:lnTo>
                  <a:pt x="63544" y="0"/>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0"/>
          <p:cNvSpPr/>
          <p:nvPr/>
        </p:nvSpPr>
        <p:spPr>
          <a:xfrm>
            <a:off x="457225" y="2539901"/>
            <a:ext cx="5424356" cy="2196918"/>
          </a:xfrm>
          <a:custGeom>
            <a:rect b="b" l="l" r="r" t="t"/>
            <a:pathLst>
              <a:path extrusionOk="0" fill="none" h="52292" w="193330">
                <a:moveTo>
                  <a:pt x="0" y="0"/>
                </a:moveTo>
                <a:lnTo>
                  <a:pt x="193329" y="0"/>
                </a:lnTo>
                <a:lnTo>
                  <a:pt x="193329" y="52292"/>
                </a:lnTo>
                <a:lnTo>
                  <a:pt x="0" y="52292"/>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40"/>
          <p:cNvGrpSpPr/>
          <p:nvPr/>
        </p:nvGrpSpPr>
        <p:grpSpPr>
          <a:xfrm>
            <a:off x="6663235" y="1784757"/>
            <a:ext cx="1430061" cy="1430061"/>
            <a:chOff x="6589044" y="1895436"/>
            <a:chExt cx="1578434" cy="1578434"/>
          </a:xfrm>
        </p:grpSpPr>
        <p:sp>
          <p:nvSpPr>
            <p:cNvPr id="1081" name="Google Shape;1081;p40"/>
            <p:cNvSpPr/>
            <p:nvPr/>
          </p:nvSpPr>
          <p:spPr>
            <a:xfrm>
              <a:off x="6589081" y="1895473"/>
              <a:ext cx="1578397" cy="1578397"/>
            </a:xfrm>
            <a:prstGeom prst="pie">
              <a:avLst>
                <a:gd fmla="val 16127246" name="adj1"/>
                <a:gd fmla="val 21197799"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6589044" y="1895436"/>
              <a:ext cx="1578397" cy="1578397"/>
            </a:xfrm>
            <a:prstGeom prst="pie">
              <a:avLst>
                <a:gd fmla="val 21105759" name="adj1"/>
                <a:gd fmla="val 4182693"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0"/>
            <p:cNvSpPr/>
            <p:nvPr/>
          </p:nvSpPr>
          <p:spPr>
            <a:xfrm>
              <a:off x="6589044" y="1895436"/>
              <a:ext cx="1578397" cy="1578397"/>
            </a:xfrm>
            <a:prstGeom prst="pie">
              <a:avLst>
                <a:gd fmla="val 4152548" name="adj1"/>
                <a:gd fmla="val 11802199"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6589044" y="1895436"/>
              <a:ext cx="1578397" cy="1578397"/>
            </a:xfrm>
            <a:prstGeom prst="pie">
              <a:avLst>
                <a:gd fmla="val 1171823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5" name="Google Shape;1085;p40"/>
          <p:cNvSpPr/>
          <p:nvPr/>
        </p:nvSpPr>
        <p:spPr>
          <a:xfrm>
            <a:off x="6591700" y="3360713"/>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txBox="1"/>
          <p:nvPr/>
        </p:nvSpPr>
        <p:spPr>
          <a:xfrm>
            <a:off x="7349400" y="3360713"/>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a:t>
            </a:r>
            <a:endParaRPr sz="1200">
              <a:latin typeface="Roboto"/>
              <a:ea typeface="Roboto"/>
              <a:cs typeface="Roboto"/>
              <a:sym typeface="Roboto"/>
            </a:endParaRPr>
          </a:p>
        </p:txBody>
      </p:sp>
      <p:sp>
        <p:nvSpPr>
          <p:cNvPr id="1087" name="Google Shape;1087;p40"/>
          <p:cNvSpPr txBox="1"/>
          <p:nvPr/>
        </p:nvSpPr>
        <p:spPr>
          <a:xfrm>
            <a:off x="6793288" y="3360725"/>
            <a:ext cx="5697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20% </a:t>
            </a:r>
            <a:endParaRPr>
              <a:latin typeface="Roboto Medium"/>
              <a:ea typeface="Roboto Medium"/>
              <a:cs typeface="Roboto Medium"/>
              <a:sym typeface="Roboto Medium"/>
            </a:endParaRPr>
          </a:p>
        </p:txBody>
      </p:sp>
      <p:sp>
        <p:nvSpPr>
          <p:cNvPr id="1088" name="Google Shape;1088;p40"/>
          <p:cNvSpPr/>
          <p:nvPr/>
        </p:nvSpPr>
        <p:spPr>
          <a:xfrm>
            <a:off x="6591700" y="3703863"/>
            <a:ext cx="201600" cy="20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txBox="1"/>
          <p:nvPr/>
        </p:nvSpPr>
        <p:spPr>
          <a:xfrm>
            <a:off x="7349400" y="3703863"/>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a:t>
            </a:r>
            <a:endParaRPr sz="1200">
              <a:latin typeface="Roboto"/>
              <a:ea typeface="Roboto"/>
              <a:cs typeface="Roboto"/>
              <a:sym typeface="Roboto"/>
            </a:endParaRPr>
          </a:p>
        </p:txBody>
      </p:sp>
      <p:sp>
        <p:nvSpPr>
          <p:cNvPr id="1090" name="Google Shape;1090;p40"/>
          <p:cNvSpPr txBox="1"/>
          <p:nvPr/>
        </p:nvSpPr>
        <p:spPr>
          <a:xfrm>
            <a:off x="6793288" y="3703875"/>
            <a:ext cx="5697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37</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1091" name="Google Shape;1091;p40"/>
          <p:cNvSpPr/>
          <p:nvPr/>
        </p:nvSpPr>
        <p:spPr>
          <a:xfrm>
            <a:off x="6591700" y="4047013"/>
            <a:ext cx="201600" cy="20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txBox="1"/>
          <p:nvPr/>
        </p:nvSpPr>
        <p:spPr>
          <a:xfrm>
            <a:off x="7349400" y="4047013"/>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a:t>
            </a:r>
            <a:endParaRPr sz="1200">
              <a:latin typeface="Roboto"/>
              <a:ea typeface="Roboto"/>
              <a:cs typeface="Roboto"/>
              <a:sym typeface="Roboto"/>
            </a:endParaRPr>
          </a:p>
        </p:txBody>
      </p:sp>
      <p:sp>
        <p:nvSpPr>
          <p:cNvPr id="1093" name="Google Shape;1093;p40"/>
          <p:cNvSpPr txBox="1"/>
          <p:nvPr/>
        </p:nvSpPr>
        <p:spPr>
          <a:xfrm>
            <a:off x="6793288" y="4047025"/>
            <a:ext cx="5697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21% </a:t>
            </a:r>
            <a:endParaRPr>
              <a:latin typeface="Roboto Medium"/>
              <a:ea typeface="Roboto Medium"/>
              <a:cs typeface="Roboto Medium"/>
              <a:sym typeface="Roboto Medium"/>
            </a:endParaRPr>
          </a:p>
        </p:txBody>
      </p:sp>
      <p:sp>
        <p:nvSpPr>
          <p:cNvPr id="1094" name="Google Shape;1094;p40"/>
          <p:cNvSpPr/>
          <p:nvPr/>
        </p:nvSpPr>
        <p:spPr>
          <a:xfrm>
            <a:off x="6591700" y="4390163"/>
            <a:ext cx="201600" cy="20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txBox="1"/>
          <p:nvPr/>
        </p:nvSpPr>
        <p:spPr>
          <a:xfrm>
            <a:off x="7349400" y="4390163"/>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a:t>
            </a:r>
            <a:endParaRPr sz="1200">
              <a:latin typeface="Roboto"/>
              <a:ea typeface="Roboto"/>
              <a:cs typeface="Roboto"/>
              <a:sym typeface="Roboto"/>
            </a:endParaRPr>
          </a:p>
        </p:txBody>
      </p:sp>
      <p:sp>
        <p:nvSpPr>
          <p:cNvPr id="1096" name="Google Shape;1096;p40"/>
          <p:cNvSpPr txBox="1"/>
          <p:nvPr/>
        </p:nvSpPr>
        <p:spPr>
          <a:xfrm>
            <a:off x="6793288" y="4390175"/>
            <a:ext cx="5697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22% </a:t>
            </a:r>
            <a:endParaRPr>
              <a:latin typeface="Roboto Medium"/>
              <a:ea typeface="Roboto Medium"/>
              <a:cs typeface="Roboto Medium"/>
              <a:sym typeface="Roboto Medium"/>
            </a:endParaRPr>
          </a:p>
        </p:txBody>
      </p:sp>
      <p:sp>
        <p:nvSpPr>
          <p:cNvPr id="1097" name="Google Shape;1097;p40"/>
          <p:cNvSpPr txBox="1"/>
          <p:nvPr/>
        </p:nvSpPr>
        <p:spPr>
          <a:xfrm>
            <a:off x="6226900"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Q3 Growth</a:t>
            </a:r>
            <a:endParaRPr sz="1700">
              <a:latin typeface="Fira Sans Extra Condensed Medium"/>
              <a:ea typeface="Fira Sans Extra Condensed Medium"/>
              <a:cs typeface="Fira Sans Extra Condensed Medium"/>
              <a:sym typeface="Fira Sans Extra Condensed Medium"/>
            </a:endParaRPr>
          </a:p>
        </p:txBody>
      </p:sp>
      <p:pic>
        <p:nvPicPr>
          <p:cNvPr id="1098" name="Google Shape;1098;p40">
            <a:hlinkClick r:id="rId3"/>
          </p:cNvPr>
          <p:cNvPicPr preferRelativeResize="0"/>
          <p:nvPr/>
        </p:nvPicPr>
        <p:blipFill>
          <a:blip r:embed="rId4">
            <a:alphaModFix/>
          </a:blip>
          <a:stretch>
            <a:fillRect/>
          </a:stretch>
        </p:blipFill>
        <p:spPr>
          <a:xfrm>
            <a:off x="609375" y="3029800"/>
            <a:ext cx="5109600" cy="1601009"/>
          </a:xfrm>
          <a:prstGeom prst="rect">
            <a:avLst/>
          </a:prstGeom>
          <a:noFill/>
          <a:ln>
            <a:noFill/>
          </a:ln>
        </p:spPr>
      </p:pic>
      <p:sp>
        <p:nvSpPr>
          <p:cNvPr id="1099" name="Google Shape;1099;p40"/>
          <p:cNvSpPr txBox="1"/>
          <p:nvPr/>
        </p:nvSpPr>
        <p:spPr>
          <a:xfrm>
            <a:off x="1488925"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a:t>
            </a:r>
            <a:endParaRPr sz="1700">
              <a:latin typeface="Fira Sans Extra Condensed Medium"/>
              <a:ea typeface="Fira Sans Extra Condensed Medium"/>
              <a:cs typeface="Fira Sans Extra Condensed Medium"/>
              <a:sym typeface="Fira Sans Extra Condensed Medium"/>
            </a:endParaRPr>
          </a:p>
        </p:txBody>
      </p:sp>
      <p:sp>
        <p:nvSpPr>
          <p:cNvPr id="1100" name="Google Shape;1100;p40"/>
          <p:cNvSpPr txBox="1"/>
          <p:nvPr/>
        </p:nvSpPr>
        <p:spPr>
          <a:xfrm>
            <a:off x="581075" y="2692250"/>
            <a:ext cx="2171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Q3 S</a:t>
            </a:r>
            <a:r>
              <a:rPr lang="en" sz="1700">
                <a:latin typeface="Fira Sans Extra Condensed Medium"/>
                <a:ea typeface="Fira Sans Extra Condensed Medium"/>
                <a:cs typeface="Fira Sans Extra Condensed Medium"/>
                <a:sym typeface="Fira Sans Extra Condensed Medium"/>
              </a:rPr>
              <a:t>ales Statistics</a:t>
            </a:r>
            <a:endParaRPr sz="1700">
              <a:latin typeface="Fira Sans Extra Condensed Medium"/>
              <a:ea typeface="Fira Sans Extra Condensed Medium"/>
              <a:cs typeface="Fira Sans Extra Condensed Medium"/>
              <a:sym typeface="Fira Sans Extra Condensed Medium"/>
            </a:endParaRPr>
          </a:p>
        </p:txBody>
      </p:sp>
      <p:sp>
        <p:nvSpPr>
          <p:cNvPr id="1101" name="Google Shape;1101;p40"/>
          <p:cNvSpPr txBox="1"/>
          <p:nvPr/>
        </p:nvSpPr>
        <p:spPr>
          <a:xfrm>
            <a:off x="4295488" y="13597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a:t>
            </a:r>
            <a:endParaRPr sz="1700">
              <a:latin typeface="Fira Sans Extra Condensed Medium"/>
              <a:ea typeface="Fira Sans Extra Condensed Medium"/>
              <a:cs typeface="Fira Sans Extra Condensed Medium"/>
              <a:sym typeface="Fira Sans Extra Condensed Medium"/>
            </a:endParaRPr>
          </a:p>
        </p:txBody>
      </p:sp>
      <p:sp>
        <p:nvSpPr>
          <p:cNvPr id="1102" name="Google Shape;1102;p40"/>
          <p:cNvSpPr txBox="1"/>
          <p:nvPr/>
        </p:nvSpPr>
        <p:spPr>
          <a:xfrm>
            <a:off x="1488925" y="1691113"/>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$3485</a:t>
            </a:r>
            <a:endParaRPr sz="3200">
              <a:latin typeface="Roboto"/>
              <a:ea typeface="Roboto"/>
              <a:cs typeface="Roboto"/>
              <a:sym typeface="Roboto"/>
            </a:endParaRPr>
          </a:p>
        </p:txBody>
      </p:sp>
      <p:sp>
        <p:nvSpPr>
          <p:cNvPr id="1103" name="Google Shape;1103;p40"/>
          <p:cNvSpPr txBox="1"/>
          <p:nvPr/>
        </p:nvSpPr>
        <p:spPr>
          <a:xfrm>
            <a:off x="4295488" y="1691113"/>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$2736</a:t>
            </a:r>
            <a:endParaRPr sz="3200">
              <a:latin typeface="Roboto"/>
              <a:ea typeface="Roboto"/>
              <a:cs typeface="Roboto"/>
              <a:sym typeface="Roboto"/>
            </a:endParaRPr>
          </a:p>
        </p:txBody>
      </p:sp>
      <p:grpSp>
        <p:nvGrpSpPr>
          <p:cNvPr id="1104" name="Google Shape;1104;p40"/>
          <p:cNvGrpSpPr/>
          <p:nvPr/>
        </p:nvGrpSpPr>
        <p:grpSpPr>
          <a:xfrm>
            <a:off x="692941" y="1488783"/>
            <a:ext cx="607921" cy="607363"/>
            <a:chOff x="2901038" y="-1303587"/>
            <a:chExt cx="926850" cy="926000"/>
          </a:xfrm>
        </p:grpSpPr>
        <p:sp>
          <p:nvSpPr>
            <p:cNvPr id="1105" name="Google Shape;1105;p40"/>
            <p:cNvSpPr/>
            <p:nvPr/>
          </p:nvSpPr>
          <p:spPr>
            <a:xfrm>
              <a:off x="3409988" y="-937737"/>
              <a:ext cx="163425" cy="560150"/>
            </a:xfrm>
            <a:custGeom>
              <a:rect b="b" l="l" r="r" t="t"/>
              <a:pathLst>
                <a:path extrusionOk="0" h="22406" w="6537">
                  <a:moveTo>
                    <a:pt x="1106" y="0"/>
                  </a:moveTo>
                  <a:cubicBezTo>
                    <a:pt x="488" y="0"/>
                    <a:pt x="0" y="488"/>
                    <a:pt x="0" y="1073"/>
                  </a:cubicBezTo>
                  <a:lnTo>
                    <a:pt x="0" y="21333"/>
                  </a:lnTo>
                  <a:cubicBezTo>
                    <a:pt x="0" y="21918"/>
                    <a:pt x="488" y="22406"/>
                    <a:pt x="1106" y="22406"/>
                  </a:cubicBezTo>
                  <a:lnTo>
                    <a:pt x="5431" y="22406"/>
                  </a:lnTo>
                  <a:cubicBezTo>
                    <a:pt x="6049" y="22406"/>
                    <a:pt x="6537" y="21918"/>
                    <a:pt x="6537" y="21333"/>
                  </a:cubicBezTo>
                  <a:lnTo>
                    <a:pt x="6537" y="1073"/>
                  </a:lnTo>
                  <a:cubicBezTo>
                    <a:pt x="6537" y="488"/>
                    <a:pt x="6049" y="0"/>
                    <a:pt x="5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a:off x="3156338" y="-793037"/>
              <a:ext cx="162625" cy="415450"/>
            </a:xfrm>
            <a:custGeom>
              <a:rect b="b" l="l" r="r" t="t"/>
              <a:pathLst>
                <a:path extrusionOk="0" h="16618" w="6505">
                  <a:moveTo>
                    <a:pt x="1073" y="0"/>
                  </a:moveTo>
                  <a:cubicBezTo>
                    <a:pt x="488" y="0"/>
                    <a:pt x="0" y="488"/>
                    <a:pt x="0" y="1074"/>
                  </a:cubicBezTo>
                  <a:lnTo>
                    <a:pt x="0" y="15545"/>
                  </a:lnTo>
                  <a:cubicBezTo>
                    <a:pt x="0" y="16130"/>
                    <a:pt x="488" y="16618"/>
                    <a:pt x="1073" y="16618"/>
                  </a:cubicBezTo>
                  <a:lnTo>
                    <a:pt x="5398" y="16618"/>
                  </a:lnTo>
                  <a:cubicBezTo>
                    <a:pt x="6016" y="16618"/>
                    <a:pt x="6504" y="16130"/>
                    <a:pt x="6504" y="15545"/>
                  </a:cubicBezTo>
                  <a:lnTo>
                    <a:pt x="6504" y="1074"/>
                  </a:lnTo>
                  <a:cubicBezTo>
                    <a:pt x="6504" y="488"/>
                    <a:pt x="6016" y="0"/>
                    <a:pt x="5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3664438" y="-1082462"/>
              <a:ext cx="163450" cy="704875"/>
            </a:xfrm>
            <a:custGeom>
              <a:rect b="b" l="l" r="r" t="t"/>
              <a:pathLst>
                <a:path extrusionOk="0" h="28195" w="6538">
                  <a:moveTo>
                    <a:pt x="1107" y="1"/>
                  </a:moveTo>
                  <a:cubicBezTo>
                    <a:pt x="489" y="1"/>
                    <a:pt x="1" y="488"/>
                    <a:pt x="1" y="1074"/>
                  </a:cubicBezTo>
                  <a:lnTo>
                    <a:pt x="1" y="27122"/>
                  </a:lnTo>
                  <a:cubicBezTo>
                    <a:pt x="1" y="27707"/>
                    <a:pt x="489" y="28195"/>
                    <a:pt x="1107" y="28195"/>
                  </a:cubicBezTo>
                  <a:lnTo>
                    <a:pt x="5432" y="28195"/>
                  </a:lnTo>
                  <a:cubicBezTo>
                    <a:pt x="6050" y="28195"/>
                    <a:pt x="6537" y="27707"/>
                    <a:pt x="6537" y="27122"/>
                  </a:cubicBezTo>
                  <a:lnTo>
                    <a:pt x="6537" y="1074"/>
                  </a:lnTo>
                  <a:cubicBezTo>
                    <a:pt x="6537" y="488"/>
                    <a:pt x="6050" y="1"/>
                    <a:pt x="5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2901863" y="-1303587"/>
              <a:ext cx="563425" cy="452050"/>
            </a:xfrm>
            <a:custGeom>
              <a:rect b="b" l="l" r="r" t="t"/>
              <a:pathLst>
                <a:path extrusionOk="0" h="18082" w="22537">
                  <a:moveTo>
                    <a:pt x="16878" y="0"/>
                  </a:moveTo>
                  <a:cubicBezTo>
                    <a:pt x="16846" y="0"/>
                    <a:pt x="16813" y="0"/>
                    <a:pt x="16781" y="33"/>
                  </a:cubicBezTo>
                  <a:lnTo>
                    <a:pt x="16683" y="33"/>
                  </a:lnTo>
                  <a:lnTo>
                    <a:pt x="16651" y="65"/>
                  </a:lnTo>
                  <a:lnTo>
                    <a:pt x="16585" y="65"/>
                  </a:lnTo>
                  <a:cubicBezTo>
                    <a:pt x="16585" y="98"/>
                    <a:pt x="16553" y="98"/>
                    <a:pt x="16553" y="98"/>
                  </a:cubicBezTo>
                  <a:lnTo>
                    <a:pt x="16488" y="130"/>
                  </a:lnTo>
                  <a:lnTo>
                    <a:pt x="16455" y="130"/>
                  </a:lnTo>
                  <a:cubicBezTo>
                    <a:pt x="16455" y="163"/>
                    <a:pt x="16423" y="163"/>
                    <a:pt x="16423" y="163"/>
                  </a:cubicBezTo>
                  <a:lnTo>
                    <a:pt x="16358" y="195"/>
                  </a:lnTo>
                  <a:lnTo>
                    <a:pt x="11285" y="3805"/>
                  </a:lnTo>
                  <a:cubicBezTo>
                    <a:pt x="10797" y="4163"/>
                    <a:pt x="10699" y="4846"/>
                    <a:pt x="11057" y="5333"/>
                  </a:cubicBezTo>
                  <a:cubicBezTo>
                    <a:pt x="11252" y="5626"/>
                    <a:pt x="11577" y="5789"/>
                    <a:pt x="11935" y="5789"/>
                  </a:cubicBezTo>
                  <a:cubicBezTo>
                    <a:pt x="12130" y="5789"/>
                    <a:pt x="12358" y="5724"/>
                    <a:pt x="12553" y="5594"/>
                  </a:cubicBezTo>
                  <a:lnTo>
                    <a:pt x="15740" y="3317"/>
                  </a:lnTo>
                  <a:lnTo>
                    <a:pt x="15740" y="3317"/>
                  </a:lnTo>
                  <a:cubicBezTo>
                    <a:pt x="15285" y="6439"/>
                    <a:pt x="13821" y="9301"/>
                    <a:pt x="11577" y="11577"/>
                  </a:cubicBezTo>
                  <a:cubicBezTo>
                    <a:pt x="8748" y="14374"/>
                    <a:pt x="5041" y="15935"/>
                    <a:pt x="1074" y="15935"/>
                  </a:cubicBezTo>
                  <a:cubicBezTo>
                    <a:pt x="488" y="15935"/>
                    <a:pt x="0" y="16390"/>
                    <a:pt x="0" y="17008"/>
                  </a:cubicBezTo>
                  <a:cubicBezTo>
                    <a:pt x="0" y="17593"/>
                    <a:pt x="488" y="18081"/>
                    <a:pt x="1074" y="18081"/>
                  </a:cubicBezTo>
                  <a:cubicBezTo>
                    <a:pt x="5626" y="18081"/>
                    <a:pt x="9886" y="16325"/>
                    <a:pt x="13106" y="13106"/>
                  </a:cubicBezTo>
                  <a:cubicBezTo>
                    <a:pt x="15773" y="10439"/>
                    <a:pt x="17464" y="6992"/>
                    <a:pt x="17919" y="3285"/>
                  </a:cubicBezTo>
                  <a:lnTo>
                    <a:pt x="20650" y="5529"/>
                  </a:lnTo>
                  <a:cubicBezTo>
                    <a:pt x="20852" y="5701"/>
                    <a:pt x="21098" y="5785"/>
                    <a:pt x="21344" y="5785"/>
                  </a:cubicBezTo>
                  <a:cubicBezTo>
                    <a:pt x="21653" y="5785"/>
                    <a:pt x="21961" y="5652"/>
                    <a:pt x="22179" y="5398"/>
                  </a:cubicBezTo>
                  <a:cubicBezTo>
                    <a:pt x="22537" y="4943"/>
                    <a:pt x="22472" y="4260"/>
                    <a:pt x="22016" y="3870"/>
                  </a:cubicBezTo>
                  <a:lnTo>
                    <a:pt x="17691" y="260"/>
                  </a:lnTo>
                  <a:cubicBezTo>
                    <a:pt x="17691" y="260"/>
                    <a:pt x="17659" y="260"/>
                    <a:pt x="17659" y="228"/>
                  </a:cubicBezTo>
                  <a:cubicBezTo>
                    <a:pt x="17659" y="228"/>
                    <a:pt x="17626" y="228"/>
                    <a:pt x="17594" y="195"/>
                  </a:cubicBezTo>
                  <a:cubicBezTo>
                    <a:pt x="17594" y="195"/>
                    <a:pt x="17594" y="195"/>
                    <a:pt x="17561" y="163"/>
                  </a:cubicBezTo>
                  <a:cubicBezTo>
                    <a:pt x="17561" y="163"/>
                    <a:pt x="17529" y="163"/>
                    <a:pt x="17529" y="130"/>
                  </a:cubicBezTo>
                  <a:lnTo>
                    <a:pt x="17496" y="130"/>
                  </a:lnTo>
                  <a:lnTo>
                    <a:pt x="17431" y="98"/>
                  </a:lnTo>
                  <a:cubicBezTo>
                    <a:pt x="17431" y="98"/>
                    <a:pt x="17398" y="98"/>
                    <a:pt x="17398" y="65"/>
                  </a:cubicBezTo>
                  <a:lnTo>
                    <a:pt x="17333" y="65"/>
                  </a:lnTo>
                  <a:cubicBezTo>
                    <a:pt x="17333" y="65"/>
                    <a:pt x="17333" y="65"/>
                    <a:pt x="17301" y="33"/>
                  </a:cubicBezTo>
                  <a:lnTo>
                    <a:pt x="17203" y="33"/>
                  </a:lnTo>
                  <a:cubicBezTo>
                    <a:pt x="17171" y="0"/>
                    <a:pt x="17138" y="0"/>
                    <a:pt x="17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2901038" y="-720687"/>
              <a:ext cx="163450" cy="343100"/>
            </a:xfrm>
            <a:custGeom>
              <a:rect b="b" l="l" r="r" t="t"/>
              <a:pathLst>
                <a:path extrusionOk="0" h="13724" w="6538">
                  <a:moveTo>
                    <a:pt x="3285" y="1"/>
                  </a:moveTo>
                  <a:cubicBezTo>
                    <a:pt x="2668" y="1"/>
                    <a:pt x="2180" y="489"/>
                    <a:pt x="2180" y="1074"/>
                  </a:cubicBezTo>
                  <a:lnTo>
                    <a:pt x="2180" y="1627"/>
                  </a:lnTo>
                  <a:cubicBezTo>
                    <a:pt x="912" y="2082"/>
                    <a:pt x="1" y="3285"/>
                    <a:pt x="1" y="4684"/>
                  </a:cubicBezTo>
                  <a:cubicBezTo>
                    <a:pt x="1" y="6505"/>
                    <a:pt x="1464" y="7936"/>
                    <a:pt x="3285" y="7936"/>
                  </a:cubicBezTo>
                  <a:cubicBezTo>
                    <a:pt x="3871" y="7936"/>
                    <a:pt x="4359" y="8423"/>
                    <a:pt x="4359" y="9041"/>
                  </a:cubicBezTo>
                  <a:cubicBezTo>
                    <a:pt x="4359" y="9627"/>
                    <a:pt x="3871" y="10114"/>
                    <a:pt x="3285" y="10114"/>
                  </a:cubicBezTo>
                  <a:lnTo>
                    <a:pt x="1107" y="10114"/>
                  </a:lnTo>
                  <a:cubicBezTo>
                    <a:pt x="489" y="10114"/>
                    <a:pt x="1" y="10602"/>
                    <a:pt x="1" y="11220"/>
                  </a:cubicBezTo>
                  <a:cubicBezTo>
                    <a:pt x="1" y="11805"/>
                    <a:pt x="489" y="12293"/>
                    <a:pt x="1107" y="12293"/>
                  </a:cubicBezTo>
                  <a:lnTo>
                    <a:pt x="2180" y="12293"/>
                  </a:lnTo>
                  <a:lnTo>
                    <a:pt x="2180" y="12651"/>
                  </a:lnTo>
                  <a:cubicBezTo>
                    <a:pt x="2180" y="13236"/>
                    <a:pt x="2668" y="13724"/>
                    <a:pt x="3285" y="13724"/>
                  </a:cubicBezTo>
                  <a:cubicBezTo>
                    <a:pt x="3871" y="13724"/>
                    <a:pt x="4359" y="13236"/>
                    <a:pt x="4359" y="12651"/>
                  </a:cubicBezTo>
                  <a:lnTo>
                    <a:pt x="4359" y="12098"/>
                  </a:lnTo>
                  <a:cubicBezTo>
                    <a:pt x="5627" y="11643"/>
                    <a:pt x="6537" y="10440"/>
                    <a:pt x="6537" y="9041"/>
                  </a:cubicBezTo>
                  <a:cubicBezTo>
                    <a:pt x="6537" y="7253"/>
                    <a:pt x="5074" y="5789"/>
                    <a:pt x="3285" y="5789"/>
                  </a:cubicBezTo>
                  <a:cubicBezTo>
                    <a:pt x="2668" y="5789"/>
                    <a:pt x="2180" y="5301"/>
                    <a:pt x="2180" y="4684"/>
                  </a:cubicBezTo>
                  <a:cubicBezTo>
                    <a:pt x="2180" y="4098"/>
                    <a:pt x="2668" y="3610"/>
                    <a:pt x="3285" y="3610"/>
                  </a:cubicBezTo>
                  <a:lnTo>
                    <a:pt x="5432" y="3610"/>
                  </a:lnTo>
                  <a:cubicBezTo>
                    <a:pt x="6050" y="3610"/>
                    <a:pt x="6537" y="3123"/>
                    <a:pt x="6537" y="2505"/>
                  </a:cubicBezTo>
                  <a:cubicBezTo>
                    <a:pt x="6537" y="1919"/>
                    <a:pt x="6050" y="1432"/>
                    <a:pt x="5432" y="1432"/>
                  </a:cubicBezTo>
                  <a:lnTo>
                    <a:pt x="4359" y="1432"/>
                  </a:lnTo>
                  <a:lnTo>
                    <a:pt x="4359" y="1074"/>
                  </a:lnTo>
                  <a:cubicBezTo>
                    <a:pt x="4359" y="489"/>
                    <a:pt x="3871" y="1"/>
                    <a:pt x="3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40"/>
          <p:cNvGrpSpPr/>
          <p:nvPr/>
        </p:nvGrpSpPr>
        <p:grpSpPr>
          <a:xfrm>
            <a:off x="3462125" y="1492658"/>
            <a:ext cx="603490" cy="603490"/>
            <a:chOff x="1728300" y="-1427012"/>
            <a:chExt cx="926025" cy="926025"/>
          </a:xfrm>
        </p:grpSpPr>
        <p:sp>
          <p:nvSpPr>
            <p:cNvPr id="1111" name="Google Shape;1111;p40"/>
            <p:cNvSpPr/>
            <p:nvPr/>
          </p:nvSpPr>
          <p:spPr>
            <a:xfrm>
              <a:off x="1728300" y="-1427012"/>
              <a:ext cx="162625" cy="343925"/>
            </a:xfrm>
            <a:custGeom>
              <a:rect b="b" l="l" r="r" t="t"/>
              <a:pathLst>
                <a:path extrusionOk="0" h="13757" w="6505">
                  <a:moveTo>
                    <a:pt x="3253" y="0"/>
                  </a:moveTo>
                  <a:cubicBezTo>
                    <a:pt x="2635" y="0"/>
                    <a:pt x="2147" y="488"/>
                    <a:pt x="2147" y="1106"/>
                  </a:cubicBezTo>
                  <a:lnTo>
                    <a:pt x="2147" y="1626"/>
                  </a:lnTo>
                  <a:cubicBezTo>
                    <a:pt x="911" y="2082"/>
                    <a:pt x="1" y="3285"/>
                    <a:pt x="1" y="4716"/>
                  </a:cubicBezTo>
                  <a:cubicBezTo>
                    <a:pt x="1" y="6504"/>
                    <a:pt x="1464" y="7968"/>
                    <a:pt x="3253" y="7968"/>
                  </a:cubicBezTo>
                  <a:cubicBezTo>
                    <a:pt x="3838" y="7968"/>
                    <a:pt x="4326" y="8455"/>
                    <a:pt x="4326" y="9041"/>
                  </a:cubicBezTo>
                  <a:cubicBezTo>
                    <a:pt x="4326" y="9659"/>
                    <a:pt x="3838" y="10146"/>
                    <a:pt x="3253" y="10146"/>
                  </a:cubicBezTo>
                  <a:lnTo>
                    <a:pt x="1074" y="10146"/>
                  </a:lnTo>
                  <a:cubicBezTo>
                    <a:pt x="488" y="10146"/>
                    <a:pt x="1" y="10634"/>
                    <a:pt x="1" y="11220"/>
                  </a:cubicBezTo>
                  <a:cubicBezTo>
                    <a:pt x="1" y="11805"/>
                    <a:pt x="488" y="12293"/>
                    <a:pt x="1074" y="12293"/>
                  </a:cubicBezTo>
                  <a:lnTo>
                    <a:pt x="2147" y="12293"/>
                  </a:lnTo>
                  <a:lnTo>
                    <a:pt x="2147" y="12683"/>
                  </a:lnTo>
                  <a:cubicBezTo>
                    <a:pt x="2147" y="13268"/>
                    <a:pt x="2635" y="13756"/>
                    <a:pt x="3253" y="13756"/>
                  </a:cubicBezTo>
                  <a:cubicBezTo>
                    <a:pt x="3838" y="13756"/>
                    <a:pt x="4326" y="13268"/>
                    <a:pt x="4326" y="12683"/>
                  </a:cubicBezTo>
                  <a:lnTo>
                    <a:pt x="4326" y="12130"/>
                  </a:lnTo>
                  <a:cubicBezTo>
                    <a:pt x="5594" y="11675"/>
                    <a:pt x="6504" y="10472"/>
                    <a:pt x="6504" y="9041"/>
                  </a:cubicBezTo>
                  <a:cubicBezTo>
                    <a:pt x="6504" y="7252"/>
                    <a:pt x="5041" y="5789"/>
                    <a:pt x="3253" y="5789"/>
                  </a:cubicBezTo>
                  <a:cubicBezTo>
                    <a:pt x="2635" y="5789"/>
                    <a:pt x="2147" y="5301"/>
                    <a:pt x="2147" y="4716"/>
                  </a:cubicBezTo>
                  <a:cubicBezTo>
                    <a:pt x="2147" y="4130"/>
                    <a:pt x="2635" y="3642"/>
                    <a:pt x="3253" y="3642"/>
                  </a:cubicBezTo>
                  <a:lnTo>
                    <a:pt x="5431" y="3642"/>
                  </a:lnTo>
                  <a:cubicBezTo>
                    <a:pt x="6017" y="3642"/>
                    <a:pt x="6504" y="3155"/>
                    <a:pt x="6504" y="2537"/>
                  </a:cubicBezTo>
                  <a:cubicBezTo>
                    <a:pt x="6504" y="1951"/>
                    <a:pt x="6017" y="1464"/>
                    <a:pt x="5431" y="1464"/>
                  </a:cubicBezTo>
                  <a:lnTo>
                    <a:pt x="4326" y="1464"/>
                  </a:lnTo>
                  <a:lnTo>
                    <a:pt x="4326" y="1106"/>
                  </a:lnTo>
                  <a:cubicBezTo>
                    <a:pt x="4326" y="488"/>
                    <a:pt x="3838" y="0"/>
                    <a:pt x="32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0"/>
            <p:cNvSpPr/>
            <p:nvPr/>
          </p:nvSpPr>
          <p:spPr>
            <a:xfrm>
              <a:off x="1982775" y="-880687"/>
              <a:ext cx="162625" cy="379700"/>
            </a:xfrm>
            <a:custGeom>
              <a:rect b="b" l="l" r="r" t="t"/>
              <a:pathLst>
                <a:path extrusionOk="0" h="15188" w="6505">
                  <a:moveTo>
                    <a:pt x="1073" y="0"/>
                  </a:moveTo>
                  <a:cubicBezTo>
                    <a:pt x="488" y="0"/>
                    <a:pt x="0" y="488"/>
                    <a:pt x="0" y="1106"/>
                  </a:cubicBezTo>
                  <a:lnTo>
                    <a:pt x="0" y="14114"/>
                  </a:lnTo>
                  <a:cubicBezTo>
                    <a:pt x="0" y="14699"/>
                    <a:pt x="488" y="15187"/>
                    <a:pt x="1073" y="15187"/>
                  </a:cubicBezTo>
                  <a:lnTo>
                    <a:pt x="5431" y="15187"/>
                  </a:lnTo>
                  <a:cubicBezTo>
                    <a:pt x="6016" y="15187"/>
                    <a:pt x="6504" y="14699"/>
                    <a:pt x="6504" y="14114"/>
                  </a:cubicBezTo>
                  <a:lnTo>
                    <a:pt x="6504" y="1106"/>
                  </a:lnTo>
                  <a:cubicBezTo>
                    <a:pt x="6504" y="488"/>
                    <a:pt x="6016" y="0"/>
                    <a:pt x="5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0"/>
            <p:cNvSpPr/>
            <p:nvPr/>
          </p:nvSpPr>
          <p:spPr>
            <a:xfrm>
              <a:off x="2237225" y="-771737"/>
              <a:ext cx="162625" cy="270750"/>
            </a:xfrm>
            <a:custGeom>
              <a:rect b="b" l="l" r="r" t="t"/>
              <a:pathLst>
                <a:path extrusionOk="0" h="10830" w="6505">
                  <a:moveTo>
                    <a:pt x="1074" y="0"/>
                  </a:moveTo>
                  <a:cubicBezTo>
                    <a:pt x="489" y="0"/>
                    <a:pt x="1" y="488"/>
                    <a:pt x="1" y="1073"/>
                  </a:cubicBezTo>
                  <a:lnTo>
                    <a:pt x="1" y="9756"/>
                  </a:lnTo>
                  <a:cubicBezTo>
                    <a:pt x="1" y="10341"/>
                    <a:pt x="489" y="10829"/>
                    <a:pt x="1074" y="10829"/>
                  </a:cubicBezTo>
                  <a:lnTo>
                    <a:pt x="5432" y="10829"/>
                  </a:lnTo>
                  <a:cubicBezTo>
                    <a:pt x="6017" y="10829"/>
                    <a:pt x="6505" y="10341"/>
                    <a:pt x="6505" y="9756"/>
                  </a:cubicBezTo>
                  <a:lnTo>
                    <a:pt x="6505" y="1073"/>
                  </a:lnTo>
                  <a:cubicBezTo>
                    <a:pt x="6505" y="488"/>
                    <a:pt x="6017" y="0"/>
                    <a:pt x="54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a:off x="2491700" y="-663612"/>
              <a:ext cx="162625" cy="162625"/>
            </a:xfrm>
            <a:custGeom>
              <a:rect b="b" l="l" r="r" t="t"/>
              <a:pathLst>
                <a:path extrusionOk="0" h="6505" w="6505">
                  <a:moveTo>
                    <a:pt x="1074" y="0"/>
                  </a:moveTo>
                  <a:cubicBezTo>
                    <a:pt x="488" y="0"/>
                    <a:pt x="0" y="488"/>
                    <a:pt x="0" y="1106"/>
                  </a:cubicBezTo>
                  <a:lnTo>
                    <a:pt x="0" y="5431"/>
                  </a:lnTo>
                  <a:cubicBezTo>
                    <a:pt x="0" y="6016"/>
                    <a:pt x="488" y="6504"/>
                    <a:pt x="1074" y="6504"/>
                  </a:cubicBezTo>
                  <a:lnTo>
                    <a:pt x="5431" y="6504"/>
                  </a:lnTo>
                  <a:cubicBezTo>
                    <a:pt x="6017" y="6504"/>
                    <a:pt x="6504" y="6016"/>
                    <a:pt x="6504" y="5431"/>
                  </a:cubicBezTo>
                  <a:lnTo>
                    <a:pt x="6504" y="1106"/>
                  </a:lnTo>
                  <a:cubicBezTo>
                    <a:pt x="6504" y="488"/>
                    <a:pt x="6017" y="0"/>
                    <a:pt x="5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a:off x="1728300" y="-1028662"/>
              <a:ext cx="162625" cy="527675"/>
            </a:xfrm>
            <a:custGeom>
              <a:rect b="b" l="l" r="r" t="t"/>
              <a:pathLst>
                <a:path extrusionOk="0" h="21107" w="6505">
                  <a:moveTo>
                    <a:pt x="1074" y="1"/>
                  </a:moveTo>
                  <a:cubicBezTo>
                    <a:pt x="488" y="1"/>
                    <a:pt x="1" y="489"/>
                    <a:pt x="1" y="1074"/>
                  </a:cubicBezTo>
                  <a:lnTo>
                    <a:pt x="1" y="20033"/>
                  </a:lnTo>
                  <a:cubicBezTo>
                    <a:pt x="1" y="20618"/>
                    <a:pt x="488" y="21106"/>
                    <a:pt x="1074" y="21106"/>
                  </a:cubicBezTo>
                  <a:lnTo>
                    <a:pt x="5431" y="21106"/>
                  </a:lnTo>
                  <a:cubicBezTo>
                    <a:pt x="6017" y="21106"/>
                    <a:pt x="6504" y="20618"/>
                    <a:pt x="6504" y="20033"/>
                  </a:cubicBezTo>
                  <a:lnTo>
                    <a:pt x="6504" y="1074"/>
                  </a:lnTo>
                  <a:cubicBezTo>
                    <a:pt x="6504" y="489"/>
                    <a:pt x="6017" y="1"/>
                    <a:pt x="54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2038875" y="-1318087"/>
              <a:ext cx="564225" cy="452050"/>
            </a:xfrm>
            <a:custGeom>
              <a:rect b="b" l="l" r="r" t="t"/>
              <a:pathLst>
                <a:path extrusionOk="0" h="18082" w="22569">
                  <a:moveTo>
                    <a:pt x="1106" y="1"/>
                  </a:moveTo>
                  <a:cubicBezTo>
                    <a:pt x="488" y="1"/>
                    <a:pt x="0" y="489"/>
                    <a:pt x="0" y="1074"/>
                  </a:cubicBezTo>
                  <a:cubicBezTo>
                    <a:pt x="0" y="1692"/>
                    <a:pt x="488" y="2180"/>
                    <a:pt x="1106" y="2180"/>
                  </a:cubicBezTo>
                  <a:cubicBezTo>
                    <a:pt x="5073" y="2180"/>
                    <a:pt x="8780" y="3708"/>
                    <a:pt x="11577" y="6505"/>
                  </a:cubicBezTo>
                  <a:cubicBezTo>
                    <a:pt x="13853" y="8781"/>
                    <a:pt x="15317" y="11643"/>
                    <a:pt x="15772" y="14765"/>
                  </a:cubicBezTo>
                  <a:lnTo>
                    <a:pt x="12585" y="12488"/>
                  </a:lnTo>
                  <a:cubicBezTo>
                    <a:pt x="12395" y="12361"/>
                    <a:pt x="12174" y="12299"/>
                    <a:pt x="11955" y="12299"/>
                  </a:cubicBezTo>
                  <a:cubicBezTo>
                    <a:pt x="11614" y="12299"/>
                    <a:pt x="11275" y="12451"/>
                    <a:pt x="11057" y="12749"/>
                  </a:cubicBezTo>
                  <a:cubicBezTo>
                    <a:pt x="10732" y="13236"/>
                    <a:pt x="10829" y="13919"/>
                    <a:pt x="11317" y="14277"/>
                  </a:cubicBezTo>
                  <a:lnTo>
                    <a:pt x="16390" y="17887"/>
                  </a:lnTo>
                  <a:cubicBezTo>
                    <a:pt x="16422" y="17919"/>
                    <a:pt x="16422" y="17919"/>
                    <a:pt x="16422" y="17919"/>
                  </a:cubicBezTo>
                  <a:cubicBezTo>
                    <a:pt x="16455" y="17919"/>
                    <a:pt x="16455" y="17952"/>
                    <a:pt x="16487" y="17952"/>
                  </a:cubicBezTo>
                  <a:lnTo>
                    <a:pt x="16520" y="17952"/>
                  </a:lnTo>
                  <a:cubicBezTo>
                    <a:pt x="16520" y="17984"/>
                    <a:pt x="16553" y="17984"/>
                    <a:pt x="16585" y="17984"/>
                  </a:cubicBezTo>
                  <a:cubicBezTo>
                    <a:pt x="16585" y="17984"/>
                    <a:pt x="16585" y="18017"/>
                    <a:pt x="16618" y="18017"/>
                  </a:cubicBezTo>
                  <a:cubicBezTo>
                    <a:pt x="16650" y="18017"/>
                    <a:pt x="16650" y="18017"/>
                    <a:pt x="16683" y="18049"/>
                  </a:cubicBezTo>
                  <a:lnTo>
                    <a:pt x="16780" y="18049"/>
                  </a:lnTo>
                  <a:cubicBezTo>
                    <a:pt x="16813" y="18082"/>
                    <a:pt x="16813" y="18082"/>
                    <a:pt x="16813" y="18082"/>
                  </a:cubicBezTo>
                  <a:lnTo>
                    <a:pt x="17170" y="18082"/>
                  </a:lnTo>
                  <a:cubicBezTo>
                    <a:pt x="17170" y="18082"/>
                    <a:pt x="17203" y="18082"/>
                    <a:pt x="17203" y="18049"/>
                  </a:cubicBezTo>
                  <a:lnTo>
                    <a:pt x="17300" y="18049"/>
                  </a:lnTo>
                  <a:cubicBezTo>
                    <a:pt x="17333" y="18049"/>
                    <a:pt x="17333" y="18017"/>
                    <a:pt x="17366" y="18017"/>
                  </a:cubicBezTo>
                  <a:lnTo>
                    <a:pt x="17398" y="18017"/>
                  </a:lnTo>
                  <a:cubicBezTo>
                    <a:pt x="17431" y="18017"/>
                    <a:pt x="17431" y="17984"/>
                    <a:pt x="17463" y="17984"/>
                  </a:cubicBezTo>
                  <a:lnTo>
                    <a:pt x="17496" y="17952"/>
                  </a:lnTo>
                  <a:lnTo>
                    <a:pt x="17561" y="17952"/>
                  </a:lnTo>
                  <a:cubicBezTo>
                    <a:pt x="17561" y="17919"/>
                    <a:pt x="17593" y="17919"/>
                    <a:pt x="17593" y="17919"/>
                  </a:cubicBezTo>
                  <a:lnTo>
                    <a:pt x="17626" y="17887"/>
                  </a:lnTo>
                  <a:cubicBezTo>
                    <a:pt x="17658" y="17887"/>
                    <a:pt x="17658" y="17854"/>
                    <a:pt x="17691" y="17854"/>
                  </a:cubicBezTo>
                  <a:cubicBezTo>
                    <a:pt x="17691" y="17854"/>
                    <a:pt x="17691" y="17854"/>
                    <a:pt x="17723" y="17822"/>
                  </a:cubicBezTo>
                  <a:lnTo>
                    <a:pt x="22048" y="14212"/>
                  </a:lnTo>
                  <a:cubicBezTo>
                    <a:pt x="22504" y="13822"/>
                    <a:pt x="22569" y="13139"/>
                    <a:pt x="22178" y="12684"/>
                  </a:cubicBezTo>
                  <a:cubicBezTo>
                    <a:pt x="21979" y="12430"/>
                    <a:pt x="21679" y="12297"/>
                    <a:pt x="21367" y="12297"/>
                  </a:cubicBezTo>
                  <a:cubicBezTo>
                    <a:pt x="21120" y="12297"/>
                    <a:pt x="20866" y="12381"/>
                    <a:pt x="20650" y="12553"/>
                  </a:cubicBezTo>
                  <a:lnTo>
                    <a:pt x="17951" y="14797"/>
                  </a:lnTo>
                  <a:cubicBezTo>
                    <a:pt x="17496" y="11090"/>
                    <a:pt x="15805" y="7676"/>
                    <a:pt x="13138" y="4976"/>
                  </a:cubicBezTo>
                  <a:cubicBezTo>
                    <a:pt x="9919" y="1757"/>
                    <a:pt x="5658" y="1"/>
                    <a:pt x="1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41"/>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1122" name="Google Shape;1122;p41"/>
          <p:cNvSpPr/>
          <p:nvPr/>
        </p:nvSpPr>
        <p:spPr>
          <a:xfrm>
            <a:off x="457228" y="1187311"/>
            <a:ext cx="2677383" cy="3549507"/>
          </a:xfrm>
          <a:custGeom>
            <a:rect b="b" l="l" r="r" t="t"/>
            <a:pathLst>
              <a:path extrusionOk="0" fill="none" h="109722" w="82763">
                <a:moveTo>
                  <a:pt x="0" y="0"/>
                </a:moveTo>
                <a:lnTo>
                  <a:pt x="82763" y="0"/>
                </a:lnTo>
                <a:lnTo>
                  <a:pt x="82763"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3" name="Google Shape;1123;p41"/>
          <p:cNvGrpSpPr/>
          <p:nvPr/>
        </p:nvGrpSpPr>
        <p:grpSpPr>
          <a:xfrm>
            <a:off x="601045" y="1846575"/>
            <a:ext cx="915203" cy="834418"/>
            <a:chOff x="601045" y="1846575"/>
            <a:chExt cx="915203" cy="834418"/>
          </a:xfrm>
        </p:grpSpPr>
        <p:sp>
          <p:nvSpPr>
            <p:cNvPr id="1124" name="Google Shape;1124;p41"/>
            <p:cNvSpPr/>
            <p:nvPr/>
          </p:nvSpPr>
          <p:spPr>
            <a:xfrm>
              <a:off x="601045" y="1846575"/>
              <a:ext cx="915203" cy="834418"/>
            </a:xfrm>
            <a:custGeom>
              <a:rect b="b" l="l" r="r" t="t"/>
              <a:pathLst>
                <a:path extrusionOk="0" h="27041" w="29659">
                  <a:moveTo>
                    <a:pt x="14829" y="0"/>
                  </a:moveTo>
                  <a:cubicBezTo>
                    <a:pt x="11366" y="0"/>
                    <a:pt x="7902" y="1325"/>
                    <a:pt x="5268" y="3976"/>
                  </a:cubicBezTo>
                  <a:cubicBezTo>
                    <a:pt x="0" y="9244"/>
                    <a:pt x="0" y="17797"/>
                    <a:pt x="5268" y="23065"/>
                  </a:cubicBezTo>
                  <a:cubicBezTo>
                    <a:pt x="7902" y="25715"/>
                    <a:pt x="11366" y="27040"/>
                    <a:pt x="14829" y="27040"/>
                  </a:cubicBezTo>
                  <a:cubicBezTo>
                    <a:pt x="18292" y="27040"/>
                    <a:pt x="21756" y="25715"/>
                    <a:pt x="24390" y="23065"/>
                  </a:cubicBezTo>
                  <a:cubicBezTo>
                    <a:pt x="29658" y="17797"/>
                    <a:pt x="29658" y="9244"/>
                    <a:pt x="24390" y="3976"/>
                  </a:cubicBezTo>
                  <a:cubicBezTo>
                    <a:pt x="21756" y="1325"/>
                    <a:pt x="18292" y="0"/>
                    <a:pt x="14829" y="0"/>
                  </a:cubicBez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1"/>
            <p:cNvSpPr/>
            <p:nvPr/>
          </p:nvSpPr>
          <p:spPr>
            <a:xfrm>
              <a:off x="734505" y="1939150"/>
              <a:ext cx="648254" cy="649273"/>
            </a:xfrm>
            <a:custGeom>
              <a:rect b="b" l="l" r="r" t="t"/>
              <a:pathLst>
                <a:path extrusionOk="0" h="21041" w="21008">
                  <a:moveTo>
                    <a:pt x="10504" y="0"/>
                  </a:moveTo>
                  <a:cubicBezTo>
                    <a:pt x="4683" y="0"/>
                    <a:pt x="0" y="4716"/>
                    <a:pt x="0" y="10537"/>
                  </a:cubicBezTo>
                  <a:cubicBezTo>
                    <a:pt x="0" y="16325"/>
                    <a:pt x="4683" y="21040"/>
                    <a:pt x="10504" y="21040"/>
                  </a:cubicBezTo>
                  <a:cubicBezTo>
                    <a:pt x="16325" y="21040"/>
                    <a:pt x="21008" y="16325"/>
                    <a:pt x="21008" y="10537"/>
                  </a:cubicBezTo>
                  <a:cubicBezTo>
                    <a:pt x="21008" y="4716"/>
                    <a:pt x="16325" y="0"/>
                    <a:pt x="10504" y="0"/>
                  </a:cubicBez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41"/>
          <p:cNvGrpSpPr/>
          <p:nvPr/>
        </p:nvGrpSpPr>
        <p:grpSpPr>
          <a:xfrm>
            <a:off x="624126" y="2797742"/>
            <a:ext cx="869040" cy="833801"/>
            <a:chOff x="624126" y="2797742"/>
            <a:chExt cx="869040" cy="833801"/>
          </a:xfrm>
        </p:grpSpPr>
        <p:sp>
          <p:nvSpPr>
            <p:cNvPr id="1127" name="Google Shape;1127;p41"/>
            <p:cNvSpPr/>
            <p:nvPr/>
          </p:nvSpPr>
          <p:spPr>
            <a:xfrm>
              <a:off x="624126" y="2797742"/>
              <a:ext cx="869040" cy="833801"/>
            </a:xfrm>
            <a:custGeom>
              <a:rect b="b" l="l" r="r" t="t"/>
              <a:pathLst>
                <a:path extrusionOk="0" h="27021" w="28163">
                  <a:moveTo>
                    <a:pt x="14056" y="0"/>
                  </a:moveTo>
                  <a:cubicBezTo>
                    <a:pt x="7119" y="0"/>
                    <a:pt x="1204" y="5339"/>
                    <a:pt x="618" y="12405"/>
                  </a:cubicBezTo>
                  <a:cubicBezTo>
                    <a:pt x="0" y="19819"/>
                    <a:pt x="5528" y="26356"/>
                    <a:pt x="12975" y="26973"/>
                  </a:cubicBezTo>
                  <a:cubicBezTo>
                    <a:pt x="13356" y="27005"/>
                    <a:pt x="13735" y="27021"/>
                    <a:pt x="14110" y="27021"/>
                  </a:cubicBezTo>
                  <a:cubicBezTo>
                    <a:pt x="21073" y="27021"/>
                    <a:pt x="26958" y="21682"/>
                    <a:pt x="27544" y="14616"/>
                  </a:cubicBezTo>
                  <a:cubicBezTo>
                    <a:pt x="28162" y="7169"/>
                    <a:pt x="22634" y="665"/>
                    <a:pt x="15187" y="47"/>
                  </a:cubicBezTo>
                  <a:cubicBezTo>
                    <a:pt x="14807" y="16"/>
                    <a:pt x="14430" y="0"/>
                    <a:pt x="14056" y="0"/>
                  </a:cubicBez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1"/>
            <p:cNvSpPr/>
            <p:nvPr/>
          </p:nvSpPr>
          <p:spPr>
            <a:xfrm>
              <a:off x="734505" y="2890502"/>
              <a:ext cx="648254" cy="648285"/>
            </a:xfrm>
            <a:custGeom>
              <a:rect b="b" l="l" r="r" t="t"/>
              <a:pathLst>
                <a:path extrusionOk="0" h="21009" w="21008">
                  <a:moveTo>
                    <a:pt x="10564" y="0"/>
                  </a:moveTo>
                  <a:cubicBezTo>
                    <a:pt x="10544" y="0"/>
                    <a:pt x="10524" y="0"/>
                    <a:pt x="10504" y="0"/>
                  </a:cubicBezTo>
                  <a:cubicBezTo>
                    <a:pt x="4683" y="0"/>
                    <a:pt x="0" y="4683"/>
                    <a:pt x="0" y="10504"/>
                  </a:cubicBezTo>
                  <a:cubicBezTo>
                    <a:pt x="0" y="16325"/>
                    <a:pt x="4683" y="21008"/>
                    <a:pt x="10504" y="21008"/>
                  </a:cubicBezTo>
                  <a:cubicBezTo>
                    <a:pt x="16325" y="21008"/>
                    <a:pt x="21008" y="16325"/>
                    <a:pt x="21008" y="10504"/>
                  </a:cubicBezTo>
                  <a:cubicBezTo>
                    <a:pt x="21008" y="4703"/>
                    <a:pt x="16357" y="0"/>
                    <a:pt x="10564" y="0"/>
                  </a:cubicBez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41"/>
          <p:cNvGrpSpPr/>
          <p:nvPr/>
        </p:nvGrpSpPr>
        <p:grpSpPr>
          <a:xfrm>
            <a:off x="581975" y="3748283"/>
            <a:ext cx="953312" cy="834572"/>
            <a:chOff x="581975" y="3748283"/>
            <a:chExt cx="953312" cy="834572"/>
          </a:xfrm>
        </p:grpSpPr>
        <p:sp>
          <p:nvSpPr>
            <p:cNvPr id="1130" name="Google Shape;1130;p41"/>
            <p:cNvSpPr/>
            <p:nvPr/>
          </p:nvSpPr>
          <p:spPr>
            <a:xfrm>
              <a:off x="581975" y="3748283"/>
              <a:ext cx="953312" cy="834572"/>
            </a:xfrm>
            <a:custGeom>
              <a:rect b="b" l="l" r="r" t="t"/>
              <a:pathLst>
                <a:path extrusionOk="0" h="27046" w="30894">
                  <a:moveTo>
                    <a:pt x="15435" y="0"/>
                  </a:moveTo>
                  <a:cubicBezTo>
                    <a:pt x="13283" y="0"/>
                    <a:pt x="11101" y="518"/>
                    <a:pt x="9073" y="1612"/>
                  </a:cubicBezTo>
                  <a:cubicBezTo>
                    <a:pt x="2504" y="5124"/>
                    <a:pt x="0" y="13319"/>
                    <a:pt x="3545" y="19888"/>
                  </a:cubicBezTo>
                  <a:cubicBezTo>
                    <a:pt x="5975" y="24455"/>
                    <a:pt x="10646" y="27045"/>
                    <a:pt x="15469" y="27045"/>
                  </a:cubicBezTo>
                  <a:cubicBezTo>
                    <a:pt x="17618" y="27045"/>
                    <a:pt x="19796" y="26531"/>
                    <a:pt x="21821" y="25449"/>
                  </a:cubicBezTo>
                  <a:cubicBezTo>
                    <a:pt x="28422" y="21904"/>
                    <a:pt x="30894" y="13709"/>
                    <a:pt x="27382" y="7140"/>
                  </a:cubicBezTo>
                  <a:cubicBezTo>
                    <a:pt x="24931" y="2599"/>
                    <a:pt x="20258" y="0"/>
                    <a:pt x="15435" y="0"/>
                  </a:cubicBez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1"/>
            <p:cNvSpPr/>
            <p:nvPr/>
          </p:nvSpPr>
          <p:spPr>
            <a:xfrm>
              <a:off x="734505" y="3841166"/>
              <a:ext cx="648254" cy="649273"/>
            </a:xfrm>
            <a:custGeom>
              <a:rect b="b" l="l" r="r" t="t"/>
              <a:pathLst>
                <a:path extrusionOk="0" h="21041" w="21008">
                  <a:moveTo>
                    <a:pt x="10504" y="0"/>
                  </a:moveTo>
                  <a:cubicBezTo>
                    <a:pt x="4683" y="0"/>
                    <a:pt x="0" y="4716"/>
                    <a:pt x="0" y="10504"/>
                  </a:cubicBezTo>
                  <a:cubicBezTo>
                    <a:pt x="0" y="16325"/>
                    <a:pt x="4683" y="21040"/>
                    <a:pt x="10504" y="21040"/>
                  </a:cubicBezTo>
                  <a:cubicBezTo>
                    <a:pt x="16325" y="21040"/>
                    <a:pt x="21008" y="16325"/>
                    <a:pt x="21008" y="10504"/>
                  </a:cubicBezTo>
                  <a:cubicBezTo>
                    <a:pt x="21008" y="4716"/>
                    <a:pt x="16325" y="0"/>
                    <a:pt x="10504" y="0"/>
                  </a:cubicBezTo>
                  <a:close/>
                </a:path>
              </a:pathLst>
            </a:custGeom>
            <a:solidFill>
              <a:srgbClr val="402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41"/>
          <p:cNvSpPr/>
          <p:nvPr/>
        </p:nvSpPr>
        <p:spPr>
          <a:xfrm>
            <a:off x="3318151" y="1187025"/>
            <a:ext cx="5369082" cy="3549581"/>
          </a:xfrm>
          <a:custGeom>
            <a:rect b="b" l="l" r="r" t="t"/>
            <a:pathLst>
              <a:path extrusionOk="0" fill="none" h="52292" w="169948">
                <a:moveTo>
                  <a:pt x="0" y="0"/>
                </a:moveTo>
                <a:lnTo>
                  <a:pt x="169948" y="0"/>
                </a:lnTo>
                <a:lnTo>
                  <a:pt x="169948" y="52292"/>
                </a:lnTo>
                <a:lnTo>
                  <a:pt x="0" y="52292"/>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3" name="Google Shape;1133;p41">
            <a:hlinkClick r:id="rId3"/>
          </p:cNvPr>
          <p:cNvPicPr preferRelativeResize="0"/>
          <p:nvPr/>
        </p:nvPicPr>
        <p:blipFill rotWithShape="1">
          <a:blip r:embed="rId4">
            <a:alphaModFix/>
          </a:blip>
          <a:srcRect b="0" l="1104" r="3684" t="0"/>
          <a:stretch/>
        </p:blipFill>
        <p:spPr>
          <a:xfrm>
            <a:off x="3509175" y="1790925"/>
            <a:ext cx="4852350" cy="2945901"/>
          </a:xfrm>
          <a:prstGeom prst="rect">
            <a:avLst/>
          </a:prstGeom>
          <a:noFill/>
          <a:ln>
            <a:noFill/>
          </a:ln>
        </p:spPr>
      </p:pic>
      <p:sp>
        <p:nvSpPr>
          <p:cNvPr id="1134" name="Google Shape;1134;p41"/>
          <p:cNvSpPr txBox="1"/>
          <p:nvPr/>
        </p:nvSpPr>
        <p:spPr>
          <a:xfrm>
            <a:off x="542900" y="1338950"/>
            <a:ext cx="247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Statistics</a:t>
            </a:r>
            <a:endParaRPr sz="1700">
              <a:latin typeface="Fira Sans Extra Condensed Medium"/>
              <a:ea typeface="Fira Sans Extra Condensed Medium"/>
              <a:cs typeface="Fira Sans Extra Condensed Medium"/>
              <a:sym typeface="Fira Sans Extra Condensed Medium"/>
            </a:endParaRPr>
          </a:p>
        </p:txBody>
      </p:sp>
      <p:sp>
        <p:nvSpPr>
          <p:cNvPr id="1135" name="Google Shape;1135;p41"/>
          <p:cNvSpPr txBox="1"/>
          <p:nvPr/>
        </p:nvSpPr>
        <p:spPr>
          <a:xfrm>
            <a:off x="3443625" y="1338950"/>
            <a:ext cx="247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Last Quarter's Analysis</a:t>
            </a:r>
            <a:endParaRPr sz="1700">
              <a:latin typeface="Fira Sans Extra Condensed Medium"/>
              <a:ea typeface="Fira Sans Extra Condensed Medium"/>
              <a:cs typeface="Fira Sans Extra Condensed Medium"/>
              <a:sym typeface="Fira Sans Extra Condensed Medium"/>
            </a:endParaRPr>
          </a:p>
        </p:txBody>
      </p:sp>
      <p:sp>
        <p:nvSpPr>
          <p:cNvPr id="1136" name="Google Shape;1136;p41"/>
          <p:cNvSpPr txBox="1"/>
          <p:nvPr/>
        </p:nvSpPr>
        <p:spPr>
          <a:xfrm>
            <a:off x="1474636" y="1928963"/>
            <a:ext cx="16503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Jupiter</a:t>
            </a:r>
            <a:endParaRPr sz="1500">
              <a:latin typeface="Roboto Medium"/>
              <a:ea typeface="Roboto Medium"/>
              <a:cs typeface="Roboto Medium"/>
              <a:sym typeface="Roboto Medium"/>
            </a:endParaRPr>
          </a:p>
        </p:txBody>
      </p:sp>
      <p:sp>
        <p:nvSpPr>
          <p:cNvPr id="1137" name="Google Shape;1137;p41"/>
          <p:cNvSpPr txBox="1"/>
          <p:nvPr/>
        </p:nvSpPr>
        <p:spPr>
          <a:xfrm>
            <a:off x="1474647" y="2214013"/>
            <a:ext cx="16503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biggest planet of them all</a:t>
            </a:r>
            <a:endParaRPr sz="1200">
              <a:latin typeface="Roboto"/>
              <a:ea typeface="Roboto"/>
              <a:cs typeface="Roboto"/>
              <a:sym typeface="Roboto"/>
            </a:endParaRPr>
          </a:p>
        </p:txBody>
      </p:sp>
      <p:sp>
        <p:nvSpPr>
          <p:cNvPr id="1138" name="Google Shape;1138;p41"/>
          <p:cNvSpPr txBox="1"/>
          <p:nvPr/>
        </p:nvSpPr>
        <p:spPr>
          <a:xfrm>
            <a:off x="1474636" y="3850538"/>
            <a:ext cx="16503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Venus</a:t>
            </a:r>
            <a:endParaRPr sz="1500">
              <a:latin typeface="Roboto Medium"/>
              <a:ea typeface="Roboto Medium"/>
              <a:cs typeface="Roboto Medium"/>
              <a:sym typeface="Roboto Medium"/>
            </a:endParaRPr>
          </a:p>
        </p:txBody>
      </p:sp>
      <p:sp>
        <p:nvSpPr>
          <p:cNvPr id="1139" name="Google Shape;1139;p41"/>
          <p:cNvSpPr txBox="1"/>
          <p:nvPr/>
        </p:nvSpPr>
        <p:spPr>
          <a:xfrm>
            <a:off x="1474647" y="4135588"/>
            <a:ext cx="16503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Venus is the </a:t>
            </a:r>
            <a:r>
              <a:rPr lang="en" sz="1200">
                <a:latin typeface="Roboto"/>
                <a:ea typeface="Roboto"/>
                <a:cs typeface="Roboto"/>
                <a:sym typeface="Roboto"/>
              </a:rPr>
              <a:t>closest planet to the Sun</a:t>
            </a:r>
            <a:endParaRPr sz="1200">
              <a:latin typeface="Roboto"/>
              <a:ea typeface="Roboto"/>
              <a:cs typeface="Roboto"/>
              <a:sym typeface="Roboto"/>
            </a:endParaRPr>
          </a:p>
        </p:txBody>
      </p:sp>
      <p:sp>
        <p:nvSpPr>
          <p:cNvPr id="1140" name="Google Shape;1140;p41"/>
          <p:cNvSpPr txBox="1"/>
          <p:nvPr/>
        </p:nvSpPr>
        <p:spPr>
          <a:xfrm>
            <a:off x="1474636" y="2879800"/>
            <a:ext cx="16503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Mars</a:t>
            </a:r>
            <a:endParaRPr sz="1500">
              <a:latin typeface="Roboto Medium"/>
              <a:ea typeface="Roboto Medium"/>
              <a:cs typeface="Roboto Medium"/>
              <a:sym typeface="Roboto Medium"/>
            </a:endParaRPr>
          </a:p>
        </p:txBody>
      </p:sp>
      <p:sp>
        <p:nvSpPr>
          <p:cNvPr id="1141" name="Google Shape;1141;p41"/>
          <p:cNvSpPr txBox="1"/>
          <p:nvPr/>
        </p:nvSpPr>
        <p:spPr>
          <a:xfrm>
            <a:off x="1474647" y="3164850"/>
            <a:ext cx="16503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Despite being red, it’s actually a cold place</a:t>
            </a:r>
            <a:endParaRPr sz="1200">
              <a:latin typeface="Roboto"/>
              <a:ea typeface="Roboto"/>
              <a:cs typeface="Roboto"/>
              <a:sym typeface="Roboto"/>
            </a:endParaRPr>
          </a:p>
        </p:txBody>
      </p:sp>
      <p:sp>
        <p:nvSpPr>
          <p:cNvPr id="1142" name="Google Shape;1142;p41"/>
          <p:cNvSpPr txBox="1"/>
          <p:nvPr/>
        </p:nvSpPr>
        <p:spPr>
          <a:xfrm>
            <a:off x="640055" y="2163000"/>
            <a:ext cx="8346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+10%</a:t>
            </a:r>
            <a:endParaRPr>
              <a:solidFill>
                <a:schemeClr val="lt1"/>
              </a:solidFill>
              <a:latin typeface="Roboto Medium"/>
              <a:ea typeface="Roboto Medium"/>
              <a:cs typeface="Roboto Medium"/>
              <a:sym typeface="Roboto Medium"/>
            </a:endParaRPr>
          </a:p>
        </p:txBody>
      </p:sp>
      <p:sp>
        <p:nvSpPr>
          <p:cNvPr id="1143" name="Google Shape;1143;p41"/>
          <p:cNvSpPr txBox="1"/>
          <p:nvPr/>
        </p:nvSpPr>
        <p:spPr>
          <a:xfrm>
            <a:off x="640055" y="4064700"/>
            <a:ext cx="8346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+12%</a:t>
            </a:r>
            <a:endParaRPr>
              <a:solidFill>
                <a:schemeClr val="lt1"/>
              </a:solidFill>
              <a:latin typeface="Roboto Medium"/>
              <a:ea typeface="Roboto Medium"/>
              <a:cs typeface="Roboto Medium"/>
              <a:sym typeface="Roboto Medium"/>
            </a:endParaRPr>
          </a:p>
        </p:txBody>
      </p:sp>
      <p:sp>
        <p:nvSpPr>
          <p:cNvPr id="1144" name="Google Shape;1144;p41"/>
          <p:cNvSpPr txBox="1"/>
          <p:nvPr/>
        </p:nvSpPr>
        <p:spPr>
          <a:xfrm>
            <a:off x="640055" y="3113838"/>
            <a:ext cx="8346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+8%</a:t>
            </a:r>
            <a:endParaRPr>
              <a:solidFill>
                <a:schemeClr val="lt1"/>
              </a:solidFill>
              <a:latin typeface="Roboto Medium"/>
              <a:ea typeface="Roboto Medium"/>
              <a:cs typeface="Roboto Medium"/>
              <a:sym typeface="Roboto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42"/>
          <p:cNvSpPr/>
          <p:nvPr/>
        </p:nvSpPr>
        <p:spPr>
          <a:xfrm>
            <a:off x="6838125" y="1273500"/>
            <a:ext cx="1794600" cy="969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2"/>
          <p:cNvSpPr/>
          <p:nvPr/>
        </p:nvSpPr>
        <p:spPr>
          <a:xfrm>
            <a:off x="511275" y="1273500"/>
            <a:ext cx="1794600" cy="969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2"/>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pic>
        <p:nvPicPr>
          <p:cNvPr id="1152" name="Google Shape;1152;p42">
            <a:hlinkClick r:id="rId3"/>
          </p:cNvPr>
          <p:cNvPicPr preferRelativeResize="0"/>
          <p:nvPr/>
        </p:nvPicPr>
        <p:blipFill>
          <a:blip r:embed="rId4">
            <a:alphaModFix/>
          </a:blip>
          <a:stretch>
            <a:fillRect/>
          </a:stretch>
        </p:blipFill>
        <p:spPr>
          <a:xfrm>
            <a:off x="457200" y="2426052"/>
            <a:ext cx="8229601" cy="2310548"/>
          </a:xfrm>
          <a:prstGeom prst="rect">
            <a:avLst/>
          </a:prstGeom>
          <a:noFill/>
          <a:ln>
            <a:noFill/>
          </a:ln>
        </p:spPr>
      </p:pic>
      <p:sp>
        <p:nvSpPr>
          <p:cNvPr id="1153" name="Google Shape;1153;p42"/>
          <p:cNvSpPr txBox="1"/>
          <p:nvPr/>
        </p:nvSpPr>
        <p:spPr>
          <a:xfrm>
            <a:off x="583420" y="1423325"/>
            <a:ext cx="1650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Jupiter</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1154" name="Google Shape;1154;p42"/>
          <p:cNvSpPr txBox="1"/>
          <p:nvPr/>
        </p:nvSpPr>
        <p:spPr>
          <a:xfrm>
            <a:off x="583430" y="1708375"/>
            <a:ext cx="1650300" cy="38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Jupiter is the biggest planet of them all</a:t>
            </a:r>
            <a:endParaRPr sz="1200">
              <a:latin typeface="Roboto"/>
              <a:ea typeface="Roboto"/>
              <a:cs typeface="Roboto"/>
              <a:sym typeface="Roboto"/>
            </a:endParaRPr>
          </a:p>
        </p:txBody>
      </p:sp>
      <p:sp>
        <p:nvSpPr>
          <p:cNvPr id="1155" name="Google Shape;1155;p42"/>
          <p:cNvSpPr txBox="1"/>
          <p:nvPr/>
        </p:nvSpPr>
        <p:spPr>
          <a:xfrm>
            <a:off x="6910270" y="1423325"/>
            <a:ext cx="1650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Saturn</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1156" name="Google Shape;1156;p42"/>
          <p:cNvSpPr txBox="1"/>
          <p:nvPr/>
        </p:nvSpPr>
        <p:spPr>
          <a:xfrm>
            <a:off x="6910280" y="1708375"/>
            <a:ext cx="1650300" cy="38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It’s the only planet with rings</a:t>
            </a:r>
            <a:endParaRPr sz="1200">
              <a:latin typeface="Roboto"/>
              <a:ea typeface="Roboto"/>
              <a:cs typeface="Roboto"/>
              <a:sym typeface="Roboto"/>
            </a:endParaRPr>
          </a:p>
        </p:txBody>
      </p:sp>
      <p:sp>
        <p:nvSpPr>
          <p:cNvPr id="1157" name="Google Shape;1157;p42"/>
          <p:cNvSpPr txBox="1"/>
          <p:nvPr/>
        </p:nvSpPr>
        <p:spPr>
          <a:xfrm>
            <a:off x="2692370" y="1423325"/>
            <a:ext cx="1650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Venus</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1158" name="Google Shape;1158;p42"/>
          <p:cNvSpPr txBox="1"/>
          <p:nvPr/>
        </p:nvSpPr>
        <p:spPr>
          <a:xfrm>
            <a:off x="2692380" y="1708375"/>
            <a:ext cx="1650300" cy="38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Venus is the </a:t>
            </a:r>
            <a:r>
              <a:rPr lang="en" sz="1200">
                <a:latin typeface="Roboto"/>
                <a:ea typeface="Roboto"/>
                <a:cs typeface="Roboto"/>
                <a:sym typeface="Roboto"/>
              </a:rPr>
              <a:t>closest planet to the Sun</a:t>
            </a:r>
            <a:endParaRPr sz="1200">
              <a:latin typeface="Roboto"/>
              <a:ea typeface="Roboto"/>
              <a:cs typeface="Roboto"/>
              <a:sym typeface="Roboto"/>
            </a:endParaRPr>
          </a:p>
        </p:txBody>
      </p:sp>
      <p:sp>
        <p:nvSpPr>
          <p:cNvPr id="1159" name="Google Shape;1159;p42"/>
          <p:cNvSpPr txBox="1"/>
          <p:nvPr/>
        </p:nvSpPr>
        <p:spPr>
          <a:xfrm>
            <a:off x="4801320" y="1423325"/>
            <a:ext cx="1650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Mars</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1160" name="Google Shape;1160;p42"/>
          <p:cNvSpPr txBox="1"/>
          <p:nvPr/>
        </p:nvSpPr>
        <p:spPr>
          <a:xfrm>
            <a:off x="4801330" y="1708375"/>
            <a:ext cx="1650300" cy="38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Despite being red, it’s actually a cold place</a:t>
            </a:r>
            <a:endParaRPr sz="1200">
              <a:latin typeface="Roboto"/>
              <a:ea typeface="Roboto"/>
              <a:cs typeface="Roboto"/>
              <a:sym typeface="Roboto"/>
            </a:endParaRPr>
          </a:p>
        </p:txBody>
      </p:sp>
      <p:cxnSp>
        <p:nvCxnSpPr>
          <p:cNvPr id="1161" name="Google Shape;1161;p42"/>
          <p:cNvCxnSpPr/>
          <p:nvPr/>
        </p:nvCxnSpPr>
        <p:spPr>
          <a:xfrm>
            <a:off x="1408575" y="2242800"/>
            <a:ext cx="0" cy="1040100"/>
          </a:xfrm>
          <a:prstGeom prst="straightConnector1">
            <a:avLst/>
          </a:prstGeom>
          <a:noFill/>
          <a:ln cap="flat" cmpd="sng" w="19050">
            <a:solidFill>
              <a:schemeClr val="dk2"/>
            </a:solidFill>
            <a:prstDash val="solid"/>
            <a:round/>
            <a:headEnd len="med" w="med" type="none"/>
            <a:tailEnd len="med" w="med" type="none"/>
          </a:ln>
        </p:spPr>
      </p:cxnSp>
      <p:cxnSp>
        <p:nvCxnSpPr>
          <p:cNvPr id="1162" name="Google Shape;1162;p42"/>
          <p:cNvCxnSpPr/>
          <p:nvPr/>
        </p:nvCxnSpPr>
        <p:spPr>
          <a:xfrm>
            <a:off x="7735425" y="2242800"/>
            <a:ext cx="0" cy="962100"/>
          </a:xfrm>
          <a:prstGeom prst="straightConnector1">
            <a:avLst/>
          </a:prstGeom>
          <a:noFill/>
          <a:ln cap="flat" cmpd="sng" w="19050">
            <a:solidFill>
              <a:schemeClr val="accent2"/>
            </a:solidFill>
            <a:prstDash val="solid"/>
            <a:round/>
            <a:headEnd len="med" w="med" type="none"/>
            <a:tailEnd len="med" w="med" type="none"/>
          </a:ln>
        </p:spPr>
      </p:cxnSp>
      <p:sp>
        <p:nvSpPr>
          <p:cNvPr id="1163" name="Google Shape;1163;p42"/>
          <p:cNvSpPr/>
          <p:nvPr/>
        </p:nvSpPr>
        <p:spPr>
          <a:xfrm>
            <a:off x="4729175" y="1273500"/>
            <a:ext cx="1794600" cy="9693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2"/>
          <p:cNvSpPr/>
          <p:nvPr/>
        </p:nvSpPr>
        <p:spPr>
          <a:xfrm>
            <a:off x="2620225" y="1273500"/>
            <a:ext cx="1794600" cy="9693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5" name="Google Shape;1165;p42"/>
          <p:cNvCxnSpPr/>
          <p:nvPr/>
        </p:nvCxnSpPr>
        <p:spPr>
          <a:xfrm>
            <a:off x="5626475" y="2242800"/>
            <a:ext cx="0" cy="573000"/>
          </a:xfrm>
          <a:prstGeom prst="straightConnector1">
            <a:avLst/>
          </a:prstGeom>
          <a:noFill/>
          <a:ln cap="flat" cmpd="sng" w="19050">
            <a:solidFill>
              <a:schemeClr val="accent1"/>
            </a:solidFill>
            <a:prstDash val="solid"/>
            <a:round/>
            <a:headEnd len="med" w="med" type="none"/>
            <a:tailEnd len="med" w="med" type="none"/>
          </a:ln>
        </p:spPr>
      </p:cxnSp>
      <p:cxnSp>
        <p:nvCxnSpPr>
          <p:cNvPr id="1166" name="Google Shape;1166;p42"/>
          <p:cNvCxnSpPr/>
          <p:nvPr/>
        </p:nvCxnSpPr>
        <p:spPr>
          <a:xfrm>
            <a:off x="3517525" y="2242800"/>
            <a:ext cx="0" cy="8208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43"/>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graphicFrame>
        <p:nvGraphicFramePr>
          <p:cNvPr id="1172" name="Google Shape;1172;p43"/>
          <p:cNvGraphicFramePr/>
          <p:nvPr/>
        </p:nvGraphicFramePr>
        <p:xfrm>
          <a:off x="634875" y="1791500"/>
          <a:ext cx="3000000" cy="3000000"/>
        </p:xfrm>
        <a:graphic>
          <a:graphicData uri="http://schemas.openxmlformats.org/drawingml/2006/table">
            <a:tbl>
              <a:tblPr>
                <a:noFill/>
                <a:tableStyleId>{8365E22D-0E6E-451E-A01A-7A84B1643D47}</a:tableStyleId>
              </a:tblPr>
              <a:tblGrid>
                <a:gridCol w="905925"/>
                <a:gridCol w="905925"/>
                <a:gridCol w="905925"/>
                <a:gridCol w="905925"/>
              </a:tblGrid>
              <a:tr h="589025">
                <a:tc>
                  <a:txBody>
                    <a:bodyPr/>
                    <a:lstStyle/>
                    <a:p>
                      <a:pPr indent="0" lvl="0" marL="0" rtl="0" algn="l">
                        <a:spcBef>
                          <a:spcPts val="0"/>
                        </a:spcBef>
                        <a:spcAft>
                          <a:spcPts val="0"/>
                        </a:spcAft>
                        <a:buNone/>
                      </a:pPr>
                      <a:r>
                        <a:t/>
                      </a:r>
                      <a:endParaRPr>
                        <a:latin typeface="Roboto Medium"/>
                        <a:ea typeface="Roboto Medium"/>
                        <a:cs typeface="Roboto Medium"/>
                        <a:sym typeface="Roboto Medium"/>
                      </a:endParaRPr>
                    </a:p>
                  </a:txBody>
                  <a:tcPr marT="91425" marB="91425" marR="91425" marL="91425" anchor="ctr">
                    <a:lnL cap="flat" cmpd="sng" w="9525">
                      <a:solidFill>
                        <a:schemeClr val="accent4">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Jan</a:t>
                      </a:r>
                      <a:endParaRPr>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Feb</a:t>
                      </a:r>
                      <a:endParaRPr>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Mar</a:t>
                      </a:r>
                      <a:endParaRPr>
                        <a:solidFill>
                          <a:schemeClr val="lt1"/>
                        </a:solidFill>
                        <a:latin typeface="Roboto Medium"/>
                        <a:ea typeface="Roboto Medium"/>
                        <a:cs typeface="Roboto Medium"/>
                        <a:sym typeface="Roboto Mediu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1"/>
                    </a:solidFill>
                  </a:tcPr>
                </a:tc>
              </a:tr>
              <a:tr h="589025">
                <a:tc>
                  <a:txBody>
                    <a:bodyPr/>
                    <a:lstStyle/>
                    <a:p>
                      <a:pPr indent="0" lvl="0" marL="0" rtl="0" algn="l">
                        <a:spcBef>
                          <a:spcPts val="0"/>
                        </a:spcBef>
                        <a:spcAft>
                          <a:spcPts val="0"/>
                        </a:spcAft>
                        <a:buNone/>
                      </a:pPr>
                      <a:r>
                        <a:rPr lang="en">
                          <a:latin typeface="Roboto Medium"/>
                          <a:ea typeface="Roboto Medium"/>
                          <a:cs typeface="Roboto Medium"/>
                          <a:sym typeface="Roboto Medium"/>
                        </a:rPr>
                        <a:t>Mars</a:t>
                      </a:r>
                      <a:endParaRPr>
                        <a:latin typeface="Roboto Medium"/>
                        <a:ea typeface="Roboto Medium"/>
                        <a:cs typeface="Roboto Medium"/>
                        <a:sym typeface="Roboto Medium"/>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latin typeface="Roboto"/>
                          <a:ea typeface="Roboto"/>
                          <a:cs typeface="Roboto"/>
                          <a:sym typeface="Roboto"/>
                        </a:rPr>
                        <a:t>324,535</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214,324</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346,550</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89025">
                <a:tc>
                  <a:txBody>
                    <a:bodyPr/>
                    <a:lstStyle/>
                    <a:p>
                      <a:pPr indent="0" lvl="0" marL="0" rtl="0" algn="l">
                        <a:spcBef>
                          <a:spcPts val="0"/>
                        </a:spcBef>
                        <a:spcAft>
                          <a:spcPts val="0"/>
                        </a:spcAft>
                        <a:buNone/>
                      </a:pPr>
                      <a:r>
                        <a:rPr lang="en">
                          <a:latin typeface="Roboto Medium"/>
                          <a:ea typeface="Roboto Medium"/>
                          <a:cs typeface="Roboto Medium"/>
                          <a:sym typeface="Roboto Medium"/>
                        </a:rPr>
                        <a:t>Venus</a:t>
                      </a:r>
                      <a:endParaRPr>
                        <a:latin typeface="Roboto Medium"/>
                        <a:ea typeface="Roboto Medium"/>
                        <a:cs typeface="Roboto Medium"/>
                        <a:sym typeface="Roboto Medium"/>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latin typeface="Roboto"/>
                          <a:ea typeface="Roboto"/>
                          <a:cs typeface="Roboto"/>
                          <a:sym typeface="Roboto"/>
                        </a:rPr>
                        <a:t>5723</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2144</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3254</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89025">
                <a:tc>
                  <a:txBody>
                    <a:bodyPr/>
                    <a:lstStyle/>
                    <a:p>
                      <a:pPr indent="0" lvl="0" marL="0" rtl="0" algn="l">
                        <a:spcBef>
                          <a:spcPts val="0"/>
                        </a:spcBef>
                        <a:spcAft>
                          <a:spcPts val="0"/>
                        </a:spcAft>
                        <a:buNone/>
                      </a:pPr>
                      <a:r>
                        <a:rPr lang="en">
                          <a:latin typeface="Roboto Medium"/>
                          <a:ea typeface="Roboto Medium"/>
                          <a:cs typeface="Roboto Medium"/>
                          <a:sym typeface="Roboto Medium"/>
                        </a:rPr>
                        <a:t>Saturn</a:t>
                      </a:r>
                      <a:endParaRPr>
                        <a:latin typeface="Roboto Medium"/>
                        <a:ea typeface="Roboto Medium"/>
                        <a:cs typeface="Roboto Medium"/>
                        <a:sym typeface="Roboto Medium"/>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latin typeface="Roboto"/>
                          <a:ea typeface="Roboto"/>
                          <a:cs typeface="Roboto"/>
                          <a:sym typeface="Roboto"/>
                        </a:rPr>
                        <a:t>23,414</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45,698</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34,567</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89025">
                <a:tc>
                  <a:txBody>
                    <a:bodyPr/>
                    <a:lstStyle/>
                    <a:p>
                      <a:pPr indent="0" lvl="0" marL="0" rtl="0" algn="l">
                        <a:spcBef>
                          <a:spcPts val="0"/>
                        </a:spcBef>
                        <a:spcAft>
                          <a:spcPts val="0"/>
                        </a:spcAft>
                        <a:buNone/>
                      </a:pPr>
                      <a:r>
                        <a:rPr lang="en">
                          <a:latin typeface="Roboto Medium"/>
                          <a:ea typeface="Roboto Medium"/>
                          <a:cs typeface="Roboto Medium"/>
                          <a:sym typeface="Roboto Medium"/>
                        </a:rPr>
                        <a:t>Pluto</a:t>
                      </a:r>
                      <a:endParaRPr>
                        <a:latin typeface="Roboto Medium"/>
                        <a:ea typeface="Roboto Medium"/>
                        <a:cs typeface="Roboto Medium"/>
                        <a:sym typeface="Roboto Medium"/>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latin typeface="Roboto"/>
                          <a:ea typeface="Roboto"/>
                          <a:cs typeface="Roboto"/>
                          <a:sym typeface="Roboto"/>
                        </a:rPr>
                        <a:t>35,434</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46,579</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54,754</a:t>
                      </a:r>
                      <a:endParaRPr>
                        <a:latin typeface="Roboto"/>
                        <a:ea typeface="Roboto"/>
                        <a:cs typeface="Roboto"/>
                        <a:sym typeface="Roboto"/>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bl>
          </a:graphicData>
        </a:graphic>
      </p:graphicFrame>
      <p:sp>
        <p:nvSpPr>
          <p:cNvPr id="1173" name="Google Shape;1173;p43"/>
          <p:cNvSpPr txBox="1"/>
          <p:nvPr/>
        </p:nvSpPr>
        <p:spPr>
          <a:xfrm>
            <a:off x="542900" y="1338950"/>
            <a:ext cx="247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 </a:t>
            </a:r>
            <a:r>
              <a:rPr lang="en" sz="1700">
                <a:latin typeface="Fira Sans Extra Condensed Medium"/>
                <a:ea typeface="Fira Sans Extra Condensed Medium"/>
                <a:cs typeface="Fira Sans Extra Condensed Medium"/>
                <a:sym typeface="Fira Sans Extra Condensed Medium"/>
              </a:rPr>
              <a:t>Sales</a:t>
            </a:r>
            <a:endParaRPr sz="1700">
              <a:latin typeface="Fira Sans Extra Condensed Medium"/>
              <a:ea typeface="Fira Sans Extra Condensed Medium"/>
              <a:cs typeface="Fira Sans Extra Condensed Medium"/>
              <a:sym typeface="Fira Sans Extra Condensed Medium"/>
            </a:endParaRPr>
          </a:p>
        </p:txBody>
      </p:sp>
      <p:sp>
        <p:nvSpPr>
          <p:cNvPr id="1174" name="Google Shape;1174;p43"/>
          <p:cNvSpPr txBox="1"/>
          <p:nvPr/>
        </p:nvSpPr>
        <p:spPr>
          <a:xfrm>
            <a:off x="4554400" y="1338950"/>
            <a:ext cx="247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Statistics</a:t>
            </a:r>
            <a:endParaRPr sz="1700">
              <a:latin typeface="Fira Sans Extra Condensed Medium"/>
              <a:ea typeface="Fira Sans Extra Condensed Medium"/>
              <a:cs typeface="Fira Sans Extra Condensed Medium"/>
              <a:sym typeface="Fira Sans Extra Condensed Medium"/>
            </a:endParaRPr>
          </a:p>
        </p:txBody>
      </p:sp>
      <p:pic>
        <p:nvPicPr>
          <p:cNvPr id="1175" name="Google Shape;1175;p43">
            <a:hlinkClick r:id="rId3"/>
          </p:cNvPr>
          <p:cNvPicPr preferRelativeResize="0"/>
          <p:nvPr/>
        </p:nvPicPr>
        <p:blipFill rotWithShape="1">
          <a:blip r:embed="rId4">
            <a:alphaModFix/>
          </a:blip>
          <a:srcRect b="4245" l="0" r="0" t="4245"/>
          <a:stretch/>
        </p:blipFill>
        <p:spPr>
          <a:xfrm>
            <a:off x="4554400" y="1791500"/>
            <a:ext cx="4132401" cy="2348225"/>
          </a:xfrm>
          <a:prstGeom prst="rect">
            <a:avLst/>
          </a:prstGeom>
          <a:noFill/>
          <a:ln>
            <a:noFill/>
          </a:ln>
        </p:spPr>
      </p:pic>
      <p:sp>
        <p:nvSpPr>
          <p:cNvPr id="1176" name="Google Shape;1176;p43"/>
          <p:cNvSpPr/>
          <p:nvPr/>
        </p:nvSpPr>
        <p:spPr>
          <a:xfrm>
            <a:off x="5068400" y="4534988"/>
            <a:ext cx="201600" cy="20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3"/>
          <p:cNvSpPr txBox="1"/>
          <p:nvPr/>
        </p:nvSpPr>
        <p:spPr>
          <a:xfrm>
            <a:off x="5269999" y="4535000"/>
            <a:ext cx="7920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January</a:t>
            </a:r>
            <a:endParaRPr sz="1200">
              <a:latin typeface="Roboto"/>
              <a:ea typeface="Roboto"/>
              <a:cs typeface="Roboto"/>
              <a:sym typeface="Roboto"/>
            </a:endParaRPr>
          </a:p>
        </p:txBody>
      </p:sp>
      <p:sp>
        <p:nvSpPr>
          <p:cNvPr id="1178" name="Google Shape;1178;p43"/>
          <p:cNvSpPr/>
          <p:nvPr/>
        </p:nvSpPr>
        <p:spPr>
          <a:xfrm>
            <a:off x="7693200" y="4534988"/>
            <a:ext cx="201600" cy="20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3"/>
          <p:cNvSpPr txBox="1"/>
          <p:nvPr/>
        </p:nvSpPr>
        <p:spPr>
          <a:xfrm>
            <a:off x="7894799" y="4535000"/>
            <a:ext cx="7920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March</a:t>
            </a:r>
            <a:endParaRPr sz="1200">
              <a:latin typeface="Roboto"/>
              <a:ea typeface="Roboto"/>
              <a:cs typeface="Roboto"/>
              <a:sym typeface="Roboto"/>
            </a:endParaRPr>
          </a:p>
        </p:txBody>
      </p:sp>
      <p:sp>
        <p:nvSpPr>
          <p:cNvPr id="1180" name="Google Shape;1180;p43"/>
          <p:cNvSpPr/>
          <p:nvPr/>
        </p:nvSpPr>
        <p:spPr>
          <a:xfrm>
            <a:off x="6380800" y="4534988"/>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3"/>
          <p:cNvSpPr txBox="1"/>
          <p:nvPr/>
        </p:nvSpPr>
        <p:spPr>
          <a:xfrm>
            <a:off x="6582399" y="4535000"/>
            <a:ext cx="7920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February</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187" name="Google Shape;187;p17"/>
          <p:cNvSpPr/>
          <p:nvPr/>
        </p:nvSpPr>
        <p:spPr>
          <a:xfrm>
            <a:off x="457200" y="1225675"/>
            <a:ext cx="5428823" cy="1962805"/>
          </a:xfrm>
          <a:custGeom>
            <a:rect b="b" l="l" r="r" t="t"/>
            <a:pathLst>
              <a:path extrusionOk="0" fill="none" h="55576" w="169558">
                <a:moveTo>
                  <a:pt x="0" y="0"/>
                </a:moveTo>
                <a:lnTo>
                  <a:pt x="169558" y="0"/>
                </a:lnTo>
                <a:lnTo>
                  <a:pt x="169558" y="55576"/>
                </a:lnTo>
                <a:lnTo>
                  <a:pt x="0" y="55576"/>
                </a:lnTo>
                <a:close/>
              </a:path>
            </a:pathLst>
          </a:custGeom>
          <a:noFill/>
          <a:ln cap="flat" cmpd="sng" w="952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2305301" y="3359177"/>
            <a:ext cx="1732595" cy="1377365"/>
          </a:xfrm>
          <a:custGeom>
            <a:rect b="b" l="l" r="r" t="t"/>
            <a:pathLst>
              <a:path extrusionOk="0" fill="none" h="51447" w="54114">
                <a:moveTo>
                  <a:pt x="1" y="0"/>
                </a:moveTo>
                <a:lnTo>
                  <a:pt x="54113" y="0"/>
                </a:lnTo>
                <a:lnTo>
                  <a:pt x="54113" y="51446"/>
                </a:lnTo>
                <a:lnTo>
                  <a:pt x="1" y="51446"/>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6036952" y="1225678"/>
            <a:ext cx="2649864" cy="3510943"/>
          </a:xfrm>
          <a:custGeom>
            <a:rect b="b" l="l" r="r" t="t"/>
            <a:pathLst>
              <a:path extrusionOk="0" fill="none" h="109657" w="82763">
                <a:moveTo>
                  <a:pt x="0" y="0"/>
                </a:moveTo>
                <a:lnTo>
                  <a:pt x="82763" y="0"/>
                </a:lnTo>
                <a:lnTo>
                  <a:pt x="82763" y="109656"/>
                </a:lnTo>
                <a:lnTo>
                  <a:pt x="0" y="109656"/>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4153436" y="3359177"/>
            <a:ext cx="1732563" cy="1377365"/>
          </a:xfrm>
          <a:custGeom>
            <a:rect b="b" l="l" r="r" t="t"/>
            <a:pathLst>
              <a:path extrusionOk="0" fill="none" h="51447" w="54113">
                <a:moveTo>
                  <a:pt x="0" y="0"/>
                </a:moveTo>
                <a:lnTo>
                  <a:pt x="54113" y="0"/>
                </a:lnTo>
                <a:lnTo>
                  <a:pt x="54113" y="51446"/>
                </a:lnTo>
                <a:lnTo>
                  <a:pt x="0" y="51446"/>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17"/>
          <p:cNvGrpSpPr/>
          <p:nvPr/>
        </p:nvGrpSpPr>
        <p:grpSpPr>
          <a:xfrm>
            <a:off x="6277473" y="2107578"/>
            <a:ext cx="2168833" cy="116640"/>
            <a:chOff x="6277473" y="2107578"/>
            <a:chExt cx="2168833" cy="116640"/>
          </a:xfrm>
        </p:grpSpPr>
        <p:sp>
          <p:nvSpPr>
            <p:cNvPr id="192" name="Google Shape;192;p17"/>
            <p:cNvSpPr/>
            <p:nvPr/>
          </p:nvSpPr>
          <p:spPr>
            <a:xfrm>
              <a:off x="6277473" y="2107578"/>
              <a:ext cx="2168833" cy="116640"/>
            </a:xfrm>
            <a:custGeom>
              <a:rect b="b" l="l" r="r" t="t"/>
              <a:pathLst>
                <a:path extrusionOk="0" h="3643" w="67739">
                  <a:moveTo>
                    <a:pt x="0" y="0"/>
                  </a:moveTo>
                  <a:lnTo>
                    <a:pt x="0" y="3642"/>
                  </a:lnTo>
                  <a:lnTo>
                    <a:pt x="67739" y="3642"/>
                  </a:lnTo>
                  <a:lnTo>
                    <a:pt x="67739"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6277473" y="2107578"/>
              <a:ext cx="1655529" cy="116640"/>
            </a:xfrm>
            <a:custGeom>
              <a:rect b="b" l="l" r="r" t="t"/>
              <a:pathLst>
                <a:path extrusionOk="0" h="3643" w="51707">
                  <a:moveTo>
                    <a:pt x="0" y="0"/>
                  </a:moveTo>
                  <a:lnTo>
                    <a:pt x="0" y="3642"/>
                  </a:lnTo>
                  <a:lnTo>
                    <a:pt x="51706" y="3642"/>
                  </a:lnTo>
                  <a:lnTo>
                    <a:pt x="51706" y="0"/>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17"/>
          <p:cNvSpPr txBox="1"/>
          <p:nvPr/>
        </p:nvSpPr>
        <p:spPr>
          <a:xfrm>
            <a:off x="542900" y="1338950"/>
            <a:ext cx="247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Last Quarter’s Analysis</a:t>
            </a:r>
            <a:endParaRPr sz="1700">
              <a:latin typeface="Fira Sans Extra Condensed Medium"/>
              <a:ea typeface="Fira Sans Extra Condensed Medium"/>
              <a:cs typeface="Fira Sans Extra Condensed Medium"/>
              <a:sym typeface="Fira Sans Extra Condensed Medium"/>
            </a:endParaRPr>
          </a:p>
        </p:txBody>
      </p:sp>
      <p:sp>
        <p:nvSpPr>
          <p:cNvPr id="195" name="Google Shape;195;p17"/>
          <p:cNvSpPr/>
          <p:nvPr/>
        </p:nvSpPr>
        <p:spPr>
          <a:xfrm>
            <a:off x="457150" y="3359177"/>
            <a:ext cx="1732595" cy="1377365"/>
          </a:xfrm>
          <a:custGeom>
            <a:rect b="b" l="l" r="r" t="t"/>
            <a:pathLst>
              <a:path extrusionOk="0" fill="none" h="51447" w="54114">
                <a:moveTo>
                  <a:pt x="1" y="0"/>
                </a:moveTo>
                <a:lnTo>
                  <a:pt x="54113" y="0"/>
                </a:lnTo>
                <a:lnTo>
                  <a:pt x="54113" y="51446"/>
                </a:lnTo>
                <a:lnTo>
                  <a:pt x="1" y="51446"/>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txBox="1"/>
          <p:nvPr/>
        </p:nvSpPr>
        <p:spPr>
          <a:xfrm>
            <a:off x="6159038" y="1338950"/>
            <a:ext cx="1669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Sales</a:t>
            </a:r>
            <a:endParaRPr sz="1700">
              <a:latin typeface="Fira Sans Extra Condensed Medium"/>
              <a:ea typeface="Fira Sans Extra Condensed Medium"/>
              <a:cs typeface="Fira Sans Extra Condensed Medium"/>
              <a:sym typeface="Fira Sans Extra Condensed Medium"/>
            </a:endParaRPr>
          </a:p>
        </p:txBody>
      </p:sp>
      <p:sp>
        <p:nvSpPr>
          <p:cNvPr id="197" name="Google Shape;197;p17"/>
          <p:cNvSpPr txBox="1"/>
          <p:nvPr/>
        </p:nvSpPr>
        <p:spPr>
          <a:xfrm>
            <a:off x="6192100" y="1875750"/>
            <a:ext cx="1286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Jupiter</a:t>
            </a:r>
            <a:endParaRPr>
              <a:latin typeface="Roboto"/>
              <a:ea typeface="Roboto"/>
              <a:cs typeface="Roboto"/>
              <a:sym typeface="Roboto"/>
            </a:endParaRPr>
          </a:p>
        </p:txBody>
      </p:sp>
      <p:grpSp>
        <p:nvGrpSpPr>
          <p:cNvPr id="198" name="Google Shape;198;p17"/>
          <p:cNvGrpSpPr/>
          <p:nvPr/>
        </p:nvGrpSpPr>
        <p:grpSpPr>
          <a:xfrm>
            <a:off x="6277473" y="4272575"/>
            <a:ext cx="2168833" cy="116649"/>
            <a:chOff x="6277473" y="4272575"/>
            <a:chExt cx="2168833" cy="116649"/>
          </a:xfrm>
        </p:grpSpPr>
        <p:sp>
          <p:nvSpPr>
            <p:cNvPr id="199" name="Google Shape;199;p17"/>
            <p:cNvSpPr/>
            <p:nvPr/>
          </p:nvSpPr>
          <p:spPr>
            <a:xfrm>
              <a:off x="6277473" y="4272578"/>
              <a:ext cx="2168833" cy="116640"/>
            </a:xfrm>
            <a:custGeom>
              <a:rect b="b" l="l" r="r" t="t"/>
              <a:pathLst>
                <a:path extrusionOk="0" h="3643" w="67739">
                  <a:moveTo>
                    <a:pt x="0" y="0"/>
                  </a:moveTo>
                  <a:lnTo>
                    <a:pt x="0" y="3642"/>
                  </a:lnTo>
                  <a:lnTo>
                    <a:pt x="67739" y="3642"/>
                  </a:lnTo>
                  <a:lnTo>
                    <a:pt x="67739"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6277475" y="4272575"/>
              <a:ext cx="1323699" cy="116649"/>
            </a:xfrm>
            <a:custGeom>
              <a:rect b="b" l="l" r="r" t="t"/>
              <a:pathLst>
                <a:path extrusionOk="0" h="3643" w="51707">
                  <a:moveTo>
                    <a:pt x="0" y="0"/>
                  </a:moveTo>
                  <a:lnTo>
                    <a:pt x="0" y="3642"/>
                  </a:lnTo>
                  <a:lnTo>
                    <a:pt x="51706" y="3642"/>
                  </a:lnTo>
                  <a:lnTo>
                    <a:pt x="517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7"/>
          <p:cNvSpPr txBox="1"/>
          <p:nvPr/>
        </p:nvSpPr>
        <p:spPr>
          <a:xfrm>
            <a:off x="6192100" y="4040751"/>
            <a:ext cx="1286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Moon</a:t>
            </a:r>
            <a:endParaRPr>
              <a:latin typeface="Roboto"/>
              <a:ea typeface="Roboto"/>
              <a:cs typeface="Roboto"/>
              <a:sym typeface="Roboto"/>
            </a:endParaRPr>
          </a:p>
        </p:txBody>
      </p:sp>
      <p:grpSp>
        <p:nvGrpSpPr>
          <p:cNvPr id="202" name="Google Shape;202;p17"/>
          <p:cNvGrpSpPr/>
          <p:nvPr/>
        </p:nvGrpSpPr>
        <p:grpSpPr>
          <a:xfrm>
            <a:off x="6277473" y="3550900"/>
            <a:ext cx="2168833" cy="116651"/>
            <a:chOff x="6277473" y="3550900"/>
            <a:chExt cx="2168833" cy="116651"/>
          </a:xfrm>
        </p:grpSpPr>
        <p:sp>
          <p:nvSpPr>
            <p:cNvPr id="203" name="Google Shape;203;p17"/>
            <p:cNvSpPr/>
            <p:nvPr/>
          </p:nvSpPr>
          <p:spPr>
            <a:xfrm>
              <a:off x="6277473" y="3550911"/>
              <a:ext cx="2168833" cy="116640"/>
            </a:xfrm>
            <a:custGeom>
              <a:rect b="b" l="l" r="r" t="t"/>
              <a:pathLst>
                <a:path extrusionOk="0" h="3643" w="67739">
                  <a:moveTo>
                    <a:pt x="0" y="0"/>
                  </a:moveTo>
                  <a:lnTo>
                    <a:pt x="0" y="3642"/>
                  </a:lnTo>
                  <a:lnTo>
                    <a:pt x="67739" y="3642"/>
                  </a:lnTo>
                  <a:lnTo>
                    <a:pt x="67739"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6277475" y="3550900"/>
              <a:ext cx="1907471" cy="116649"/>
            </a:xfrm>
            <a:custGeom>
              <a:rect b="b" l="l" r="r" t="t"/>
              <a:pathLst>
                <a:path extrusionOk="0" h="3643" w="51707">
                  <a:moveTo>
                    <a:pt x="0" y="0"/>
                  </a:moveTo>
                  <a:lnTo>
                    <a:pt x="0" y="3642"/>
                  </a:lnTo>
                  <a:lnTo>
                    <a:pt x="51706" y="3642"/>
                  </a:lnTo>
                  <a:lnTo>
                    <a:pt x="517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7"/>
          <p:cNvSpPr txBox="1"/>
          <p:nvPr/>
        </p:nvSpPr>
        <p:spPr>
          <a:xfrm>
            <a:off x="6192100" y="3319088"/>
            <a:ext cx="1286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Venus</a:t>
            </a:r>
            <a:endParaRPr>
              <a:latin typeface="Roboto"/>
              <a:ea typeface="Roboto"/>
              <a:cs typeface="Roboto"/>
              <a:sym typeface="Roboto"/>
            </a:endParaRPr>
          </a:p>
        </p:txBody>
      </p:sp>
      <p:grpSp>
        <p:nvGrpSpPr>
          <p:cNvPr id="206" name="Google Shape;206;p17"/>
          <p:cNvGrpSpPr/>
          <p:nvPr/>
        </p:nvGrpSpPr>
        <p:grpSpPr>
          <a:xfrm>
            <a:off x="6277473" y="2829244"/>
            <a:ext cx="2168833" cy="116640"/>
            <a:chOff x="6277473" y="2829244"/>
            <a:chExt cx="2168833" cy="116640"/>
          </a:xfrm>
        </p:grpSpPr>
        <p:sp>
          <p:nvSpPr>
            <p:cNvPr id="207" name="Google Shape;207;p17"/>
            <p:cNvSpPr/>
            <p:nvPr/>
          </p:nvSpPr>
          <p:spPr>
            <a:xfrm>
              <a:off x="6277473" y="2829244"/>
              <a:ext cx="2168833" cy="116640"/>
            </a:xfrm>
            <a:custGeom>
              <a:rect b="b" l="l" r="r" t="t"/>
              <a:pathLst>
                <a:path extrusionOk="0" h="3643" w="67739">
                  <a:moveTo>
                    <a:pt x="0" y="0"/>
                  </a:moveTo>
                  <a:lnTo>
                    <a:pt x="0" y="3642"/>
                  </a:lnTo>
                  <a:lnTo>
                    <a:pt x="67739" y="3642"/>
                  </a:lnTo>
                  <a:lnTo>
                    <a:pt x="67739"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6277474" y="2829250"/>
              <a:ext cx="969377" cy="116622"/>
            </a:xfrm>
            <a:custGeom>
              <a:rect b="b" l="l" r="r" t="t"/>
              <a:pathLst>
                <a:path extrusionOk="0" h="3643" w="51707">
                  <a:moveTo>
                    <a:pt x="0" y="0"/>
                  </a:moveTo>
                  <a:lnTo>
                    <a:pt x="0" y="3642"/>
                  </a:lnTo>
                  <a:lnTo>
                    <a:pt x="51706" y="3642"/>
                  </a:lnTo>
                  <a:lnTo>
                    <a:pt x="517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7"/>
          <p:cNvSpPr txBox="1"/>
          <p:nvPr/>
        </p:nvSpPr>
        <p:spPr>
          <a:xfrm>
            <a:off x="6192100" y="2597425"/>
            <a:ext cx="1286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Mars</a:t>
            </a:r>
            <a:endParaRPr>
              <a:latin typeface="Roboto"/>
              <a:ea typeface="Roboto"/>
              <a:cs typeface="Roboto"/>
              <a:sym typeface="Roboto"/>
            </a:endParaRPr>
          </a:p>
        </p:txBody>
      </p:sp>
      <p:sp>
        <p:nvSpPr>
          <p:cNvPr id="210" name="Google Shape;210;p17"/>
          <p:cNvSpPr txBox="1"/>
          <p:nvPr/>
        </p:nvSpPr>
        <p:spPr>
          <a:xfrm>
            <a:off x="542900" y="4021350"/>
            <a:ext cx="16554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a:t>
            </a:r>
            <a:endParaRPr sz="1700">
              <a:latin typeface="Fira Sans Extra Condensed Medium"/>
              <a:ea typeface="Fira Sans Extra Condensed Medium"/>
              <a:cs typeface="Fira Sans Extra Condensed Medium"/>
              <a:sym typeface="Fira Sans Extra Condensed Medium"/>
            </a:endParaRPr>
          </a:p>
        </p:txBody>
      </p:sp>
      <p:sp>
        <p:nvSpPr>
          <p:cNvPr id="211" name="Google Shape;211;p17"/>
          <p:cNvSpPr txBox="1"/>
          <p:nvPr/>
        </p:nvSpPr>
        <p:spPr>
          <a:xfrm>
            <a:off x="542900" y="4384225"/>
            <a:ext cx="16554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$79,634</a:t>
            </a:r>
            <a:endParaRPr sz="2000">
              <a:latin typeface="Roboto"/>
              <a:ea typeface="Roboto"/>
              <a:cs typeface="Roboto"/>
              <a:sym typeface="Roboto"/>
            </a:endParaRPr>
          </a:p>
        </p:txBody>
      </p:sp>
      <p:sp>
        <p:nvSpPr>
          <p:cNvPr id="212" name="Google Shape;212;p17"/>
          <p:cNvSpPr txBox="1"/>
          <p:nvPr/>
        </p:nvSpPr>
        <p:spPr>
          <a:xfrm>
            <a:off x="2394625" y="4021350"/>
            <a:ext cx="16554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a:t>
            </a:r>
            <a:endParaRPr sz="1700">
              <a:latin typeface="Fira Sans Extra Condensed Medium"/>
              <a:ea typeface="Fira Sans Extra Condensed Medium"/>
              <a:cs typeface="Fira Sans Extra Condensed Medium"/>
              <a:sym typeface="Fira Sans Extra Condensed Medium"/>
            </a:endParaRPr>
          </a:p>
        </p:txBody>
      </p:sp>
      <p:sp>
        <p:nvSpPr>
          <p:cNvPr id="213" name="Google Shape;213;p17"/>
          <p:cNvSpPr txBox="1"/>
          <p:nvPr/>
        </p:nvSpPr>
        <p:spPr>
          <a:xfrm>
            <a:off x="2394625" y="4384225"/>
            <a:ext cx="16554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a:ea typeface="Roboto"/>
                <a:cs typeface="Roboto"/>
                <a:sym typeface="Roboto"/>
              </a:rPr>
              <a:t>$74,654</a:t>
            </a:r>
            <a:endParaRPr sz="2000">
              <a:latin typeface="Roboto"/>
              <a:ea typeface="Roboto"/>
              <a:cs typeface="Roboto"/>
              <a:sym typeface="Roboto"/>
            </a:endParaRPr>
          </a:p>
        </p:txBody>
      </p:sp>
      <p:sp>
        <p:nvSpPr>
          <p:cNvPr id="214" name="Google Shape;214;p17"/>
          <p:cNvSpPr txBox="1"/>
          <p:nvPr/>
        </p:nvSpPr>
        <p:spPr>
          <a:xfrm>
            <a:off x="4246350" y="4021350"/>
            <a:ext cx="16554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Q3</a:t>
            </a:r>
            <a:endParaRPr sz="1700">
              <a:latin typeface="Fira Sans Extra Condensed Medium"/>
              <a:ea typeface="Fira Sans Extra Condensed Medium"/>
              <a:cs typeface="Fira Sans Extra Condensed Medium"/>
              <a:sym typeface="Fira Sans Extra Condensed Medium"/>
            </a:endParaRPr>
          </a:p>
        </p:txBody>
      </p:sp>
      <p:sp>
        <p:nvSpPr>
          <p:cNvPr id="215" name="Google Shape;215;p17"/>
          <p:cNvSpPr txBox="1"/>
          <p:nvPr/>
        </p:nvSpPr>
        <p:spPr>
          <a:xfrm>
            <a:off x="4246350" y="4384225"/>
            <a:ext cx="16554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a:ea typeface="Roboto"/>
                <a:cs typeface="Roboto"/>
                <a:sym typeface="Roboto"/>
              </a:rPr>
              <a:t>$81,344</a:t>
            </a:r>
            <a:endParaRPr sz="2000">
              <a:latin typeface="Roboto"/>
              <a:ea typeface="Roboto"/>
              <a:cs typeface="Roboto"/>
              <a:sym typeface="Roboto"/>
            </a:endParaRPr>
          </a:p>
        </p:txBody>
      </p:sp>
      <p:pic>
        <p:nvPicPr>
          <p:cNvPr id="216" name="Google Shape;216;p17">
            <a:hlinkClick r:id="rId3"/>
          </p:cNvPr>
          <p:cNvPicPr preferRelativeResize="0"/>
          <p:nvPr/>
        </p:nvPicPr>
        <p:blipFill>
          <a:blip r:embed="rId4">
            <a:alphaModFix/>
          </a:blip>
          <a:stretch>
            <a:fillRect/>
          </a:stretch>
        </p:blipFill>
        <p:spPr>
          <a:xfrm>
            <a:off x="646413" y="1679275"/>
            <a:ext cx="5151815" cy="1509200"/>
          </a:xfrm>
          <a:prstGeom prst="rect">
            <a:avLst/>
          </a:prstGeom>
          <a:noFill/>
          <a:ln>
            <a:noFill/>
          </a:ln>
        </p:spPr>
      </p:pic>
      <p:sp>
        <p:nvSpPr>
          <p:cNvPr id="217" name="Google Shape;217;p17"/>
          <p:cNvSpPr txBox="1"/>
          <p:nvPr/>
        </p:nvSpPr>
        <p:spPr>
          <a:xfrm>
            <a:off x="7644150" y="1875750"/>
            <a:ext cx="885000" cy="20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Medium"/>
                <a:ea typeface="Roboto Medium"/>
                <a:cs typeface="Roboto Medium"/>
                <a:sym typeface="Roboto Medium"/>
              </a:rPr>
              <a:t>68% </a:t>
            </a:r>
            <a:endParaRPr>
              <a:latin typeface="Roboto Medium"/>
              <a:ea typeface="Roboto Medium"/>
              <a:cs typeface="Roboto Medium"/>
              <a:sym typeface="Roboto Medium"/>
            </a:endParaRPr>
          </a:p>
        </p:txBody>
      </p:sp>
      <p:sp>
        <p:nvSpPr>
          <p:cNvPr id="218" name="Google Shape;218;p17"/>
          <p:cNvSpPr txBox="1"/>
          <p:nvPr/>
        </p:nvSpPr>
        <p:spPr>
          <a:xfrm>
            <a:off x="7644150" y="2597425"/>
            <a:ext cx="885000" cy="20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Medium"/>
                <a:ea typeface="Roboto Medium"/>
                <a:cs typeface="Roboto Medium"/>
                <a:sym typeface="Roboto Medium"/>
              </a:rPr>
              <a:t>40</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219" name="Google Shape;219;p17"/>
          <p:cNvSpPr txBox="1"/>
          <p:nvPr/>
        </p:nvSpPr>
        <p:spPr>
          <a:xfrm>
            <a:off x="7644150" y="3319100"/>
            <a:ext cx="885000" cy="20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Medium"/>
                <a:ea typeface="Roboto Medium"/>
                <a:cs typeface="Roboto Medium"/>
                <a:sym typeface="Roboto Medium"/>
              </a:rPr>
              <a:t>89</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220" name="Google Shape;220;p17"/>
          <p:cNvSpPr txBox="1"/>
          <p:nvPr/>
        </p:nvSpPr>
        <p:spPr>
          <a:xfrm>
            <a:off x="7644150" y="4040775"/>
            <a:ext cx="885000" cy="20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Medium"/>
                <a:ea typeface="Roboto Medium"/>
                <a:cs typeface="Roboto Medium"/>
                <a:sym typeface="Roboto Medium"/>
              </a:rPr>
              <a:t>54</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grpSp>
        <p:nvGrpSpPr>
          <p:cNvPr id="221" name="Google Shape;221;p17"/>
          <p:cNvGrpSpPr/>
          <p:nvPr/>
        </p:nvGrpSpPr>
        <p:grpSpPr>
          <a:xfrm>
            <a:off x="608566" y="3520717"/>
            <a:ext cx="288830" cy="447455"/>
            <a:chOff x="9430975" y="2362625"/>
            <a:chExt cx="503275" cy="779675"/>
          </a:xfrm>
        </p:grpSpPr>
        <p:sp>
          <p:nvSpPr>
            <p:cNvPr id="222" name="Google Shape;222;p17"/>
            <p:cNvSpPr/>
            <p:nvPr/>
          </p:nvSpPr>
          <p:spPr>
            <a:xfrm>
              <a:off x="9430975" y="2638225"/>
              <a:ext cx="503275" cy="504075"/>
            </a:xfrm>
            <a:custGeom>
              <a:rect b="b" l="l" r="r" t="t"/>
              <a:pathLst>
                <a:path extrusionOk="0" h="20163" w="20131">
                  <a:moveTo>
                    <a:pt x="10082" y="3643"/>
                  </a:moveTo>
                  <a:cubicBezTo>
                    <a:pt x="10569" y="3643"/>
                    <a:pt x="10992" y="4065"/>
                    <a:pt x="10992" y="4586"/>
                  </a:cubicBezTo>
                  <a:lnTo>
                    <a:pt x="10992" y="5919"/>
                  </a:lnTo>
                  <a:cubicBezTo>
                    <a:pt x="12033" y="6309"/>
                    <a:pt x="12813" y="7317"/>
                    <a:pt x="12813" y="8488"/>
                  </a:cubicBezTo>
                  <a:cubicBezTo>
                    <a:pt x="12813" y="9008"/>
                    <a:pt x="12391" y="9399"/>
                    <a:pt x="11870" y="9399"/>
                  </a:cubicBezTo>
                  <a:cubicBezTo>
                    <a:pt x="11382" y="9399"/>
                    <a:pt x="10960" y="9008"/>
                    <a:pt x="10960" y="8488"/>
                  </a:cubicBezTo>
                  <a:cubicBezTo>
                    <a:pt x="10960" y="8000"/>
                    <a:pt x="10569" y="7577"/>
                    <a:pt x="10049" y="7577"/>
                  </a:cubicBezTo>
                  <a:cubicBezTo>
                    <a:pt x="9561" y="7577"/>
                    <a:pt x="9139" y="8000"/>
                    <a:pt x="9139" y="8488"/>
                  </a:cubicBezTo>
                  <a:cubicBezTo>
                    <a:pt x="9139" y="9008"/>
                    <a:pt x="9561" y="9399"/>
                    <a:pt x="10049" y="9399"/>
                  </a:cubicBezTo>
                  <a:cubicBezTo>
                    <a:pt x="11578" y="9399"/>
                    <a:pt x="12813" y="10634"/>
                    <a:pt x="12813" y="12163"/>
                  </a:cubicBezTo>
                  <a:cubicBezTo>
                    <a:pt x="12813" y="13333"/>
                    <a:pt x="12033" y="14342"/>
                    <a:pt x="10992" y="14732"/>
                  </a:cubicBezTo>
                  <a:lnTo>
                    <a:pt x="10992" y="15545"/>
                  </a:lnTo>
                  <a:cubicBezTo>
                    <a:pt x="10992" y="16033"/>
                    <a:pt x="10569" y="16455"/>
                    <a:pt x="10082" y="16455"/>
                  </a:cubicBezTo>
                  <a:cubicBezTo>
                    <a:pt x="9561" y="16455"/>
                    <a:pt x="9139" y="16033"/>
                    <a:pt x="9139" y="15545"/>
                  </a:cubicBezTo>
                  <a:lnTo>
                    <a:pt x="9139" y="14732"/>
                  </a:lnTo>
                  <a:cubicBezTo>
                    <a:pt x="8098" y="14374"/>
                    <a:pt x="7318" y="13333"/>
                    <a:pt x="7318" y="12163"/>
                  </a:cubicBezTo>
                  <a:cubicBezTo>
                    <a:pt x="7318" y="11642"/>
                    <a:pt x="7740" y="11252"/>
                    <a:pt x="8228" y="11252"/>
                  </a:cubicBezTo>
                  <a:cubicBezTo>
                    <a:pt x="8748" y="11252"/>
                    <a:pt x="9139" y="11642"/>
                    <a:pt x="9139" y="12163"/>
                  </a:cubicBezTo>
                  <a:cubicBezTo>
                    <a:pt x="9139" y="12651"/>
                    <a:pt x="9561" y="13073"/>
                    <a:pt x="10049" y="13073"/>
                  </a:cubicBezTo>
                  <a:cubicBezTo>
                    <a:pt x="10569" y="13073"/>
                    <a:pt x="10960" y="12651"/>
                    <a:pt x="10960" y="12163"/>
                  </a:cubicBezTo>
                  <a:cubicBezTo>
                    <a:pt x="10960" y="11642"/>
                    <a:pt x="10569" y="11252"/>
                    <a:pt x="10049" y="11252"/>
                  </a:cubicBezTo>
                  <a:cubicBezTo>
                    <a:pt x="8553" y="11252"/>
                    <a:pt x="7318" y="10016"/>
                    <a:pt x="7318" y="8488"/>
                  </a:cubicBezTo>
                  <a:cubicBezTo>
                    <a:pt x="7318" y="7317"/>
                    <a:pt x="8098" y="6277"/>
                    <a:pt x="9139" y="5919"/>
                  </a:cubicBezTo>
                  <a:lnTo>
                    <a:pt x="9139" y="4586"/>
                  </a:lnTo>
                  <a:cubicBezTo>
                    <a:pt x="9139" y="4065"/>
                    <a:pt x="9561" y="3643"/>
                    <a:pt x="10082" y="3643"/>
                  </a:cubicBezTo>
                  <a:close/>
                  <a:moveTo>
                    <a:pt x="10049" y="0"/>
                  </a:moveTo>
                  <a:cubicBezTo>
                    <a:pt x="4521" y="0"/>
                    <a:pt x="1" y="4521"/>
                    <a:pt x="1" y="10049"/>
                  </a:cubicBezTo>
                  <a:cubicBezTo>
                    <a:pt x="1" y="15610"/>
                    <a:pt x="4521" y="20163"/>
                    <a:pt x="10049" y="20163"/>
                  </a:cubicBezTo>
                  <a:cubicBezTo>
                    <a:pt x="15610" y="20163"/>
                    <a:pt x="20130" y="15610"/>
                    <a:pt x="20130" y="10049"/>
                  </a:cubicBezTo>
                  <a:cubicBezTo>
                    <a:pt x="20130" y="4521"/>
                    <a:pt x="15610" y="0"/>
                    <a:pt x="10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9566750" y="2362625"/>
              <a:ext cx="231725" cy="233350"/>
            </a:xfrm>
            <a:custGeom>
              <a:rect b="b" l="l" r="r" t="t"/>
              <a:pathLst>
                <a:path extrusionOk="0" h="9334" w="9269">
                  <a:moveTo>
                    <a:pt x="4651" y="0"/>
                  </a:moveTo>
                  <a:cubicBezTo>
                    <a:pt x="4391" y="0"/>
                    <a:pt x="4163" y="65"/>
                    <a:pt x="4000" y="260"/>
                  </a:cubicBezTo>
                  <a:lnTo>
                    <a:pt x="326" y="3903"/>
                  </a:lnTo>
                  <a:cubicBezTo>
                    <a:pt x="65" y="4163"/>
                    <a:pt x="0" y="4586"/>
                    <a:pt x="130" y="4911"/>
                  </a:cubicBezTo>
                  <a:cubicBezTo>
                    <a:pt x="261" y="5268"/>
                    <a:pt x="618" y="5464"/>
                    <a:pt x="976" y="5464"/>
                  </a:cubicBezTo>
                  <a:lnTo>
                    <a:pt x="2797" y="5464"/>
                  </a:lnTo>
                  <a:lnTo>
                    <a:pt x="2797" y="9333"/>
                  </a:lnTo>
                  <a:cubicBezTo>
                    <a:pt x="3415" y="9268"/>
                    <a:pt x="4000" y="9203"/>
                    <a:pt x="4651" y="9203"/>
                  </a:cubicBezTo>
                  <a:cubicBezTo>
                    <a:pt x="5269" y="9203"/>
                    <a:pt x="5854" y="9268"/>
                    <a:pt x="6472" y="9333"/>
                  </a:cubicBezTo>
                  <a:lnTo>
                    <a:pt x="6472" y="5464"/>
                  </a:lnTo>
                  <a:lnTo>
                    <a:pt x="8293" y="5464"/>
                  </a:lnTo>
                  <a:cubicBezTo>
                    <a:pt x="8651" y="5464"/>
                    <a:pt x="9008" y="5268"/>
                    <a:pt x="9138" y="4911"/>
                  </a:cubicBezTo>
                  <a:cubicBezTo>
                    <a:pt x="9268" y="4553"/>
                    <a:pt x="9203" y="4163"/>
                    <a:pt x="8943" y="3903"/>
                  </a:cubicBezTo>
                  <a:lnTo>
                    <a:pt x="5269" y="260"/>
                  </a:lnTo>
                  <a:cubicBezTo>
                    <a:pt x="5106" y="65"/>
                    <a:pt x="4878" y="0"/>
                    <a:pt x="46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7"/>
          <p:cNvGrpSpPr/>
          <p:nvPr/>
        </p:nvGrpSpPr>
        <p:grpSpPr>
          <a:xfrm>
            <a:off x="2462204" y="3520717"/>
            <a:ext cx="288830" cy="447455"/>
            <a:chOff x="10084625" y="2362625"/>
            <a:chExt cx="503275" cy="779675"/>
          </a:xfrm>
        </p:grpSpPr>
        <p:sp>
          <p:nvSpPr>
            <p:cNvPr id="225" name="Google Shape;225;p17"/>
            <p:cNvSpPr/>
            <p:nvPr/>
          </p:nvSpPr>
          <p:spPr>
            <a:xfrm>
              <a:off x="10084625" y="2362625"/>
              <a:ext cx="503275" cy="504075"/>
            </a:xfrm>
            <a:custGeom>
              <a:rect b="b" l="l" r="r" t="t"/>
              <a:pathLst>
                <a:path extrusionOk="0" h="20163" w="20131">
                  <a:moveTo>
                    <a:pt x="10049" y="3708"/>
                  </a:moveTo>
                  <a:cubicBezTo>
                    <a:pt x="10569" y="3708"/>
                    <a:pt x="10959" y="4130"/>
                    <a:pt x="10959" y="4618"/>
                  </a:cubicBezTo>
                  <a:lnTo>
                    <a:pt x="10959" y="5431"/>
                  </a:lnTo>
                  <a:cubicBezTo>
                    <a:pt x="12033" y="5821"/>
                    <a:pt x="12813" y="6829"/>
                    <a:pt x="12813" y="8000"/>
                  </a:cubicBezTo>
                  <a:cubicBezTo>
                    <a:pt x="12813" y="8520"/>
                    <a:pt x="12390" y="8911"/>
                    <a:pt x="11903" y="8911"/>
                  </a:cubicBezTo>
                  <a:cubicBezTo>
                    <a:pt x="11382" y="8911"/>
                    <a:pt x="10992" y="8520"/>
                    <a:pt x="10992" y="8000"/>
                  </a:cubicBezTo>
                  <a:cubicBezTo>
                    <a:pt x="10992" y="7512"/>
                    <a:pt x="10569" y="7090"/>
                    <a:pt x="10081" y="7090"/>
                  </a:cubicBezTo>
                  <a:cubicBezTo>
                    <a:pt x="9561" y="7090"/>
                    <a:pt x="9138" y="7512"/>
                    <a:pt x="9138" y="8000"/>
                  </a:cubicBezTo>
                  <a:cubicBezTo>
                    <a:pt x="9138" y="8520"/>
                    <a:pt x="9561" y="8911"/>
                    <a:pt x="10081" y="8911"/>
                  </a:cubicBezTo>
                  <a:cubicBezTo>
                    <a:pt x="11577" y="8911"/>
                    <a:pt x="12813" y="10146"/>
                    <a:pt x="12813" y="11675"/>
                  </a:cubicBezTo>
                  <a:cubicBezTo>
                    <a:pt x="12813" y="12878"/>
                    <a:pt x="12033" y="13886"/>
                    <a:pt x="10959" y="14244"/>
                  </a:cubicBezTo>
                  <a:lnTo>
                    <a:pt x="10959" y="15610"/>
                  </a:lnTo>
                  <a:cubicBezTo>
                    <a:pt x="10959" y="16097"/>
                    <a:pt x="10569" y="16520"/>
                    <a:pt x="10049" y="16520"/>
                  </a:cubicBezTo>
                  <a:cubicBezTo>
                    <a:pt x="9561" y="16520"/>
                    <a:pt x="9138" y="16097"/>
                    <a:pt x="9138" y="15610"/>
                  </a:cubicBezTo>
                  <a:lnTo>
                    <a:pt x="9138" y="14244"/>
                  </a:lnTo>
                  <a:cubicBezTo>
                    <a:pt x="8098" y="13854"/>
                    <a:pt x="7317" y="12845"/>
                    <a:pt x="7317" y="11675"/>
                  </a:cubicBezTo>
                  <a:cubicBezTo>
                    <a:pt x="7317" y="11154"/>
                    <a:pt x="7740" y="10764"/>
                    <a:pt x="8228" y="10764"/>
                  </a:cubicBezTo>
                  <a:cubicBezTo>
                    <a:pt x="8748" y="10764"/>
                    <a:pt x="9171" y="11154"/>
                    <a:pt x="9171" y="11675"/>
                  </a:cubicBezTo>
                  <a:cubicBezTo>
                    <a:pt x="9171" y="12163"/>
                    <a:pt x="9561" y="12585"/>
                    <a:pt x="10081" y="12585"/>
                  </a:cubicBezTo>
                  <a:cubicBezTo>
                    <a:pt x="10569" y="12585"/>
                    <a:pt x="10992" y="12163"/>
                    <a:pt x="10992" y="11675"/>
                  </a:cubicBezTo>
                  <a:cubicBezTo>
                    <a:pt x="10992" y="11154"/>
                    <a:pt x="10569" y="10764"/>
                    <a:pt x="10081" y="10764"/>
                  </a:cubicBezTo>
                  <a:cubicBezTo>
                    <a:pt x="8553" y="10764"/>
                    <a:pt x="7317" y="9529"/>
                    <a:pt x="7317" y="8000"/>
                  </a:cubicBezTo>
                  <a:cubicBezTo>
                    <a:pt x="7317" y="6829"/>
                    <a:pt x="8098" y="5821"/>
                    <a:pt x="9138" y="5431"/>
                  </a:cubicBezTo>
                  <a:lnTo>
                    <a:pt x="9138" y="4618"/>
                  </a:lnTo>
                  <a:cubicBezTo>
                    <a:pt x="9138" y="4130"/>
                    <a:pt x="9561" y="3708"/>
                    <a:pt x="10049" y="3708"/>
                  </a:cubicBezTo>
                  <a:close/>
                  <a:moveTo>
                    <a:pt x="10049" y="0"/>
                  </a:moveTo>
                  <a:cubicBezTo>
                    <a:pt x="4521" y="0"/>
                    <a:pt x="0" y="4553"/>
                    <a:pt x="0" y="10114"/>
                  </a:cubicBezTo>
                  <a:cubicBezTo>
                    <a:pt x="0" y="15642"/>
                    <a:pt x="4521" y="20162"/>
                    <a:pt x="10049" y="20162"/>
                  </a:cubicBezTo>
                  <a:cubicBezTo>
                    <a:pt x="15610" y="20162"/>
                    <a:pt x="20130" y="15642"/>
                    <a:pt x="20130" y="10114"/>
                  </a:cubicBezTo>
                  <a:cubicBezTo>
                    <a:pt x="20130" y="4553"/>
                    <a:pt x="15610" y="0"/>
                    <a:pt x="100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10219575" y="2908950"/>
              <a:ext cx="232550" cy="233350"/>
            </a:xfrm>
            <a:custGeom>
              <a:rect b="b" l="l" r="r" t="t"/>
              <a:pathLst>
                <a:path extrusionOk="0" h="9334" w="9302">
                  <a:moveTo>
                    <a:pt x="2830" y="0"/>
                  </a:moveTo>
                  <a:lnTo>
                    <a:pt x="2830" y="3870"/>
                  </a:lnTo>
                  <a:lnTo>
                    <a:pt x="1009" y="3870"/>
                  </a:lnTo>
                  <a:cubicBezTo>
                    <a:pt x="619" y="3870"/>
                    <a:pt x="293" y="4098"/>
                    <a:pt x="163" y="4423"/>
                  </a:cubicBezTo>
                  <a:cubicBezTo>
                    <a:pt x="1" y="4781"/>
                    <a:pt x="98" y="5171"/>
                    <a:pt x="358" y="5431"/>
                  </a:cubicBezTo>
                  <a:lnTo>
                    <a:pt x="4001" y="9073"/>
                  </a:lnTo>
                  <a:cubicBezTo>
                    <a:pt x="4196" y="9268"/>
                    <a:pt x="4423" y="9334"/>
                    <a:pt x="4651" y="9334"/>
                  </a:cubicBezTo>
                  <a:cubicBezTo>
                    <a:pt x="4911" y="9334"/>
                    <a:pt x="5139" y="9268"/>
                    <a:pt x="5301" y="9073"/>
                  </a:cubicBezTo>
                  <a:lnTo>
                    <a:pt x="8976" y="5431"/>
                  </a:lnTo>
                  <a:cubicBezTo>
                    <a:pt x="9236" y="5171"/>
                    <a:pt x="9301" y="4781"/>
                    <a:pt x="9171" y="4423"/>
                  </a:cubicBezTo>
                  <a:cubicBezTo>
                    <a:pt x="9009" y="4098"/>
                    <a:pt x="8683" y="3870"/>
                    <a:pt x="8326" y="3870"/>
                  </a:cubicBezTo>
                  <a:lnTo>
                    <a:pt x="6505" y="3870"/>
                  </a:lnTo>
                  <a:lnTo>
                    <a:pt x="6505" y="0"/>
                  </a:lnTo>
                  <a:cubicBezTo>
                    <a:pt x="5887" y="65"/>
                    <a:pt x="5269" y="130"/>
                    <a:pt x="4651" y="130"/>
                  </a:cubicBezTo>
                  <a:cubicBezTo>
                    <a:pt x="4033" y="130"/>
                    <a:pt x="3415" y="65"/>
                    <a:pt x="28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7"/>
          <p:cNvGrpSpPr/>
          <p:nvPr/>
        </p:nvGrpSpPr>
        <p:grpSpPr>
          <a:xfrm>
            <a:off x="4315841" y="3520717"/>
            <a:ext cx="288830" cy="447455"/>
            <a:chOff x="9430975" y="2362625"/>
            <a:chExt cx="503275" cy="779675"/>
          </a:xfrm>
        </p:grpSpPr>
        <p:sp>
          <p:nvSpPr>
            <p:cNvPr id="228" name="Google Shape;228;p17"/>
            <p:cNvSpPr/>
            <p:nvPr/>
          </p:nvSpPr>
          <p:spPr>
            <a:xfrm>
              <a:off x="9430975" y="2638225"/>
              <a:ext cx="503275" cy="504075"/>
            </a:xfrm>
            <a:custGeom>
              <a:rect b="b" l="l" r="r" t="t"/>
              <a:pathLst>
                <a:path extrusionOk="0" h="20163" w="20131">
                  <a:moveTo>
                    <a:pt x="10082" y="3643"/>
                  </a:moveTo>
                  <a:cubicBezTo>
                    <a:pt x="10569" y="3643"/>
                    <a:pt x="10992" y="4065"/>
                    <a:pt x="10992" y="4586"/>
                  </a:cubicBezTo>
                  <a:lnTo>
                    <a:pt x="10992" y="5919"/>
                  </a:lnTo>
                  <a:cubicBezTo>
                    <a:pt x="12033" y="6309"/>
                    <a:pt x="12813" y="7317"/>
                    <a:pt x="12813" y="8488"/>
                  </a:cubicBezTo>
                  <a:cubicBezTo>
                    <a:pt x="12813" y="9008"/>
                    <a:pt x="12391" y="9399"/>
                    <a:pt x="11870" y="9399"/>
                  </a:cubicBezTo>
                  <a:cubicBezTo>
                    <a:pt x="11382" y="9399"/>
                    <a:pt x="10960" y="9008"/>
                    <a:pt x="10960" y="8488"/>
                  </a:cubicBezTo>
                  <a:cubicBezTo>
                    <a:pt x="10960" y="8000"/>
                    <a:pt x="10569" y="7577"/>
                    <a:pt x="10049" y="7577"/>
                  </a:cubicBezTo>
                  <a:cubicBezTo>
                    <a:pt x="9561" y="7577"/>
                    <a:pt x="9139" y="8000"/>
                    <a:pt x="9139" y="8488"/>
                  </a:cubicBezTo>
                  <a:cubicBezTo>
                    <a:pt x="9139" y="9008"/>
                    <a:pt x="9561" y="9399"/>
                    <a:pt x="10049" y="9399"/>
                  </a:cubicBezTo>
                  <a:cubicBezTo>
                    <a:pt x="11578" y="9399"/>
                    <a:pt x="12813" y="10634"/>
                    <a:pt x="12813" y="12163"/>
                  </a:cubicBezTo>
                  <a:cubicBezTo>
                    <a:pt x="12813" y="13333"/>
                    <a:pt x="12033" y="14342"/>
                    <a:pt x="10992" y="14732"/>
                  </a:cubicBezTo>
                  <a:lnTo>
                    <a:pt x="10992" y="15545"/>
                  </a:lnTo>
                  <a:cubicBezTo>
                    <a:pt x="10992" y="16033"/>
                    <a:pt x="10569" y="16455"/>
                    <a:pt x="10082" y="16455"/>
                  </a:cubicBezTo>
                  <a:cubicBezTo>
                    <a:pt x="9561" y="16455"/>
                    <a:pt x="9139" y="16033"/>
                    <a:pt x="9139" y="15545"/>
                  </a:cubicBezTo>
                  <a:lnTo>
                    <a:pt x="9139" y="14732"/>
                  </a:lnTo>
                  <a:cubicBezTo>
                    <a:pt x="8098" y="14374"/>
                    <a:pt x="7318" y="13333"/>
                    <a:pt x="7318" y="12163"/>
                  </a:cubicBezTo>
                  <a:cubicBezTo>
                    <a:pt x="7318" y="11642"/>
                    <a:pt x="7740" y="11252"/>
                    <a:pt x="8228" y="11252"/>
                  </a:cubicBezTo>
                  <a:cubicBezTo>
                    <a:pt x="8748" y="11252"/>
                    <a:pt x="9139" y="11642"/>
                    <a:pt x="9139" y="12163"/>
                  </a:cubicBezTo>
                  <a:cubicBezTo>
                    <a:pt x="9139" y="12651"/>
                    <a:pt x="9561" y="13073"/>
                    <a:pt x="10049" y="13073"/>
                  </a:cubicBezTo>
                  <a:cubicBezTo>
                    <a:pt x="10569" y="13073"/>
                    <a:pt x="10960" y="12651"/>
                    <a:pt x="10960" y="12163"/>
                  </a:cubicBezTo>
                  <a:cubicBezTo>
                    <a:pt x="10960" y="11642"/>
                    <a:pt x="10569" y="11252"/>
                    <a:pt x="10049" y="11252"/>
                  </a:cubicBezTo>
                  <a:cubicBezTo>
                    <a:pt x="8553" y="11252"/>
                    <a:pt x="7318" y="10016"/>
                    <a:pt x="7318" y="8488"/>
                  </a:cubicBezTo>
                  <a:cubicBezTo>
                    <a:pt x="7318" y="7317"/>
                    <a:pt x="8098" y="6277"/>
                    <a:pt x="9139" y="5919"/>
                  </a:cubicBezTo>
                  <a:lnTo>
                    <a:pt x="9139" y="4586"/>
                  </a:lnTo>
                  <a:cubicBezTo>
                    <a:pt x="9139" y="4065"/>
                    <a:pt x="9561" y="3643"/>
                    <a:pt x="10082" y="3643"/>
                  </a:cubicBezTo>
                  <a:close/>
                  <a:moveTo>
                    <a:pt x="10049" y="0"/>
                  </a:moveTo>
                  <a:cubicBezTo>
                    <a:pt x="4521" y="0"/>
                    <a:pt x="1" y="4521"/>
                    <a:pt x="1" y="10049"/>
                  </a:cubicBezTo>
                  <a:cubicBezTo>
                    <a:pt x="1" y="15610"/>
                    <a:pt x="4521" y="20163"/>
                    <a:pt x="10049" y="20163"/>
                  </a:cubicBezTo>
                  <a:cubicBezTo>
                    <a:pt x="15610" y="20163"/>
                    <a:pt x="20130" y="15610"/>
                    <a:pt x="20130" y="10049"/>
                  </a:cubicBezTo>
                  <a:cubicBezTo>
                    <a:pt x="20130" y="4521"/>
                    <a:pt x="15610" y="0"/>
                    <a:pt x="10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9566750" y="2362625"/>
              <a:ext cx="231725" cy="233350"/>
            </a:xfrm>
            <a:custGeom>
              <a:rect b="b" l="l" r="r" t="t"/>
              <a:pathLst>
                <a:path extrusionOk="0" h="9334" w="9269">
                  <a:moveTo>
                    <a:pt x="4651" y="0"/>
                  </a:moveTo>
                  <a:cubicBezTo>
                    <a:pt x="4391" y="0"/>
                    <a:pt x="4163" y="65"/>
                    <a:pt x="4000" y="260"/>
                  </a:cubicBezTo>
                  <a:lnTo>
                    <a:pt x="326" y="3903"/>
                  </a:lnTo>
                  <a:cubicBezTo>
                    <a:pt x="65" y="4163"/>
                    <a:pt x="0" y="4586"/>
                    <a:pt x="130" y="4911"/>
                  </a:cubicBezTo>
                  <a:cubicBezTo>
                    <a:pt x="261" y="5268"/>
                    <a:pt x="618" y="5464"/>
                    <a:pt x="976" y="5464"/>
                  </a:cubicBezTo>
                  <a:lnTo>
                    <a:pt x="2797" y="5464"/>
                  </a:lnTo>
                  <a:lnTo>
                    <a:pt x="2797" y="9333"/>
                  </a:lnTo>
                  <a:cubicBezTo>
                    <a:pt x="3415" y="9268"/>
                    <a:pt x="4000" y="9203"/>
                    <a:pt x="4651" y="9203"/>
                  </a:cubicBezTo>
                  <a:cubicBezTo>
                    <a:pt x="5269" y="9203"/>
                    <a:pt x="5854" y="9268"/>
                    <a:pt x="6472" y="9333"/>
                  </a:cubicBezTo>
                  <a:lnTo>
                    <a:pt x="6472" y="5464"/>
                  </a:lnTo>
                  <a:lnTo>
                    <a:pt x="8293" y="5464"/>
                  </a:lnTo>
                  <a:cubicBezTo>
                    <a:pt x="8651" y="5464"/>
                    <a:pt x="9008" y="5268"/>
                    <a:pt x="9138" y="4911"/>
                  </a:cubicBezTo>
                  <a:cubicBezTo>
                    <a:pt x="9268" y="4553"/>
                    <a:pt x="9203" y="4163"/>
                    <a:pt x="8943" y="3903"/>
                  </a:cubicBezTo>
                  <a:lnTo>
                    <a:pt x="5269" y="260"/>
                  </a:lnTo>
                  <a:cubicBezTo>
                    <a:pt x="5106" y="65"/>
                    <a:pt x="4878" y="0"/>
                    <a:pt x="46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44"/>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1187" name="Google Shape;1187;p44"/>
          <p:cNvSpPr/>
          <p:nvPr/>
        </p:nvSpPr>
        <p:spPr>
          <a:xfrm>
            <a:off x="457200" y="3622375"/>
            <a:ext cx="2636627" cy="1114227"/>
          </a:xfrm>
          <a:custGeom>
            <a:rect b="b" l="l" r="r" t="t"/>
            <a:pathLst>
              <a:path extrusionOk="0" fill="none" h="109722" w="169558">
                <a:moveTo>
                  <a:pt x="0" y="0"/>
                </a:moveTo>
                <a:lnTo>
                  <a:pt x="169558" y="0"/>
                </a:lnTo>
                <a:lnTo>
                  <a:pt x="169558"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4"/>
          <p:cNvSpPr/>
          <p:nvPr/>
        </p:nvSpPr>
        <p:spPr>
          <a:xfrm>
            <a:off x="3253688" y="3622375"/>
            <a:ext cx="2636627" cy="1114227"/>
          </a:xfrm>
          <a:custGeom>
            <a:rect b="b" l="l" r="r" t="t"/>
            <a:pathLst>
              <a:path extrusionOk="0" fill="none" h="109722" w="169558">
                <a:moveTo>
                  <a:pt x="0" y="0"/>
                </a:moveTo>
                <a:lnTo>
                  <a:pt x="169558" y="0"/>
                </a:lnTo>
                <a:lnTo>
                  <a:pt x="169558"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4"/>
          <p:cNvSpPr/>
          <p:nvPr/>
        </p:nvSpPr>
        <p:spPr>
          <a:xfrm>
            <a:off x="6050200" y="1223596"/>
            <a:ext cx="2636627" cy="3513024"/>
          </a:xfrm>
          <a:custGeom>
            <a:rect b="b" l="l" r="r" t="t"/>
            <a:pathLst>
              <a:path extrusionOk="0" fill="none" h="109722" w="169558">
                <a:moveTo>
                  <a:pt x="0" y="0"/>
                </a:moveTo>
                <a:lnTo>
                  <a:pt x="169558" y="0"/>
                </a:lnTo>
                <a:lnTo>
                  <a:pt x="169558" y="109721"/>
                </a:lnTo>
                <a:lnTo>
                  <a:pt x="0" y="1097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4"/>
          <p:cNvSpPr/>
          <p:nvPr/>
        </p:nvSpPr>
        <p:spPr>
          <a:xfrm>
            <a:off x="457200" y="1223596"/>
            <a:ext cx="5431500" cy="2249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44"/>
          <p:cNvGrpSpPr/>
          <p:nvPr/>
        </p:nvGrpSpPr>
        <p:grpSpPr>
          <a:xfrm>
            <a:off x="6505375" y="1747525"/>
            <a:ext cx="339600" cy="2285100"/>
            <a:chOff x="6505375" y="1747525"/>
            <a:chExt cx="339600" cy="2285100"/>
          </a:xfrm>
        </p:grpSpPr>
        <p:sp>
          <p:nvSpPr>
            <p:cNvPr id="1192" name="Google Shape;1192;p44"/>
            <p:cNvSpPr/>
            <p:nvPr/>
          </p:nvSpPr>
          <p:spPr>
            <a:xfrm>
              <a:off x="6505375" y="1747525"/>
              <a:ext cx="339600" cy="2285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3" name="Google Shape;1193;p44"/>
            <p:cNvCxnSpPr>
              <a:stCxn id="1192" idx="2"/>
            </p:cNvCxnSpPr>
            <p:nvPr/>
          </p:nvCxnSpPr>
          <p:spPr>
            <a:xfrm rot="10800000">
              <a:off x="6675175" y="2483425"/>
              <a:ext cx="0" cy="1549200"/>
            </a:xfrm>
            <a:prstGeom prst="straightConnector1">
              <a:avLst/>
            </a:prstGeom>
            <a:noFill/>
            <a:ln cap="flat" cmpd="sng" w="28575">
              <a:solidFill>
                <a:schemeClr val="dk2"/>
              </a:solidFill>
              <a:prstDash val="solid"/>
              <a:round/>
              <a:headEnd len="med" w="med" type="none"/>
              <a:tailEnd len="med" w="med" type="oval"/>
            </a:ln>
          </p:spPr>
        </p:cxnSp>
      </p:grpSp>
      <p:grpSp>
        <p:nvGrpSpPr>
          <p:cNvPr id="1194" name="Google Shape;1194;p44"/>
          <p:cNvGrpSpPr/>
          <p:nvPr/>
        </p:nvGrpSpPr>
        <p:grpSpPr>
          <a:xfrm>
            <a:off x="7198725" y="1747525"/>
            <a:ext cx="339600" cy="2285100"/>
            <a:chOff x="7198725" y="1747525"/>
            <a:chExt cx="339600" cy="2285100"/>
          </a:xfrm>
        </p:grpSpPr>
        <p:sp>
          <p:nvSpPr>
            <p:cNvPr id="1195" name="Google Shape;1195;p44"/>
            <p:cNvSpPr/>
            <p:nvPr/>
          </p:nvSpPr>
          <p:spPr>
            <a:xfrm>
              <a:off x="7198725" y="1747525"/>
              <a:ext cx="339600" cy="2285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6" name="Google Shape;1196;p44"/>
            <p:cNvCxnSpPr/>
            <p:nvPr/>
          </p:nvCxnSpPr>
          <p:spPr>
            <a:xfrm rot="10800000">
              <a:off x="7368513" y="2044525"/>
              <a:ext cx="0" cy="1988100"/>
            </a:xfrm>
            <a:prstGeom prst="straightConnector1">
              <a:avLst/>
            </a:prstGeom>
            <a:noFill/>
            <a:ln cap="flat" cmpd="sng" w="28575">
              <a:solidFill>
                <a:schemeClr val="accent1"/>
              </a:solidFill>
              <a:prstDash val="solid"/>
              <a:round/>
              <a:headEnd len="med" w="med" type="none"/>
              <a:tailEnd len="med" w="med" type="oval"/>
            </a:ln>
          </p:spPr>
        </p:cxnSp>
      </p:grpSp>
      <p:grpSp>
        <p:nvGrpSpPr>
          <p:cNvPr id="1197" name="Google Shape;1197;p44"/>
          <p:cNvGrpSpPr/>
          <p:nvPr/>
        </p:nvGrpSpPr>
        <p:grpSpPr>
          <a:xfrm>
            <a:off x="7892075" y="1747525"/>
            <a:ext cx="339600" cy="2285100"/>
            <a:chOff x="7892075" y="1747525"/>
            <a:chExt cx="339600" cy="2285100"/>
          </a:xfrm>
        </p:grpSpPr>
        <p:sp>
          <p:nvSpPr>
            <p:cNvPr id="1198" name="Google Shape;1198;p44"/>
            <p:cNvSpPr/>
            <p:nvPr/>
          </p:nvSpPr>
          <p:spPr>
            <a:xfrm>
              <a:off x="7892075" y="1747525"/>
              <a:ext cx="339600" cy="2285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9" name="Google Shape;1199;p44"/>
            <p:cNvCxnSpPr/>
            <p:nvPr/>
          </p:nvCxnSpPr>
          <p:spPr>
            <a:xfrm rot="10800000">
              <a:off x="8061863" y="3056425"/>
              <a:ext cx="0" cy="976200"/>
            </a:xfrm>
            <a:prstGeom prst="straightConnector1">
              <a:avLst/>
            </a:prstGeom>
            <a:noFill/>
            <a:ln cap="flat" cmpd="sng" w="28575">
              <a:solidFill>
                <a:schemeClr val="accent2"/>
              </a:solidFill>
              <a:prstDash val="solid"/>
              <a:round/>
              <a:headEnd len="med" w="med" type="none"/>
              <a:tailEnd len="med" w="med" type="oval"/>
            </a:ln>
          </p:spPr>
        </p:cxnSp>
      </p:grpSp>
      <p:sp>
        <p:nvSpPr>
          <p:cNvPr id="1200" name="Google Shape;1200;p44"/>
          <p:cNvSpPr txBox="1"/>
          <p:nvPr/>
        </p:nvSpPr>
        <p:spPr>
          <a:xfrm>
            <a:off x="6129525" y="1338950"/>
            <a:ext cx="247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Statistics</a:t>
            </a:r>
            <a:endParaRPr sz="1700">
              <a:latin typeface="Fira Sans Extra Condensed Medium"/>
              <a:ea typeface="Fira Sans Extra Condensed Medium"/>
              <a:cs typeface="Fira Sans Extra Condensed Medium"/>
              <a:sym typeface="Fira Sans Extra Condensed Medium"/>
            </a:endParaRPr>
          </a:p>
        </p:txBody>
      </p:sp>
      <p:sp>
        <p:nvSpPr>
          <p:cNvPr id="1201" name="Google Shape;1201;p44"/>
          <p:cNvSpPr txBox="1"/>
          <p:nvPr/>
        </p:nvSpPr>
        <p:spPr>
          <a:xfrm>
            <a:off x="6371100" y="4078688"/>
            <a:ext cx="5415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Apr</a:t>
            </a:r>
            <a:endParaRPr sz="1200">
              <a:latin typeface="Roboto"/>
              <a:ea typeface="Roboto"/>
              <a:cs typeface="Roboto"/>
              <a:sym typeface="Roboto"/>
            </a:endParaRPr>
          </a:p>
        </p:txBody>
      </p:sp>
      <p:sp>
        <p:nvSpPr>
          <p:cNvPr id="1202" name="Google Shape;1202;p44"/>
          <p:cNvSpPr txBox="1"/>
          <p:nvPr/>
        </p:nvSpPr>
        <p:spPr>
          <a:xfrm>
            <a:off x="7097763" y="4078688"/>
            <a:ext cx="5415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May</a:t>
            </a:r>
            <a:endParaRPr sz="1200">
              <a:latin typeface="Roboto"/>
              <a:ea typeface="Roboto"/>
              <a:cs typeface="Roboto"/>
              <a:sym typeface="Roboto"/>
            </a:endParaRPr>
          </a:p>
        </p:txBody>
      </p:sp>
      <p:sp>
        <p:nvSpPr>
          <p:cNvPr id="1203" name="Google Shape;1203;p44"/>
          <p:cNvSpPr txBox="1"/>
          <p:nvPr/>
        </p:nvSpPr>
        <p:spPr>
          <a:xfrm>
            <a:off x="7791113" y="4078688"/>
            <a:ext cx="5415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Jun</a:t>
            </a:r>
            <a:endParaRPr sz="1200">
              <a:latin typeface="Roboto"/>
              <a:ea typeface="Roboto"/>
              <a:cs typeface="Roboto"/>
              <a:sym typeface="Roboto"/>
            </a:endParaRPr>
          </a:p>
        </p:txBody>
      </p:sp>
      <p:sp>
        <p:nvSpPr>
          <p:cNvPr id="1204" name="Google Shape;1204;p44"/>
          <p:cNvSpPr txBox="1"/>
          <p:nvPr/>
        </p:nvSpPr>
        <p:spPr>
          <a:xfrm>
            <a:off x="6331076" y="4280300"/>
            <a:ext cx="6882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edium"/>
                <a:ea typeface="Roboto Medium"/>
                <a:cs typeface="Roboto Medium"/>
                <a:sym typeface="Roboto Medium"/>
              </a:rPr>
              <a:t>68</a:t>
            </a:r>
            <a:r>
              <a:rPr lang="en">
                <a:solidFill>
                  <a:schemeClr val="dk1"/>
                </a:solidFill>
                <a:latin typeface="Roboto Medium"/>
                <a:ea typeface="Roboto Medium"/>
                <a:cs typeface="Roboto Medium"/>
                <a:sym typeface="Roboto Medium"/>
              </a:rPr>
              <a:t>%</a:t>
            </a:r>
            <a:endParaRPr>
              <a:solidFill>
                <a:schemeClr val="dk1"/>
              </a:solidFill>
              <a:latin typeface="Roboto Medium"/>
              <a:ea typeface="Roboto Medium"/>
              <a:cs typeface="Roboto Medium"/>
              <a:sym typeface="Roboto Medium"/>
            </a:endParaRPr>
          </a:p>
        </p:txBody>
      </p:sp>
      <p:sp>
        <p:nvSpPr>
          <p:cNvPr id="1205" name="Google Shape;1205;p44"/>
          <p:cNvSpPr txBox="1"/>
          <p:nvPr/>
        </p:nvSpPr>
        <p:spPr>
          <a:xfrm>
            <a:off x="7061101" y="4280300"/>
            <a:ext cx="6882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edium"/>
                <a:ea typeface="Roboto Medium"/>
                <a:cs typeface="Roboto Medium"/>
                <a:sym typeface="Roboto Medium"/>
              </a:rPr>
              <a:t>86</a:t>
            </a:r>
            <a:r>
              <a:rPr lang="en">
                <a:solidFill>
                  <a:schemeClr val="dk1"/>
                </a:solidFill>
                <a:latin typeface="Roboto Medium"/>
                <a:ea typeface="Roboto Medium"/>
                <a:cs typeface="Roboto Medium"/>
                <a:sym typeface="Roboto Medium"/>
              </a:rPr>
              <a:t>%</a:t>
            </a:r>
            <a:endParaRPr>
              <a:solidFill>
                <a:schemeClr val="dk1"/>
              </a:solidFill>
              <a:latin typeface="Roboto Medium"/>
              <a:ea typeface="Roboto Medium"/>
              <a:cs typeface="Roboto Medium"/>
              <a:sym typeface="Roboto Medium"/>
            </a:endParaRPr>
          </a:p>
        </p:txBody>
      </p:sp>
      <p:sp>
        <p:nvSpPr>
          <p:cNvPr id="1206" name="Google Shape;1206;p44"/>
          <p:cNvSpPr txBox="1"/>
          <p:nvPr/>
        </p:nvSpPr>
        <p:spPr>
          <a:xfrm>
            <a:off x="7717776" y="4280300"/>
            <a:ext cx="6882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edium"/>
                <a:ea typeface="Roboto Medium"/>
                <a:cs typeface="Roboto Medium"/>
                <a:sym typeface="Roboto Medium"/>
              </a:rPr>
              <a:t>42</a:t>
            </a:r>
            <a:r>
              <a:rPr lang="en">
                <a:solidFill>
                  <a:schemeClr val="dk1"/>
                </a:solidFill>
                <a:latin typeface="Roboto Medium"/>
                <a:ea typeface="Roboto Medium"/>
                <a:cs typeface="Roboto Medium"/>
                <a:sym typeface="Roboto Medium"/>
              </a:rPr>
              <a:t>%</a:t>
            </a:r>
            <a:endParaRPr>
              <a:solidFill>
                <a:schemeClr val="dk1"/>
              </a:solidFill>
              <a:latin typeface="Roboto Medium"/>
              <a:ea typeface="Roboto Medium"/>
              <a:cs typeface="Roboto Medium"/>
              <a:sym typeface="Roboto Medium"/>
            </a:endParaRPr>
          </a:p>
        </p:txBody>
      </p:sp>
      <p:grpSp>
        <p:nvGrpSpPr>
          <p:cNvPr id="1207" name="Google Shape;1207;p44"/>
          <p:cNvGrpSpPr/>
          <p:nvPr/>
        </p:nvGrpSpPr>
        <p:grpSpPr>
          <a:xfrm>
            <a:off x="457165" y="1498442"/>
            <a:ext cx="2087057" cy="2087057"/>
            <a:chOff x="457202" y="1557825"/>
            <a:chExt cx="2027844" cy="2027844"/>
          </a:xfrm>
        </p:grpSpPr>
        <p:sp>
          <p:nvSpPr>
            <p:cNvPr id="1208" name="Google Shape;1208;p44"/>
            <p:cNvSpPr/>
            <p:nvPr/>
          </p:nvSpPr>
          <p:spPr>
            <a:xfrm>
              <a:off x="713980" y="1815664"/>
              <a:ext cx="1512022" cy="1512022"/>
            </a:xfrm>
            <a:prstGeom prst="donut">
              <a:avLst>
                <a:gd fmla="val 4716"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4"/>
            <p:cNvSpPr/>
            <p:nvPr/>
          </p:nvSpPr>
          <p:spPr>
            <a:xfrm>
              <a:off x="856793" y="1958494"/>
              <a:ext cx="1225947" cy="1225947"/>
            </a:xfrm>
            <a:prstGeom prst="donut">
              <a:avLst>
                <a:gd fmla="val 5814"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4"/>
            <p:cNvSpPr/>
            <p:nvPr/>
          </p:nvSpPr>
          <p:spPr>
            <a:xfrm>
              <a:off x="1003808" y="2105558"/>
              <a:ext cx="932276" cy="931644"/>
            </a:xfrm>
            <a:prstGeom prst="donut">
              <a:avLst>
                <a:gd fmla="val 7648"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4"/>
            <p:cNvSpPr/>
            <p:nvPr/>
          </p:nvSpPr>
          <p:spPr>
            <a:xfrm>
              <a:off x="1163328" y="2265111"/>
              <a:ext cx="613290" cy="613290"/>
            </a:xfrm>
            <a:prstGeom prst="donut">
              <a:avLst>
                <a:gd fmla="val 10182"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4"/>
            <p:cNvSpPr/>
            <p:nvPr/>
          </p:nvSpPr>
          <p:spPr>
            <a:xfrm rot="-3809958">
              <a:off x="715108" y="1815730"/>
              <a:ext cx="1512032" cy="1512032"/>
            </a:xfrm>
            <a:prstGeom prst="blockArc">
              <a:avLst>
                <a:gd fmla="val 3922256" name="adj1"/>
                <a:gd fmla="val 19995741" name="adj2"/>
                <a:gd fmla="val 4692"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4"/>
            <p:cNvSpPr/>
            <p:nvPr/>
          </p:nvSpPr>
          <p:spPr>
            <a:xfrm rot="-3906059">
              <a:off x="856839" y="1958069"/>
              <a:ext cx="1226674" cy="1226674"/>
            </a:xfrm>
            <a:prstGeom prst="blockArc">
              <a:avLst>
                <a:gd fmla="val 1859387" name="adj1"/>
                <a:gd fmla="val 20100839" name="adj2"/>
                <a:gd fmla="val 5564"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4"/>
            <p:cNvSpPr/>
            <p:nvPr/>
          </p:nvSpPr>
          <p:spPr>
            <a:xfrm rot="-4222340">
              <a:off x="1004959" y="2105262"/>
              <a:ext cx="932672" cy="932672"/>
            </a:xfrm>
            <a:prstGeom prst="blockArc">
              <a:avLst>
                <a:gd fmla="val 12170851" name="adj1"/>
                <a:gd fmla="val 20414899" name="adj2"/>
                <a:gd fmla="val 7688"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4"/>
            <p:cNvSpPr/>
            <p:nvPr/>
          </p:nvSpPr>
          <p:spPr>
            <a:xfrm rot="-4538880">
              <a:off x="1163391" y="2264626"/>
              <a:ext cx="612794" cy="612794"/>
            </a:xfrm>
            <a:prstGeom prst="blockArc">
              <a:avLst>
                <a:gd fmla="val 8379482" name="adj1"/>
                <a:gd fmla="val 20700625" name="adj2"/>
                <a:gd fmla="val 1015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44"/>
          <p:cNvSpPr txBox="1"/>
          <p:nvPr/>
        </p:nvSpPr>
        <p:spPr>
          <a:xfrm>
            <a:off x="568600" y="1338950"/>
            <a:ext cx="247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 Performance</a:t>
            </a:r>
            <a:endParaRPr sz="1700">
              <a:latin typeface="Fira Sans Extra Condensed Medium"/>
              <a:ea typeface="Fira Sans Extra Condensed Medium"/>
              <a:cs typeface="Fira Sans Extra Condensed Medium"/>
              <a:sym typeface="Fira Sans Extra Condensed Medium"/>
            </a:endParaRPr>
          </a:p>
        </p:txBody>
      </p:sp>
      <p:sp>
        <p:nvSpPr>
          <p:cNvPr id="1217" name="Google Shape;1217;p44"/>
          <p:cNvSpPr txBox="1"/>
          <p:nvPr/>
        </p:nvSpPr>
        <p:spPr>
          <a:xfrm>
            <a:off x="2750625" y="1756850"/>
            <a:ext cx="1226100" cy="260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74</a:t>
            </a:r>
            <a:r>
              <a:rPr lang="en" sz="1700">
                <a:solidFill>
                  <a:schemeClr val="accent5"/>
                </a:solidFill>
                <a:latin typeface="Fira Sans Extra Condensed Medium"/>
                <a:ea typeface="Fira Sans Extra Condensed Medium"/>
                <a:cs typeface="Fira Sans Extra Condensed Medium"/>
                <a:sym typeface="Fira Sans Extra Condensed Medium"/>
              </a:rPr>
              <a:t>%</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218" name="Google Shape;1218;p44"/>
          <p:cNvSpPr txBox="1"/>
          <p:nvPr/>
        </p:nvSpPr>
        <p:spPr>
          <a:xfrm>
            <a:off x="2750625" y="2041900"/>
            <a:ext cx="12261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biggest planet</a:t>
            </a:r>
            <a:endParaRPr sz="1200">
              <a:latin typeface="Roboto"/>
              <a:ea typeface="Roboto"/>
              <a:cs typeface="Roboto"/>
              <a:sym typeface="Roboto"/>
            </a:endParaRPr>
          </a:p>
        </p:txBody>
      </p:sp>
      <p:sp>
        <p:nvSpPr>
          <p:cNvPr id="1219" name="Google Shape;1219;p44"/>
          <p:cNvSpPr txBox="1"/>
          <p:nvPr/>
        </p:nvSpPr>
        <p:spPr>
          <a:xfrm>
            <a:off x="2750625" y="2629688"/>
            <a:ext cx="1226100" cy="26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84</a:t>
            </a:r>
            <a:r>
              <a:rPr lang="en" sz="1700">
                <a:solidFill>
                  <a:schemeClr val="accent5"/>
                </a:solidFill>
                <a:latin typeface="Fira Sans Extra Condensed Medium"/>
                <a:ea typeface="Fira Sans Extra Condensed Medium"/>
                <a:cs typeface="Fira Sans Extra Condensed Medium"/>
                <a:sym typeface="Fira Sans Extra Condensed Medium"/>
              </a:rPr>
              <a:t>%</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220" name="Google Shape;1220;p44"/>
          <p:cNvSpPr txBox="1"/>
          <p:nvPr/>
        </p:nvSpPr>
        <p:spPr>
          <a:xfrm>
            <a:off x="2750625" y="2914738"/>
            <a:ext cx="12261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 is made of ice</a:t>
            </a:r>
            <a:endParaRPr sz="1200">
              <a:latin typeface="Roboto"/>
              <a:ea typeface="Roboto"/>
              <a:cs typeface="Roboto"/>
              <a:sym typeface="Roboto"/>
            </a:endParaRPr>
          </a:p>
        </p:txBody>
      </p:sp>
      <p:sp>
        <p:nvSpPr>
          <p:cNvPr id="1221" name="Google Shape;1221;p44"/>
          <p:cNvSpPr txBox="1"/>
          <p:nvPr/>
        </p:nvSpPr>
        <p:spPr>
          <a:xfrm>
            <a:off x="4358188" y="1756850"/>
            <a:ext cx="1226100" cy="26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37</a:t>
            </a:r>
            <a:r>
              <a:rPr lang="en" sz="1700">
                <a:solidFill>
                  <a:schemeClr val="accent5"/>
                </a:solidFill>
                <a:latin typeface="Fira Sans Extra Condensed Medium"/>
                <a:ea typeface="Fira Sans Extra Condensed Medium"/>
                <a:cs typeface="Fira Sans Extra Condensed Medium"/>
                <a:sym typeface="Fira Sans Extra Condensed Medium"/>
              </a:rPr>
              <a:t>%</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222" name="Google Shape;1222;p44"/>
          <p:cNvSpPr txBox="1"/>
          <p:nvPr/>
        </p:nvSpPr>
        <p:spPr>
          <a:xfrm>
            <a:off x="4358188" y="2041900"/>
            <a:ext cx="12261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Only Saturn has ring</a:t>
            </a:r>
            <a:endParaRPr sz="1200">
              <a:latin typeface="Roboto"/>
              <a:ea typeface="Roboto"/>
              <a:cs typeface="Roboto"/>
              <a:sym typeface="Roboto"/>
            </a:endParaRPr>
          </a:p>
        </p:txBody>
      </p:sp>
      <p:sp>
        <p:nvSpPr>
          <p:cNvPr id="1223" name="Google Shape;1223;p44"/>
          <p:cNvSpPr txBox="1"/>
          <p:nvPr/>
        </p:nvSpPr>
        <p:spPr>
          <a:xfrm>
            <a:off x="4358188" y="2629688"/>
            <a:ext cx="1226100" cy="26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56%</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224" name="Google Shape;1224;p44"/>
          <p:cNvSpPr txBox="1"/>
          <p:nvPr/>
        </p:nvSpPr>
        <p:spPr>
          <a:xfrm>
            <a:off x="4358188" y="2914738"/>
            <a:ext cx="12261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Despite being red, it’s cold</a:t>
            </a:r>
            <a:endParaRPr sz="1200">
              <a:latin typeface="Roboto"/>
              <a:ea typeface="Roboto"/>
              <a:cs typeface="Roboto"/>
              <a:sym typeface="Roboto"/>
            </a:endParaRPr>
          </a:p>
        </p:txBody>
      </p:sp>
      <p:sp>
        <p:nvSpPr>
          <p:cNvPr id="1225" name="Google Shape;1225;p44"/>
          <p:cNvSpPr txBox="1"/>
          <p:nvPr/>
        </p:nvSpPr>
        <p:spPr>
          <a:xfrm>
            <a:off x="568600" y="3730525"/>
            <a:ext cx="13044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Sales</a:t>
            </a:r>
            <a:endParaRPr sz="1700">
              <a:latin typeface="Fira Sans Extra Condensed Medium"/>
              <a:ea typeface="Fira Sans Extra Condensed Medium"/>
              <a:cs typeface="Fira Sans Extra Condensed Medium"/>
              <a:sym typeface="Fira Sans Extra Condensed Medium"/>
            </a:endParaRPr>
          </a:p>
        </p:txBody>
      </p:sp>
      <p:sp>
        <p:nvSpPr>
          <p:cNvPr id="1226" name="Google Shape;1226;p44"/>
          <p:cNvSpPr txBox="1"/>
          <p:nvPr/>
        </p:nvSpPr>
        <p:spPr>
          <a:xfrm>
            <a:off x="568600" y="4015575"/>
            <a:ext cx="13044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 is cold despite its reddish color </a:t>
            </a:r>
            <a:endParaRPr sz="1200">
              <a:latin typeface="Roboto"/>
              <a:ea typeface="Roboto"/>
              <a:cs typeface="Roboto"/>
              <a:sym typeface="Roboto"/>
            </a:endParaRPr>
          </a:p>
        </p:txBody>
      </p:sp>
      <p:sp>
        <p:nvSpPr>
          <p:cNvPr id="1227" name="Google Shape;1227;p44"/>
          <p:cNvSpPr txBox="1"/>
          <p:nvPr/>
        </p:nvSpPr>
        <p:spPr>
          <a:xfrm>
            <a:off x="3374000" y="3730525"/>
            <a:ext cx="13044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Revenue</a:t>
            </a:r>
            <a:endParaRPr sz="1700">
              <a:latin typeface="Fira Sans Extra Condensed Medium"/>
              <a:ea typeface="Fira Sans Extra Condensed Medium"/>
              <a:cs typeface="Fira Sans Extra Condensed Medium"/>
              <a:sym typeface="Fira Sans Extra Condensed Medium"/>
            </a:endParaRPr>
          </a:p>
        </p:txBody>
      </p:sp>
      <p:sp>
        <p:nvSpPr>
          <p:cNvPr id="1228" name="Google Shape;1228;p44"/>
          <p:cNvSpPr txBox="1"/>
          <p:nvPr/>
        </p:nvSpPr>
        <p:spPr>
          <a:xfrm>
            <a:off x="3374000" y="4015575"/>
            <a:ext cx="13044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Venus has a beautiful name and it’s hot </a:t>
            </a:r>
            <a:endParaRPr sz="1200">
              <a:latin typeface="Roboto"/>
              <a:ea typeface="Roboto"/>
              <a:cs typeface="Roboto"/>
              <a:sym typeface="Roboto"/>
            </a:endParaRPr>
          </a:p>
        </p:txBody>
      </p:sp>
      <p:grpSp>
        <p:nvGrpSpPr>
          <p:cNvPr id="1229" name="Google Shape;1229;p44"/>
          <p:cNvGrpSpPr/>
          <p:nvPr/>
        </p:nvGrpSpPr>
        <p:grpSpPr>
          <a:xfrm>
            <a:off x="2130981" y="3803915"/>
            <a:ext cx="810432" cy="810432"/>
            <a:chOff x="2130981" y="3803915"/>
            <a:chExt cx="810432" cy="810432"/>
          </a:xfrm>
        </p:grpSpPr>
        <p:sp>
          <p:nvSpPr>
            <p:cNvPr id="1230" name="Google Shape;1230;p44"/>
            <p:cNvSpPr/>
            <p:nvPr/>
          </p:nvSpPr>
          <p:spPr>
            <a:xfrm flipH="1">
              <a:off x="2130981" y="3803915"/>
              <a:ext cx="810432" cy="810432"/>
            </a:xfrm>
            <a:prstGeom prst="blockArc">
              <a:avLst>
                <a:gd fmla="val 21597172" name="adj1"/>
                <a:gd fmla="val 16407784" name="adj2"/>
                <a:gd fmla="val 11214"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4"/>
            <p:cNvSpPr/>
            <p:nvPr/>
          </p:nvSpPr>
          <p:spPr>
            <a:xfrm flipH="1">
              <a:off x="2130981" y="3803915"/>
              <a:ext cx="810432" cy="810432"/>
            </a:xfrm>
            <a:prstGeom prst="blockArc">
              <a:avLst>
                <a:gd fmla="val 16159797" name="adj1"/>
                <a:gd fmla="val 10794878" name="adj2"/>
                <a:gd fmla="val 11131"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44"/>
          <p:cNvGrpSpPr/>
          <p:nvPr/>
        </p:nvGrpSpPr>
        <p:grpSpPr>
          <a:xfrm>
            <a:off x="4925868" y="3803915"/>
            <a:ext cx="810432" cy="810432"/>
            <a:chOff x="4925868" y="3803915"/>
            <a:chExt cx="810432" cy="810432"/>
          </a:xfrm>
        </p:grpSpPr>
        <p:sp>
          <p:nvSpPr>
            <p:cNvPr id="1233" name="Google Shape;1233;p44"/>
            <p:cNvSpPr/>
            <p:nvPr/>
          </p:nvSpPr>
          <p:spPr>
            <a:xfrm flipH="1">
              <a:off x="4925868" y="3803915"/>
              <a:ext cx="810432" cy="810432"/>
            </a:xfrm>
            <a:prstGeom prst="blockArc">
              <a:avLst>
                <a:gd fmla="val 21597172" name="adj1"/>
                <a:gd fmla="val 16407784" name="adj2"/>
                <a:gd fmla="val 11214"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4"/>
            <p:cNvSpPr/>
            <p:nvPr/>
          </p:nvSpPr>
          <p:spPr>
            <a:xfrm flipH="1">
              <a:off x="4925868" y="3803915"/>
              <a:ext cx="810432" cy="810432"/>
            </a:xfrm>
            <a:prstGeom prst="blockArc">
              <a:avLst>
                <a:gd fmla="val 16159797" name="adj1"/>
                <a:gd fmla="val 8567314" name="adj2"/>
                <a:gd fmla="val 10919"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44"/>
          <p:cNvSpPr txBox="1"/>
          <p:nvPr/>
        </p:nvSpPr>
        <p:spPr>
          <a:xfrm>
            <a:off x="2124750" y="4108350"/>
            <a:ext cx="8106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edium"/>
                <a:ea typeface="Roboto Medium"/>
                <a:cs typeface="Roboto Medium"/>
                <a:sym typeface="Roboto Medium"/>
              </a:rPr>
              <a:t>75</a:t>
            </a:r>
            <a:r>
              <a:rPr lang="en">
                <a:solidFill>
                  <a:schemeClr val="dk1"/>
                </a:solidFill>
                <a:latin typeface="Roboto Medium"/>
                <a:ea typeface="Roboto Medium"/>
                <a:cs typeface="Roboto Medium"/>
                <a:sym typeface="Roboto Medium"/>
              </a:rPr>
              <a:t>%</a:t>
            </a:r>
            <a:endParaRPr>
              <a:solidFill>
                <a:schemeClr val="dk1"/>
              </a:solidFill>
              <a:latin typeface="Roboto Medium"/>
              <a:ea typeface="Roboto Medium"/>
              <a:cs typeface="Roboto Medium"/>
              <a:sym typeface="Roboto Medium"/>
            </a:endParaRPr>
          </a:p>
        </p:txBody>
      </p:sp>
      <p:sp>
        <p:nvSpPr>
          <p:cNvPr id="1236" name="Google Shape;1236;p44"/>
          <p:cNvSpPr txBox="1"/>
          <p:nvPr/>
        </p:nvSpPr>
        <p:spPr>
          <a:xfrm>
            <a:off x="4921262" y="4108350"/>
            <a:ext cx="8106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edium"/>
                <a:ea typeface="Roboto Medium"/>
                <a:cs typeface="Roboto Medium"/>
                <a:sym typeface="Roboto Medium"/>
              </a:rPr>
              <a:t>64%</a:t>
            </a:r>
            <a:endParaRPr>
              <a:solidFill>
                <a:schemeClr val="dk1"/>
              </a:solidFill>
              <a:latin typeface="Roboto Medium"/>
              <a:ea typeface="Roboto Medium"/>
              <a:cs typeface="Roboto Medium"/>
              <a:sym typeface="Roboto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45"/>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1242" name="Google Shape;1242;p45"/>
          <p:cNvSpPr txBox="1"/>
          <p:nvPr/>
        </p:nvSpPr>
        <p:spPr>
          <a:xfrm>
            <a:off x="542900" y="1338950"/>
            <a:ext cx="247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 to Q4 Review</a:t>
            </a:r>
            <a:endParaRPr sz="1700">
              <a:latin typeface="Fira Sans Extra Condensed Medium"/>
              <a:ea typeface="Fira Sans Extra Condensed Medium"/>
              <a:cs typeface="Fira Sans Extra Condensed Medium"/>
              <a:sym typeface="Fira Sans Extra Condensed Medium"/>
            </a:endParaRPr>
          </a:p>
        </p:txBody>
      </p:sp>
      <p:sp>
        <p:nvSpPr>
          <p:cNvPr id="1243" name="Google Shape;1243;p45"/>
          <p:cNvSpPr txBox="1"/>
          <p:nvPr/>
        </p:nvSpPr>
        <p:spPr>
          <a:xfrm>
            <a:off x="6851100" y="1843925"/>
            <a:ext cx="18357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Medium"/>
                <a:ea typeface="Roboto Medium"/>
                <a:cs typeface="Roboto Medium"/>
                <a:sym typeface="Roboto Medium"/>
              </a:rPr>
              <a:t>Positive</a:t>
            </a:r>
            <a:endParaRPr sz="1500">
              <a:solidFill>
                <a:schemeClr val="dk1"/>
              </a:solidFill>
              <a:latin typeface="Roboto Medium"/>
              <a:ea typeface="Roboto Medium"/>
              <a:cs typeface="Roboto Medium"/>
              <a:sym typeface="Roboto Medium"/>
            </a:endParaRPr>
          </a:p>
        </p:txBody>
      </p:sp>
      <p:sp>
        <p:nvSpPr>
          <p:cNvPr id="1244" name="Google Shape;1244;p45"/>
          <p:cNvSpPr txBox="1"/>
          <p:nvPr/>
        </p:nvSpPr>
        <p:spPr>
          <a:xfrm>
            <a:off x="6851100" y="2128975"/>
            <a:ext cx="18357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fifth planet from the Sun and the biggest of them all</a:t>
            </a:r>
            <a:endParaRPr sz="1200">
              <a:latin typeface="Roboto"/>
              <a:ea typeface="Roboto"/>
              <a:cs typeface="Roboto"/>
              <a:sym typeface="Roboto"/>
            </a:endParaRPr>
          </a:p>
        </p:txBody>
      </p:sp>
      <p:sp>
        <p:nvSpPr>
          <p:cNvPr id="1245" name="Google Shape;1245;p45"/>
          <p:cNvSpPr txBox="1"/>
          <p:nvPr/>
        </p:nvSpPr>
        <p:spPr>
          <a:xfrm>
            <a:off x="6851100" y="3089100"/>
            <a:ext cx="18357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Medium"/>
                <a:ea typeface="Roboto Medium"/>
                <a:cs typeface="Roboto Medium"/>
                <a:sym typeface="Roboto Medium"/>
              </a:rPr>
              <a:t>Negative</a:t>
            </a:r>
            <a:endParaRPr sz="1500">
              <a:solidFill>
                <a:schemeClr val="dk1"/>
              </a:solidFill>
              <a:latin typeface="Roboto Medium"/>
              <a:ea typeface="Roboto Medium"/>
              <a:cs typeface="Roboto Medium"/>
              <a:sym typeface="Roboto Medium"/>
            </a:endParaRPr>
          </a:p>
        </p:txBody>
      </p:sp>
      <p:sp>
        <p:nvSpPr>
          <p:cNvPr id="1246" name="Google Shape;1246;p45"/>
          <p:cNvSpPr txBox="1"/>
          <p:nvPr/>
        </p:nvSpPr>
        <p:spPr>
          <a:xfrm>
            <a:off x="6851100" y="3374150"/>
            <a:ext cx="1835700" cy="6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 is a gas giant with a radius of about </a:t>
            </a:r>
            <a:r>
              <a:rPr lang="en" sz="1200">
                <a:latin typeface="Roboto"/>
                <a:ea typeface="Roboto"/>
                <a:cs typeface="Roboto"/>
                <a:sym typeface="Roboto"/>
              </a:rPr>
              <a:t>nine times the Earth's</a:t>
            </a:r>
            <a:endParaRPr sz="1200">
              <a:latin typeface="Roboto"/>
              <a:ea typeface="Roboto"/>
              <a:cs typeface="Roboto"/>
              <a:sym typeface="Roboto"/>
            </a:endParaRPr>
          </a:p>
        </p:txBody>
      </p:sp>
      <p:cxnSp>
        <p:nvCxnSpPr>
          <p:cNvPr id="1247" name="Google Shape;1247;p45"/>
          <p:cNvCxnSpPr/>
          <p:nvPr/>
        </p:nvCxnSpPr>
        <p:spPr>
          <a:xfrm>
            <a:off x="6851100" y="1896100"/>
            <a:ext cx="0" cy="792600"/>
          </a:xfrm>
          <a:prstGeom prst="straightConnector1">
            <a:avLst/>
          </a:prstGeom>
          <a:noFill/>
          <a:ln cap="flat" cmpd="sng" w="19050">
            <a:solidFill>
              <a:schemeClr val="accent1"/>
            </a:solidFill>
            <a:prstDash val="solid"/>
            <a:round/>
            <a:headEnd len="med" w="med" type="none"/>
            <a:tailEnd len="med" w="med" type="none"/>
          </a:ln>
        </p:spPr>
      </p:cxnSp>
      <p:cxnSp>
        <p:nvCxnSpPr>
          <p:cNvPr id="1248" name="Google Shape;1248;p45"/>
          <p:cNvCxnSpPr/>
          <p:nvPr/>
        </p:nvCxnSpPr>
        <p:spPr>
          <a:xfrm>
            <a:off x="6851100" y="3144300"/>
            <a:ext cx="0" cy="792600"/>
          </a:xfrm>
          <a:prstGeom prst="straightConnector1">
            <a:avLst/>
          </a:prstGeom>
          <a:noFill/>
          <a:ln cap="flat" cmpd="sng" w="19050">
            <a:solidFill>
              <a:schemeClr val="accent3"/>
            </a:solidFill>
            <a:prstDash val="solid"/>
            <a:round/>
            <a:headEnd len="med" w="med" type="none"/>
            <a:tailEnd len="med" w="med" type="none"/>
          </a:ln>
        </p:spPr>
      </p:cxnSp>
      <p:pic>
        <p:nvPicPr>
          <p:cNvPr id="1249" name="Google Shape;1249;p45">
            <a:hlinkClick r:id="rId3"/>
          </p:cNvPr>
          <p:cNvPicPr preferRelativeResize="0"/>
          <p:nvPr/>
        </p:nvPicPr>
        <p:blipFill>
          <a:blip r:embed="rId4">
            <a:alphaModFix/>
          </a:blip>
          <a:stretch>
            <a:fillRect/>
          </a:stretch>
        </p:blipFill>
        <p:spPr>
          <a:xfrm>
            <a:off x="457200" y="1700800"/>
            <a:ext cx="6136011" cy="303580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46"/>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255" name="Google Shape;1255;p46"/>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00">
                <a:solidFill>
                  <a:srgbClr val="FFFFFF"/>
                </a:solidFill>
              </a:rPr>
              <a:t>In order to use this template, you must be a Premium user on </a:t>
            </a:r>
            <a:r>
              <a:rPr b="1" lang="en" sz="1100" u="sng">
                <a:solidFill>
                  <a:srgbClr val="869FB2"/>
                </a:solidFill>
                <a:hlinkClick r:id="rId3">
                  <a:extLst>
                    <a:ext uri="{A12FA001-AC4F-418D-AE19-62706E023703}">
                      <ahyp:hlinkClr val="tx"/>
                    </a:ext>
                  </a:extLst>
                </a:hlinkClick>
              </a:rPr>
              <a:t>Slidesgo</a:t>
            </a:r>
            <a:r>
              <a:rPr lang="en" sz="1100">
                <a:solidFill>
                  <a:srgbClr val="FFFFFF"/>
                </a:solidFill>
              </a:rPr>
              <a:t>.</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256" name="Google Shape;1256;p46"/>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60" name="Shape 1260"/>
        <p:cNvGrpSpPr/>
        <p:nvPr/>
      </p:nvGrpSpPr>
      <p:grpSpPr>
        <a:xfrm>
          <a:off x="0" y="0"/>
          <a:ext cx="0" cy="0"/>
          <a:chOff x="0" y="0"/>
          <a:chExt cx="0" cy="0"/>
        </a:xfrm>
      </p:grpSpPr>
      <p:sp>
        <p:nvSpPr>
          <p:cNvPr id="1261" name="Google Shape;1261;p47"/>
          <p:cNvSpPr txBox="1"/>
          <p:nvPr>
            <p:ph idx="4294967295" type="title"/>
          </p:nvPr>
        </p:nvSpPr>
        <p:spPr>
          <a:xfrm>
            <a:off x="1068100" y="5331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262" name="Google Shape;1262;p47"/>
          <p:cNvSpPr txBox="1"/>
          <p:nvPr>
            <p:ph idx="4294967295" type="body"/>
          </p:nvPr>
        </p:nvSpPr>
        <p:spPr>
          <a:xfrm>
            <a:off x="715075" y="1275800"/>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263" name="Google Shape;1263;p47"/>
          <p:cNvSpPr txBox="1"/>
          <p:nvPr/>
        </p:nvSpPr>
        <p:spPr>
          <a:xfrm>
            <a:off x="715075" y="16403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1264" name="Google Shape;1264;p47"/>
          <p:cNvGrpSpPr/>
          <p:nvPr/>
        </p:nvGrpSpPr>
        <p:grpSpPr>
          <a:xfrm>
            <a:off x="6874322" y="1724357"/>
            <a:ext cx="1446116" cy="2863897"/>
            <a:chOff x="6529419" y="1724307"/>
            <a:chExt cx="1480463" cy="2931917"/>
          </a:xfrm>
        </p:grpSpPr>
        <p:grpSp>
          <p:nvGrpSpPr>
            <p:cNvPr id="1265" name="Google Shape;1265;p47"/>
            <p:cNvGrpSpPr/>
            <p:nvPr/>
          </p:nvGrpSpPr>
          <p:grpSpPr>
            <a:xfrm>
              <a:off x="6556827" y="1724307"/>
              <a:ext cx="956596" cy="944294"/>
              <a:chOff x="3800349" y="1238762"/>
              <a:chExt cx="1098904" cy="1084772"/>
            </a:xfrm>
          </p:grpSpPr>
          <p:grpSp>
            <p:nvGrpSpPr>
              <p:cNvPr id="1266" name="Google Shape;1266;p47"/>
              <p:cNvGrpSpPr/>
              <p:nvPr/>
            </p:nvGrpSpPr>
            <p:grpSpPr>
              <a:xfrm>
                <a:off x="3800349" y="1238762"/>
                <a:ext cx="1098904" cy="1084772"/>
                <a:chOff x="3800349" y="1238762"/>
                <a:chExt cx="1098904" cy="1084772"/>
              </a:xfrm>
            </p:grpSpPr>
            <p:sp>
              <p:nvSpPr>
                <p:cNvPr id="1267" name="Google Shape;1267;p47"/>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7"/>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47"/>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47"/>
            <p:cNvGrpSpPr/>
            <p:nvPr/>
          </p:nvGrpSpPr>
          <p:grpSpPr>
            <a:xfrm>
              <a:off x="7053286" y="2227254"/>
              <a:ext cx="956596" cy="944252"/>
              <a:chOff x="4370663" y="1816530"/>
              <a:chExt cx="1098904" cy="1084724"/>
            </a:xfrm>
          </p:grpSpPr>
          <p:grpSp>
            <p:nvGrpSpPr>
              <p:cNvPr id="1271" name="Google Shape;1271;p47"/>
              <p:cNvGrpSpPr/>
              <p:nvPr/>
            </p:nvGrpSpPr>
            <p:grpSpPr>
              <a:xfrm>
                <a:off x="4370663" y="1816530"/>
                <a:ext cx="1098904" cy="1084724"/>
                <a:chOff x="4370663" y="1816530"/>
                <a:chExt cx="1098904" cy="1084724"/>
              </a:xfrm>
            </p:grpSpPr>
            <p:sp>
              <p:nvSpPr>
                <p:cNvPr id="1272" name="Google Shape;1272;p47"/>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7"/>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47"/>
              <p:cNvGrpSpPr/>
              <p:nvPr/>
            </p:nvGrpSpPr>
            <p:grpSpPr>
              <a:xfrm>
                <a:off x="4732628" y="2171596"/>
                <a:ext cx="374986" cy="374572"/>
                <a:chOff x="3303268" y="3817349"/>
                <a:chExt cx="346056" cy="345674"/>
              </a:xfrm>
            </p:grpSpPr>
            <p:sp>
              <p:nvSpPr>
                <p:cNvPr id="1275" name="Google Shape;1275;p47"/>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7"/>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7"/>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7"/>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9" name="Google Shape;1279;p47"/>
            <p:cNvGrpSpPr/>
            <p:nvPr/>
          </p:nvGrpSpPr>
          <p:grpSpPr>
            <a:xfrm>
              <a:off x="6547098" y="2715744"/>
              <a:ext cx="956596" cy="944315"/>
              <a:chOff x="3789173" y="2377690"/>
              <a:chExt cx="1098904" cy="1084796"/>
            </a:xfrm>
          </p:grpSpPr>
          <p:grpSp>
            <p:nvGrpSpPr>
              <p:cNvPr id="1280" name="Google Shape;1280;p47"/>
              <p:cNvGrpSpPr/>
              <p:nvPr/>
            </p:nvGrpSpPr>
            <p:grpSpPr>
              <a:xfrm>
                <a:off x="3789173" y="2377690"/>
                <a:ext cx="1098904" cy="1084796"/>
                <a:chOff x="3789173" y="2377690"/>
                <a:chExt cx="1098904" cy="1084796"/>
              </a:xfrm>
            </p:grpSpPr>
            <p:sp>
              <p:nvSpPr>
                <p:cNvPr id="1281" name="Google Shape;1281;p47"/>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7"/>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47"/>
              <p:cNvGrpSpPr/>
              <p:nvPr/>
            </p:nvGrpSpPr>
            <p:grpSpPr>
              <a:xfrm>
                <a:off x="4151137" y="2732796"/>
                <a:ext cx="374986" cy="374572"/>
                <a:chOff x="3752358" y="3817349"/>
                <a:chExt cx="346056" cy="345674"/>
              </a:xfrm>
            </p:grpSpPr>
            <p:sp>
              <p:nvSpPr>
                <p:cNvPr id="1284" name="Google Shape;1284;p47"/>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7"/>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7"/>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7"/>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8" name="Google Shape;1288;p47"/>
            <p:cNvGrpSpPr/>
            <p:nvPr/>
          </p:nvGrpSpPr>
          <p:grpSpPr>
            <a:xfrm>
              <a:off x="7034853" y="3222917"/>
              <a:ext cx="956596" cy="944252"/>
              <a:chOff x="4349489" y="2960313"/>
              <a:chExt cx="1098904" cy="1084724"/>
            </a:xfrm>
          </p:grpSpPr>
          <p:grpSp>
            <p:nvGrpSpPr>
              <p:cNvPr id="1289" name="Google Shape;1289;p47"/>
              <p:cNvGrpSpPr/>
              <p:nvPr/>
            </p:nvGrpSpPr>
            <p:grpSpPr>
              <a:xfrm>
                <a:off x="4349489" y="2960313"/>
                <a:ext cx="1098904" cy="1084724"/>
                <a:chOff x="4349489" y="2960313"/>
                <a:chExt cx="1098904" cy="1084724"/>
              </a:xfrm>
            </p:grpSpPr>
            <p:sp>
              <p:nvSpPr>
                <p:cNvPr id="1290" name="Google Shape;1290;p47"/>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7"/>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47"/>
              <p:cNvGrpSpPr/>
              <p:nvPr/>
            </p:nvGrpSpPr>
            <p:grpSpPr>
              <a:xfrm>
                <a:off x="4732657" y="3315384"/>
                <a:ext cx="374952" cy="374572"/>
                <a:chOff x="4201447" y="3817349"/>
                <a:chExt cx="346024" cy="345674"/>
              </a:xfrm>
            </p:grpSpPr>
            <p:sp>
              <p:nvSpPr>
                <p:cNvPr id="1293" name="Google Shape;1293;p47"/>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7"/>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5" name="Google Shape;1295;p47"/>
            <p:cNvGrpSpPr/>
            <p:nvPr/>
          </p:nvGrpSpPr>
          <p:grpSpPr>
            <a:xfrm>
              <a:off x="6529419" y="3711909"/>
              <a:ext cx="956596" cy="944315"/>
              <a:chOff x="3768864" y="3522050"/>
              <a:chExt cx="1098904" cy="1084796"/>
            </a:xfrm>
          </p:grpSpPr>
          <p:grpSp>
            <p:nvGrpSpPr>
              <p:cNvPr id="1296" name="Google Shape;1296;p47"/>
              <p:cNvGrpSpPr/>
              <p:nvPr/>
            </p:nvGrpSpPr>
            <p:grpSpPr>
              <a:xfrm>
                <a:off x="3768864" y="3522050"/>
                <a:ext cx="1098904" cy="1084796"/>
                <a:chOff x="3768864" y="3522050"/>
                <a:chExt cx="1098904" cy="1084796"/>
              </a:xfrm>
            </p:grpSpPr>
            <p:sp>
              <p:nvSpPr>
                <p:cNvPr id="1297" name="Google Shape;1297;p47"/>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7"/>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47"/>
              <p:cNvGrpSpPr/>
              <p:nvPr/>
            </p:nvGrpSpPr>
            <p:grpSpPr>
              <a:xfrm>
                <a:off x="4139616" y="3871555"/>
                <a:ext cx="357419" cy="357005"/>
                <a:chOff x="7482229" y="3351230"/>
                <a:chExt cx="357419" cy="357005"/>
              </a:xfrm>
            </p:grpSpPr>
            <p:sp>
              <p:nvSpPr>
                <p:cNvPr id="1300" name="Google Shape;1300;p47"/>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7"/>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7"/>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7"/>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7"/>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p:nvPr/>
        </p:nvSpPr>
        <p:spPr>
          <a:xfrm>
            <a:off x="3222421" y="1234532"/>
            <a:ext cx="2642700" cy="3502200"/>
          </a:xfrm>
          <a:prstGeom prst="rect">
            <a:avLst/>
          </a:prstGeom>
          <a:noFill/>
          <a:ln cap="flat" cmpd="sng" w="10575">
            <a:solidFill>
              <a:srgbClr val="CFD0D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57200" y="1234532"/>
            <a:ext cx="2642700" cy="3502200"/>
          </a:xfrm>
          <a:prstGeom prst="rect">
            <a:avLst/>
          </a:prstGeom>
          <a:noFill/>
          <a:ln cap="flat" cmpd="sng" w="10575">
            <a:solidFill>
              <a:srgbClr val="CFD0D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6045221" y="1234532"/>
            <a:ext cx="2642700" cy="3502200"/>
          </a:xfrm>
          <a:prstGeom prst="rect">
            <a:avLst/>
          </a:prstGeom>
          <a:noFill/>
          <a:ln cap="flat" cmpd="sng" w="10575">
            <a:solidFill>
              <a:srgbClr val="CFD0D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238" name="Google Shape;238;p18"/>
          <p:cNvSpPr txBox="1"/>
          <p:nvPr/>
        </p:nvSpPr>
        <p:spPr>
          <a:xfrm>
            <a:off x="574917" y="1989225"/>
            <a:ext cx="24105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biggest and largest planet of them all </a:t>
            </a:r>
            <a:endParaRPr sz="1200">
              <a:latin typeface="Roboto"/>
              <a:ea typeface="Roboto"/>
              <a:cs typeface="Roboto"/>
              <a:sym typeface="Roboto"/>
            </a:endParaRPr>
          </a:p>
        </p:txBody>
      </p:sp>
      <p:sp>
        <p:nvSpPr>
          <p:cNvPr id="239" name="Google Shape;239;p18"/>
          <p:cNvSpPr/>
          <p:nvPr/>
        </p:nvSpPr>
        <p:spPr>
          <a:xfrm>
            <a:off x="3459975" y="3857625"/>
            <a:ext cx="201600" cy="20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txBox="1"/>
          <p:nvPr/>
        </p:nvSpPr>
        <p:spPr>
          <a:xfrm>
            <a:off x="3661575" y="3857625"/>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a:t>
            </a:r>
            <a:endParaRPr sz="1200">
              <a:latin typeface="Roboto"/>
              <a:ea typeface="Roboto"/>
              <a:cs typeface="Roboto"/>
              <a:sym typeface="Roboto"/>
            </a:endParaRPr>
          </a:p>
        </p:txBody>
      </p:sp>
      <p:sp>
        <p:nvSpPr>
          <p:cNvPr id="241" name="Google Shape;241;p18"/>
          <p:cNvSpPr/>
          <p:nvPr/>
        </p:nvSpPr>
        <p:spPr>
          <a:xfrm>
            <a:off x="3459975" y="4315750"/>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txBox="1"/>
          <p:nvPr/>
        </p:nvSpPr>
        <p:spPr>
          <a:xfrm>
            <a:off x="3661575" y="4315750"/>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a:t>
            </a:r>
            <a:endParaRPr sz="1200">
              <a:latin typeface="Roboto"/>
              <a:ea typeface="Roboto"/>
              <a:cs typeface="Roboto"/>
              <a:sym typeface="Roboto"/>
            </a:endParaRPr>
          </a:p>
        </p:txBody>
      </p:sp>
      <p:sp>
        <p:nvSpPr>
          <p:cNvPr id="243" name="Google Shape;243;p18"/>
          <p:cNvSpPr/>
          <p:nvPr/>
        </p:nvSpPr>
        <p:spPr>
          <a:xfrm>
            <a:off x="4667125" y="3857625"/>
            <a:ext cx="201600" cy="20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nvSpPr>
        <p:spPr>
          <a:xfrm>
            <a:off x="4868725" y="3857625"/>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Mercury</a:t>
            </a:r>
            <a:endParaRPr sz="1200">
              <a:latin typeface="Roboto"/>
              <a:ea typeface="Roboto"/>
              <a:cs typeface="Roboto"/>
              <a:sym typeface="Roboto"/>
            </a:endParaRPr>
          </a:p>
        </p:txBody>
      </p:sp>
      <p:sp>
        <p:nvSpPr>
          <p:cNvPr id="245" name="Google Shape;245;p18"/>
          <p:cNvSpPr txBox="1"/>
          <p:nvPr/>
        </p:nvSpPr>
        <p:spPr>
          <a:xfrm>
            <a:off x="6462251" y="3889200"/>
            <a:ext cx="4983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Jul</a:t>
            </a:r>
            <a:endParaRPr sz="1200">
              <a:latin typeface="Roboto"/>
              <a:ea typeface="Roboto"/>
              <a:cs typeface="Roboto"/>
              <a:sym typeface="Roboto"/>
            </a:endParaRPr>
          </a:p>
        </p:txBody>
      </p:sp>
      <p:pic>
        <p:nvPicPr>
          <p:cNvPr id="246" name="Google Shape;246;p18">
            <a:hlinkClick r:id="rId3"/>
          </p:cNvPr>
          <p:cNvPicPr preferRelativeResize="0"/>
          <p:nvPr/>
        </p:nvPicPr>
        <p:blipFill>
          <a:blip r:embed="rId4">
            <a:alphaModFix/>
          </a:blip>
          <a:stretch>
            <a:fillRect/>
          </a:stretch>
        </p:blipFill>
        <p:spPr>
          <a:xfrm>
            <a:off x="553938" y="2501450"/>
            <a:ext cx="2452536" cy="2094300"/>
          </a:xfrm>
          <a:prstGeom prst="rect">
            <a:avLst/>
          </a:prstGeom>
          <a:noFill/>
          <a:ln>
            <a:noFill/>
          </a:ln>
        </p:spPr>
      </p:pic>
      <p:sp>
        <p:nvSpPr>
          <p:cNvPr id="247" name="Google Shape;247;p18"/>
          <p:cNvSpPr/>
          <p:nvPr/>
        </p:nvSpPr>
        <p:spPr>
          <a:xfrm>
            <a:off x="1755374" y="3279739"/>
            <a:ext cx="650653" cy="285995"/>
          </a:xfrm>
          <a:custGeom>
            <a:rect b="b" l="l" r="r" t="t"/>
            <a:pathLst>
              <a:path extrusionOk="0" h="10049" w="22862">
                <a:moveTo>
                  <a:pt x="1724" y="0"/>
                </a:moveTo>
                <a:cubicBezTo>
                  <a:pt x="781" y="0"/>
                  <a:pt x="0" y="781"/>
                  <a:pt x="0" y="1724"/>
                </a:cubicBezTo>
                <a:lnTo>
                  <a:pt x="0" y="8325"/>
                </a:lnTo>
                <a:cubicBezTo>
                  <a:pt x="0" y="9268"/>
                  <a:pt x="781" y="10049"/>
                  <a:pt x="1724" y="10049"/>
                </a:cubicBezTo>
                <a:lnTo>
                  <a:pt x="21170" y="10049"/>
                </a:lnTo>
                <a:cubicBezTo>
                  <a:pt x="22113" y="10049"/>
                  <a:pt x="22861" y="9268"/>
                  <a:pt x="22861" y="8325"/>
                </a:cubicBezTo>
                <a:lnTo>
                  <a:pt x="22861" y="1724"/>
                </a:lnTo>
                <a:cubicBezTo>
                  <a:pt x="22861" y="781"/>
                  <a:pt x="22113" y="0"/>
                  <a:pt x="21170" y="0"/>
                </a:cubicBezTo>
                <a:close/>
              </a:path>
            </a:pathLst>
          </a:custGeom>
          <a:solidFill>
            <a:srgbClr val="D9A79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Roboto"/>
                <a:ea typeface="Roboto"/>
                <a:cs typeface="Roboto"/>
                <a:sym typeface="Roboto"/>
              </a:rPr>
              <a:t>2556</a:t>
            </a:r>
            <a:endParaRPr>
              <a:solidFill>
                <a:schemeClr val="lt2"/>
              </a:solidFill>
              <a:latin typeface="Roboto"/>
              <a:ea typeface="Roboto"/>
              <a:cs typeface="Roboto"/>
              <a:sym typeface="Roboto"/>
            </a:endParaRPr>
          </a:p>
        </p:txBody>
      </p:sp>
      <p:sp>
        <p:nvSpPr>
          <p:cNvPr id="248" name="Google Shape;248;p18"/>
          <p:cNvSpPr/>
          <p:nvPr/>
        </p:nvSpPr>
        <p:spPr>
          <a:xfrm>
            <a:off x="2372858" y="2501457"/>
            <a:ext cx="650681" cy="285995"/>
          </a:xfrm>
          <a:custGeom>
            <a:rect b="b" l="l" r="r" t="t"/>
            <a:pathLst>
              <a:path extrusionOk="0" h="10049" w="22863">
                <a:moveTo>
                  <a:pt x="1725" y="0"/>
                </a:moveTo>
                <a:cubicBezTo>
                  <a:pt x="781" y="0"/>
                  <a:pt x="1" y="748"/>
                  <a:pt x="1" y="1691"/>
                </a:cubicBezTo>
                <a:lnTo>
                  <a:pt x="1" y="8325"/>
                </a:lnTo>
                <a:cubicBezTo>
                  <a:pt x="1" y="9268"/>
                  <a:pt x="781" y="10049"/>
                  <a:pt x="1725" y="10049"/>
                </a:cubicBezTo>
                <a:lnTo>
                  <a:pt x="21171" y="10049"/>
                </a:lnTo>
                <a:cubicBezTo>
                  <a:pt x="22114" y="10049"/>
                  <a:pt x="22862" y="9268"/>
                  <a:pt x="22862" y="8325"/>
                </a:cubicBezTo>
                <a:lnTo>
                  <a:pt x="22862" y="1691"/>
                </a:lnTo>
                <a:cubicBezTo>
                  <a:pt x="22862" y="748"/>
                  <a:pt x="22114" y="0"/>
                  <a:pt x="21171" y="0"/>
                </a:cubicBezTo>
                <a:close/>
              </a:path>
            </a:pathLst>
          </a:custGeom>
          <a:solidFill>
            <a:srgbClr val="402C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Roboto"/>
                <a:ea typeface="Roboto"/>
                <a:cs typeface="Roboto"/>
                <a:sym typeface="Roboto"/>
              </a:rPr>
              <a:t>5254</a:t>
            </a:r>
            <a:endParaRPr>
              <a:solidFill>
                <a:schemeClr val="lt2"/>
              </a:solidFill>
              <a:latin typeface="Roboto"/>
              <a:ea typeface="Roboto"/>
              <a:cs typeface="Roboto"/>
              <a:sym typeface="Roboto"/>
            </a:endParaRPr>
          </a:p>
        </p:txBody>
      </p:sp>
      <p:sp>
        <p:nvSpPr>
          <p:cNvPr id="249" name="Google Shape;249;p18"/>
          <p:cNvSpPr/>
          <p:nvPr/>
        </p:nvSpPr>
        <p:spPr>
          <a:xfrm>
            <a:off x="459875" y="1231050"/>
            <a:ext cx="2646000" cy="693600"/>
          </a:xfrm>
          <a:prstGeom prst="rect">
            <a:avLst/>
          </a:prstGeom>
          <a:solidFill>
            <a:srgbClr val="7B9EA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Last Quarter's Analysis</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250" name="Google Shape;250;p18"/>
          <p:cNvSpPr/>
          <p:nvPr/>
        </p:nvSpPr>
        <p:spPr>
          <a:xfrm>
            <a:off x="6041921" y="1231050"/>
            <a:ext cx="2646000" cy="69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Q2 Projection</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251" name="Google Shape;251;p18"/>
          <p:cNvSpPr/>
          <p:nvPr/>
        </p:nvSpPr>
        <p:spPr>
          <a:xfrm>
            <a:off x="3219121" y="1231050"/>
            <a:ext cx="2646000" cy="69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Competitors</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252" name="Google Shape;252;p18"/>
          <p:cNvSpPr/>
          <p:nvPr/>
        </p:nvSpPr>
        <p:spPr>
          <a:xfrm>
            <a:off x="6522225" y="2309600"/>
            <a:ext cx="378300" cy="148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7174763" y="2309600"/>
            <a:ext cx="378300" cy="148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7827300" y="2309600"/>
            <a:ext cx="378300" cy="148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6522250" y="3262235"/>
            <a:ext cx="378300" cy="537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7174775" y="2795485"/>
            <a:ext cx="378300" cy="10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7827300" y="2967786"/>
            <a:ext cx="378300" cy="83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txBox="1"/>
          <p:nvPr/>
        </p:nvSpPr>
        <p:spPr>
          <a:xfrm>
            <a:off x="7117426" y="3889200"/>
            <a:ext cx="4983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Aug</a:t>
            </a:r>
            <a:endParaRPr sz="1200">
              <a:latin typeface="Roboto"/>
              <a:ea typeface="Roboto"/>
              <a:cs typeface="Roboto"/>
              <a:sym typeface="Roboto"/>
            </a:endParaRPr>
          </a:p>
        </p:txBody>
      </p:sp>
      <p:sp>
        <p:nvSpPr>
          <p:cNvPr id="259" name="Google Shape;259;p18"/>
          <p:cNvSpPr txBox="1"/>
          <p:nvPr/>
        </p:nvSpPr>
        <p:spPr>
          <a:xfrm>
            <a:off x="7772601" y="3889200"/>
            <a:ext cx="4983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Sep</a:t>
            </a:r>
            <a:endParaRPr sz="1200">
              <a:latin typeface="Roboto"/>
              <a:ea typeface="Roboto"/>
              <a:cs typeface="Roboto"/>
              <a:sym typeface="Roboto"/>
            </a:endParaRPr>
          </a:p>
        </p:txBody>
      </p:sp>
      <p:sp>
        <p:nvSpPr>
          <p:cNvPr id="260" name="Google Shape;260;p18"/>
          <p:cNvSpPr txBox="1"/>
          <p:nvPr/>
        </p:nvSpPr>
        <p:spPr>
          <a:xfrm>
            <a:off x="4824750" y="2082888"/>
            <a:ext cx="885000" cy="20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Medium"/>
                <a:ea typeface="Roboto Medium"/>
                <a:cs typeface="Roboto Medium"/>
                <a:sym typeface="Roboto Medium"/>
              </a:rPr>
              <a:t>24</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261" name="Google Shape;261;p18"/>
          <p:cNvSpPr txBox="1"/>
          <p:nvPr/>
        </p:nvSpPr>
        <p:spPr>
          <a:xfrm>
            <a:off x="3303625" y="2082888"/>
            <a:ext cx="8850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51</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262" name="Google Shape;262;p18"/>
          <p:cNvSpPr txBox="1"/>
          <p:nvPr/>
        </p:nvSpPr>
        <p:spPr>
          <a:xfrm>
            <a:off x="3303625" y="3341238"/>
            <a:ext cx="8850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25</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grpSp>
        <p:nvGrpSpPr>
          <p:cNvPr id="263" name="Google Shape;263;p18"/>
          <p:cNvGrpSpPr/>
          <p:nvPr/>
        </p:nvGrpSpPr>
        <p:grpSpPr>
          <a:xfrm>
            <a:off x="3862925" y="2182675"/>
            <a:ext cx="1542325" cy="1269900"/>
            <a:chOff x="3862925" y="2182675"/>
            <a:chExt cx="1542325" cy="1269900"/>
          </a:xfrm>
        </p:grpSpPr>
        <p:grpSp>
          <p:nvGrpSpPr>
            <p:cNvPr id="264" name="Google Shape;264;p18"/>
            <p:cNvGrpSpPr/>
            <p:nvPr/>
          </p:nvGrpSpPr>
          <p:grpSpPr>
            <a:xfrm>
              <a:off x="3993942" y="2263036"/>
              <a:ext cx="1099658" cy="1099658"/>
              <a:chOff x="3843800" y="2144600"/>
              <a:chExt cx="1456500" cy="1456500"/>
            </a:xfrm>
          </p:grpSpPr>
          <p:sp>
            <p:nvSpPr>
              <p:cNvPr id="265" name="Google Shape;265;p18"/>
              <p:cNvSpPr/>
              <p:nvPr/>
            </p:nvSpPr>
            <p:spPr>
              <a:xfrm>
                <a:off x="3843800" y="2144600"/>
                <a:ext cx="1456500" cy="1456500"/>
              </a:xfrm>
              <a:prstGeom prst="blockArc">
                <a:avLst>
                  <a:gd fmla="val 20619721" name="adj1"/>
                  <a:gd fmla="val 3745285" name="adj2"/>
                  <a:gd fmla="val 11160"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3843800" y="2144600"/>
                <a:ext cx="1456500" cy="1456500"/>
              </a:xfrm>
              <a:prstGeom prst="blockArc">
                <a:avLst>
                  <a:gd fmla="val 3712671" name="adj1"/>
                  <a:gd fmla="val 9415806" name="adj2"/>
                  <a:gd fmla="val 1116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3843800" y="2144600"/>
                <a:ext cx="1456500" cy="1456500"/>
              </a:xfrm>
              <a:prstGeom prst="blockArc">
                <a:avLst>
                  <a:gd fmla="val 9418009" name="adj1"/>
                  <a:gd fmla="val 20675696" name="adj2"/>
                  <a:gd fmla="val 11173"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8" name="Google Shape;268;p18"/>
            <p:cNvCxnSpPr/>
            <p:nvPr/>
          </p:nvCxnSpPr>
          <p:spPr>
            <a:xfrm flipH="1" rot="10800000">
              <a:off x="3862925" y="3247375"/>
              <a:ext cx="420900" cy="205200"/>
            </a:xfrm>
            <a:prstGeom prst="bentConnector3">
              <a:avLst>
                <a:gd fmla="val 50000" name="adj1"/>
              </a:avLst>
            </a:prstGeom>
            <a:noFill/>
            <a:ln cap="flat" cmpd="sng" w="9525">
              <a:solidFill>
                <a:schemeClr val="accent3"/>
              </a:solidFill>
              <a:prstDash val="solid"/>
              <a:round/>
              <a:headEnd len="med" w="med" type="oval"/>
              <a:tailEnd len="med" w="med" type="none"/>
            </a:ln>
          </p:spPr>
        </p:cxnSp>
        <p:cxnSp>
          <p:nvCxnSpPr>
            <p:cNvPr id="269" name="Google Shape;269;p18"/>
            <p:cNvCxnSpPr/>
            <p:nvPr/>
          </p:nvCxnSpPr>
          <p:spPr>
            <a:xfrm rot="10800000">
              <a:off x="3862925" y="2182675"/>
              <a:ext cx="445800" cy="183900"/>
            </a:xfrm>
            <a:prstGeom prst="bentConnector3">
              <a:avLst>
                <a:gd fmla="val 50000" name="adj1"/>
              </a:avLst>
            </a:prstGeom>
            <a:noFill/>
            <a:ln cap="flat" cmpd="sng" w="9525">
              <a:solidFill>
                <a:schemeClr val="dk2"/>
              </a:solidFill>
              <a:prstDash val="solid"/>
              <a:round/>
              <a:headEnd len="med" w="med" type="none"/>
              <a:tailEnd len="med" w="med" type="oval"/>
            </a:ln>
          </p:spPr>
        </p:cxnSp>
        <p:cxnSp>
          <p:nvCxnSpPr>
            <p:cNvPr id="270" name="Google Shape;270;p18"/>
            <p:cNvCxnSpPr/>
            <p:nvPr/>
          </p:nvCxnSpPr>
          <p:spPr>
            <a:xfrm rot="-5400000">
              <a:off x="4918800" y="2474425"/>
              <a:ext cx="601500" cy="371400"/>
            </a:xfrm>
            <a:prstGeom prst="bentConnector3">
              <a:avLst>
                <a:gd fmla="val 590" name="adj1"/>
              </a:avLst>
            </a:prstGeom>
            <a:noFill/>
            <a:ln cap="flat" cmpd="sng" w="9525">
              <a:solidFill>
                <a:schemeClr val="accent1"/>
              </a:solidFill>
              <a:prstDash val="solid"/>
              <a:round/>
              <a:headEnd len="med" w="med" type="none"/>
              <a:tailEnd len="med" w="med" type="oval"/>
            </a:ln>
          </p:spPr>
        </p:cxnSp>
      </p:grpSp>
      <p:sp>
        <p:nvSpPr>
          <p:cNvPr id="271" name="Google Shape;271;p18"/>
          <p:cNvSpPr txBox="1"/>
          <p:nvPr/>
        </p:nvSpPr>
        <p:spPr>
          <a:xfrm>
            <a:off x="6161317" y="4208650"/>
            <a:ext cx="24105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 is the fourth planet from </a:t>
            </a:r>
            <a:r>
              <a:rPr lang="en" sz="1200">
                <a:latin typeface="Roboto"/>
                <a:ea typeface="Roboto"/>
                <a:cs typeface="Roboto"/>
                <a:sym typeface="Roboto"/>
              </a:rPr>
              <a:t>the Sun</a:t>
            </a:r>
            <a:r>
              <a:rPr lang="en" sz="1200">
                <a:latin typeface="Roboto"/>
                <a:ea typeface="Roboto"/>
                <a:cs typeface="Roboto"/>
                <a:sym typeface="Roboto"/>
              </a:rPr>
              <a:t> and it’s a cold place</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9"/>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277" name="Google Shape;277;p19"/>
          <p:cNvSpPr/>
          <p:nvPr/>
        </p:nvSpPr>
        <p:spPr>
          <a:xfrm>
            <a:off x="6988042" y="1228919"/>
            <a:ext cx="1698822" cy="3507812"/>
          </a:xfrm>
          <a:custGeom>
            <a:rect b="b" l="l" r="r" t="t"/>
            <a:pathLst>
              <a:path extrusionOk="0" fill="none" h="109722" w="53138">
                <a:moveTo>
                  <a:pt x="1" y="0"/>
                </a:moveTo>
                <a:lnTo>
                  <a:pt x="53138" y="0"/>
                </a:lnTo>
                <a:lnTo>
                  <a:pt x="53138" y="109721"/>
                </a:lnTo>
                <a:lnTo>
                  <a:pt x="1" y="109721"/>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457200" y="3058622"/>
            <a:ext cx="6385560" cy="1678041"/>
          </a:xfrm>
          <a:custGeom>
            <a:rect b="b" l="l" r="r" t="t"/>
            <a:pathLst>
              <a:path extrusionOk="0" fill="none" h="52488" w="199736">
                <a:moveTo>
                  <a:pt x="0" y="0"/>
                </a:moveTo>
                <a:lnTo>
                  <a:pt x="199736" y="0"/>
                </a:lnTo>
                <a:lnTo>
                  <a:pt x="199736" y="52487"/>
                </a:lnTo>
                <a:lnTo>
                  <a:pt x="0" y="52487"/>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457200" y="1228919"/>
            <a:ext cx="2031502" cy="1679064"/>
          </a:xfrm>
          <a:custGeom>
            <a:rect b="b" l="l" r="r" t="t"/>
            <a:pathLst>
              <a:path extrusionOk="0" h="52520" w="63544">
                <a:moveTo>
                  <a:pt x="0" y="0"/>
                </a:moveTo>
                <a:lnTo>
                  <a:pt x="0" y="52519"/>
                </a:lnTo>
                <a:lnTo>
                  <a:pt x="63544" y="52519"/>
                </a:lnTo>
                <a:lnTo>
                  <a:pt x="63544" y="0"/>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4811607" y="1228919"/>
            <a:ext cx="2030479" cy="1679064"/>
          </a:xfrm>
          <a:custGeom>
            <a:rect b="b" l="l" r="r" t="t"/>
            <a:pathLst>
              <a:path extrusionOk="0" fill="none" h="52520" w="63512">
                <a:moveTo>
                  <a:pt x="0" y="0"/>
                </a:moveTo>
                <a:lnTo>
                  <a:pt x="63511" y="0"/>
                </a:lnTo>
                <a:lnTo>
                  <a:pt x="63511"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2634147" y="1228919"/>
            <a:ext cx="2031502" cy="1679064"/>
          </a:xfrm>
          <a:custGeom>
            <a:rect b="b" l="l" r="r" t="t"/>
            <a:pathLst>
              <a:path extrusionOk="0" fill="none" h="52520" w="63544">
                <a:moveTo>
                  <a:pt x="0" y="0"/>
                </a:moveTo>
                <a:lnTo>
                  <a:pt x="63544" y="0"/>
                </a:lnTo>
                <a:lnTo>
                  <a:pt x="63544" y="52519"/>
                </a:lnTo>
                <a:lnTo>
                  <a:pt x="0" y="52519"/>
                </a:lnTo>
                <a:close/>
              </a:path>
            </a:pathLst>
          </a:custGeom>
          <a:noFill/>
          <a:ln cap="flat" cmpd="sng" w="10575">
            <a:solidFill>
              <a:schemeClr val="accent4"/>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19"/>
          <p:cNvGrpSpPr/>
          <p:nvPr/>
        </p:nvGrpSpPr>
        <p:grpSpPr>
          <a:xfrm>
            <a:off x="2034285" y="1383433"/>
            <a:ext cx="298401" cy="297382"/>
            <a:chOff x="2034285" y="1383808"/>
            <a:chExt cx="298401" cy="297382"/>
          </a:xfrm>
        </p:grpSpPr>
        <p:sp>
          <p:nvSpPr>
            <p:cNvPr id="283" name="Google Shape;283;p19"/>
            <p:cNvSpPr/>
            <p:nvPr/>
          </p:nvSpPr>
          <p:spPr>
            <a:xfrm>
              <a:off x="2034285" y="1471147"/>
              <a:ext cx="188207" cy="210043"/>
            </a:xfrm>
            <a:custGeom>
              <a:rect b="b" l="l" r="r" t="t"/>
              <a:pathLst>
                <a:path extrusionOk="0" h="6570" w="5887">
                  <a:moveTo>
                    <a:pt x="3578" y="1659"/>
                  </a:moveTo>
                  <a:cubicBezTo>
                    <a:pt x="3708" y="1659"/>
                    <a:pt x="3838" y="1789"/>
                    <a:pt x="3838" y="1919"/>
                  </a:cubicBezTo>
                  <a:lnTo>
                    <a:pt x="3838" y="2342"/>
                  </a:lnTo>
                  <a:cubicBezTo>
                    <a:pt x="4163" y="2439"/>
                    <a:pt x="4391" y="2732"/>
                    <a:pt x="4391" y="3089"/>
                  </a:cubicBezTo>
                  <a:cubicBezTo>
                    <a:pt x="4391" y="3252"/>
                    <a:pt x="4261" y="3382"/>
                    <a:pt x="4130" y="3382"/>
                  </a:cubicBezTo>
                  <a:cubicBezTo>
                    <a:pt x="3968" y="3382"/>
                    <a:pt x="3838" y="3252"/>
                    <a:pt x="3838" y="3089"/>
                  </a:cubicBezTo>
                  <a:cubicBezTo>
                    <a:pt x="3838" y="2959"/>
                    <a:pt x="3708" y="2829"/>
                    <a:pt x="3578" y="2829"/>
                  </a:cubicBezTo>
                  <a:cubicBezTo>
                    <a:pt x="3415" y="2829"/>
                    <a:pt x="3285" y="2959"/>
                    <a:pt x="3285" y="3089"/>
                  </a:cubicBezTo>
                  <a:cubicBezTo>
                    <a:pt x="3285" y="3252"/>
                    <a:pt x="3415" y="3382"/>
                    <a:pt x="3578" y="3382"/>
                  </a:cubicBezTo>
                  <a:cubicBezTo>
                    <a:pt x="4033" y="3382"/>
                    <a:pt x="4391" y="3740"/>
                    <a:pt x="4391" y="4195"/>
                  </a:cubicBezTo>
                  <a:cubicBezTo>
                    <a:pt x="4391" y="4553"/>
                    <a:pt x="4163" y="4846"/>
                    <a:pt x="3838" y="4943"/>
                  </a:cubicBezTo>
                  <a:lnTo>
                    <a:pt x="3838" y="5203"/>
                  </a:lnTo>
                  <a:cubicBezTo>
                    <a:pt x="3838" y="5366"/>
                    <a:pt x="3708" y="5463"/>
                    <a:pt x="3578" y="5463"/>
                  </a:cubicBezTo>
                  <a:cubicBezTo>
                    <a:pt x="3415" y="5463"/>
                    <a:pt x="3285" y="5366"/>
                    <a:pt x="3285" y="5203"/>
                  </a:cubicBezTo>
                  <a:lnTo>
                    <a:pt x="3285" y="4943"/>
                  </a:lnTo>
                  <a:cubicBezTo>
                    <a:pt x="2992" y="4846"/>
                    <a:pt x="2765" y="4553"/>
                    <a:pt x="2765" y="4195"/>
                  </a:cubicBezTo>
                  <a:cubicBezTo>
                    <a:pt x="2765" y="4033"/>
                    <a:pt x="2862" y="3902"/>
                    <a:pt x="3025" y="3902"/>
                  </a:cubicBezTo>
                  <a:cubicBezTo>
                    <a:pt x="3187" y="3902"/>
                    <a:pt x="3285" y="4033"/>
                    <a:pt x="3285" y="4195"/>
                  </a:cubicBezTo>
                  <a:cubicBezTo>
                    <a:pt x="3285" y="4325"/>
                    <a:pt x="3415" y="4455"/>
                    <a:pt x="3578" y="4455"/>
                  </a:cubicBezTo>
                  <a:cubicBezTo>
                    <a:pt x="3708" y="4455"/>
                    <a:pt x="3838" y="4325"/>
                    <a:pt x="3838" y="4195"/>
                  </a:cubicBezTo>
                  <a:cubicBezTo>
                    <a:pt x="3838" y="4033"/>
                    <a:pt x="3708" y="3902"/>
                    <a:pt x="3578" y="3902"/>
                  </a:cubicBezTo>
                  <a:cubicBezTo>
                    <a:pt x="3122" y="3902"/>
                    <a:pt x="2765" y="3545"/>
                    <a:pt x="2765" y="3089"/>
                  </a:cubicBezTo>
                  <a:cubicBezTo>
                    <a:pt x="2765" y="2732"/>
                    <a:pt x="2992" y="2439"/>
                    <a:pt x="3285" y="2342"/>
                  </a:cubicBezTo>
                  <a:lnTo>
                    <a:pt x="3285" y="1919"/>
                  </a:lnTo>
                  <a:cubicBezTo>
                    <a:pt x="3285" y="1789"/>
                    <a:pt x="3415" y="1659"/>
                    <a:pt x="3578" y="1659"/>
                  </a:cubicBezTo>
                  <a:close/>
                  <a:moveTo>
                    <a:pt x="2212" y="0"/>
                  </a:moveTo>
                  <a:cubicBezTo>
                    <a:pt x="1919" y="0"/>
                    <a:pt x="1659" y="260"/>
                    <a:pt x="1659" y="553"/>
                  </a:cubicBezTo>
                  <a:cubicBezTo>
                    <a:pt x="1659" y="683"/>
                    <a:pt x="1724" y="781"/>
                    <a:pt x="1789" y="878"/>
                  </a:cubicBezTo>
                  <a:cubicBezTo>
                    <a:pt x="748" y="1561"/>
                    <a:pt x="0" y="2797"/>
                    <a:pt x="0" y="4098"/>
                  </a:cubicBezTo>
                  <a:cubicBezTo>
                    <a:pt x="0" y="6309"/>
                    <a:pt x="2049" y="6569"/>
                    <a:pt x="3578" y="6569"/>
                  </a:cubicBezTo>
                  <a:cubicBezTo>
                    <a:pt x="4391" y="6569"/>
                    <a:pt x="5009" y="6504"/>
                    <a:pt x="5496" y="6341"/>
                  </a:cubicBezTo>
                  <a:cubicBezTo>
                    <a:pt x="5496" y="6276"/>
                    <a:pt x="5496" y="6211"/>
                    <a:pt x="5496" y="6146"/>
                  </a:cubicBezTo>
                  <a:cubicBezTo>
                    <a:pt x="5496" y="5886"/>
                    <a:pt x="5594" y="5659"/>
                    <a:pt x="5756" y="5463"/>
                  </a:cubicBezTo>
                  <a:cubicBezTo>
                    <a:pt x="5594" y="5301"/>
                    <a:pt x="5496" y="5041"/>
                    <a:pt x="5496" y="4781"/>
                  </a:cubicBezTo>
                  <a:cubicBezTo>
                    <a:pt x="5496" y="4520"/>
                    <a:pt x="5594" y="4293"/>
                    <a:pt x="5756" y="4098"/>
                  </a:cubicBezTo>
                  <a:cubicBezTo>
                    <a:pt x="5594" y="3935"/>
                    <a:pt x="5496" y="3675"/>
                    <a:pt x="5496" y="3415"/>
                  </a:cubicBezTo>
                  <a:cubicBezTo>
                    <a:pt x="5496" y="3155"/>
                    <a:pt x="5594" y="2927"/>
                    <a:pt x="5756" y="2732"/>
                  </a:cubicBezTo>
                  <a:cubicBezTo>
                    <a:pt x="5594" y="2569"/>
                    <a:pt x="5496" y="2309"/>
                    <a:pt x="5496" y="2049"/>
                  </a:cubicBezTo>
                  <a:cubicBezTo>
                    <a:pt x="5496" y="1724"/>
                    <a:pt x="5626" y="1464"/>
                    <a:pt x="5887" y="1301"/>
                  </a:cubicBezTo>
                  <a:cubicBezTo>
                    <a:pt x="5724" y="1138"/>
                    <a:pt x="5529" y="1008"/>
                    <a:pt x="5366" y="878"/>
                  </a:cubicBezTo>
                  <a:cubicBezTo>
                    <a:pt x="5431" y="781"/>
                    <a:pt x="5496" y="683"/>
                    <a:pt x="5496" y="553"/>
                  </a:cubicBezTo>
                  <a:cubicBezTo>
                    <a:pt x="5496" y="260"/>
                    <a:pt x="5236" y="0"/>
                    <a:pt x="49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2226609" y="1655159"/>
              <a:ext cx="106076" cy="26024"/>
            </a:xfrm>
            <a:custGeom>
              <a:rect b="b" l="l" r="r" t="t"/>
              <a:pathLst>
                <a:path extrusionOk="0" h="814" w="3318">
                  <a:moveTo>
                    <a:pt x="423" y="0"/>
                  </a:moveTo>
                  <a:cubicBezTo>
                    <a:pt x="196" y="0"/>
                    <a:pt x="1" y="163"/>
                    <a:pt x="1" y="390"/>
                  </a:cubicBezTo>
                  <a:cubicBezTo>
                    <a:pt x="1" y="618"/>
                    <a:pt x="196" y="813"/>
                    <a:pt x="423" y="813"/>
                  </a:cubicBezTo>
                  <a:lnTo>
                    <a:pt x="2895" y="813"/>
                  </a:lnTo>
                  <a:cubicBezTo>
                    <a:pt x="3123" y="813"/>
                    <a:pt x="3318" y="618"/>
                    <a:pt x="3318" y="390"/>
                  </a:cubicBezTo>
                  <a:cubicBezTo>
                    <a:pt x="3318" y="163"/>
                    <a:pt x="3123" y="0"/>
                    <a:pt x="28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2226609" y="1611490"/>
              <a:ext cx="106076" cy="26024"/>
            </a:xfrm>
            <a:custGeom>
              <a:rect b="b" l="l" r="r" t="t"/>
              <a:pathLst>
                <a:path extrusionOk="0" h="814" w="3318">
                  <a:moveTo>
                    <a:pt x="423" y="0"/>
                  </a:moveTo>
                  <a:cubicBezTo>
                    <a:pt x="196" y="0"/>
                    <a:pt x="1" y="163"/>
                    <a:pt x="1" y="391"/>
                  </a:cubicBezTo>
                  <a:cubicBezTo>
                    <a:pt x="1" y="618"/>
                    <a:pt x="196" y="813"/>
                    <a:pt x="423" y="813"/>
                  </a:cubicBezTo>
                  <a:lnTo>
                    <a:pt x="2895" y="813"/>
                  </a:lnTo>
                  <a:cubicBezTo>
                    <a:pt x="3123" y="813"/>
                    <a:pt x="3318" y="618"/>
                    <a:pt x="3318" y="391"/>
                  </a:cubicBezTo>
                  <a:cubicBezTo>
                    <a:pt x="3318" y="163"/>
                    <a:pt x="3123" y="0"/>
                    <a:pt x="28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2226609" y="1567821"/>
              <a:ext cx="106076" cy="26024"/>
            </a:xfrm>
            <a:custGeom>
              <a:rect b="b" l="l" r="r" t="t"/>
              <a:pathLst>
                <a:path extrusionOk="0" h="814" w="3318">
                  <a:moveTo>
                    <a:pt x="423" y="0"/>
                  </a:moveTo>
                  <a:cubicBezTo>
                    <a:pt x="196" y="0"/>
                    <a:pt x="1" y="163"/>
                    <a:pt x="1" y="391"/>
                  </a:cubicBezTo>
                  <a:cubicBezTo>
                    <a:pt x="1" y="618"/>
                    <a:pt x="196" y="813"/>
                    <a:pt x="423" y="813"/>
                  </a:cubicBezTo>
                  <a:lnTo>
                    <a:pt x="2895" y="813"/>
                  </a:lnTo>
                  <a:cubicBezTo>
                    <a:pt x="3123" y="813"/>
                    <a:pt x="3318" y="618"/>
                    <a:pt x="3318" y="391"/>
                  </a:cubicBezTo>
                  <a:cubicBezTo>
                    <a:pt x="3318" y="163"/>
                    <a:pt x="3123" y="0"/>
                    <a:pt x="28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226609" y="1524151"/>
              <a:ext cx="106076" cy="26024"/>
            </a:xfrm>
            <a:custGeom>
              <a:rect b="b" l="l" r="r" t="t"/>
              <a:pathLst>
                <a:path extrusionOk="0" h="814" w="3318">
                  <a:moveTo>
                    <a:pt x="423" y="1"/>
                  </a:moveTo>
                  <a:cubicBezTo>
                    <a:pt x="196" y="1"/>
                    <a:pt x="1" y="163"/>
                    <a:pt x="1" y="391"/>
                  </a:cubicBezTo>
                  <a:cubicBezTo>
                    <a:pt x="1" y="619"/>
                    <a:pt x="196" y="814"/>
                    <a:pt x="423" y="814"/>
                  </a:cubicBezTo>
                  <a:lnTo>
                    <a:pt x="2895" y="814"/>
                  </a:lnTo>
                  <a:cubicBezTo>
                    <a:pt x="3123" y="814"/>
                    <a:pt x="3318" y="619"/>
                    <a:pt x="3318" y="391"/>
                  </a:cubicBezTo>
                  <a:cubicBezTo>
                    <a:pt x="3318" y="196"/>
                    <a:pt x="3123" y="1"/>
                    <a:pt x="28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2087289" y="1383808"/>
              <a:ext cx="122733" cy="70718"/>
            </a:xfrm>
            <a:custGeom>
              <a:rect b="b" l="l" r="r" t="t"/>
              <a:pathLst>
                <a:path extrusionOk="0" h="2212" w="3839">
                  <a:moveTo>
                    <a:pt x="1920" y="0"/>
                  </a:moveTo>
                  <a:cubicBezTo>
                    <a:pt x="1562" y="0"/>
                    <a:pt x="1269" y="228"/>
                    <a:pt x="1139" y="521"/>
                  </a:cubicBezTo>
                  <a:lnTo>
                    <a:pt x="261" y="521"/>
                  </a:lnTo>
                  <a:cubicBezTo>
                    <a:pt x="196" y="521"/>
                    <a:pt x="99" y="586"/>
                    <a:pt x="66" y="651"/>
                  </a:cubicBezTo>
                  <a:cubicBezTo>
                    <a:pt x="1" y="716"/>
                    <a:pt x="1" y="813"/>
                    <a:pt x="34" y="879"/>
                  </a:cubicBezTo>
                  <a:lnTo>
                    <a:pt x="456" y="2212"/>
                  </a:lnTo>
                  <a:lnTo>
                    <a:pt x="3383" y="2212"/>
                  </a:lnTo>
                  <a:lnTo>
                    <a:pt x="3806" y="879"/>
                  </a:lnTo>
                  <a:cubicBezTo>
                    <a:pt x="3838" y="813"/>
                    <a:pt x="3838" y="716"/>
                    <a:pt x="3773" y="651"/>
                  </a:cubicBezTo>
                  <a:cubicBezTo>
                    <a:pt x="3708" y="586"/>
                    <a:pt x="3643" y="521"/>
                    <a:pt x="3546" y="521"/>
                  </a:cubicBezTo>
                  <a:lnTo>
                    <a:pt x="2668" y="521"/>
                  </a:lnTo>
                  <a:cubicBezTo>
                    <a:pt x="2570" y="228"/>
                    <a:pt x="2277" y="0"/>
                    <a:pt x="19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9"/>
          <p:cNvSpPr txBox="1"/>
          <p:nvPr/>
        </p:nvSpPr>
        <p:spPr>
          <a:xfrm>
            <a:off x="2716301" y="1419200"/>
            <a:ext cx="1943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a:t>
            </a:r>
            <a:endParaRPr sz="1700">
              <a:latin typeface="Fira Sans Extra Condensed Medium"/>
              <a:ea typeface="Fira Sans Extra Condensed Medium"/>
              <a:cs typeface="Fira Sans Extra Condensed Medium"/>
              <a:sym typeface="Fira Sans Extra Condensed Medium"/>
            </a:endParaRPr>
          </a:p>
        </p:txBody>
      </p:sp>
      <p:sp>
        <p:nvSpPr>
          <p:cNvPr id="290" name="Google Shape;290;p19"/>
          <p:cNvSpPr txBox="1"/>
          <p:nvPr/>
        </p:nvSpPr>
        <p:spPr>
          <a:xfrm>
            <a:off x="2716300" y="1956624"/>
            <a:ext cx="1943100" cy="5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oboto"/>
                <a:ea typeface="Roboto"/>
                <a:cs typeface="Roboto"/>
                <a:sym typeface="Roboto"/>
              </a:rPr>
              <a:t>$</a:t>
            </a:r>
            <a:r>
              <a:rPr lang="en" sz="3600">
                <a:latin typeface="Roboto"/>
                <a:ea typeface="Roboto"/>
                <a:cs typeface="Roboto"/>
                <a:sym typeface="Roboto"/>
              </a:rPr>
              <a:t>2056</a:t>
            </a:r>
            <a:endParaRPr sz="3600">
              <a:latin typeface="Roboto"/>
              <a:ea typeface="Roboto"/>
              <a:cs typeface="Roboto"/>
              <a:sym typeface="Roboto"/>
            </a:endParaRPr>
          </a:p>
        </p:txBody>
      </p:sp>
      <p:sp>
        <p:nvSpPr>
          <p:cNvPr id="291" name="Google Shape;291;p19"/>
          <p:cNvSpPr txBox="1"/>
          <p:nvPr/>
        </p:nvSpPr>
        <p:spPr>
          <a:xfrm>
            <a:off x="4918151" y="1419200"/>
            <a:ext cx="1943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Q3</a:t>
            </a:r>
            <a:endParaRPr sz="1700">
              <a:latin typeface="Fira Sans Extra Condensed Medium"/>
              <a:ea typeface="Fira Sans Extra Condensed Medium"/>
              <a:cs typeface="Fira Sans Extra Condensed Medium"/>
              <a:sym typeface="Fira Sans Extra Condensed Medium"/>
            </a:endParaRPr>
          </a:p>
        </p:txBody>
      </p:sp>
      <p:sp>
        <p:nvSpPr>
          <p:cNvPr id="292" name="Google Shape;292;p19"/>
          <p:cNvSpPr txBox="1"/>
          <p:nvPr/>
        </p:nvSpPr>
        <p:spPr>
          <a:xfrm>
            <a:off x="4918150" y="1956624"/>
            <a:ext cx="1943100" cy="5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oboto"/>
                <a:ea typeface="Roboto"/>
                <a:cs typeface="Roboto"/>
                <a:sym typeface="Roboto"/>
              </a:rPr>
              <a:t>$1334</a:t>
            </a:r>
            <a:endParaRPr sz="3600">
              <a:latin typeface="Roboto"/>
              <a:ea typeface="Roboto"/>
              <a:cs typeface="Roboto"/>
              <a:sym typeface="Roboto"/>
            </a:endParaRPr>
          </a:p>
        </p:txBody>
      </p:sp>
      <p:sp>
        <p:nvSpPr>
          <p:cNvPr id="293" name="Google Shape;293;p19"/>
          <p:cNvSpPr txBox="1"/>
          <p:nvPr/>
        </p:nvSpPr>
        <p:spPr>
          <a:xfrm>
            <a:off x="545601" y="1419200"/>
            <a:ext cx="1943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Q1</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294" name="Google Shape;294;p19"/>
          <p:cNvSpPr txBox="1"/>
          <p:nvPr/>
        </p:nvSpPr>
        <p:spPr>
          <a:xfrm>
            <a:off x="545600" y="1956624"/>
            <a:ext cx="1943100" cy="5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Roboto"/>
                <a:ea typeface="Roboto"/>
                <a:cs typeface="Roboto"/>
                <a:sym typeface="Roboto"/>
              </a:rPr>
              <a:t>$4984</a:t>
            </a:r>
            <a:endParaRPr sz="3600">
              <a:solidFill>
                <a:schemeClr val="lt1"/>
              </a:solidFill>
              <a:latin typeface="Roboto"/>
              <a:ea typeface="Roboto"/>
              <a:cs typeface="Roboto"/>
              <a:sym typeface="Roboto"/>
            </a:endParaRPr>
          </a:p>
        </p:txBody>
      </p:sp>
      <p:grpSp>
        <p:nvGrpSpPr>
          <p:cNvPr id="295" name="Google Shape;295;p19"/>
          <p:cNvGrpSpPr/>
          <p:nvPr/>
        </p:nvGrpSpPr>
        <p:grpSpPr>
          <a:xfrm>
            <a:off x="7210525" y="1416100"/>
            <a:ext cx="1304700" cy="1304700"/>
            <a:chOff x="7210525" y="1416100"/>
            <a:chExt cx="1304700" cy="1304700"/>
          </a:xfrm>
        </p:grpSpPr>
        <p:sp>
          <p:nvSpPr>
            <p:cNvPr id="296" name="Google Shape;296;p19"/>
            <p:cNvSpPr/>
            <p:nvPr/>
          </p:nvSpPr>
          <p:spPr>
            <a:xfrm>
              <a:off x="7210525" y="1416100"/>
              <a:ext cx="1304700" cy="1304700"/>
            </a:xfrm>
            <a:prstGeom prst="blockArc">
              <a:avLst>
                <a:gd fmla="val 2494667" name="adj1"/>
                <a:gd fmla="val 9415806" name="adj2"/>
                <a:gd fmla="val 1116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7210525" y="1416100"/>
              <a:ext cx="1304700" cy="1304700"/>
            </a:xfrm>
            <a:prstGeom prst="blockArc">
              <a:avLst>
                <a:gd fmla="val 9418009" name="adj1"/>
                <a:gd fmla="val 2540902" name="adj2"/>
                <a:gd fmla="val 11136"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9"/>
          <p:cNvSpPr/>
          <p:nvPr/>
        </p:nvSpPr>
        <p:spPr>
          <a:xfrm>
            <a:off x="7140475" y="3058625"/>
            <a:ext cx="201600" cy="20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txBox="1"/>
          <p:nvPr/>
        </p:nvSpPr>
        <p:spPr>
          <a:xfrm>
            <a:off x="7342075" y="3011300"/>
            <a:ext cx="122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75%</a:t>
            </a:r>
            <a:endParaRPr sz="1700">
              <a:latin typeface="Fira Sans Extra Condensed Medium"/>
              <a:ea typeface="Fira Sans Extra Condensed Medium"/>
              <a:cs typeface="Fira Sans Extra Condensed Medium"/>
              <a:sym typeface="Fira Sans Extra Condensed Medium"/>
            </a:endParaRPr>
          </a:p>
        </p:txBody>
      </p:sp>
      <p:sp>
        <p:nvSpPr>
          <p:cNvPr id="300" name="Google Shape;300;p19"/>
          <p:cNvSpPr txBox="1"/>
          <p:nvPr/>
        </p:nvSpPr>
        <p:spPr>
          <a:xfrm>
            <a:off x="7342075" y="3296350"/>
            <a:ext cx="12261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biggest planet</a:t>
            </a:r>
            <a:endParaRPr sz="1200">
              <a:latin typeface="Roboto"/>
              <a:ea typeface="Roboto"/>
              <a:cs typeface="Roboto"/>
              <a:sym typeface="Roboto"/>
            </a:endParaRPr>
          </a:p>
        </p:txBody>
      </p:sp>
      <p:sp>
        <p:nvSpPr>
          <p:cNvPr id="301" name="Google Shape;301;p19"/>
          <p:cNvSpPr/>
          <p:nvPr/>
        </p:nvSpPr>
        <p:spPr>
          <a:xfrm>
            <a:off x="7140475" y="3919400"/>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txBox="1"/>
          <p:nvPr/>
        </p:nvSpPr>
        <p:spPr>
          <a:xfrm>
            <a:off x="7342075" y="3872075"/>
            <a:ext cx="122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25%</a:t>
            </a:r>
            <a:endParaRPr sz="1700">
              <a:latin typeface="Fira Sans Extra Condensed Medium"/>
              <a:ea typeface="Fira Sans Extra Condensed Medium"/>
              <a:cs typeface="Fira Sans Extra Condensed Medium"/>
              <a:sym typeface="Fira Sans Extra Condensed Medium"/>
            </a:endParaRPr>
          </a:p>
        </p:txBody>
      </p:sp>
      <p:sp>
        <p:nvSpPr>
          <p:cNvPr id="303" name="Google Shape;303;p19"/>
          <p:cNvSpPr txBox="1"/>
          <p:nvPr/>
        </p:nvSpPr>
        <p:spPr>
          <a:xfrm>
            <a:off x="7342075" y="4157125"/>
            <a:ext cx="12261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 is made of ice</a:t>
            </a:r>
            <a:endParaRPr sz="1200">
              <a:latin typeface="Roboto"/>
              <a:ea typeface="Roboto"/>
              <a:cs typeface="Roboto"/>
              <a:sym typeface="Roboto"/>
            </a:endParaRPr>
          </a:p>
        </p:txBody>
      </p:sp>
      <p:sp>
        <p:nvSpPr>
          <p:cNvPr id="304" name="Google Shape;304;p19"/>
          <p:cNvSpPr txBox="1"/>
          <p:nvPr/>
        </p:nvSpPr>
        <p:spPr>
          <a:xfrm>
            <a:off x="545600" y="3175725"/>
            <a:ext cx="2723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Last Quarter's Analysis</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305" name="Google Shape;305;p19"/>
          <p:cNvSpPr/>
          <p:nvPr/>
        </p:nvSpPr>
        <p:spPr>
          <a:xfrm>
            <a:off x="5761774" y="3561250"/>
            <a:ext cx="188400" cy="20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5761774" y="3913038"/>
            <a:ext cx="1884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txBox="1"/>
          <p:nvPr/>
        </p:nvSpPr>
        <p:spPr>
          <a:xfrm>
            <a:off x="5950316" y="3551838"/>
            <a:ext cx="8925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Q1</a:t>
            </a:r>
            <a:endParaRPr>
              <a:latin typeface="Roboto"/>
              <a:ea typeface="Roboto"/>
              <a:cs typeface="Roboto"/>
              <a:sym typeface="Roboto"/>
            </a:endParaRPr>
          </a:p>
        </p:txBody>
      </p:sp>
      <p:sp>
        <p:nvSpPr>
          <p:cNvPr id="308" name="Google Shape;308;p19"/>
          <p:cNvSpPr txBox="1"/>
          <p:nvPr/>
        </p:nvSpPr>
        <p:spPr>
          <a:xfrm>
            <a:off x="5950316" y="3909283"/>
            <a:ext cx="8925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Q2</a:t>
            </a:r>
            <a:endParaRPr>
              <a:latin typeface="Roboto"/>
              <a:ea typeface="Roboto"/>
              <a:cs typeface="Roboto"/>
              <a:sym typeface="Roboto"/>
            </a:endParaRPr>
          </a:p>
        </p:txBody>
      </p:sp>
      <p:sp>
        <p:nvSpPr>
          <p:cNvPr id="309" name="Google Shape;309;p19"/>
          <p:cNvSpPr/>
          <p:nvPr/>
        </p:nvSpPr>
        <p:spPr>
          <a:xfrm>
            <a:off x="348494" y="3336259"/>
            <a:ext cx="8357" cy="8869"/>
          </a:xfrm>
          <a:custGeom>
            <a:rect b="b" l="l" r="r" t="t"/>
            <a:pathLst>
              <a:path extrusionOk="0" h="277" w="261">
                <a:moveTo>
                  <a:pt x="130" y="0"/>
                </a:moveTo>
                <a:cubicBezTo>
                  <a:pt x="98" y="0"/>
                  <a:pt x="65" y="17"/>
                  <a:pt x="33" y="49"/>
                </a:cubicBezTo>
                <a:cubicBezTo>
                  <a:pt x="0" y="82"/>
                  <a:pt x="0" y="114"/>
                  <a:pt x="0" y="147"/>
                </a:cubicBezTo>
                <a:cubicBezTo>
                  <a:pt x="0" y="179"/>
                  <a:pt x="0" y="212"/>
                  <a:pt x="33" y="244"/>
                </a:cubicBezTo>
                <a:cubicBezTo>
                  <a:pt x="65" y="277"/>
                  <a:pt x="98" y="277"/>
                  <a:pt x="130" y="277"/>
                </a:cubicBezTo>
                <a:cubicBezTo>
                  <a:pt x="163" y="277"/>
                  <a:pt x="195" y="277"/>
                  <a:pt x="228" y="244"/>
                </a:cubicBezTo>
                <a:cubicBezTo>
                  <a:pt x="228" y="212"/>
                  <a:pt x="260" y="179"/>
                  <a:pt x="260" y="147"/>
                </a:cubicBezTo>
                <a:cubicBezTo>
                  <a:pt x="260" y="114"/>
                  <a:pt x="260" y="82"/>
                  <a:pt x="228" y="49"/>
                </a:cubicBezTo>
                <a:cubicBezTo>
                  <a:pt x="195" y="17"/>
                  <a:pt x="163" y="0"/>
                  <a:pt x="130"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348494" y="3559067"/>
            <a:ext cx="8357" cy="8869"/>
          </a:xfrm>
          <a:custGeom>
            <a:rect b="b" l="l" r="r" t="t"/>
            <a:pathLst>
              <a:path extrusionOk="0" h="277" w="261">
                <a:moveTo>
                  <a:pt x="130" y="1"/>
                </a:moveTo>
                <a:cubicBezTo>
                  <a:pt x="98" y="1"/>
                  <a:pt x="65" y="17"/>
                  <a:pt x="33" y="49"/>
                </a:cubicBezTo>
                <a:cubicBezTo>
                  <a:pt x="0" y="82"/>
                  <a:pt x="0" y="114"/>
                  <a:pt x="0" y="147"/>
                </a:cubicBezTo>
                <a:cubicBezTo>
                  <a:pt x="0" y="179"/>
                  <a:pt x="0" y="212"/>
                  <a:pt x="33" y="244"/>
                </a:cubicBezTo>
                <a:cubicBezTo>
                  <a:pt x="33" y="244"/>
                  <a:pt x="65" y="244"/>
                  <a:pt x="65" y="277"/>
                </a:cubicBezTo>
                <a:lnTo>
                  <a:pt x="130" y="277"/>
                </a:lnTo>
                <a:cubicBezTo>
                  <a:pt x="163" y="277"/>
                  <a:pt x="195" y="244"/>
                  <a:pt x="228" y="244"/>
                </a:cubicBezTo>
                <a:cubicBezTo>
                  <a:pt x="228" y="212"/>
                  <a:pt x="228" y="212"/>
                  <a:pt x="228" y="179"/>
                </a:cubicBezTo>
                <a:cubicBezTo>
                  <a:pt x="260" y="179"/>
                  <a:pt x="260" y="147"/>
                  <a:pt x="260" y="147"/>
                </a:cubicBezTo>
                <a:cubicBezTo>
                  <a:pt x="260" y="82"/>
                  <a:pt x="260" y="49"/>
                  <a:pt x="228" y="49"/>
                </a:cubicBezTo>
                <a:cubicBezTo>
                  <a:pt x="195" y="17"/>
                  <a:pt x="163" y="1"/>
                  <a:pt x="130"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348494" y="3781875"/>
            <a:ext cx="8357" cy="8901"/>
          </a:xfrm>
          <a:custGeom>
            <a:rect b="b" l="l" r="r" t="t"/>
            <a:pathLst>
              <a:path extrusionOk="0" h="278" w="261">
                <a:moveTo>
                  <a:pt x="130" y="1"/>
                </a:moveTo>
                <a:cubicBezTo>
                  <a:pt x="98" y="1"/>
                  <a:pt x="65" y="17"/>
                  <a:pt x="33" y="50"/>
                </a:cubicBezTo>
                <a:cubicBezTo>
                  <a:pt x="0" y="82"/>
                  <a:pt x="0" y="115"/>
                  <a:pt x="0" y="147"/>
                </a:cubicBezTo>
                <a:cubicBezTo>
                  <a:pt x="0" y="180"/>
                  <a:pt x="0" y="212"/>
                  <a:pt x="33" y="245"/>
                </a:cubicBezTo>
                <a:cubicBezTo>
                  <a:pt x="65" y="245"/>
                  <a:pt x="98" y="277"/>
                  <a:pt x="130" y="277"/>
                </a:cubicBezTo>
                <a:cubicBezTo>
                  <a:pt x="163" y="277"/>
                  <a:pt x="195" y="245"/>
                  <a:pt x="228" y="245"/>
                </a:cubicBezTo>
                <a:cubicBezTo>
                  <a:pt x="260" y="212"/>
                  <a:pt x="260" y="180"/>
                  <a:pt x="260" y="147"/>
                </a:cubicBezTo>
                <a:cubicBezTo>
                  <a:pt x="260" y="115"/>
                  <a:pt x="260" y="115"/>
                  <a:pt x="260" y="82"/>
                </a:cubicBezTo>
                <a:cubicBezTo>
                  <a:pt x="228" y="50"/>
                  <a:pt x="228" y="50"/>
                  <a:pt x="228" y="50"/>
                </a:cubicBezTo>
                <a:cubicBezTo>
                  <a:pt x="195" y="17"/>
                  <a:pt x="163" y="1"/>
                  <a:pt x="130"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348494" y="4004684"/>
            <a:ext cx="8357" cy="8901"/>
          </a:xfrm>
          <a:custGeom>
            <a:rect b="b" l="l" r="r" t="t"/>
            <a:pathLst>
              <a:path extrusionOk="0" h="278" w="261">
                <a:moveTo>
                  <a:pt x="130" y="1"/>
                </a:moveTo>
                <a:cubicBezTo>
                  <a:pt x="98" y="1"/>
                  <a:pt x="65" y="17"/>
                  <a:pt x="33" y="50"/>
                </a:cubicBezTo>
                <a:cubicBezTo>
                  <a:pt x="0" y="82"/>
                  <a:pt x="0" y="115"/>
                  <a:pt x="0" y="147"/>
                </a:cubicBezTo>
                <a:cubicBezTo>
                  <a:pt x="0" y="147"/>
                  <a:pt x="0" y="180"/>
                  <a:pt x="0" y="180"/>
                </a:cubicBezTo>
                <a:cubicBezTo>
                  <a:pt x="0" y="212"/>
                  <a:pt x="0" y="212"/>
                  <a:pt x="33" y="245"/>
                </a:cubicBezTo>
                <a:cubicBezTo>
                  <a:pt x="65" y="245"/>
                  <a:pt x="98" y="277"/>
                  <a:pt x="130" y="277"/>
                </a:cubicBezTo>
                <a:cubicBezTo>
                  <a:pt x="163" y="277"/>
                  <a:pt x="195" y="245"/>
                  <a:pt x="228" y="245"/>
                </a:cubicBezTo>
                <a:cubicBezTo>
                  <a:pt x="228" y="212"/>
                  <a:pt x="228" y="212"/>
                  <a:pt x="228" y="180"/>
                </a:cubicBezTo>
                <a:cubicBezTo>
                  <a:pt x="260" y="180"/>
                  <a:pt x="260" y="147"/>
                  <a:pt x="260" y="147"/>
                </a:cubicBezTo>
                <a:cubicBezTo>
                  <a:pt x="260" y="82"/>
                  <a:pt x="260" y="82"/>
                  <a:pt x="228" y="50"/>
                </a:cubicBezTo>
                <a:cubicBezTo>
                  <a:pt x="195" y="17"/>
                  <a:pt x="163" y="1"/>
                  <a:pt x="130"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348494" y="4227268"/>
            <a:ext cx="8357" cy="9125"/>
          </a:xfrm>
          <a:custGeom>
            <a:rect b="b" l="l" r="r" t="t"/>
            <a:pathLst>
              <a:path extrusionOk="0" h="285" w="261">
                <a:moveTo>
                  <a:pt x="98" y="0"/>
                </a:moveTo>
                <a:cubicBezTo>
                  <a:pt x="73" y="0"/>
                  <a:pt x="49" y="8"/>
                  <a:pt x="33" y="24"/>
                </a:cubicBezTo>
                <a:cubicBezTo>
                  <a:pt x="0" y="57"/>
                  <a:pt x="0" y="89"/>
                  <a:pt x="0" y="154"/>
                </a:cubicBezTo>
                <a:cubicBezTo>
                  <a:pt x="0" y="187"/>
                  <a:pt x="0" y="220"/>
                  <a:pt x="33" y="252"/>
                </a:cubicBezTo>
                <a:cubicBezTo>
                  <a:pt x="65" y="252"/>
                  <a:pt x="98" y="285"/>
                  <a:pt x="130" y="285"/>
                </a:cubicBezTo>
                <a:cubicBezTo>
                  <a:pt x="130" y="285"/>
                  <a:pt x="163" y="252"/>
                  <a:pt x="163" y="252"/>
                </a:cubicBezTo>
                <a:lnTo>
                  <a:pt x="228" y="252"/>
                </a:lnTo>
                <a:cubicBezTo>
                  <a:pt x="228" y="220"/>
                  <a:pt x="260" y="187"/>
                  <a:pt x="260" y="154"/>
                </a:cubicBezTo>
                <a:cubicBezTo>
                  <a:pt x="260" y="89"/>
                  <a:pt x="260" y="57"/>
                  <a:pt x="228" y="24"/>
                </a:cubicBezTo>
                <a:lnTo>
                  <a:pt x="163" y="24"/>
                </a:lnTo>
                <a:cubicBezTo>
                  <a:pt x="147" y="8"/>
                  <a:pt x="122" y="0"/>
                  <a:pt x="9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348494" y="4450077"/>
            <a:ext cx="8357" cy="9125"/>
          </a:xfrm>
          <a:custGeom>
            <a:rect b="b" l="l" r="r" t="t"/>
            <a:pathLst>
              <a:path extrusionOk="0" h="285" w="261">
                <a:moveTo>
                  <a:pt x="130" y="0"/>
                </a:moveTo>
                <a:cubicBezTo>
                  <a:pt x="98" y="0"/>
                  <a:pt x="65" y="8"/>
                  <a:pt x="33" y="25"/>
                </a:cubicBezTo>
                <a:cubicBezTo>
                  <a:pt x="33" y="57"/>
                  <a:pt x="0" y="57"/>
                  <a:pt x="0" y="90"/>
                </a:cubicBezTo>
                <a:cubicBezTo>
                  <a:pt x="0" y="90"/>
                  <a:pt x="0" y="122"/>
                  <a:pt x="0" y="122"/>
                </a:cubicBezTo>
                <a:cubicBezTo>
                  <a:pt x="0" y="187"/>
                  <a:pt x="0" y="220"/>
                  <a:pt x="33" y="220"/>
                </a:cubicBezTo>
                <a:cubicBezTo>
                  <a:pt x="65" y="252"/>
                  <a:pt x="98" y="285"/>
                  <a:pt x="130" y="285"/>
                </a:cubicBezTo>
                <a:cubicBezTo>
                  <a:pt x="163" y="285"/>
                  <a:pt x="195" y="252"/>
                  <a:pt x="228" y="220"/>
                </a:cubicBezTo>
                <a:cubicBezTo>
                  <a:pt x="260" y="187"/>
                  <a:pt x="260" y="155"/>
                  <a:pt x="260" y="122"/>
                </a:cubicBezTo>
                <a:cubicBezTo>
                  <a:pt x="260" y="122"/>
                  <a:pt x="260" y="90"/>
                  <a:pt x="260" y="90"/>
                </a:cubicBezTo>
                <a:cubicBezTo>
                  <a:pt x="228" y="57"/>
                  <a:pt x="228" y="57"/>
                  <a:pt x="228" y="25"/>
                </a:cubicBezTo>
                <a:cubicBezTo>
                  <a:pt x="195" y="8"/>
                  <a:pt x="163" y="0"/>
                  <a:pt x="130"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5761774" y="4264813"/>
            <a:ext cx="188400" cy="20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txBox="1"/>
          <p:nvPr/>
        </p:nvSpPr>
        <p:spPr>
          <a:xfrm>
            <a:off x="5950316" y="4261058"/>
            <a:ext cx="8925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Q3</a:t>
            </a:r>
            <a:endParaRPr>
              <a:latin typeface="Roboto"/>
              <a:ea typeface="Roboto"/>
              <a:cs typeface="Roboto"/>
              <a:sym typeface="Roboto"/>
            </a:endParaRPr>
          </a:p>
        </p:txBody>
      </p:sp>
      <p:pic>
        <p:nvPicPr>
          <p:cNvPr id="317" name="Google Shape;317;p19">
            <a:hlinkClick r:id="rId3"/>
          </p:cNvPr>
          <p:cNvPicPr preferRelativeResize="0"/>
          <p:nvPr/>
        </p:nvPicPr>
        <p:blipFill>
          <a:blip r:embed="rId4">
            <a:alphaModFix/>
          </a:blip>
          <a:stretch>
            <a:fillRect/>
          </a:stretch>
        </p:blipFill>
        <p:spPr>
          <a:xfrm>
            <a:off x="621800" y="3436425"/>
            <a:ext cx="4995025" cy="1273227"/>
          </a:xfrm>
          <a:prstGeom prst="rect">
            <a:avLst/>
          </a:prstGeom>
          <a:noFill/>
          <a:ln>
            <a:noFill/>
          </a:ln>
        </p:spPr>
      </p:pic>
      <p:grpSp>
        <p:nvGrpSpPr>
          <p:cNvPr id="318" name="Google Shape;318;p19"/>
          <p:cNvGrpSpPr/>
          <p:nvPr/>
        </p:nvGrpSpPr>
        <p:grpSpPr>
          <a:xfrm>
            <a:off x="4210209" y="1383433"/>
            <a:ext cx="298401" cy="297382"/>
            <a:chOff x="2034285" y="1383808"/>
            <a:chExt cx="298401" cy="297382"/>
          </a:xfrm>
        </p:grpSpPr>
        <p:sp>
          <p:nvSpPr>
            <p:cNvPr id="319" name="Google Shape;319;p19"/>
            <p:cNvSpPr/>
            <p:nvPr/>
          </p:nvSpPr>
          <p:spPr>
            <a:xfrm>
              <a:off x="2034285" y="1471147"/>
              <a:ext cx="188207" cy="210043"/>
            </a:xfrm>
            <a:custGeom>
              <a:rect b="b" l="l" r="r" t="t"/>
              <a:pathLst>
                <a:path extrusionOk="0" h="6570" w="5887">
                  <a:moveTo>
                    <a:pt x="3578" y="1659"/>
                  </a:moveTo>
                  <a:cubicBezTo>
                    <a:pt x="3708" y="1659"/>
                    <a:pt x="3838" y="1789"/>
                    <a:pt x="3838" y="1919"/>
                  </a:cubicBezTo>
                  <a:lnTo>
                    <a:pt x="3838" y="2342"/>
                  </a:lnTo>
                  <a:cubicBezTo>
                    <a:pt x="4163" y="2439"/>
                    <a:pt x="4391" y="2732"/>
                    <a:pt x="4391" y="3089"/>
                  </a:cubicBezTo>
                  <a:cubicBezTo>
                    <a:pt x="4391" y="3252"/>
                    <a:pt x="4261" y="3382"/>
                    <a:pt x="4130" y="3382"/>
                  </a:cubicBezTo>
                  <a:cubicBezTo>
                    <a:pt x="3968" y="3382"/>
                    <a:pt x="3838" y="3252"/>
                    <a:pt x="3838" y="3089"/>
                  </a:cubicBezTo>
                  <a:cubicBezTo>
                    <a:pt x="3838" y="2959"/>
                    <a:pt x="3708" y="2829"/>
                    <a:pt x="3578" y="2829"/>
                  </a:cubicBezTo>
                  <a:cubicBezTo>
                    <a:pt x="3415" y="2829"/>
                    <a:pt x="3285" y="2959"/>
                    <a:pt x="3285" y="3089"/>
                  </a:cubicBezTo>
                  <a:cubicBezTo>
                    <a:pt x="3285" y="3252"/>
                    <a:pt x="3415" y="3382"/>
                    <a:pt x="3578" y="3382"/>
                  </a:cubicBezTo>
                  <a:cubicBezTo>
                    <a:pt x="4033" y="3382"/>
                    <a:pt x="4391" y="3740"/>
                    <a:pt x="4391" y="4195"/>
                  </a:cubicBezTo>
                  <a:cubicBezTo>
                    <a:pt x="4391" y="4553"/>
                    <a:pt x="4163" y="4846"/>
                    <a:pt x="3838" y="4943"/>
                  </a:cubicBezTo>
                  <a:lnTo>
                    <a:pt x="3838" y="5203"/>
                  </a:lnTo>
                  <a:cubicBezTo>
                    <a:pt x="3838" y="5366"/>
                    <a:pt x="3708" y="5463"/>
                    <a:pt x="3578" y="5463"/>
                  </a:cubicBezTo>
                  <a:cubicBezTo>
                    <a:pt x="3415" y="5463"/>
                    <a:pt x="3285" y="5366"/>
                    <a:pt x="3285" y="5203"/>
                  </a:cubicBezTo>
                  <a:lnTo>
                    <a:pt x="3285" y="4943"/>
                  </a:lnTo>
                  <a:cubicBezTo>
                    <a:pt x="2992" y="4846"/>
                    <a:pt x="2765" y="4553"/>
                    <a:pt x="2765" y="4195"/>
                  </a:cubicBezTo>
                  <a:cubicBezTo>
                    <a:pt x="2765" y="4033"/>
                    <a:pt x="2862" y="3902"/>
                    <a:pt x="3025" y="3902"/>
                  </a:cubicBezTo>
                  <a:cubicBezTo>
                    <a:pt x="3187" y="3902"/>
                    <a:pt x="3285" y="4033"/>
                    <a:pt x="3285" y="4195"/>
                  </a:cubicBezTo>
                  <a:cubicBezTo>
                    <a:pt x="3285" y="4325"/>
                    <a:pt x="3415" y="4455"/>
                    <a:pt x="3578" y="4455"/>
                  </a:cubicBezTo>
                  <a:cubicBezTo>
                    <a:pt x="3708" y="4455"/>
                    <a:pt x="3838" y="4325"/>
                    <a:pt x="3838" y="4195"/>
                  </a:cubicBezTo>
                  <a:cubicBezTo>
                    <a:pt x="3838" y="4033"/>
                    <a:pt x="3708" y="3902"/>
                    <a:pt x="3578" y="3902"/>
                  </a:cubicBezTo>
                  <a:cubicBezTo>
                    <a:pt x="3122" y="3902"/>
                    <a:pt x="2765" y="3545"/>
                    <a:pt x="2765" y="3089"/>
                  </a:cubicBezTo>
                  <a:cubicBezTo>
                    <a:pt x="2765" y="2732"/>
                    <a:pt x="2992" y="2439"/>
                    <a:pt x="3285" y="2342"/>
                  </a:cubicBezTo>
                  <a:lnTo>
                    <a:pt x="3285" y="1919"/>
                  </a:lnTo>
                  <a:cubicBezTo>
                    <a:pt x="3285" y="1789"/>
                    <a:pt x="3415" y="1659"/>
                    <a:pt x="3578" y="1659"/>
                  </a:cubicBezTo>
                  <a:close/>
                  <a:moveTo>
                    <a:pt x="2212" y="0"/>
                  </a:moveTo>
                  <a:cubicBezTo>
                    <a:pt x="1919" y="0"/>
                    <a:pt x="1659" y="260"/>
                    <a:pt x="1659" y="553"/>
                  </a:cubicBezTo>
                  <a:cubicBezTo>
                    <a:pt x="1659" y="683"/>
                    <a:pt x="1724" y="781"/>
                    <a:pt x="1789" y="878"/>
                  </a:cubicBezTo>
                  <a:cubicBezTo>
                    <a:pt x="748" y="1561"/>
                    <a:pt x="0" y="2797"/>
                    <a:pt x="0" y="4098"/>
                  </a:cubicBezTo>
                  <a:cubicBezTo>
                    <a:pt x="0" y="6309"/>
                    <a:pt x="2049" y="6569"/>
                    <a:pt x="3578" y="6569"/>
                  </a:cubicBezTo>
                  <a:cubicBezTo>
                    <a:pt x="4391" y="6569"/>
                    <a:pt x="5009" y="6504"/>
                    <a:pt x="5496" y="6341"/>
                  </a:cubicBezTo>
                  <a:cubicBezTo>
                    <a:pt x="5496" y="6276"/>
                    <a:pt x="5496" y="6211"/>
                    <a:pt x="5496" y="6146"/>
                  </a:cubicBezTo>
                  <a:cubicBezTo>
                    <a:pt x="5496" y="5886"/>
                    <a:pt x="5594" y="5659"/>
                    <a:pt x="5756" y="5463"/>
                  </a:cubicBezTo>
                  <a:cubicBezTo>
                    <a:pt x="5594" y="5301"/>
                    <a:pt x="5496" y="5041"/>
                    <a:pt x="5496" y="4781"/>
                  </a:cubicBezTo>
                  <a:cubicBezTo>
                    <a:pt x="5496" y="4520"/>
                    <a:pt x="5594" y="4293"/>
                    <a:pt x="5756" y="4098"/>
                  </a:cubicBezTo>
                  <a:cubicBezTo>
                    <a:pt x="5594" y="3935"/>
                    <a:pt x="5496" y="3675"/>
                    <a:pt x="5496" y="3415"/>
                  </a:cubicBezTo>
                  <a:cubicBezTo>
                    <a:pt x="5496" y="3155"/>
                    <a:pt x="5594" y="2927"/>
                    <a:pt x="5756" y="2732"/>
                  </a:cubicBezTo>
                  <a:cubicBezTo>
                    <a:pt x="5594" y="2569"/>
                    <a:pt x="5496" y="2309"/>
                    <a:pt x="5496" y="2049"/>
                  </a:cubicBezTo>
                  <a:cubicBezTo>
                    <a:pt x="5496" y="1724"/>
                    <a:pt x="5626" y="1464"/>
                    <a:pt x="5887" y="1301"/>
                  </a:cubicBezTo>
                  <a:cubicBezTo>
                    <a:pt x="5724" y="1138"/>
                    <a:pt x="5529" y="1008"/>
                    <a:pt x="5366" y="878"/>
                  </a:cubicBezTo>
                  <a:cubicBezTo>
                    <a:pt x="5431" y="781"/>
                    <a:pt x="5496" y="683"/>
                    <a:pt x="5496" y="553"/>
                  </a:cubicBezTo>
                  <a:cubicBezTo>
                    <a:pt x="5496" y="260"/>
                    <a:pt x="5236" y="0"/>
                    <a:pt x="49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0" name="Google Shape;320;p19"/>
            <p:cNvSpPr/>
            <p:nvPr/>
          </p:nvSpPr>
          <p:spPr>
            <a:xfrm>
              <a:off x="2226609" y="1655159"/>
              <a:ext cx="106076" cy="26024"/>
            </a:xfrm>
            <a:custGeom>
              <a:rect b="b" l="l" r="r" t="t"/>
              <a:pathLst>
                <a:path extrusionOk="0" h="814" w="3318">
                  <a:moveTo>
                    <a:pt x="423" y="0"/>
                  </a:moveTo>
                  <a:cubicBezTo>
                    <a:pt x="196" y="0"/>
                    <a:pt x="1" y="163"/>
                    <a:pt x="1" y="390"/>
                  </a:cubicBezTo>
                  <a:cubicBezTo>
                    <a:pt x="1" y="618"/>
                    <a:pt x="196" y="813"/>
                    <a:pt x="423" y="813"/>
                  </a:cubicBezTo>
                  <a:lnTo>
                    <a:pt x="2895" y="813"/>
                  </a:lnTo>
                  <a:cubicBezTo>
                    <a:pt x="3123" y="813"/>
                    <a:pt x="3318" y="618"/>
                    <a:pt x="3318" y="390"/>
                  </a:cubicBezTo>
                  <a:cubicBezTo>
                    <a:pt x="3318" y="163"/>
                    <a:pt x="3123" y="0"/>
                    <a:pt x="28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1" name="Google Shape;321;p19"/>
            <p:cNvSpPr/>
            <p:nvPr/>
          </p:nvSpPr>
          <p:spPr>
            <a:xfrm>
              <a:off x="2226609" y="1611490"/>
              <a:ext cx="106076" cy="26024"/>
            </a:xfrm>
            <a:custGeom>
              <a:rect b="b" l="l" r="r" t="t"/>
              <a:pathLst>
                <a:path extrusionOk="0" h="814" w="3318">
                  <a:moveTo>
                    <a:pt x="423" y="0"/>
                  </a:moveTo>
                  <a:cubicBezTo>
                    <a:pt x="196" y="0"/>
                    <a:pt x="1" y="163"/>
                    <a:pt x="1" y="391"/>
                  </a:cubicBezTo>
                  <a:cubicBezTo>
                    <a:pt x="1" y="618"/>
                    <a:pt x="196" y="813"/>
                    <a:pt x="423" y="813"/>
                  </a:cubicBezTo>
                  <a:lnTo>
                    <a:pt x="2895" y="813"/>
                  </a:lnTo>
                  <a:cubicBezTo>
                    <a:pt x="3123" y="813"/>
                    <a:pt x="3318" y="618"/>
                    <a:pt x="3318" y="391"/>
                  </a:cubicBezTo>
                  <a:cubicBezTo>
                    <a:pt x="3318" y="163"/>
                    <a:pt x="3123" y="0"/>
                    <a:pt x="28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2" name="Google Shape;322;p19"/>
            <p:cNvSpPr/>
            <p:nvPr/>
          </p:nvSpPr>
          <p:spPr>
            <a:xfrm>
              <a:off x="2226609" y="1567821"/>
              <a:ext cx="106076" cy="26024"/>
            </a:xfrm>
            <a:custGeom>
              <a:rect b="b" l="l" r="r" t="t"/>
              <a:pathLst>
                <a:path extrusionOk="0" h="814" w="3318">
                  <a:moveTo>
                    <a:pt x="423" y="0"/>
                  </a:moveTo>
                  <a:cubicBezTo>
                    <a:pt x="196" y="0"/>
                    <a:pt x="1" y="163"/>
                    <a:pt x="1" y="391"/>
                  </a:cubicBezTo>
                  <a:cubicBezTo>
                    <a:pt x="1" y="618"/>
                    <a:pt x="196" y="813"/>
                    <a:pt x="423" y="813"/>
                  </a:cubicBezTo>
                  <a:lnTo>
                    <a:pt x="2895" y="813"/>
                  </a:lnTo>
                  <a:cubicBezTo>
                    <a:pt x="3123" y="813"/>
                    <a:pt x="3318" y="618"/>
                    <a:pt x="3318" y="391"/>
                  </a:cubicBezTo>
                  <a:cubicBezTo>
                    <a:pt x="3318" y="163"/>
                    <a:pt x="3123" y="0"/>
                    <a:pt x="28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3" name="Google Shape;323;p19"/>
            <p:cNvSpPr/>
            <p:nvPr/>
          </p:nvSpPr>
          <p:spPr>
            <a:xfrm>
              <a:off x="2226609" y="1524151"/>
              <a:ext cx="106076" cy="26024"/>
            </a:xfrm>
            <a:custGeom>
              <a:rect b="b" l="l" r="r" t="t"/>
              <a:pathLst>
                <a:path extrusionOk="0" h="814" w="3318">
                  <a:moveTo>
                    <a:pt x="423" y="1"/>
                  </a:moveTo>
                  <a:cubicBezTo>
                    <a:pt x="196" y="1"/>
                    <a:pt x="1" y="163"/>
                    <a:pt x="1" y="391"/>
                  </a:cubicBezTo>
                  <a:cubicBezTo>
                    <a:pt x="1" y="619"/>
                    <a:pt x="196" y="814"/>
                    <a:pt x="423" y="814"/>
                  </a:cubicBezTo>
                  <a:lnTo>
                    <a:pt x="2895" y="814"/>
                  </a:lnTo>
                  <a:cubicBezTo>
                    <a:pt x="3123" y="814"/>
                    <a:pt x="3318" y="619"/>
                    <a:pt x="3318" y="391"/>
                  </a:cubicBezTo>
                  <a:cubicBezTo>
                    <a:pt x="3318" y="196"/>
                    <a:pt x="3123" y="1"/>
                    <a:pt x="2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4" name="Google Shape;324;p19"/>
            <p:cNvSpPr/>
            <p:nvPr/>
          </p:nvSpPr>
          <p:spPr>
            <a:xfrm>
              <a:off x="2087289" y="1383808"/>
              <a:ext cx="122733" cy="70718"/>
            </a:xfrm>
            <a:custGeom>
              <a:rect b="b" l="l" r="r" t="t"/>
              <a:pathLst>
                <a:path extrusionOk="0" h="2212" w="3839">
                  <a:moveTo>
                    <a:pt x="1920" y="0"/>
                  </a:moveTo>
                  <a:cubicBezTo>
                    <a:pt x="1562" y="0"/>
                    <a:pt x="1269" y="228"/>
                    <a:pt x="1139" y="521"/>
                  </a:cubicBezTo>
                  <a:lnTo>
                    <a:pt x="261" y="521"/>
                  </a:lnTo>
                  <a:cubicBezTo>
                    <a:pt x="196" y="521"/>
                    <a:pt x="99" y="586"/>
                    <a:pt x="66" y="651"/>
                  </a:cubicBezTo>
                  <a:cubicBezTo>
                    <a:pt x="1" y="716"/>
                    <a:pt x="1" y="813"/>
                    <a:pt x="34" y="879"/>
                  </a:cubicBezTo>
                  <a:lnTo>
                    <a:pt x="456" y="2212"/>
                  </a:lnTo>
                  <a:lnTo>
                    <a:pt x="3383" y="2212"/>
                  </a:lnTo>
                  <a:lnTo>
                    <a:pt x="3806" y="879"/>
                  </a:lnTo>
                  <a:cubicBezTo>
                    <a:pt x="3838" y="813"/>
                    <a:pt x="3838" y="716"/>
                    <a:pt x="3773" y="651"/>
                  </a:cubicBezTo>
                  <a:cubicBezTo>
                    <a:pt x="3708" y="586"/>
                    <a:pt x="3643" y="521"/>
                    <a:pt x="3546" y="521"/>
                  </a:cubicBezTo>
                  <a:lnTo>
                    <a:pt x="2668" y="521"/>
                  </a:lnTo>
                  <a:cubicBezTo>
                    <a:pt x="2570" y="228"/>
                    <a:pt x="2277" y="0"/>
                    <a:pt x="19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325" name="Google Shape;325;p19"/>
          <p:cNvGrpSpPr/>
          <p:nvPr/>
        </p:nvGrpSpPr>
        <p:grpSpPr>
          <a:xfrm>
            <a:off x="6387161" y="1383433"/>
            <a:ext cx="298401" cy="297382"/>
            <a:chOff x="2034285" y="1383808"/>
            <a:chExt cx="298401" cy="297382"/>
          </a:xfrm>
        </p:grpSpPr>
        <p:sp>
          <p:nvSpPr>
            <p:cNvPr id="326" name="Google Shape;326;p19"/>
            <p:cNvSpPr/>
            <p:nvPr/>
          </p:nvSpPr>
          <p:spPr>
            <a:xfrm>
              <a:off x="2034285" y="1471147"/>
              <a:ext cx="188207" cy="210043"/>
            </a:xfrm>
            <a:custGeom>
              <a:rect b="b" l="l" r="r" t="t"/>
              <a:pathLst>
                <a:path extrusionOk="0" h="6570" w="5887">
                  <a:moveTo>
                    <a:pt x="3578" y="1659"/>
                  </a:moveTo>
                  <a:cubicBezTo>
                    <a:pt x="3708" y="1659"/>
                    <a:pt x="3838" y="1789"/>
                    <a:pt x="3838" y="1919"/>
                  </a:cubicBezTo>
                  <a:lnTo>
                    <a:pt x="3838" y="2342"/>
                  </a:lnTo>
                  <a:cubicBezTo>
                    <a:pt x="4163" y="2439"/>
                    <a:pt x="4391" y="2732"/>
                    <a:pt x="4391" y="3089"/>
                  </a:cubicBezTo>
                  <a:cubicBezTo>
                    <a:pt x="4391" y="3252"/>
                    <a:pt x="4261" y="3382"/>
                    <a:pt x="4130" y="3382"/>
                  </a:cubicBezTo>
                  <a:cubicBezTo>
                    <a:pt x="3968" y="3382"/>
                    <a:pt x="3838" y="3252"/>
                    <a:pt x="3838" y="3089"/>
                  </a:cubicBezTo>
                  <a:cubicBezTo>
                    <a:pt x="3838" y="2959"/>
                    <a:pt x="3708" y="2829"/>
                    <a:pt x="3578" y="2829"/>
                  </a:cubicBezTo>
                  <a:cubicBezTo>
                    <a:pt x="3415" y="2829"/>
                    <a:pt x="3285" y="2959"/>
                    <a:pt x="3285" y="3089"/>
                  </a:cubicBezTo>
                  <a:cubicBezTo>
                    <a:pt x="3285" y="3252"/>
                    <a:pt x="3415" y="3382"/>
                    <a:pt x="3578" y="3382"/>
                  </a:cubicBezTo>
                  <a:cubicBezTo>
                    <a:pt x="4033" y="3382"/>
                    <a:pt x="4391" y="3740"/>
                    <a:pt x="4391" y="4195"/>
                  </a:cubicBezTo>
                  <a:cubicBezTo>
                    <a:pt x="4391" y="4553"/>
                    <a:pt x="4163" y="4846"/>
                    <a:pt x="3838" y="4943"/>
                  </a:cubicBezTo>
                  <a:lnTo>
                    <a:pt x="3838" y="5203"/>
                  </a:lnTo>
                  <a:cubicBezTo>
                    <a:pt x="3838" y="5366"/>
                    <a:pt x="3708" y="5463"/>
                    <a:pt x="3578" y="5463"/>
                  </a:cubicBezTo>
                  <a:cubicBezTo>
                    <a:pt x="3415" y="5463"/>
                    <a:pt x="3285" y="5366"/>
                    <a:pt x="3285" y="5203"/>
                  </a:cubicBezTo>
                  <a:lnTo>
                    <a:pt x="3285" y="4943"/>
                  </a:lnTo>
                  <a:cubicBezTo>
                    <a:pt x="2992" y="4846"/>
                    <a:pt x="2765" y="4553"/>
                    <a:pt x="2765" y="4195"/>
                  </a:cubicBezTo>
                  <a:cubicBezTo>
                    <a:pt x="2765" y="4033"/>
                    <a:pt x="2862" y="3902"/>
                    <a:pt x="3025" y="3902"/>
                  </a:cubicBezTo>
                  <a:cubicBezTo>
                    <a:pt x="3187" y="3902"/>
                    <a:pt x="3285" y="4033"/>
                    <a:pt x="3285" y="4195"/>
                  </a:cubicBezTo>
                  <a:cubicBezTo>
                    <a:pt x="3285" y="4325"/>
                    <a:pt x="3415" y="4455"/>
                    <a:pt x="3578" y="4455"/>
                  </a:cubicBezTo>
                  <a:cubicBezTo>
                    <a:pt x="3708" y="4455"/>
                    <a:pt x="3838" y="4325"/>
                    <a:pt x="3838" y="4195"/>
                  </a:cubicBezTo>
                  <a:cubicBezTo>
                    <a:pt x="3838" y="4033"/>
                    <a:pt x="3708" y="3902"/>
                    <a:pt x="3578" y="3902"/>
                  </a:cubicBezTo>
                  <a:cubicBezTo>
                    <a:pt x="3122" y="3902"/>
                    <a:pt x="2765" y="3545"/>
                    <a:pt x="2765" y="3089"/>
                  </a:cubicBezTo>
                  <a:cubicBezTo>
                    <a:pt x="2765" y="2732"/>
                    <a:pt x="2992" y="2439"/>
                    <a:pt x="3285" y="2342"/>
                  </a:cubicBezTo>
                  <a:lnTo>
                    <a:pt x="3285" y="1919"/>
                  </a:lnTo>
                  <a:cubicBezTo>
                    <a:pt x="3285" y="1789"/>
                    <a:pt x="3415" y="1659"/>
                    <a:pt x="3578" y="1659"/>
                  </a:cubicBezTo>
                  <a:close/>
                  <a:moveTo>
                    <a:pt x="2212" y="0"/>
                  </a:moveTo>
                  <a:cubicBezTo>
                    <a:pt x="1919" y="0"/>
                    <a:pt x="1659" y="260"/>
                    <a:pt x="1659" y="553"/>
                  </a:cubicBezTo>
                  <a:cubicBezTo>
                    <a:pt x="1659" y="683"/>
                    <a:pt x="1724" y="781"/>
                    <a:pt x="1789" y="878"/>
                  </a:cubicBezTo>
                  <a:cubicBezTo>
                    <a:pt x="748" y="1561"/>
                    <a:pt x="0" y="2797"/>
                    <a:pt x="0" y="4098"/>
                  </a:cubicBezTo>
                  <a:cubicBezTo>
                    <a:pt x="0" y="6309"/>
                    <a:pt x="2049" y="6569"/>
                    <a:pt x="3578" y="6569"/>
                  </a:cubicBezTo>
                  <a:cubicBezTo>
                    <a:pt x="4391" y="6569"/>
                    <a:pt x="5009" y="6504"/>
                    <a:pt x="5496" y="6341"/>
                  </a:cubicBezTo>
                  <a:cubicBezTo>
                    <a:pt x="5496" y="6276"/>
                    <a:pt x="5496" y="6211"/>
                    <a:pt x="5496" y="6146"/>
                  </a:cubicBezTo>
                  <a:cubicBezTo>
                    <a:pt x="5496" y="5886"/>
                    <a:pt x="5594" y="5659"/>
                    <a:pt x="5756" y="5463"/>
                  </a:cubicBezTo>
                  <a:cubicBezTo>
                    <a:pt x="5594" y="5301"/>
                    <a:pt x="5496" y="5041"/>
                    <a:pt x="5496" y="4781"/>
                  </a:cubicBezTo>
                  <a:cubicBezTo>
                    <a:pt x="5496" y="4520"/>
                    <a:pt x="5594" y="4293"/>
                    <a:pt x="5756" y="4098"/>
                  </a:cubicBezTo>
                  <a:cubicBezTo>
                    <a:pt x="5594" y="3935"/>
                    <a:pt x="5496" y="3675"/>
                    <a:pt x="5496" y="3415"/>
                  </a:cubicBezTo>
                  <a:cubicBezTo>
                    <a:pt x="5496" y="3155"/>
                    <a:pt x="5594" y="2927"/>
                    <a:pt x="5756" y="2732"/>
                  </a:cubicBezTo>
                  <a:cubicBezTo>
                    <a:pt x="5594" y="2569"/>
                    <a:pt x="5496" y="2309"/>
                    <a:pt x="5496" y="2049"/>
                  </a:cubicBezTo>
                  <a:cubicBezTo>
                    <a:pt x="5496" y="1724"/>
                    <a:pt x="5626" y="1464"/>
                    <a:pt x="5887" y="1301"/>
                  </a:cubicBezTo>
                  <a:cubicBezTo>
                    <a:pt x="5724" y="1138"/>
                    <a:pt x="5529" y="1008"/>
                    <a:pt x="5366" y="878"/>
                  </a:cubicBezTo>
                  <a:cubicBezTo>
                    <a:pt x="5431" y="781"/>
                    <a:pt x="5496" y="683"/>
                    <a:pt x="5496" y="553"/>
                  </a:cubicBezTo>
                  <a:cubicBezTo>
                    <a:pt x="5496" y="260"/>
                    <a:pt x="5236" y="0"/>
                    <a:pt x="49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7" name="Google Shape;327;p19"/>
            <p:cNvSpPr/>
            <p:nvPr/>
          </p:nvSpPr>
          <p:spPr>
            <a:xfrm>
              <a:off x="2226609" y="1655159"/>
              <a:ext cx="106076" cy="26024"/>
            </a:xfrm>
            <a:custGeom>
              <a:rect b="b" l="l" r="r" t="t"/>
              <a:pathLst>
                <a:path extrusionOk="0" h="814" w="3318">
                  <a:moveTo>
                    <a:pt x="423" y="0"/>
                  </a:moveTo>
                  <a:cubicBezTo>
                    <a:pt x="196" y="0"/>
                    <a:pt x="1" y="163"/>
                    <a:pt x="1" y="390"/>
                  </a:cubicBezTo>
                  <a:cubicBezTo>
                    <a:pt x="1" y="618"/>
                    <a:pt x="196" y="813"/>
                    <a:pt x="423" y="813"/>
                  </a:cubicBezTo>
                  <a:lnTo>
                    <a:pt x="2895" y="813"/>
                  </a:lnTo>
                  <a:cubicBezTo>
                    <a:pt x="3123" y="813"/>
                    <a:pt x="3318" y="618"/>
                    <a:pt x="3318" y="390"/>
                  </a:cubicBezTo>
                  <a:cubicBezTo>
                    <a:pt x="3318" y="163"/>
                    <a:pt x="3123" y="0"/>
                    <a:pt x="28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8" name="Google Shape;328;p19"/>
            <p:cNvSpPr/>
            <p:nvPr/>
          </p:nvSpPr>
          <p:spPr>
            <a:xfrm>
              <a:off x="2226609" y="1611490"/>
              <a:ext cx="106076" cy="26024"/>
            </a:xfrm>
            <a:custGeom>
              <a:rect b="b" l="l" r="r" t="t"/>
              <a:pathLst>
                <a:path extrusionOk="0" h="814" w="3318">
                  <a:moveTo>
                    <a:pt x="423" y="0"/>
                  </a:moveTo>
                  <a:cubicBezTo>
                    <a:pt x="196" y="0"/>
                    <a:pt x="1" y="163"/>
                    <a:pt x="1" y="391"/>
                  </a:cubicBezTo>
                  <a:cubicBezTo>
                    <a:pt x="1" y="618"/>
                    <a:pt x="196" y="813"/>
                    <a:pt x="423" y="813"/>
                  </a:cubicBezTo>
                  <a:lnTo>
                    <a:pt x="2895" y="813"/>
                  </a:lnTo>
                  <a:cubicBezTo>
                    <a:pt x="3123" y="813"/>
                    <a:pt x="3318" y="618"/>
                    <a:pt x="3318" y="391"/>
                  </a:cubicBezTo>
                  <a:cubicBezTo>
                    <a:pt x="3318" y="163"/>
                    <a:pt x="3123" y="0"/>
                    <a:pt x="28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9" name="Google Shape;329;p19"/>
            <p:cNvSpPr/>
            <p:nvPr/>
          </p:nvSpPr>
          <p:spPr>
            <a:xfrm>
              <a:off x="2226609" y="1567821"/>
              <a:ext cx="106076" cy="26024"/>
            </a:xfrm>
            <a:custGeom>
              <a:rect b="b" l="l" r="r" t="t"/>
              <a:pathLst>
                <a:path extrusionOk="0" h="814" w="3318">
                  <a:moveTo>
                    <a:pt x="423" y="0"/>
                  </a:moveTo>
                  <a:cubicBezTo>
                    <a:pt x="196" y="0"/>
                    <a:pt x="1" y="163"/>
                    <a:pt x="1" y="391"/>
                  </a:cubicBezTo>
                  <a:cubicBezTo>
                    <a:pt x="1" y="618"/>
                    <a:pt x="196" y="813"/>
                    <a:pt x="423" y="813"/>
                  </a:cubicBezTo>
                  <a:lnTo>
                    <a:pt x="2895" y="813"/>
                  </a:lnTo>
                  <a:cubicBezTo>
                    <a:pt x="3123" y="813"/>
                    <a:pt x="3318" y="618"/>
                    <a:pt x="3318" y="391"/>
                  </a:cubicBezTo>
                  <a:cubicBezTo>
                    <a:pt x="3318" y="163"/>
                    <a:pt x="3123" y="0"/>
                    <a:pt x="28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30" name="Google Shape;330;p19"/>
            <p:cNvSpPr/>
            <p:nvPr/>
          </p:nvSpPr>
          <p:spPr>
            <a:xfrm>
              <a:off x="2226609" y="1524151"/>
              <a:ext cx="106076" cy="26024"/>
            </a:xfrm>
            <a:custGeom>
              <a:rect b="b" l="l" r="r" t="t"/>
              <a:pathLst>
                <a:path extrusionOk="0" h="814" w="3318">
                  <a:moveTo>
                    <a:pt x="423" y="1"/>
                  </a:moveTo>
                  <a:cubicBezTo>
                    <a:pt x="196" y="1"/>
                    <a:pt x="1" y="163"/>
                    <a:pt x="1" y="391"/>
                  </a:cubicBezTo>
                  <a:cubicBezTo>
                    <a:pt x="1" y="619"/>
                    <a:pt x="196" y="814"/>
                    <a:pt x="423" y="814"/>
                  </a:cubicBezTo>
                  <a:lnTo>
                    <a:pt x="2895" y="814"/>
                  </a:lnTo>
                  <a:cubicBezTo>
                    <a:pt x="3123" y="814"/>
                    <a:pt x="3318" y="619"/>
                    <a:pt x="3318" y="391"/>
                  </a:cubicBezTo>
                  <a:cubicBezTo>
                    <a:pt x="3318" y="196"/>
                    <a:pt x="3123" y="1"/>
                    <a:pt x="2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31" name="Google Shape;331;p19"/>
            <p:cNvSpPr/>
            <p:nvPr/>
          </p:nvSpPr>
          <p:spPr>
            <a:xfrm>
              <a:off x="2087289" y="1383808"/>
              <a:ext cx="122733" cy="70718"/>
            </a:xfrm>
            <a:custGeom>
              <a:rect b="b" l="l" r="r" t="t"/>
              <a:pathLst>
                <a:path extrusionOk="0" h="2212" w="3839">
                  <a:moveTo>
                    <a:pt x="1920" y="0"/>
                  </a:moveTo>
                  <a:cubicBezTo>
                    <a:pt x="1562" y="0"/>
                    <a:pt x="1269" y="228"/>
                    <a:pt x="1139" y="521"/>
                  </a:cubicBezTo>
                  <a:lnTo>
                    <a:pt x="261" y="521"/>
                  </a:lnTo>
                  <a:cubicBezTo>
                    <a:pt x="196" y="521"/>
                    <a:pt x="99" y="586"/>
                    <a:pt x="66" y="651"/>
                  </a:cubicBezTo>
                  <a:cubicBezTo>
                    <a:pt x="1" y="716"/>
                    <a:pt x="1" y="813"/>
                    <a:pt x="34" y="879"/>
                  </a:cubicBezTo>
                  <a:lnTo>
                    <a:pt x="456" y="2212"/>
                  </a:lnTo>
                  <a:lnTo>
                    <a:pt x="3383" y="2212"/>
                  </a:lnTo>
                  <a:lnTo>
                    <a:pt x="3806" y="879"/>
                  </a:lnTo>
                  <a:cubicBezTo>
                    <a:pt x="3838" y="813"/>
                    <a:pt x="3838" y="716"/>
                    <a:pt x="3773" y="651"/>
                  </a:cubicBezTo>
                  <a:cubicBezTo>
                    <a:pt x="3708" y="586"/>
                    <a:pt x="3643" y="521"/>
                    <a:pt x="3546" y="521"/>
                  </a:cubicBezTo>
                  <a:lnTo>
                    <a:pt x="2668" y="521"/>
                  </a:lnTo>
                  <a:cubicBezTo>
                    <a:pt x="2570" y="228"/>
                    <a:pt x="2277" y="0"/>
                    <a:pt x="19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337" name="Google Shape;337;p20"/>
          <p:cNvSpPr/>
          <p:nvPr/>
        </p:nvSpPr>
        <p:spPr>
          <a:xfrm>
            <a:off x="457200" y="1229974"/>
            <a:ext cx="3324816" cy="1985753"/>
          </a:xfrm>
          <a:custGeom>
            <a:rect b="b" l="l" r="r" t="t"/>
            <a:pathLst>
              <a:path extrusionOk="0" fill="none" h="62113" w="103998">
                <a:moveTo>
                  <a:pt x="0" y="1"/>
                </a:moveTo>
                <a:lnTo>
                  <a:pt x="103998" y="1"/>
                </a:lnTo>
                <a:lnTo>
                  <a:pt x="103998" y="62113"/>
                </a:lnTo>
                <a:lnTo>
                  <a:pt x="0" y="62113"/>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3927413" y="1229974"/>
            <a:ext cx="3193867" cy="1985753"/>
          </a:xfrm>
          <a:custGeom>
            <a:rect b="b" l="l" r="r" t="t"/>
            <a:pathLst>
              <a:path extrusionOk="0" fill="none" h="62113" w="99902">
                <a:moveTo>
                  <a:pt x="1" y="1"/>
                </a:moveTo>
                <a:lnTo>
                  <a:pt x="99901" y="1"/>
                </a:lnTo>
                <a:lnTo>
                  <a:pt x="99901" y="62113"/>
                </a:lnTo>
                <a:lnTo>
                  <a:pt x="1" y="62113"/>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7266650" y="1229974"/>
            <a:ext cx="1420203" cy="1985753"/>
          </a:xfrm>
          <a:custGeom>
            <a:rect b="b" l="l" r="r" t="t"/>
            <a:pathLst>
              <a:path extrusionOk="0" fill="none" h="62113" w="44423">
                <a:moveTo>
                  <a:pt x="1" y="1"/>
                </a:moveTo>
                <a:lnTo>
                  <a:pt x="44423" y="1"/>
                </a:lnTo>
                <a:lnTo>
                  <a:pt x="44423" y="62113"/>
                </a:lnTo>
                <a:lnTo>
                  <a:pt x="1" y="62113"/>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457200" y="3358075"/>
            <a:ext cx="4047790" cy="1378578"/>
          </a:xfrm>
          <a:custGeom>
            <a:rect b="b" l="l" r="r" t="t"/>
            <a:pathLst>
              <a:path extrusionOk="0" fill="none" h="43121" w="156225">
                <a:moveTo>
                  <a:pt x="0" y="0"/>
                </a:moveTo>
                <a:lnTo>
                  <a:pt x="156225" y="0"/>
                </a:lnTo>
                <a:lnTo>
                  <a:pt x="156225" y="43121"/>
                </a:lnTo>
                <a:lnTo>
                  <a:pt x="0" y="43121"/>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4639128" y="3359100"/>
            <a:ext cx="4047782" cy="1376532"/>
          </a:xfrm>
          <a:custGeom>
            <a:rect b="b" l="l" r="r" t="t"/>
            <a:pathLst>
              <a:path extrusionOk="0" fill="none" h="43057" w="96779">
                <a:moveTo>
                  <a:pt x="0" y="1"/>
                </a:moveTo>
                <a:lnTo>
                  <a:pt x="96779" y="1"/>
                </a:lnTo>
                <a:lnTo>
                  <a:pt x="96779" y="43056"/>
                </a:lnTo>
                <a:lnTo>
                  <a:pt x="0" y="43056"/>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4149869" y="1823390"/>
            <a:ext cx="948198" cy="32"/>
          </a:xfrm>
          <a:custGeom>
            <a:rect b="b" l="l" r="r" t="t"/>
            <a:pathLst>
              <a:path extrusionOk="0" fill="none" h="1" w="29659">
                <a:moveTo>
                  <a:pt x="1" y="1"/>
                </a:moveTo>
                <a:lnTo>
                  <a:pt x="29659" y="1"/>
                </a:lnTo>
              </a:path>
            </a:pathLst>
          </a:custGeom>
          <a:noFill/>
          <a:ln cap="flat" cmpd="sng" w="10575">
            <a:solidFill>
              <a:srgbClr val="2C33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4149869" y="2239328"/>
            <a:ext cx="948198" cy="32"/>
          </a:xfrm>
          <a:custGeom>
            <a:rect b="b" l="l" r="r" t="t"/>
            <a:pathLst>
              <a:path extrusionOk="0" fill="none" h="1" w="29659">
                <a:moveTo>
                  <a:pt x="1" y="0"/>
                </a:moveTo>
                <a:lnTo>
                  <a:pt x="29659" y="0"/>
                </a:lnTo>
              </a:path>
            </a:pathLst>
          </a:custGeom>
          <a:noFill/>
          <a:ln cap="flat" cmpd="sng" w="10575">
            <a:solidFill>
              <a:srgbClr val="2C33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4149869" y="2655265"/>
            <a:ext cx="948198" cy="32"/>
          </a:xfrm>
          <a:custGeom>
            <a:rect b="b" l="l" r="r" t="t"/>
            <a:pathLst>
              <a:path extrusionOk="0" fill="none" h="1" w="29659">
                <a:moveTo>
                  <a:pt x="1" y="0"/>
                </a:moveTo>
                <a:lnTo>
                  <a:pt x="29659" y="0"/>
                </a:lnTo>
              </a:path>
            </a:pathLst>
          </a:custGeom>
          <a:noFill/>
          <a:ln cap="flat" cmpd="sng" w="10575">
            <a:solidFill>
              <a:srgbClr val="2C33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20"/>
          <p:cNvGrpSpPr/>
          <p:nvPr/>
        </p:nvGrpSpPr>
        <p:grpSpPr>
          <a:xfrm>
            <a:off x="5321581" y="1513793"/>
            <a:ext cx="1581332" cy="222511"/>
            <a:chOff x="5321581" y="1513793"/>
            <a:chExt cx="1581332" cy="222511"/>
          </a:xfrm>
        </p:grpSpPr>
        <p:sp>
          <p:nvSpPr>
            <p:cNvPr id="346" name="Google Shape;346;p20"/>
            <p:cNvSpPr/>
            <p:nvPr/>
          </p:nvSpPr>
          <p:spPr>
            <a:xfrm>
              <a:off x="5321581" y="1513793"/>
              <a:ext cx="1581332" cy="222511"/>
            </a:xfrm>
            <a:custGeom>
              <a:rect b="b" l="l" r="r" t="t"/>
              <a:pathLst>
                <a:path extrusionOk="0" h="6960" w="49463">
                  <a:moveTo>
                    <a:pt x="1" y="0"/>
                  </a:moveTo>
                  <a:lnTo>
                    <a:pt x="1" y="6960"/>
                  </a:lnTo>
                  <a:lnTo>
                    <a:pt x="49463" y="6960"/>
                  </a:lnTo>
                  <a:lnTo>
                    <a:pt x="49463"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5321581" y="1513793"/>
              <a:ext cx="1093758" cy="222511"/>
            </a:xfrm>
            <a:custGeom>
              <a:rect b="b" l="l" r="r" t="t"/>
              <a:pathLst>
                <a:path extrusionOk="0" h="6960" w="34212">
                  <a:moveTo>
                    <a:pt x="1" y="0"/>
                  </a:moveTo>
                  <a:lnTo>
                    <a:pt x="1" y="6960"/>
                  </a:lnTo>
                  <a:lnTo>
                    <a:pt x="34211" y="6960"/>
                  </a:lnTo>
                  <a:lnTo>
                    <a:pt x="34211" y="0"/>
                  </a:ln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10,324</a:t>
              </a:r>
              <a:endParaRPr sz="1200">
                <a:latin typeface="Roboto"/>
                <a:ea typeface="Roboto"/>
                <a:cs typeface="Roboto"/>
                <a:sym typeface="Roboto"/>
              </a:endParaRPr>
            </a:p>
          </p:txBody>
        </p:sp>
      </p:grpSp>
      <p:grpSp>
        <p:nvGrpSpPr>
          <p:cNvPr id="348" name="Google Shape;348;p20"/>
          <p:cNvGrpSpPr/>
          <p:nvPr/>
        </p:nvGrpSpPr>
        <p:grpSpPr>
          <a:xfrm>
            <a:off x="5321581" y="1926511"/>
            <a:ext cx="1581332" cy="221488"/>
            <a:chOff x="5321581" y="1926511"/>
            <a:chExt cx="1581332" cy="221488"/>
          </a:xfrm>
        </p:grpSpPr>
        <p:sp>
          <p:nvSpPr>
            <p:cNvPr id="349" name="Google Shape;349;p20"/>
            <p:cNvSpPr/>
            <p:nvPr/>
          </p:nvSpPr>
          <p:spPr>
            <a:xfrm>
              <a:off x="5321581" y="1926511"/>
              <a:ext cx="1581332" cy="221488"/>
            </a:xfrm>
            <a:custGeom>
              <a:rect b="b" l="l" r="r" t="t"/>
              <a:pathLst>
                <a:path extrusionOk="0" h="6928" w="49463">
                  <a:moveTo>
                    <a:pt x="1" y="1"/>
                  </a:moveTo>
                  <a:lnTo>
                    <a:pt x="1" y="6927"/>
                  </a:lnTo>
                  <a:lnTo>
                    <a:pt x="49463" y="6927"/>
                  </a:lnTo>
                  <a:lnTo>
                    <a:pt x="49463"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5321581" y="1926511"/>
              <a:ext cx="712196" cy="221488"/>
            </a:xfrm>
            <a:custGeom>
              <a:rect b="b" l="l" r="r" t="t"/>
              <a:pathLst>
                <a:path extrusionOk="0" h="6928" w="22277">
                  <a:moveTo>
                    <a:pt x="1" y="1"/>
                  </a:moveTo>
                  <a:lnTo>
                    <a:pt x="1" y="6927"/>
                  </a:lnTo>
                  <a:lnTo>
                    <a:pt x="22277" y="6927"/>
                  </a:lnTo>
                  <a:lnTo>
                    <a:pt x="22277" y="1"/>
                  </a:ln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5,324</a:t>
              </a:r>
              <a:endParaRPr sz="1200">
                <a:latin typeface="Roboto"/>
                <a:ea typeface="Roboto"/>
                <a:cs typeface="Roboto"/>
                <a:sym typeface="Roboto"/>
              </a:endParaRPr>
            </a:p>
          </p:txBody>
        </p:sp>
      </p:grpSp>
      <p:grpSp>
        <p:nvGrpSpPr>
          <p:cNvPr id="351" name="Google Shape;351;p20"/>
          <p:cNvGrpSpPr/>
          <p:nvPr/>
        </p:nvGrpSpPr>
        <p:grpSpPr>
          <a:xfrm>
            <a:off x="5321581" y="2338205"/>
            <a:ext cx="1581332" cy="222511"/>
            <a:chOff x="5321581" y="2338205"/>
            <a:chExt cx="1581332" cy="222511"/>
          </a:xfrm>
        </p:grpSpPr>
        <p:sp>
          <p:nvSpPr>
            <p:cNvPr id="352" name="Google Shape;352;p20"/>
            <p:cNvSpPr/>
            <p:nvPr/>
          </p:nvSpPr>
          <p:spPr>
            <a:xfrm>
              <a:off x="5321581" y="2338205"/>
              <a:ext cx="1581332" cy="222511"/>
            </a:xfrm>
            <a:custGeom>
              <a:rect b="b" l="l" r="r" t="t"/>
              <a:pathLst>
                <a:path extrusionOk="0" h="6960" w="49463">
                  <a:moveTo>
                    <a:pt x="1" y="0"/>
                  </a:moveTo>
                  <a:lnTo>
                    <a:pt x="1" y="6960"/>
                  </a:lnTo>
                  <a:lnTo>
                    <a:pt x="49463" y="6960"/>
                  </a:lnTo>
                  <a:lnTo>
                    <a:pt x="49463"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5321581" y="2338205"/>
              <a:ext cx="1337017" cy="222511"/>
            </a:xfrm>
            <a:custGeom>
              <a:rect b="b" l="l" r="r" t="t"/>
              <a:pathLst>
                <a:path extrusionOk="0" h="6960" w="41821">
                  <a:moveTo>
                    <a:pt x="1" y="0"/>
                  </a:moveTo>
                  <a:lnTo>
                    <a:pt x="1" y="6960"/>
                  </a:lnTo>
                  <a:lnTo>
                    <a:pt x="41821" y="6960"/>
                  </a:lnTo>
                  <a:lnTo>
                    <a:pt x="41821" y="0"/>
                  </a:ln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13,454</a:t>
              </a:r>
              <a:endParaRPr sz="1200">
                <a:latin typeface="Roboto"/>
                <a:ea typeface="Roboto"/>
                <a:cs typeface="Roboto"/>
                <a:sym typeface="Roboto"/>
              </a:endParaRPr>
            </a:p>
          </p:txBody>
        </p:sp>
      </p:grpSp>
      <p:grpSp>
        <p:nvGrpSpPr>
          <p:cNvPr id="354" name="Google Shape;354;p20"/>
          <p:cNvGrpSpPr/>
          <p:nvPr/>
        </p:nvGrpSpPr>
        <p:grpSpPr>
          <a:xfrm>
            <a:off x="2676112" y="4271875"/>
            <a:ext cx="1581377" cy="221471"/>
            <a:chOff x="2773400" y="4271875"/>
            <a:chExt cx="1581377" cy="221471"/>
          </a:xfrm>
        </p:grpSpPr>
        <p:sp>
          <p:nvSpPr>
            <p:cNvPr id="355" name="Google Shape;355;p20"/>
            <p:cNvSpPr/>
            <p:nvPr/>
          </p:nvSpPr>
          <p:spPr>
            <a:xfrm>
              <a:off x="2773400" y="4271875"/>
              <a:ext cx="1581377" cy="221471"/>
            </a:xfrm>
            <a:custGeom>
              <a:rect b="b" l="l" r="r" t="t"/>
              <a:pathLst>
                <a:path extrusionOk="0" h="6928" w="78568">
                  <a:moveTo>
                    <a:pt x="0" y="1"/>
                  </a:moveTo>
                  <a:lnTo>
                    <a:pt x="0" y="6927"/>
                  </a:lnTo>
                  <a:lnTo>
                    <a:pt x="78568" y="6927"/>
                  </a:lnTo>
                  <a:lnTo>
                    <a:pt x="78568"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2773400" y="4271875"/>
              <a:ext cx="947904" cy="221471"/>
            </a:xfrm>
            <a:custGeom>
              <a:rect b="b" l="l" r="r" t="t"/>
              <a:pathLst>
                <a:path extrusionOk="0" h="6928" w="66438">
                  <a:moveTo>
                    <a:pt x="0" y="1"/>
                  </a:moveTo>
                  <a:lnTo>
                    <a:pt x="0" y="6927"/>
                  </a:lnTo>
                  <a:lnTo>
                    <a:pt x="66438" y="6927"/>
                  </a:lnTo>
                  <a:lnTo>
                    <a:pt x="66438" y="1"/>
                  </a:ln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0"/>
          <p:cNvGrpSpPr/>
          <p:nvPr/>
        </p:nvGrpSpPr>
        <p:grpSpPr>
          <a:xfrm>
            <a:off x="5321581" y="2750922"/>
            <a:ext cx="1581332" cy="221488"/>
            <a:chOff x="5321581" y="2750922"/>
            <a:chExt cx="1581332" cy="221488"/>
          </a:xfrm>
        </p:grpSpPr>
        <p:sp>
          <p:nvSpPr>
            <p:cNvPr id="358" name="Google Shape;358;p20"/>
            <p:cNvSpPr/>
            <p:nvPr/>
          </p:nvSpPr>
          <p:spPr>
            <a:xfrm>
              <a:off x="5321581" y="2750922"/>
              <a:ext cx="1581332" cy="221488"/>
            </a:xfrm>
            <a:custGeom>
              <a:rect b="b" l="l" r="r" t="t"/>
              <a:pathLst>
                <a:path extrusionOk="0" h="6928" w="49463">
                  <a:moveTo>
                    <a:pt x="1" y="1"/>
                  </a:moveTo>
                  <a:lnTo>
                    <a:pt x="1" y="6927"/>
                  </a:lnTo>
                  <a:lnTo>
                    <a:pt x="49463" y="6927"/>
                  </a:lnTo>
                  <a:lnTo>
                    <a:pt x="49463"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5321581" y="2750922"/>
              <a:ext cx="931574" cy="221488"/>
            </a:xfrm>
            <a:custGeom>
              <a:rect b="b" l="l" r="r" t="t"/>
              <a:pathLst>
                <a:path extrusionOk="0" h="6928" w="29139">
                  <a:moveTo>
                    <a:pt x="1" y="1"/>
                  </a:moveTo>
                  <a:lnTo>
                    <a:pt x="1" y="6927"/>
                  </a:lnTo>
                  <a:lnTo>
                    <a:pt x="29138" y="6927"/>
                  </a:lnTo>
                  <a:lnTo>
                    <a:pt x="29138" y="1"/>
                  </a:ln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7,324</a:t>
              </a:r>
              <a:endParaRPr sz="1200">
                <a:latin typeface="Roboto"/>
                <a:ea typeface="Roboto"/>
                <a:cs typeface="Roboto"/>
                <a:sym typeface="Roboto"/>
              </a:endParaRPr>
            </a:p>
          </p:txBody>
        </p:sp>
      </p:grpSp>
      <p:sp>
        <p:nvSpPr>
          <p:cNvPr id="360" name="Google Shape;360;p20"/>
          <p:cNvSpPr/>
          <p:nvPr/>
        </p:nvSpPr>
        <p:spPr>
          <a:xfrm>
            <a:off x="7857146" y="1404732"/>
            <a:ext cx="238113" cy="225644"/>
          </a:xfrm>
          <a:custGeom>
            <a:rect b="b" l="l" r="r" t="t"/>
            <a:pathLst>
              <a:path extrusionOk="0" h="7058" w="7448">
                <a:moveTo>
                  <a:pt x="3741" y="1"/>
                </a:moveTo>
                <a:lnTo>
                  <a:pt x="2603" y="2310"/>
                </a:lnTo>
                <a:lnTo>
                  <a:pt x="1" y="2700"/>
                </a:lnTo>
                <a:lnTo>
                  <a:pt x="1887" y="4521"/>
                </a:lnTo>
                <a:lnTo>
                  <a:pt x="1432" y="7058"/>
                </a:lnTo>
                <a:lnTo>
                  <a:pt x="3741" y="5854"/>
                </a:lnTo>
                <a:lnTo>
                  <a:pt x="6050" y="7058"/>
                </a:lnTo>
                <a:lnTo>
                  <a:pt x="5594" y="4521"/>
                </a:lnTo>
                <a:lnTo>
                  <a:pt x="7448" y="2700"/>
                </a:lnTo>
                <a:lnTo>
                  <a:pt x="4879" y="2310"/>
                </a:lnTo>
                <a:lnTo>
                  <a:pt x="3741" y="1"/>
                </a:lnTo>
                <a:close/>
              </a:path>
            </a:pathLst>
          </a:custGeom>
          <a:solidFill>
            <a:srgbClr val="2C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7857146" y="2342672"/>
            <a:ext cx="238113" cy="226667"/>
          </a:xfrm>
          <a:custGeom>
            <a:rect b="b" l="l" r="r" t="t"/>
            <a:pathLst>
              <a:path extrusionOk="0" h="7090" w="7448">
                <a:moveTo>
                  <a:pt x="3741" y="0"/>
                </a:moveTo>
                <a:lnTo>
                  <a:pt x="2603" y="2341"/>
                </a:lnTo>
                <a:lnTo>
                  <a:pt x="1" y="2732"/>
                </a:lnTo>
                <a:lnTo>
                  <a:pt x="1887" y="4520"/>
                </a:lnTo>
                <a:lnTo>
                  <a:pt x="1432" y="7089"/>
                </a:lnTo>
                <a:lnTo>
                  <a:pt x="3741" y="5886"/>
                </a:lnTo>
                <a:lnTo>
                  <a:pt x="6050" y="7089"/>
                </a:lnTo>
                <a:lnTo>
                  <a:pt x="5594" y="4520"/>
                </a:lnTo>
                <a:lnTo>
                  <a:pt x="7448" y="2732"/>
                </a:lnTo>
                <a:lnTo>
                  <a:pt x="4879" y="2341"/>
                </a:lnTo>
                <a:lnTo>
                  <a:pt x="3741" y="0"/>
                </a:ln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2427380" y="3544164"/>
            <a:ext cx="32" cy="1089570"/>
          </a:xfrm>
          <a:custGeom>
            <a:rect b="b" l="l" r="r" t="t"/>
            <a:pathLst>
              <a:path extrusionOk="0" fill="none" h="34081" w="1">
                <a:moveTo>
                  <a:pt x="1" y="0"/>
                </a:moveTo>
                <a:lnTo>
                  <a:pt x="1" y="34081"/>
                </a:lnTo>
              </a:path>
            </a:pathLst>
          </a:custGeom>
          <a:noFill/>
          <a:ln cap="flat" cmpd="sng" w="10575">
            <a:solidFill>
              <a:srgbClr val="2C33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20"/>
          <p:cNvGrpSpPr/>
          <p:nvPr/>
        </p:nvGrpSpPr>
        <p:grpSpPr>
          <a:xfrm>
            <a:off x="643188" y="1869563"/>
            <a:ext cx="1037400" cy="1037400"/>
            <a:chOff x="839888" y="1442513"/>
            <a:chExt cx="1037400" cy="1037400"/>
          </a:xfrm>
        </p:grpSpPr>
        <p:sp>
          <p:nvSpPr>
            <p:cNvPr id="364" name="Google Shape;364;p20"/>
            <p:cNvSpPr/>
            <p:nvPr/>
          </p:nvSpPr>
          <p:spPr>
            <a:xfrm>
              <a:off x="839888" y="1442513"/>
              <a:ext cx="1037400" cy="1037400"/>
            </a:xfrm>
            <a:prstGeom prst="blockArc">
              <a:avLst>
                <a:gd fmla="val 14734872" name="adj1"/>
                <a:gd fmla="val 3745285" name="adj2"/>
                <a:gd fmla="val 11160"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839888" y="1442513"/>
              <a:ext cx="1037400" cy="1037400"/>
            </a:xfrm>
            <a:prstGeom prst="blockArc">
              <a:avLst>
                <a:gd fmla="val 3712671" name="adj1"/>
                <a:gd fmla="val 9415806" name="adj2"/>
                <a:gd fmla="val 1116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839888" y="1442513"/>
              <a:ext cx="1037400" cy="1037400"/>
            </a:xfrm>
            <a:prstGeom prst="blockArc">
              <a:avLst>
                <a:gd fmla="val 9418009" name="adj1"/>
                <a:gd fmla="val 14760442" name="adj2"/>
                <a:gd fmla="val 11172"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20"/>
          <p:cNvSpPr txBox="1"/>
          <p:nvPr/>
        </p:nvSpPr>
        <p:spPr>
          <a:xfrm>
            <a:off x="7266675" y="1650325"/>
            <a:ext cx="1420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0.56</a:t>
            </a:r>
            <a:endParaRPr sz="1700">
              <a:latin typeface="Fira Sans Extra Condensed Medium"/>
              <a:ea typeface="Fira Sans Extra Condensed Medium"/>
              <a:cs typeface="Fira Sans Extra Condensed Medium"/>
              <a:sym typeface="Fira Sans Extra Condensed Medium"/>
            </a:endParaRPr>
          </a:p>
        </p:txBody>
      </p:sp>
      <p:sp>
        <p:nvSpPr>
          <p:cNvPr id="368" name="Google Shape;368;p20"/>
          <p:cNvSpPr txBox="1"/>
          <p:nvPr/>
        </p:nvSpPr>
        <p:spPr>
          <a:xfrm>
            <a:off x="7266675" y="1935375"/>
            <a:ext cx="1420200" cy="17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Mars is cold</a:t>
            </a:r>
            <a:endParaRPr sz="1200">
              <a:latin typeface="Roboto"/>
              <a:ea typeface="Roboto"/>
              <a:cs typeface="Roboto"/>
              <a:sym typeface="Roboto"/>
            </a:endParaRPr>
          </a:p>
        </p:txBody>
      </p:sp>
      <p:sp>
        <p:nvSpPr>
          <p:cNvPr id="369" name="Google Shape;369;p20"/>
          <p:cNvSpPr txBox="1"/>
          <p:nvPr/>
        </p:nvSpPr>
        <p:spPr>
          <a:xfrm>
            <a:off x="7266675" y="2579800"/>
            <a:ext cx="1420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0.23</a:t>
            </a:r>
            <a:endParaRPr sz="1700">
              <a:latin typeface="Fira Sans Extra Condensed Medium"/>
              <a:ea typeface="Fira Sans Extra Condensed Medium"/>
              <a:cs typeface="Fira Sans Extra Condensed Medium"/>
              <a:sym typeface="Fira Sans Extra Condensed Medium"/>
            </a:endParaRPr>
          </a:p>
        </p:txBody>
      </p:sp>
      <p:sp>
        <p:nvSpPr>
          <p:cNvPr id="370" name="Google Shape;370;p20"/>
          <p:cNvSpPr txBox="1"/>
          <p:nvPr/>
        </p:nvSpPr>
        <p:spPr>
          <a:xfrm>
            <a:off x="7266675" y="2864850"/>
            <a:ext cx="1420200" cy="17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Venus is hot</a:t>
            </a:r>
            <a:endParaRPr sz="1200">
              <a:latin typeface="Roboto"/>
              <a:ea typeface="Roboto"/>
              <a:cs typeface="Roboto"/>
              <a:sym typeface="Roboto"/>
            </a:endParaRPr>
          </a:p>
        </p:txBody>
      </p:sp>
      <p:sp>
        <p:nvSpPr>
          <p:cNvPr id="371" name="Google Shape;371;p20"/>
          <p:cNvSpPr txBox="1"/>
          <p:nvPr/>
        </p:nvSpPr>
        <p:spPr>
          <a:xfrm>
            <a:off x="4048075" y="1485088"/>
            <a:ext cx="12735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Pluto</a:t>
            </a:r>
            <a:endParaRPr sz="1700">
              <a:latin typeface="Fira Sans Extra Condensed Medium"/>
              <a:ea typeface="Fira Sans Extra Condensed Medium"/>
              <a:cs typeface="Fira Sans Extra Condensed Medium"/>
              <a:sym typeface="Fira Sans Extra Condensed Medium"/>
            </a:endParaRPr>
          </a:p>
        </p:txBody>
      </p:sp>
      <p:sp>
        <p:nvSpPr>
          <p:cNvPr id="372" name="Google Shape;372;p20"/>
          <p:cNvSpPr txBox="1"/>
          <p:nvPr/>
        </p:nvSpPr>
        <p:spPr>
          <a:xfrm>
            <a:off x="4048075" y="1901025"/>
            <a:ext cx="12735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Mars</a:t>
            </a:r>
            <a:endParaRPr sz="1700">
              <a:latin typeface="Fira Sans Extra Condensed Medium"/>
              <a:ea typeface="Fira Sans Extra Condensed Medium"/>
              <a:cs typeface="Fira Sans Extra Condensed Medium"/>
              <a:sym typeface="Fira Sans Extra Condensed Medium"/>
            </a:endParaRPr>
          </a:p>
        </p:txBody>
      </p:sp>
      <p:sp>
        <p:nvSpPr>
          <p:cNvPr id="373" name="Google Shape;373;p20"/>
          <p:cNvSpPr txBox="1"/>
          <p:nvPr/>
        </p:nvSpPr>
        <p:spPr>
          <a:xfrm>
            <a:off x="4048075" y="2732900"/>
            <a:ext cx="12735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Mercury</a:t>
            </a:r>
            <a:endParaRPr sz="1700">
              <a:latin typeface="Fira Sans Extra Condensed Medium"/>
              <a:ea typeface="Fira Sans Extra Condensed Medium"/>
              <a:cs typeface="Fira Sans Extra Condensed Medium"/>
              <a:sym typeface="Fira Sans Extra Condensed Medium"/>
            </a:endParaRPr>
          </a:p>
        </p:txBody>
      </p:sp>
      <p:sp>
        <p:nvSpPr>
          <p:cNvPr id="374" name="Google Shape;374;p20"/>
          <p:cNvSpPr txBox="1"/>
          <p:nvPr/>
        </p:nvSpPr>
        <p:spPr>
          <a:xfrm>
            <a:off x="4048075" y="2316963"/>
            <a:ext cx="12735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Saturn</a:t>
            </a:r>
            <a:endParaRPr sz="1700">
              <a:latin typeface="Fira Sans Extra Condensed Medium"/>
              <a:ea typeface="Fira Sans Extra Condensed Medium"/>
              <a:cs typeface="Fira Sans Extra Condensed Medium"/>
              <a:sym typeface="Fira Sans Extra Condensed Medium"/>
            </a:endParaRPr>
          </a:p>
        </p:txBody>
      </p:sp>
      <p:sp>
        <p:nvSpPr>
          <p:cNvPr id="375" name="Google Shape;375;p20"/>
          <p:cNvSpPr/>
          <p:nvPr/>
        </p:nvSpPr>
        <p:spPr>
          <a:xfrm>
            <a:off x="1918888" y="1896213"/>
            <a:ext cx="201600" cy="20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txBox="1"/>
          <p:nvPr/>
        </p:nvSpPr>
        <p:spPr>
          <a:xfrm>
            <a:off x="2676588" y="1896213"/>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a:t>
            </a:r>
            <a:endParaRPr sz="1200">
              <a:latin typeface="Roboto"/>
              <a:ea typeface="Roboto"/>
              <a:cs typeface="Roboto"/>
              <a:sym typeface="Roboto"/>
            </a:endParaRPr>
          </a:p>
        </p:txBody>
      </p:sp>
      <p:sp>
        <p:nvSpPr>
          <p:cNvPr id="377" name="Google Shape;377;p20"/>
          <p:cNvSpPr/>
          <p:nvPr/>
        </p:nvSpPr>
        <p:spPr>
          <a:xfrm>
            <a:off x="1918888" y="2685663"/>
            <a:ext cx="201600" cy="20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txBox="1"/>
          <p:nvPr/>
        </p:nvSpPr>
        <p:spPr>
          <a:xfrm>
            <a:off x="2676588" y="2685663"/>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Mercury</a:t>
            </a:r>
            <a:endParaRPr sz="1200">
              <a:latin typeface="Roboto"/>
              <a:ea typeface="Roboto"/>
              <a:cs typeface="Roboto"/>
              <a:sym typeface="Roboto"/>
            </a:endParaRPr>
          </a:p>
        </p:txBody>
      </p:sp>
      <p:sp>
        <p:nvSpPr>
          <p:cNvPr id="379" name="Google Shape;379;p20"/>
          <p:cNvSpPr/>
          <p:nvPr/>
        </p:nvSpPr>
        <p:spPr>
          <a:xfrm>
            <a:off x="1918875" y="2290925"/>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txBox="1"/>
          <p:nvPr/>
        </p:nvSpPr>
        <p:spPr>
          <a:xfrm>
            <a:off x="2676575" y="2290925"/>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a:t>
            </a:r>
            <a:endParaRPr sz="1200">
              <a:latin typeface="Roboto"/>
              <a:ea typeface="Roboto"/>
              <a:cs typeface="Roboto"/>
              <a:sym typeface="Roboto"/>
            </a:endParaRPr>
          </a:p>
        </p:txBody>
      </p:sp>
      <p:sp>
        <p:nvSpPr>
          <p:cNvPr id="381" name="Google Shape;381;p20"/>
          <p:cNvSpPr txBox="1"/>
          <p:nvPr/>
        </p:nvSpPr>
        <p:spPr>
          <a:xfrm>
            <a:off x="476013" y="3579075"/>
            <a:ext cx="1867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a:t>
            </a:r>
            <a:endParaRPr sz="1700">
              <a:latin typeface="Fira Sans Extra Condensed Medium"/>
              <a:ea typeface="Fira Sans Extra Condensed Medium"/>
              <a:cs typeface="Fira Sans Extra Condensed Medium"/>
              <a:sym typeface="Fira Sans Extra Condensed Medium"/>
            </a:endParaRPr>
          </a:p>
        </p:txBody>
      </p:sp>
      <p:sp>
        <p:nvSpPr>
          <p:cNvPr id="382" name="Google Shape;382;p20"/>
          <p:cNvSpPr txBox="1"/>
          <p:nvPr/>
        </p:nvSpPr>
        <p:spPr>
          <a:xfrm>
            <a:off x="476013" y="3864125"/>
            <a:ext cx="1867200" cy="73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fifth planet from </a:t>
            </a:r>
            <a:r>
              <a:rPr lang="en" sz="1200">
                <a:latin typeface="Roboto"/>
                <a:ea typeface="Roboto"/>
                <a:cs typeface="Roboto"/>
                <a:sym typeface="Roboto"/>
              </a:rPr>
              <a:t>the Sun</a:t>
            </a:r>
            <a:r>
              <a:rPr lang="en" sz="1200">
                <a:latin typeface="Roboto"/>
                <a:ea typeface="Roboto"/>
                <a:cs typeface="Roboto"/>
                <a:sym typeface="Roboto"/>
              </a:rPr>
              <a:t> and the biggest of them all</a:t>
            </a:r>
            <a:endParaRPr sz="1200">
              <a:latin typeface="Roboto"/>
              <a:ea typeface="Roboto"/>
              <a:cs typeface="Roboto"/>
              <a:sym typeface="Roboto"/>
            </a:endParaRPr>
          </a:p>
        </p:txBody>
      </p:sp>
      <p:sp>
        <p:nvSpPr>
          <p:cNvPr id="383" name="Google Shape;383;p20"/>
          <p:cNvSpPr txBox="1"/>
          <p:nvPr/>
        </p:nvSpPr>
        <p:spPr>
          <a:xfrm>
            <a:off x="2618988" y="3579075"/>
            <a:ext cx="1867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Total</a:t>
            </a:r>
            <a:endParaRPr sz="1700">
              <a:latin typeface="Roboto"/>
              <a:ea typeface="Roboto"/>
              <a:cs typeface="Roboto"/>
              <a:sym typeface="Roboto"/>
            </a:endParaRPr>
          </a:p>
        </p:txBody>
      </p:sp>
      <p:sp>
        <p:nvSpPr>
          <p:cNvPr id="384" name="Google Shape;384;p20"/>
          <p:cNvSpPr txBox="1"/>
          <p:nvPr/>
        </p:nvSpPr>
        <p:spPr>
          <a:xfrm>
            <a:off x="2618988" y="3924263"/>
            <a:ext cx="1867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Medium"/>
                <a:ea typeface="Roboto Medium"/>
                <a:cs typeface="Roboto Medium"/>
                <a:sym typeface="Roboto Medium"/>
              </a:rPr>
              <a:t>20,324</a:t>
            </a:r>
            <a:endParaRPr sz="1700">
              <a:latin typeface="Roboto Medium"/>
              <a:ea typeface="Roboto Medium"/>
              <a:cs typeface="Roboto Medium"/>
              <a:sym typeface="Roboto Medium"/>
            </a:endParaRPr>
          </a:p>
        </p:txBody>
      </p:sp>
      <p:cxnSp>
        <p:nvCxnSpPr>
          <p:cNvPr id="385" name="Google Shape;385;p20"/>
          <p:cNvCxnSpPr/>
          <p:nvPr/>
        </p:nvCxnSpPr>
        <p:spPr>
          <a:xfrm>
            <a:off x="2690238" y="3864125"/>
            <a:ext cx="1570800" cy="0"/>
          </a:xfrm>
          <a:prstGeom prst="straightConnector1">
            <a:avLst/>
          </a:prstGeom>
          <a:noFill/>
          <a:ln cap="flat" cmpd="sng" w="9525">
            <a:solidFill>
              <a:schemeClr val="dk2"/>
            </a:solidFill>
            <a:prstDash val="solid"/>
            <a:round/>
            <a:headEnd len="med" w="med" type="none"/>
            <a:tailEnd len="med" w="med" type="none"/>
          </a:ln>
        </p:spPr>
      </p:cxnSp>
      <p:grpSp>
        <p:nvGrpSpPr>
          <p:cNvPr id="386" name="Google Shape;386;p20"/>
          <p:cNvGrpSpPr/>
          <p:nvPr/>
        </p:nvGrpSpPr>
        <p:grpSpPr>
          <a:xfrm>
            <a:off x="6931012" y="4271875"/>
            <a:ext cx="1581377" cy="221471"/>
            <a:chOff x="2773400" y="4271875"/>
            <a:chExt cx="1581377" cy="221471"/>
          </a:xfrm>
        </p:grpSpPr>
        <p:sp>
          <p:nvSpPr>
            <p:cNvPr id="387" name="Google Shape;387;p20"/>
            <p:cNvSpPr/>
            <p:nvPr/>
          </p:nvSpPr>
          <p:spPr>
            <a:xfrm>
              <a:off x="2773400" y="4271875"/>
              <a:ext cx="1581377" cy="221471"/>
            </a:xfrm>
            <a:custGeom>
              <a:rect b="b" l="l" r="r" t="t"/>
              <a:pathLst>
                <a:path extrusionOk="0" h="6928" w="78568">
                  <a:moveTo>
                    <a:pt x="0" y="1"/>
                  </a:moveTo>
                  <a:lnTo>
                    <a:pt x="0" y="6927"/>
                  </a:lnTo>
                  <a:lnTo>
                    <a:pt x="78568" y="6927"/>
                  </a:lnTo>
                  <a:lnTo>
                    <a:pt x="78568"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2773417" y="4271875"/>
              <a:ext cx="1273450" cy="221471"/>
            </a:xfrm>
            <a:custGeom>
              <a:rect b="b" l="l" r="r" t="t"/>
              <a:pathLst>
                <a:path extrusionOk="0" h="6928" w="66438">
                  <a:moveTo>
                    <a:pt x="0" y="1"/>
                  </a:moveTo>
                  <a:lnTo>
                    <a:pt x="0" y="6927"/>
                  </a:lnTo>
                  <a:lnTo>
                    <a:pt x="66438" y="6927"/>
                  </a:lnTo>
                  <a:lnTo>
                    <a:pt x="664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20"/>
          <p:cNvSpPr/>
          <p:nvPr/>
        </p:nvSpPr>
        <p:spPr>
          <a:xfrm>
            <a:off x="6682280" y="3544164"/>
            <a:ext cx="32" cy="1089570"/>
          </a:xfrm>
          <a:custGeom>
            <a:rect b="b" l="l" r="r" t="t"/>
            <a:pathLst>
              <a:path extrusionOk="0" fill="none" h="34081" w="1">
                <a:moveTo>
                  <a:pt x="1" y="0"/>
                </a:moveTo>
                <a:lnTo>
                  <a:pt x="1" y="34081"/>
                </a:lnTo>
              </a:path>
            </a:pathLst>
          </a:custGeom>
          <a:noFill/>
          <a:ln cap="flat" cmpd="sng" w="10575">
            <a:solidFill>
              <a:srgbClr val="2C3340"/>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txBox="1"/>
          <p:nvPr/>
        </p:nvSpPr>
        <p:spPr>
          <a:xfrm>
            <a:off x="4730913" y="3579075"/>
            <a:ext cx="1867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Q2</a:t>
            </a:r>
            <a:endParaRPr sz="1700">
              <a:latin typeface="Fira Sans Extra Condensed Medium"/>
              <a:ea typeface="Fira Sans Extra Condensed Medium"/>
              <a:cs typeface="Fira Sans Extra Condensed Medium"/>
              <a:sym typeface="Fira Sans Extra Condensed Medium"/>
            </a:endParaRPr>
          </a:p>
        </p:txBody>
      </p:sp>
      <p:sp>
        <p:nvSpPr>
          <p:cNvPr id="391" name="Google Shape;391;p20"/>
          <p:cNvSpPr txBox="1"/>
          <p:nvPr/>
        </p:nvSpPr>
        <p:spPr>
          <a:xfrm>
            <a:off x="4730913" y="3864125"/>
            <a:ext cx="1867200" cy="73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 is the fourth planet from </a:t>
            </a:r>
            <a:r>
              <a:rPr lang="en" sz="1200">
                <a:latin typeface="Roboto"/>
                <a:ea typeface="Roboto"/>
                <a:cs typeface="Roboto"/>
                <a:sym typeface="Roboto"/>
              </a:rPr>
              <a:t>the Sun</a:t>
            </a:r>
            <a:r>
              <a:rPr lang="en" sz="1200">
                <a:latin typeface="Roboto"/>
                <a:ea typeface="Roboto"/>
                <a:cs typeface="Roboto"/>
                <a:sym typeface="Roboto"/>
              </a:rPr>
              <a:t> and it’s a cold place</a:t>
            </a:r>
            <a:endParaRPr sz="1200">
              <a:latin typeface="Roboto"/>
              <a:ea typeface="Roboto"/>
              <a:cs typeface="Roboto"/>
              <a:sym typeface="Roboto"/>
            </a:endParaRPr>
          </a:p>
        </p:txBody>
      </p:sp>
      <p:sp>
        <p:nvSpPr>
          <p:cNvPr id="392" name="Google Shape;392;p20"/>
          <p:cNvSpPr txBox="1"/>
          <p:nvPr/>
        </p:nvSpPr>
        <p:spPr>
          <a:xfrm>
            <a:off x="6873888" y="3579075"/>
            <a:ext cx="1867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Total</a:t>
            </a:r>
            <a:endParaRPr sz="1700">
              <a:latin typeface="Roboto"/>
              <a:ea typeface="Roboto"/>
              <a:cs typeface="Roboto"/>
              <a:sym typeface="Roboto"/>
            </a:endParaRPr>
          </a:p>
        </p:txBody>
      </p:sp>
      <p:sp>
        <p:nvSpPr>
          <p:cNvPr id="393" name="Google Shape;393;p20"/>
          <p:cNvSpPr txBox="1"/>
          <p:nvPr/>
        </p:nvSpPr>
        <p:spPr>
          <a:xfrm>
            <a:off x="6873888" y="3924263"/>
            <a:ext cx="1867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Medium"/>
                <a:ea typeface="Roboto Medium"/>
                <a:cs typeface="Roboto Medium"/>
                <a:sym typeface="Roboto Medium"/>
              </a:rPr>
              <a:t>45,658</a:t>
            </a:r>
            <a:endParaRPr sz="1700">
              <a:latin typeface="Roboto Medium"/>
              <a:ea typeface="Roboto Medium"/>
              <a:cs typeface="Roboto Medium"/>
              <a:sym typeface="Roboto Medium"/>
            </a:endParaRPr>
          </a:p>
        </p:txBody>
      </p:sp>
      <p:cxnSp>
        <p:nvCxnSpPr>
          <p:cNvPr id="394" name="Google Shape;394;p20"/>
          <p:cNvCxnSpPr/>
          <p:nvPr/>
        </p:nvCxnSpPr>
        <p:spPr>
          <a:xfrm>
            <a:off x="6945138" y="3864125"/>
            <a:ext cx="1570800" cy="0"/>
          </a:xfrm>
          <a:prstGeom prst="straightConnector1">
            <a:avLst/>
          </a:prstGeom>
          <a:noFill/>
          <a:ln cap="flat" cmpd="sng" w="9525">
            <a:solidFill>
              <a:schemeClr val="dk2"/>
            </a:solidFill>
            <a:prstDash val="solid"/>
            <a:round/>
            <a:headEnd len="med" w="med" type="none"/>
            <a:tailEnd len="med" w="med" type="none"/>
          </a:ln>
        </p:spPr>
      </p:cxnSp>
      <p:sp>
        <p:nvSpPr>
          <p:cNvPr id="395" name="Google Shape;395;p20"/>
          <p:cNvSpPr txBox="1"/>
          <p:nvPr/>
        </p:nvSpPr>
        <p:spPr>
          <a:xfrm>
            <a:off x="2120476" y="1896225"/>
            <a:ext cx="5697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25</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396" name="Google Shape;396;p20"/>
          <p:cNvSpPr txBox="1"/>
          <p:nvPr/>
        </p:nvSpPr>
        <p:spPr>
          <a:xfrm>
            <a:off x="2120476" y="2685663"/>
            <a:ext cx="5697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27</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397" name="Google Shape;397;p20"/>
          <p:cNvSpPr txBox="1"/>
          <p:nvPr/>
        </p:nvSpPr>
        <p:spPr>
          <a:xfrm>
            <a:off x="2120476" y="2290938"/>
            <a:ext cx="5697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48</a:t>
            </a:r>
            <a:r>
              <a:rPr lang="en">
                <a:latin typeface="Roboto Medium"/>
                <a:ea typeface="Roboto Medium"/>
                <a:cs typeface="Roboto Medium"/>
                <a:sym typeface="Roboto Medium"/>
              </a:rPr>
              <a:t>% </a:t>
            </a:r>
            <a:endParaRPr>
              <a:latin typeface="Roboto Medium"/>
              <a:ea typeface="Roboto Medium"/>
              <a:cs typeface="Roboto Medium"/>
              <a:sym typeface="Roboto Medium"/>
            </a:endParaRPr>
          </a:p>
        </p:txBody>
      </p:sp>
      <p:sp>
        <p:nvSpPr>
          <p:cNvPr id="398" name="Google Shape;398;p20"/>
          <p:cNvSpPr txBox="1"/>
          <p:nvPr/>
        </p:nvSpPr>
        <p:spPr>
          <a:xfrm>
            <a:off x="542900" y="1338950"/>
            <a:ext cx="24780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 A</a:t>
            </a:r>
            <a:r>
              <a:rPr lang="en" sz="1700">
                <a:latin typeface="Fira Sans Extra Condensed Medium"/>
                <a:ea typeface="Fira Sans Extra Condensed Medium"/>
                <a:cs typeface="Fira Sans Extra Condensed Medium"/>
                <a:sym typeface="Fira Sans Extra Condensed Medium"/>
              </a:rPr>
              <a:t>nalysis</a:t>
            </a:r>
            <a:endParaRPr sz="17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1"/>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graphicFrame>
        <p:nvGraphicFramePr>
          <p:cNvPr id="404" name="Google Shape;404;p21"/>
          <p:cNvGraphicFramePr/>
          <p:nvPr/>
        </p:nvGraphicFramePr>
        <p:xfrm>
          <a:off x="457200" y="2397500"/>
          <a:ext cx="3000000" cy="3000000"/>
        </p:xfrm>
        <a:graphic>
          <a:graphicData uri="http://schemas.openxmlformats.org/drawingml/2006/table">
            <a:tbl>
              <a:tblPr>
                <a:noFill/>
                <a:tableStyleId>{8365E22D-0E6E-451E-A01A-7A84B1643D47}</a:tableStyleId>
              </a:tblPr>
              <a:tblGrid>
                <a:gridCol w="1123125"/>
                <a:gridCol w="853275"/>
                <a:gridCol w="988150"/>
                <a:gridCol w="988150"/>
                <a:gridCol w="1108350"/>
              </a:tblGrid>
              <a:tr h="484825">
                <a:tc>
                  <a:txBody>
                    <a:bodyPr/>
                    <a:lstStyle/>
                    <a:p>
                      <a:pPr indent="0" lvl="0" marL="0" rtl="0" algn="l">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REVENUE</a:t>
                      </a:r>
                      <a:endParaRPr sz="17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OCT</a:t>
                      </a:r>
                      <a:endParaRPr sz="17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NOV</a:t>
                      </a:r>
                      <a:endParaRPr sz="17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DEC</a:t>
                      </a:r>
                      <a:endParaRPr sz="17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TOTAL</a:t>
                      </a:r>
                      <a:endParaRPr sz="1700">
                        <a:solidFill>
                          <a:schemeClr val="lt1"/>
                        </a:solidFill>
                        <a:latin typeface="Fira Sans Extra Condensed Medium"/>
                        <a:ea typeface="Fira Sans Extra Condensed Medium"/>
                        <a:cs typeface="Fira Sans Extra Condensed Medium"/>
                        <a:sym typeface="Fira Sans Extra Condensed Medium"/>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r>
              <a:tr h="430400">
                <a:tc>
                  <a:txBody>
                    <a:bodyPr/>
                    <a:lstStyle/>
                    <a:p>
                      <a:pPr indent="0" lvl="0" marL="0" rtl="0" algn="l">
                        <a:spcBef>
                          <a:spcPts val="0"/>
                        </a:spcBef>
                        <a:spcAft>
                          <a:spcPts val="0"/>
                        </a:spcAft>
                        <a:buNone/>
                      </a:pPr>
                      <a:r>
                        <a:rPr lang="en" sz="1300">
                          <a:latin typeface="Roboto"/>
                          <a:ea typeface="Roboto"/>
                          <a:cs typeface="Roboto"/>
                          <a:sym typeface="Roboto"/>
                        </a:rPr>
                        <a:t>Goal</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652,874</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567,583</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456,721</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1,677,178</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430400">
                <a:tc>
                  <a:txBody>
                    <a:bodyPr/>
                    <a:lstStyle/>
                    <a:p>
                      <a:pPr indent="0" lvl="0" marL="0" rtl="0" algn="l">
                        <a:spcBef>
                          <a:spcPts val="0"/>
                        </a:spcBef>
                        <a:spcAft>
                          <a:spcPts val="0"/>
                        </a:spcAft>
                        <a:buNone/>
                      </a:pPr>
                      <a:r>
                        <a:rPr lang="en" sz="1300">
                          <a:latin typeface="Roboto"/>
                          <a:ea typeface="Roboto"/>
                          <a:cs typeface="Roboto"/>
                          <a:sym typeface="Roboto"/>
                        </a:rPr>
                        <a:t>Actual</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823,563</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621,321</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588,327</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2,033,211</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430400">
                <a:tc>
                  <a:txBody>
                    <a:bodyPr/>
                    <a:lstStyle/>
                    <a:p>
                      <a:pPr indent="0" lvl="0" marL="0" rtl="0" algn="l">
                        <a:spcBef>
                          <a:spcPts val="0"/>
                        </a:spcBef>
                        <a:spcAft>
                          <a:spcPts val="0"/>
                        </a:spcAft>
                        <a:buNone/>
                      </a:pPr>
                      <a:r>
                        <a:rPr lang="en" sz="1300">
                          <a:latin typeface="Roboto"/>
                          <a:ea typeface="Roboto"/>
                          <a:cs typeface="Roboto"/>
                          <a:sym typeface="Roboto"/>
                        </a:rPr>
                        <a:t>Difference</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170,689</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53,738</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131,606</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356,033</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430400">
                <a:tc>
                  <a:txBody>
                    <a:bodyPr/>
                    <a:lstStyle/>
                    <a:p>
                      <a:pPr indent="0" lvl="0" marL="0" rtl="0" algn="l">
                        <a:spcBef>
                          <a:spcPts val="0"/>
                        </a:spcBef>
                        <a:spcAft>
                          <a:spcPts val="0"/>
                        </a:spcAft>
                        <a:buNone/>
                      </a:pPr>
                      <a:r>
                        <a:rPr lang="en" sz="1300">
                          <a:latin typeface="Roboto"/>
                          <a:ea typeface="Roboto"/>
                          <a:cs typeface="Roboto"/>
                          <a:sym typeface="Roboto"/>
                        </a:rPr>
                        <a:t>% to goal</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126%</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109%</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129%</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Roboto"/>
                          <a:ea typeface="Roboto"/>
                          <a:cs typeface="Roboto"/>
                          <a:sym typeface="Roboto"/>
                        </a:rPr>
                        <a:t>121%</a:t>
                      </a:r>
                      <a:endParaRPr sz="1300">
                        <a:latin typeface="Roboto"/>
                        <a:ea typeface="Roboto"/>
                        <a:cs typeface="Roboto"/>
                        <a:sym typeface="Roboto"/>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bl>
          </a:graphicData>
        </a:graphic>
      </p:graphicFrame>
      <p:sp>
        <p:nvSpPr>
          <p:cNvPr id="405" name="Google Shape;405;p21"/>
          <p:cNvSpPr txBox="1"/>
          <p:nvPr/>
        </p:nvSpPr>
        <p:spPr>
          <a:xfrm>
            <a:off x="377016" y="1305025"/>
            <a:ext cx="43773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Q4 Revenue Goal vs Actual</a:t>
            </a:r>
            <a:endParaRPr sz="1700">
              <a:latin typeface="Fira Sans Extra Condensed Medium"/>
              <a:ea typeface="Fira Sans Extra Condensed Medium"/>
              <a:cs typeface="Fira Sans Extra Condensed Medium"/>
              <a:sym typeface="Fira Sans Extra Condensed Medium"/>
            </a:endParaRPr>
          </a:p>
        </p:txBody>
      </p:sp>
      <p:sp>
        <p:nvSpPr>
          <p:cNvPr id="406" name="Google Shape;406;p21"/>
          <p:cNvSpPr txBox="1"/>
          <p:nvPr/>
        </p:nvSpPr>
        <p:spPr>
          <a:xfrm>
            <a:off x="377025" y="1650625"/>
            <a:ext cx="5180100" cy="61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Mercury is the smallest planet in the Solar System and the closest to the Sun. Its orbit around the Sun takes 87.97 Earth days, the shortest of all the Sun's planets. It is named after the Roman god Mercurius</a:t>
            </a:r>
            <a:endParaRPr sz="1200">
              <a:latin typeface="Roboto"/>
              <a:ea typeface="Roboto"/>
              <a:cs typeface="Roboto"/>
              <a:sym typeface="Roboto"/>
            </a:endParaRPr>
          </a:p>
        </p:txBody>
      </p:sp>
      <p:pic>
        <p:nvPicPr>
          <p:cNvPr id="407" name="Google Shape;407;p21" title="Goal y Actual">
            <a:hlinkClick r:id="rId3"/>
          </p:cNvPr>
          <p:cNvPicPr preferRelativeResize="0"/>
          <p:nvPr/>
        </p:nvPicPr>
        <p:blipFill rotWithShape="1">
          <a:blip r:embed="rId4">
            <a:alphaModFix/>
          </a:blip>
          <a:srcRect b="0" l="4223" r="0" t="19568"/>
          <a:stretch/>
        </p:blipFill>
        <p:spPr>
          <a:xfrm>
            <a:off x="5724939" y="2397500"/>
            <a:ext cx="3019710" cy="2381800"/>
          </a:xfrm>
          <a:prstGeom prst="rect">
            <a:avLst/>
          </a:prstGeom>
          <a:noFill/>
          <a:ln>
            <a:noFill/>
          </a:ln>
        </p:spPr>
      </p:pic>
      <p:sp>
        <p:nvSpPr>
          <p:cNvPr id="408" name="Google Shape;408;p21"/>
          <p:cNvSpPr/>
          <p:nvPr/>
        </p:nvSpPr>
        <p:spPr>
          <a:xfrm>
            <a:off x="6282900" y="2062525"/>
            <a:ext cx="201600" cy="20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txBox="1"/>
          <p:nvPr/>
        </p:nvSpPr>
        <p:spPr>
          <a:xfrm>
            <a:off x="6484500" y="2062525"/>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Goal</a:t>
            </a:r>
            <a:endParaRPr sz="1200">
              <a:latin typeface="Roboto"/>
              <a:ea typeface="Roboto"/>
              <a:cs typeface="Roboto"/>
              <a:sym typeface="Roboto"/>
            </a:endParaRPr>
          </a:p>
        </p:txBody>
      </p:sp>
      <p:sp>
        <p:nvSpPr>
          <p:cNvPr id="410" name="Google Shape;410;p21"/>
          <p:cNvSpPr/>
          <p:nvPr/>
        </p:nvSpPr>
        <p:spPr>
          <a:xfrm>
            <a:off x="7490050" y="2062525"/>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txBox="1"/>
          <p:nvPr/>
        </p:nvSpPr>
        <p:spPr>
          <a:xfrm>
            <a:off x="7691650" y="2062525"/>
            <a:ext cx="815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Actual</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2"/>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417" name="Google Shape;417;p22"/>
          <p:cNvSpPr/>
          <p:nvPr/>
        </p:nvSpPr>
        <p:spPr>
          <a:xfrm>
            <a:off x="6788694" y="1232139"/>
            <a:ext cx="1898443" cy="1067766"/>
          </a:xfrm>
          <a:custGeom>
            <a:rect b="b" l="l" r="r" t="t"/>
            <a:pathLst>
              <a:path extrusionOk="0" fill="none" h="33399" w="59382">
                <a:moveTo>
                  <a:pt x="1" y="1"/>
                </a:moveTo>
                <a:lnTo>
                  <a:pt x="59382" y="1"/>
                </a:lnTo>
                <a:lnTo>
                  <a:pt x="59382" y="33398"/>
                </a:lnTo>
                <a:lnTo>
                  <a:pt x="1" y="33398"/>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6788694" y="3669084"/>
            <a:ext cx="1898443" cy="1067734"/>
          </a:xfrm>
          <a:custGeom>
            <a:rect b="b" l="l" r="r" t="t"/>
            <a:pathLst>
              <a:path extrusionOk="0" fill="none" h="33398" w="59382">
                <a:moveTo>
                  <a:pt x="1" y="0"/>
                </a:moveTo>
                <a:lnTo>
                  <a:pt x="59382" y="0"/>
                </a:lnTo>
                <a:lnTo>
                  <a:pt x="59382" y="33398"/>
                </a:lnTo>
                <a:lnTo>
                  <a:pt x="1" y="33398"/>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457228" y="3065043"/>
            <a:ext cx="6180760" cy="1671775"/>
          </a:xfrm>
          <a:custGeom>
            <a:rect b="b" l="l" r="r" t="t"/>
            <a:pathLst>
              <a:path extrusionOk="0" fill="none" h="52292" w="193330">
                <a:moveTo>
                  <a:pt x="0" y="0"/>
                </a:moveTo>
                <a:lnTo>
                  <a:pt x="193329" y="0"/>
                </a:lnTo>
                <a:lnTo>
                  <a:pt x="193329" y="52292"/>
                </a:lnTo>
                <a:lnTo>
                  <a:pt x="0" y="52292"/>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457228" y="1232139"/>
            <a:ext cx="1671775" cy="1671775"/>
          </a:xfrm>
          <a:custGeom>
            <a:rect b="b" l="l" r="r" t="t"/>
            <a:pathLst>
              <a:path extrusionOk="0" fill="none" h="52292" w="52292">
                <a:moveTo>
                  <a:pt x="0" y="1"/>
                </a:moveTo>
                <a:lnTo>
                  <a:pt x="52292" y="1"/>
                </a:lnTo>
                <a:lnTo>
                  <a:pt x="52292" y="52292"/>
                </a:lnTo>
                <a:lnTo>
                  <a:pt x="0" y="52292"/>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2279742" y="1232139"/>
            <a:ext cx="4358246" cy="1671775"/>
          </a:xfrm>
          <a:custGeom>
            <a:rect b="b" l="l" r="r" t="t"/>
            <a:pathLst>
              <a:path extrusionOk="0" fill="none" h="52292" w="136323">
                <a:moveTo>
                  <a:pt x="0" y="1"/>
                </a:moveTo>
                <a:lnTo>
                  <a:pt x="136322" y="1"/>
                </a:lnTo>
                <a:lnTo>
                  <a:pt x="136322" y="52292"/>
                </a:lnTo>
                <a:lnTo>
                  <a:pt x="0" y="52292"/>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6788694" y="2450611"/>
            <a:ext cx="1898443" cy="1067766"/>
          </a:xfrm>
          <a:custGeom>
            <a:rect b="b" l="l" r="r" t="t"/>
            <a:pathLst>
              <a:path extrusionOk="0" fill="none" h="33399" w="59382">
                <a:moveTo>
                  <a:pt x="1" y="0"/>
                </a:moveTo>
                <a:lnTo>
                  <a:pt x="59382" y="0"/>
                </a:lnTo>
                <a:lnTo>
                  <a:pt x="59382" y="33398"/>
                </a:lnTo>
                <a:lnTo>
                  <a:pt x="1" y="33398"/>
                </a:lnTo>
                <a:close/>
              </a:path>
            </a:pathLst>
          </a:custGeom>
          <a:noFill/>
          <a:ln cap="flat" cmpd="sng" w="10575">
            <a:solidFill>
              <a:srgbClr val="CFD0D3"/>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2"/>
          <p:cNvGrpSpPr/>
          <p:nvPr/>
        </p:nvGrpSpPr>
        <p:grpSpPr>
          <a:xfrm>
            <a:off x="1808000" y="3648950"/>
            <a:ext cx="3961865" cy="142490"/>
            <a:chOff x="1808000" y="3648950"/>
            <a:chExt cx="3961865" cy="142490"/>
          </a:xfrm>
        </p:grpSpPr>
        <p:sp>
          <p:nvSpPr>
            <p:cNvPr id="424" name="Google Shape;424;p22"/>
            <p:cNvSpPr/>
            <p:nvPr/>
          </p:nvSpPr>
          <p:spPr>
            <a:xfrm>
              <a:off x="1808000" y="3648950"/>
              <a:ext cx="3961865" cy="142490"/>
            </a:xfrm>
            <a:custGeom>
              <a:rect b="b" l="l" r="r" t="t"/>
              <a:pathLst>
                <a:path extrusionOk="0" h="4457" w="163477">
                  <a:moveTo>
                    <a:pt x="0" y="1"/>
                  </a:moveTo>
                  <a:lnTo>
                    <a:pt x="0" y="4456"/>
                  </a:lnTo>
                  <a:lnTo>
                    <a:pt x="163476" y="4456"/>
                  </a:lnTo>
                  <a:lnTo>
                    <a:pt x="163476" y="1"/>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1808000" y="3648950"/>
              <a:ext cx="2741851" cy="142490"/>
            </a:xfrm>
            <a:custGeom>
              <a:rect b="b" l="l" r="r" t="t"/>
              <a:pathLst>
                <a:path extrusionOk="0" h="4457" w="113136">
                  <a:moveTo>
                    <a:pt x="0" y="1"/>
                  </a:moveTo>
                  <a:lnTo>
                    <a:pt x="0" y="4456"/>
                  </a:lnTo>
                  <a:lnTo>
                    <a:pt x="113136" y="4456"/>
                  </a:lnTo>
                  <a:lnTo>
                    <a:pt x="113136" y="1"/>
                  </a:ln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2"/>
          <p:cNvGrpSpPr/>
          <p:nvPr/>
        </p:nvGrpSpPr>
        <p:grpSpPr>
          <a:xfrm>
            <a:off x="1808000" y="3914084"/>
            <a:ext cx="3961865" cy="142458"/>
            <a:chOff x="1808000" y="3914084"/>
            <a:chExt cx="3961865" cy="142458"/>
          </a:xfrm>
        </p:grpSpPr>
        <p:sp>
          <p:nvSpPr>
            <p:cNvPr id="427" name="Google Shape;427;p22"/>
            <p:cNvSpPr/>
            <p:nvPr/>
          </p:nvSpPr>
          <p:spPr>
            <a:xfrm>
              <a:off x="1808000" y="3914084"/>
              <a:ext cx="3961865" cy="142458"/>
            </a:xfrm>
            <a:custGeom>
              <a:rect b="b" l="l" r="r" t="t"/>
              <a:pathLst>
                <a:path extrusionOk="0" h="4456" w="163477">
                  <a:moveTo>
                    <a:pt x="0" y="0"/>
                  </a:moveTo>
                  <a:lnTo>
                    <a:pt x="0" y="4456"/>
                  </a:lnTo>
                  <a:lnTo>
                    <a:pt x="163476" y="4456"/>
                  </a:lnTo>
                  <a:lnTo>
                    <a:pt x="163476"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1808000" y="3914084"/>
              <a:ext cx="1784302" cy="142458"/>
            </a:xfrm>
            <a:custGeom>
              <a:rect b="b" l="l" r="r" t="t"/>
              <a:pathLst>
                <a:path extrusionOk="0" h="4456" w="73625">
                  <a:moveTo>
                    <a:pt x="0" y="0"/>
                  </a:moveTo>
                  <a:lnTo>
                    <a:pt x="0" y="4456"/>
                  </a:lnTo>
                  <a:lnTo>
                    <a:pt x="73625" y="4456"/>
                  </a:lnTo>
                  <a:lnTo>
                    <a:pt x="73625" y="0"/>
                  </a:ln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2"/>
          <p:cNvGrpSpPr/>
          <p:nvPr/>
        </p:nvGrpSpPr>
        <p:grpSpPr>
          <a:xfrm>
            <a:off x="1808000" y="4178163"/>
            <a:ext cx="3961865" cy="142458"/>
            <a:chOff x="1808000" y="4178163"/>
            <a:chExt cx="3961865" cy="142458"/>
          </a:xfrm>
        </p:grpSpPr>
        <p:sp>
          <p:nvSpPr>
            <p:cNvPr id="430" name="Google Shape;430;p22"/>
            <p:cNvSpPr/>
            <p:nvPr/>
          </p:nvSpPr>
          <p:spPr>
            <a:xfrm>
              <a:off x="1808000" y="4178163"/>
              <a:ext cx="3961865" cy="142458"/>
            </a:xfrm>
            <a:custGeom>
              <a:rect b="b" l="l" r="r" t="t"/>
              <a:pathLst>
                <a:path extrusionOk="0" h="4456" w="163477">
                  <a:moveTo>
                    <a:pt x="0" y="0"/>
                  </a:moveTo>
                  <a:lnTo>
                    <a:pt x="0" y="4456"/>
                  </a:lnTo>
                  <a:lnTo>
                    <a:pt x="163476" y="4456"/>
                  </a:lnTo>
                  <a:lnTo>
                    <a:pt x="163476"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1808000" y="4178163"/>
              <a:ext cx="3351070" cy="142458"/>
            </a:xfrm>
            <a:custGeom>
              <a:rect b="b" l="l" r="r" t="t"/>
              <a:pathLst>
                <a:path extrusionOk="0" h="4456" w="138274">
                  <a:moveTo>
                    <a:pt x="0" y="0"/>
                  </a:moveTo>
                  <a:lnTo>
                    <a:pt x="0" y="4456"/>
                  </a:lnTo>
                  <a:lnTo>
                    <a:pt x="138274" y="4456"/>
                  </a:lnTo>
                  <a:lnTo>
                    <a:pt x="138274" y="0"/>
                  </a:lnTo>
                  <a:close/>
                </a:path>
              </a:pathLst>
            </a:custGeom>
            <a:solidFill>
              <a:srgbClr val="7B9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2"/>
          <p:cNvGrpSpPr/>
          <p:nvPr/>
        </p:nvGrpSpPr>
        <p:grpSpPr>
          <a:xfrm>
            <a:off x="1808000" y="4442242"/>
            <a:ext cx="3961865" cy="142458"/>
            <a:chOff x="1808000" y="4442242"/>
            <a:chExt cx="3961865" cy="142458"/>
          </a:xfrm>
        </p:grpSpPr>
        <p:sp>
          <p:nvSpPr>
            <p:cNvPr id="433" name="Google Shape;433;p22"/>
            <p:cNvSpPr/>
            <p:nvPr/>
          </p:nvSpPr>
          <p:spPr>
            <a:xfrm>
              <a:off x="1808000" y="4442242"/>
              <a:ext cx="3961865" cy="142458"/>
            </a:xfrm>
            <a:custGeom>
              <a:rect b="b" l="l" r="r" t="t"/>
              <a:pathLst>
                <a:path extrusionOk="0" h="4456" w="163477">
                  <a:moveTo>
                    <a:pt x="0" y="0"/>
                  </a:moveTo>
                  <a:lnTo>
                    <a:pt x="0" y="4456"/>
                  </a:lnTo>
                  <a:lnTo>
                    <a:pt x="163476" y="4456"/>
                  </a:lnTo>
                  <a:lnTo>
                    <a:pt x="163476" y="0"/>
                  </a:lnTo>
                  <a:close/>
                </a:path>
              </a:pathLst>
            </a:custGeom>
            <a:solidFill>
              <a:srgbClr val="CFD0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1808000" y="4442242"/>
              <a:ext cx="2335188" cy="142458"/>
            </a:xfrm>
            <a:custGeom>
              <a:rect b="b" l="l" r="r" t="t"/>
              <a:pathLst>
                <a:path extrusionOk="0" h="4456" w="96356">
                  <a:moveTo>
                    <a:pt x="0" y="0"/>
                  </a:moveTo>
                  <a:lnTo>
                    <a:pt x="0" y="4456"/>
                  </a:lnTo>
                  <a:lnTo>
                    <a:pt x="96356" y="4456"/>
                  </a:lnTo>
                  <a:lnTo>
                    <a:pt x="96356" y="0"/>
                  </a:lnTo>
                  <a:close/>
                </a:path>
              </a:pathLst>
            </a:custGeom>
            <a:solidFill>
              <a:srgbClr val="D9A7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2"/>
          <p:cNvGrpSpPr/>
          <p:nvPr/>
        </p:nvGrpSpPr>
        <p:grpSpPr>
          <a:xfrm>
            <a:off x="816384" y="1420299"/>
            <a:ext cx="953475" cy="953475"/>
            <a:chOff x="816384" y="1767349"/>
            <a:chExt cx="953475" cy="953475"/>
          </a:xfrm>
        </p:grpSpPr>
        <p:sp>
          <p:nvSpPr>
            <p:cNvPr id="436" name="Google Shape;436;p22"/>
            <p:cNvSpPr/>
            <p:nvPr/>
          </p:nvSpPr>
          <p:spPr>
            <a:xfrm>
              <a:off x="816384" y="1767349"/>
              <a:ext cx="953400" cy="953400"/>
            </a:xfrm>
            <a:prstGeom prst="blockArc">
              <a:avLst>
                <a:gd fmla="val 21597172" name="adj1"/>
                <a:gd fmla="val 9415806" name="adj2"/>
                <a:gd fmla="val 1116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16384" y="1767349"/>
              <a:ext cx="953475" cy="953475"/>
            </a:xfrm>
            <a:prstGeom prst="blockArc">
              <a:avLst>
                <a:gd fmla="val 5426903" name="adj1"/>
                <a:gd fmla="val 2219" name="adj2"/>
                <a:gd fmla="val 11176"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2"/>
          <p:cNvSpPr txBox="1"/>
          <p:nvPr/>
        </p:nvSpPr>
        <p:spPr>
          <a:xfrm>
            <a:off x="761938" y="3243388"/>
            <a:ext cx="158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Q1 Analysis</a:t>
            </a:r>
            <a:endParaRPr sz="1700">
              <a:latin typeface="Fira Sans Extra Condensed Medium"/>
              <a:ea typeface="Fira Sans Extra Condensed Medium"/>
              <a:cs typeface="Fira Sans Extra Condensed Medium"/>
              <a:sym typeface="Fira Sans Extra Condensed Medium"/>
            </a:endParaRPr>
          </a:p>
        </p:txBody>
      </p:sp>
      <p:sp>
        <p:nvSpPr>
          <p:cNvPr id="439" name="Google Shape;439;p22"/>
          <p:cNvSpPr txBox="1"/>
          <p:nvPr/>
        </p:nvSpPr>
        <p:spPr>
          <a:xfrm>
            <a:off x="816400" y="1795575"/>
            <a:ext cx="9534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7</a:t>
            </a:r>
            <a:r>
              <a:rPr lang="en">
                <a:latin typeface="Roboto Medium"/>
                <a:ea typeface="Roboto Medium"/>
                <a:cs typeface="Roboto Medium"/>
                <a:sym typeface="Roboto Medium"/>
              </a:rPr>
              <a:t>5% </a:t>
            </a:r>
            <a:endParaRPr>
              <a:latin typeface="Roboto Medium"/>
              <a:ea typeface="Roboto Medium"/>
              <a:cs typeface="Roboto Medium"/>
              <a:sym typeface="Roboto Medium"/>
            </a:endParaRPr>
          </a:p>
        </p:txBody>
      </p:sp>
      <p:sp>
        <p:nvSpPr>
          <p:cNvPr id="440" name="Google Shape;440;p22"/>
          <p:cNvSpPr/>
          <p:nvPr/>
        </p:nvSpPr>
        <p:spPr>
          <a:xfrm>
            <a:off x="715613" y="2577050"/>
            <a:ext cx="201600" cy="20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txBox="1"/>
          <p:nvPr/>
        </p:nvSpPr>
        <p:spPr>
          <a:xfrm>
            <a:off x="917213" y="2577050"/>
            <a:ext cx="95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Q1 revenue</a:t>
            </a:r>
            <a:endParaRPr sz="1200">
              <a:latin typeface="Roboto"/>
              <a:ea typeface="Roboto"/>
              <a:cs typeface="Roboto"/>
              <a:sym typeface="Roboto"/>
            </a:endParaRPr>
          </a:p>
        </p:txBody>
      </p:sp>
      <p:sp>
        <p:nvSpPr>
          <p:cNvPr id="442" name="Google Shape;442;p22"/>
          <p:cNvSpPr txBox="1"/>
          <p:nvPr/>
        </p:nvSpPr>
        <p:spPr>
          <a:xfrm>
            <a:off x="761938" y="3619400"/>
            <a:ext cx="95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a:t>
            </a:r>
            <a:endParaRPr sz="1200">
              <a:latin typeface="Roboto"/>
              <a:ea typeface="Roboto"/>
              <a:cs typeface="Roboto"/>
              <a:sym typeface="Roboto"/>
            </a:endParaRPr>
          </a:p>
        </p:txBody>
      </p:sp>
      <p:sp>
        <p:nvSpPr>
          <p:cNvPr id="443" name="Google Shape;443;p22"/>
          <p:cNvSpPr txBox="1"/>
          <p:nvPr/>
        </p:nvSpPr>
        <p:spPr>
          <a:xfrm>
            <a:off x="761938" y="3884000"/>
            <a:ext cx="95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Pluto</a:t>
            </a:r>
            <a:endParaRPr sz="1200">
              <a:latin typeface="Roboto"/>
              <a:ea typeface="Roboto"/>
              <a:cs typeface="Roboto"/>
              <a:sym typeface="Roboto"/>
            </a:endParaRPr>
          </a:p>
        </p:txBody>
      </p:sp>
      <p:sp>
        <p:nvSpPr>
          <p:cNvPr id="444" name="Google Shape;444;p22"/>
          <p:cNvSpPr txBox="1"/>
          <p:nvPr/>
        </p:nvSpPr>
        <p:spPr>
          <a:xfrm>
            <a:off x="761938" y="4148600"/>
            <a:ext cx="95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Neptune</a:t>
            </a:r>
            <a:endParaRPr sz="1200">
              <a:latin typeface="Roboto"/>
              <a:ea typeface="Roboto"/>
              <a:cs typeface="Roboto"/>
              <a:sym typeface="Roboto"/>
            </a:endParaRPr>
          </a:p>
        </p:txBody>
      </p:sp>
      <p:sp>
        <p:nvSpPr>
          <p:cNvPr id="445" name="Google Shape;445;p22"/>
          <p:cNvSpPr txBox="1"/>
          <p:nvPr/>
        </p:nvSpPr>
        <p:spPr>
          <a:xfrm>
            <a:off x="761938" y="4413200"/>
            <a:ext cx="95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a:t>
            </a:r>
            <a:endParaRPr sz="1200">
              <a:latin typeface="Roboto"/>
              <a:ea typeface="Roboto"/>
              <a:cs typeface="Roboto"/>
              <a:sym typeface="Roboto"/>
            </a:endParaRPr>
          </a:p>
        </p:txBody>
      </p:sp>
      <p:sp>
        <p:nvSpPr>
          <p:cNvPr id="446" name="Google Shape;446;p22"/>
          <p:cNvSpPr txBox="1"/>
          <p:nvPr/>
        </p:nvSpPr>
        <p:spPr>
          <a:xfrm>
            <a:off x="5769870" y="3619400"/>
            <a:ext cx="56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69%</a:t>
            </a:r>
            <a:endParaRPr sz="1200">
              <a:latin typeface="Roboto Medium"/>
              <a:ea typeface="Roboto Medium"/>
              <a:cs typeface="Roboto Medium"/>
              <a:sym typeface="Roboto Medium"/>
            </a:endParaRPr>
          </a:p>
        </p:txBody>
      </p:sp>
      <p:sp>
        <p:nvSpPr>
          <p:cNvPr id="447" name="Google Shape;447;p22"/>
          <p:cNvSpPr txBox="1"/>
          <p:nvPr/>
        </p:nvSpPr>
        <p:spPr>
          <a:xfrm>
            <a:off x="5769870" y="3884000"/>
            <a:ext cx="56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45%</a:t>
            </a:r>
            <a:endParaRPr sz="1200">
              <a:latin typeface="Roboto Medium"/>
              <a:ea typeface="Roboto Medium"/>
              <a:cs typeface="Roboto Medium"/>
              <a:sym typeface="Roboto Medium"/>
            </a:endParaRPr>
          </a:p>
        </p:txBody>
      </p:sp>
      <p:sp>
        <p:nvSpPr>
          <p:cNvPr id="448" name="Google Shape;448;p22"/>
          <p:cNvSpPr txBox="1"/>
          <p:nvPr/>
        </p:nvSpPr>
        <p:spPr>
          <a:xfrm>
            <a:off x="5769870" y="4148600"/>
            <a:ext cx="56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84%</a:t>
            </a:r>
            <a:endParaRPr sz="1200">
              <a:latin typeface="Roboto Medium"/>
              <a:ea typeface="Roboto Medium"/>
              <a:cs typeface="Roboto Medium"/>
              <a:sym typeface="Roboto Medium"/>
            </a:endParaRPr>
          </a:p>
        </p:txBody>
      </p:sp>
      <p:sp>
        <p:nvSpPr>
          <p:cNvPr id="449" name="Google Shape;449;p22"/>
          <p:cNvSpPr txBox="1"/>
          <p:nvPr/>
        </p:nvSpPr>
        <p:spPr>
          <a:xfrm>
            <a:off x="5769870" y="4413200"/>
            <a:ext cx="563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edium"/>
                <a:ea typeface="Roboto Medium"/>
                <a:cs typeface="Roboto Medium"/>
                <a:sym typeface="Roboto Medium"/>
              </a:rPr>
              <a:t>59%</a:t>
            </a:r>
            <a:endParaRPr sz="1200">
              <a:latin typeface="Roboto Medium"/>
              <a:ea typeface="Roboto Medium"/>
              <a:cs typeface="Roboto Medium"/>
              <a:sym typeface="Roboto Medium"/>
            </a:endParaRPr>
          </a:p>
        </p:txBody>
      </p:sp>
      <p:sp>
        <p:nvSpPr>
          <p:cNvPr id="450" name="Google Shape;450;p22"/>
          <p:cNvSpPr txBox="1"/>
          <p:nvPr/>
        </p:nvSpPr>
        <p:spPr>
          <a:xfrm>
            <a:off x="6944863" y="1359750"/>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Income</a:t>
            </a:r>
            <a:endParaRPr sz="1700">
              <a:latin typeface="Fira Sans Extra Condensed Medium"/>
              <a:ea typeface="Fira Sans Extra Condensed Medium"/>
              <a:cs typeface="Fira Sans Extra Condensed Medium"/>
              <a:sym typeface="Fira Sans Extra Condensed Medium"/>
            </a:endParaRPr>
          </a:p>
        </p:txBody>
      </p:sp>
      <p:sp>
        <p:nvSpPr>
          <p:cNvPr id="451" name="Google Shape;451;p22"/>
          <p:cNvSpPr txBox="1"/>
          <p:nvPr/>
        </p:nvSpPr>
        <p:spPr>
          <a:xfrm>
            <a:off x="6944875" y="1691101"/>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Roboto"/>
                <a:ea typeface="Roboto"/>
                <a:cs typeface="Roboto"/>
                <a:sym typeface="Roboto"/>
              </a:rPr>
              <a:t>$7687</a:t>
            </a:r>
            <a:endParaRPr sz="3200">
              <a:latin typeface="Roboto"/>
              <a:ea typeface="Roboto"/>
              <a:cs typeface="Roboto"/>
              <a:sym typeface="Roboto"/>
            </a:endParaRPr>
          </a:p>
        </p:txBody>
      </p:sp>
      <p:sp>
        <p:nvSpPr>
          <p:cNvPr id="452" name="Google Shape;452;p22"/>
          <p:cNvSpPr txBox="1"/>
          <p:nvPr/>
        </p:nvSpPr>
        <p:spPr>
          <a:xfrm>
            <a:off x="6944863" y="257821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Engagement</a:t>
            </a:r>
            <a:endParaRPr sz="1700">
              <a:latin typeface="Fira Sans Extra Condensed Medium"/>
              <a:ea typeface="Fira Sans Extra Condensed Medium"/>
              <a:cs typeface="Fira Sans Extra Condensed Medium"/>
              <a:sym typeface="Fira Sans Extra Condensed Medium"/>
            </a:endParaRPr>
          </a:p>
        </p:txBody>
      </p:sp>
      <p:sp>
        <p:nvSpPr>
          <p:cNvPr id="453" name="Google Shape;453;p22"/>
          <p:cNvSpPr txBox="1"/>
          <p:nvPr/>
        </p:nvSpPr>
        <p:spPr>
          <a:xfrm>
            <a:off x="6944875" y="2909563"/>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30%</a:t>
            </a:r>
            <a:endParaRPr sz="3200">
              <a:latin typeface="Roboto"/>
              <a:ea typeface="Roboto"/>
              <a:cs typeface="Roboto"/>
              <a:sym typeface="Roboto"/>
            </a:endParaRPr>
          </a:p>
        </p:txBody>
      </p:sp>
      <p:sp>
        <p:nvSpPr>
          <p:cNvPr id="454" name="Google Shape;454;p22"/>
          <p:cNvSpPr txBox="1"/>
          <p:nvPr/>
        </p:nvSpPr>
        <p:spPr>
          <a:xfrm>
            <a:off x="6944863" y="3796663"/>
            <a:ext cx="1586100" cy="2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Followers</a:t>
            </a:r>
            <a:endParaRPr sz="1700">
              <a:latin typeface="Fira Sans Extra Condensed Medium"/>
              <a:ea typeface="Fira Sans Extra Condensed Medium"/>
              <a:cs typeface="Fira Sans Extra Condensed Medium"/>
              <a:sym typeface="Fira Sans Extra Condensed Medium"/>
            </a:endParaRPr>
          </a:p>
        </p:txBody>
      </p:sp>
      <p:sp>
        <p:nvSpPr>
          <p:cNvPr id="455" name="Google Shape;455;p22"/>
          <p:cNvSpPr txBox="1"/>
          <p:nvPr/>
        </p:nvSpPr>
        <p:spPr>
          <a:xfrm>
            <a:off x="6944875" y="4128013"/>
            <a:ext cx="1586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chemeClr val="dk1"/>
                </a:solidFill>
                <a:latin typeface="Roboto"/>
                <a:ea typeface="Roboto"/>
                <a:cs typeface="Roboto"/>
                <a:sym typeface="Roboto"/>
              </a:rPr>
              <a:t>2575</a:t>
            </a:r>
            <a:endParaRPr sz="3200">
              <a:latin typeface="Roboto"/>
              <a:ea typeface="Roboto"/>
              <a:cs typeface="Roboto"/>
              <a:sym typeface="Roboto"/>
            </a:endParaRPr>
          </a:p>
        </p:txBody>
      </p:sp>
      <p:sp>
        <p:nvSpPr>
          <p:cNvPr id="456" name="Google Shape;456;p22"/>
          <p:cNvSpPr txBox="1"/>
          <p:nvPr/>
        </p:nvSpPr>
        <p:spPr>
          <a:xfrm>
            <a:off x="2389163" y="1356738"/>
            <a:ext cx="15861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Performance</a:t>
            </a:r>
            <a:endParaRPr sz="1700">
              <a:latin typeface="Fira Sans Extra Condensed Medium"/>
              <a:ea typeface="Fira Sans Extra Condensed Medium"/>
              <a:cs typeface="Fira Sans Extra Condensed Medium"/>
              <a:sym typeface="Fira Sans Extra Condensed Medium"/>
            </a:endParaRPr>
          </a:p>
        </p:txBody>
      </p:sp>
      <p:sp>
        <p:nvSpPr>
          <p:cNvPr id="457" name="Google Shape;457;p22"/>
          <p:cNvSpPr txBox="1"/>
          <p:nvPr/>
        </p:nvSpPr>
        <p:spPr>
          <a:xfrm>
            <a:off x="2425774" y="2582800"/>
            <a:ext cx="9534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October</a:t>
            </a:r>
            <a:endParaRPr sz="1200">
              <a:latin typeface="Roboto"/>
              <a:ea typeface="Roboto"/>
              <a:cs typeface="Roboto"/>
              <a:sym typeface="Roboto"/>
            </a:endParaRPr>
          </a:p>
        </p:txBody>
      </p:sp>
      <p:grpSp>
        <p:nvGrpSpPr>
          <p:cNvPr id="458" name="Google Shape;458;p22"/>
          <p:cNvGrpSpPr/>
          <p:nvPr/>
        </p:nvGrpSpPr>
        <p:grpSpPr>
          <a:xfrm>
            <a:off x="2490550" y="1757231"/>
            <a:ext cx="378325" cy="735719"/>
            <a:chOff x="2490550" y="1757231"/>
            <a:chExt cx="378325" cy="735719"/>
          </a:xfrm>
        </p:grpSpPr>
        <p:sp>
          <p:nvSpPr>
            <p:cNvPr id="459" name="Google Shape;459;p22"/>
            <p:cNvSpPr/>
            <p:nvPr/>
          </p:nvSpPr>
          <p:spPr>
            <a:xfrm>
              <a:off x="2490550" y="1757231"/>
              <a:ext cx="378300" cy="7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2490575" y="2108349"/>
              <a:ext cx="378300" cy="384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22"/>
          <p:cNvSpPr txBox="1"/>
          <p:nvPr/>
        </p:nvSpPr>
        <p:spPr>
          <a:xfrm>
            <a:off x="3476399" y="2582800"/>
            <a:ext cx="9534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November</a:t>
            </a:r>
            <a:endParaRPr sz="1200">
              <a:latin typeface="Roboto"/>
              <a:ea typeface="Roboto"/>
              <a:cs typeface="Roboto"/>
              <a:sym typeface="Roboto"/>
            </a:endParaRPr>
          </a:p>
        </p:txBody>
      </p:sp>
      <p:sp>
        <p:nvSpPr>
          <p:cNvPr id="462" name="Google Shape;462;p22"/>
          <p:cNvSpPr txBox="1"/>
          <p:nvPr/>
        </p:nvSpPr>
        <p:spPr>
          <a:xfrm>
            <a:off x="4527024" y="2582800"/>
            <a:ext cx="953400" cy="2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December</a:t>
            </a:r>
            <a:endParaRPr sz="1200">
              <a:latin typeface="Roboto"/>
              <a:ea typeface="Roboto"/>
              <a:cs typeface="Roboto"/>
              <a:sym typeface="Roboto"/>
            </a:endParaRPr>
          </a:p>
        </p:txBody>
      </p:sp>
      <p:grpSp>
        <p:nvGrpSpPr>
          <p:cNvPr id="463" name="Google Shape;463;p22"/>
          <p:cNvGrpSpPr/>
          <p:nvPr/>
        </p:nvGrpSpPr>
        <p:grpSpPr>
          <a:xfrm>
            <a:off x="2935925" y="1757231"/>
            <a:ext cx="378325" cy="735668"/>
            <a:chOff x="2935925" y="1757231"/>
            <a:chExt cx="378325" cy="735668"/>
          </a:xfrm>
        </p:grpSpPr>
        <p:sp>
          <p:nvSpPr>
            <p:cNvPr id="464" name="Google Shape;464;p22"/>
            <p:cNvSpPr/>
            <p:nvPr/>
          </p:nvSpPr>
          <p:spPr>
            <a:xfrm>
              <a:off x="2935925" y="1757231"/>
              <a:ext cx="378300" cy="7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2935950" y="2011699"/>
              <a:ext cx="378300" cy="48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2"/>
          <p:cNvSpPr/>
          <p:nvPr/>
        </p:nvSpPr>
        <p:spPr>
          <a:xfrm>
            <a:off x="5603688" y="1757225"/>
            <a:ext cx="201600" cy="20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txBox="1"/>
          <p:nvPr/>
        </p:nvSpPr>
        <p:spPr>
          <a:xfrm>
            <a:off x="5805296" y="1757225"/>
            <a:ext cx="680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Goal</a:t>
            </a:r>
            <a:endParaRPr sz="1200">
              <a:latin typeface="Roboto"/>
              <a:ea typeface="Roboto"/>
              <a:cs typeface="Roboto"/>
              <a:sym typeface="Roboto"/>
            </a:endParaRPr>
          </a:p>
        </p:txBody>
      </p:sp>
      <p:sp>
        <p:nvSpPr>
          <p:cNvPr id="468" name="Google Shape;468;p22"/>
          <p:cNvSpPr/>
          <p:nvPr/>
        </p:nvSpPr>
        <p:spPr>
          <a:xfrm>
            <a:off x="5603688" y="2061450"/>
            <a:ext cx="201600" cy="20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txBox="1"/>
          <p:nvPr/>
        </p:nvSpPr>
        <p:spPr>
          <a:xfrm>
            <a:off x="5805296" y="2061450"/>
            <a:ext cx="680400" cy="2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Actual</a:t>
            </a:r>
            <a:endParaRPr sz="1200">
              <a:latin typeface="Roboto"/>
              <a:ea typeface="Roboto"/>
              <a:cs typeface="Roboto"/>
              <a:sym typeface="Roboto"/>
            </a:endParaRPr>
          </a:p>
        </p:txBody>
      </p:sp>
      <p:grpSp>
        <p:nvGrpSpPr>
          <p:cNvPr id="470" name="Google Shape;470;p22"/>
          <p:cNvGrpSpPr/>
          <p:nvPr/>
        </p:nvGrpSpPr>
        <p:grpSpPr>
          <a:xfrm>
            <a:off x="4591825" y="1757231"/>
            <a:ext cx="378325" cy="735600"/>
            <a:chOff x="4591825" y="1757231"/>
            <a:chExt cx="378325" cy="735600"/>
          </a:xfrm>
        </p:grpSpPr>
        <p:sp>
          <p:nvSpPr>
            <p:cNvPr id="471" name="Google Shape;471;p22"/>
            <p:cNvSpPr/>
            <p:nvPr/>
          </p:nvSpPr>
          <p:spPr>
            <a:xfrm>
              <a:off x="4591825" y="1757231"/>
              <a:ext cx="378300" cy="7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4591850" y="1997174"/>
              <a:ext cx="378300" cy="495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2"/>
          <p:cNvGrpSpPr/>
          <p:nvPr/>
        </p:nvGrpSpPr>
        <p:grpSpPr>
          <a:xfrm>
            <a:off x="5037200" y="1757231"/>
            <a:ext cx="378325" cy="735817"/>
            <a:chOff x="5037200" y="1757231"/>
            <a:chExt cx="378325" cy="735817"/>
          </a:xfrm>
        </p:grpSpPr>
        <p:sp>
          <p:nvSpPr>
            <p:cNvPr id="474" name="Google Shape;474;p22"/>
            <p:cNvSpPr/>
            <p:nvPr/>
          </p:nvSpPr>
          <p:spPr>
            <a:xfrm>
              <a:off x="5037200" y="1757231"/>
              <a:ext cx="378300" cy="7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5037225" y="1881948"/>
              <a:ext cx="378300" cy="61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2"/>
          <p:cNvGrpSpPr/>
          <p:nvPr/>
        </p:nvGrpSpPr>
        <p:grpSpPr>
          <a:xfrm>
            <a:off x="3541188" y="1757231"/>
            <a:ext cx="378338" cy="735718"/>
            <a:chOff x="3541188" y="1757231"/>
            <a:chExt cx="378338" cy="735718"/>
          </a:xfrm>
        </p:grpSpPr>
        <p:sp>
          <p:nvSpPr>
            <p:cNvPr id="477" name="Google Shape;477;p22"/>
            <p:cNvSpPr/>
            <p:nvPr/>
          </p:nvSpPr>
          <p:spPr>
            <a:xfrm>
              <a:off x="3541188" y="1757231"/>
              <a:ext cx="378300" cy="7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3541225" y="1938548"/>
              <a:ext cx="378300" cy="554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2"/>
          <p:cNvGrpSpPr/>
          <p:nvPr/>
        </p:nvGrpSpPr>
        <p:grpSpPr>
          <a:xfrm>
            <a:off x="3986563" y="1757231"/>
            <a:ext cx="378338" cy="735619"/>
            <a:chOff x="3986563" y="1757231"/>
            <a:chExt cx="378338" cy="735619"/>
          </a:xfrm>
        </p:grpSpPr>
        <p:sp>
          <p:nvSpPr>
            <p:cNvPr id="480" name="Google Shape;480;p22"/>
            <p:cNvSpPr/>
            <p:nvPr/>
          </p:nvSpPr>
          <p:spPr>
            <a:xfrm>
              <a:off x="3986563" y="1757231"/>
              <a:ext cx="378300" cy="7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3986600" y="2080049"/>
              <a:ext cx="378300" cy="41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3"/>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Quarterly Business Review Infographics</a:t>
            </a:r>
            <a:endParaRPr sz="2800">
              <a:latin typeface="Fira Sans Extra Condensed Medium"/>
              <a:ea typeface="Fira Sans Extra Condensed Medium"/>
              <a:cs typeface="Fira Sans Extra Condensed Medium"/>
              <a:sym typeface="Fira Sans Extra Condensed Medium"/>
            </a:endParaRPr>
          </a:p>
        </p:txBody>
      </p:sp>
      <p:sp>
        <p:nvSpPr>
          <p:cNvPr id="487" name="Google Shape;487;p23"/>
          <p:cNvSpPr txBox="1"/>
          <p:nvPr/>
        </p:nvSpPr>
        <p:spPr>
          <a:xfrm>
            <a:off x="5937675" y="1490075"/>
            <a:ext cx="1955100" cy="56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Jupiter is the fifth planet from </a:t>
            </a:r>
            <a:r>
              <a:rPr lang="en" sz="1200">
                <a:latin typeface="Roboto"/>
                <a:ea typeface="Roboto"/>
                <a:cs typeface="Roboto"/>
                <a:sym typeface="Roboto"/>
              </a:rPr>
              <a:t>the Sun</a:t>
            </a:r>
            <a:r>
              <a:rPr lang="en" sz="1200">
                <a:latin typeface="Roboto"/>
                <a:ea typeface="Roboto"/>
                <a:cs typeface="Roboto"/>
                <a:sym typeface="Roboto"/>
              </a:rPr>
              <a:t> and the biggest of them all</a:t>
            </a:r>
            <a:endParaRPr sz="1200">
              <a:latin typeface="Roboto"/>
              <a:ea typeface="Roboto"/>
              <a:cs typeface="Roboto"/>
              <a:sym typeface="Roboto"/>
            </a:endParaRPr>
          </a:p>
        </p:txBody>
      </p:sp>
      <p:grpSp>
        <p:nvGrpSpPr>
          <p:cNvPr id="488" name="Google Shape;488;p23"/>
          <p:cNvGrpSpPr/>
          <p:nvPr/>
        </p:nvGrpSpPr>
        <p:grpSpPr>
          <a:xfrm>
            <a:off x="5263775" y="1470413"/>
            <a:ext cx="608400" cy="2871825"/>
            <a:chOff x="5263775" y="1470413"/>
            <a:chExt cx="608400" cy="2871825"/>
          </a:xfrm>
        </p:grpSpPr>
        <p:cxnSp>
          <p:nvCxnSpPr>
            <p:cNvPr id="489" name="Google Shape;489;p23"/>
            <p:cNvCxnSpPr/>
            <p:nvPr/>
          </p:nvCxnSpPr>
          <p:spPr>
            <a:xfrm>
              <a:off x="5575075" y="1636388"/>
              <a:ext cx="0" cy="2603700"/>
            </a:xfrm>
            <a:prstGeom prst="straightConnector1">
              <a:avLst/>
            </a:prstGeom>
            <a:noFill/>
            <a:ln cap="flat" cmpd="sng" w="19050">
              <a:solidFill>
                <a:schemeClr val="dk2"/>
              </a:solidFill>
              <a:prstDash val="solid"/>
              <a:round/>
              <a:headEnd len="med" w="med" type="none"/>
              <a:tailEnd len="med" w="med" type="none"/>
            </a:ln>
          </p:spPr>
        </p:cxnSp>
        <p:sp>
          <p:nvSpPr>
            <p:cNvPr id="490" name="Google Shape;490;p23"/>
            <p:cNvSpPr/>
            <p:nvPr/>
          </p:nvSpPr>
          <p:spPr>
            <a:xfrm>
              <a:off x="5263775" y="1470413"/>
              <a:ext cx="608400" cy="60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Q1</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491" name="Google Shape;491;p23"/>
            <p:cNvSpPr/>
            <p:nvPr/>
          </p:nvSpPr>
          <p:spPr>
            <a:xfrm>
              <a:off x="5263775" y="2602125"/>
              <a:ext cx="608400" cy="60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Q2</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492" name="Google Shape;492;p23"/>
            <p:cNvSpPr/>
            <p:nvPr/>
          </p:nvSpPr>
          <p:spPr>
            <a:xfrm>
              <a:off x="5263775" y="3733838"/>
              <a:ext cx="608400" cy="608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Q3</a:t>
              </a:r>
              <a:endParaRPr sz="1700">
                <a:solidFill>
                  <a:schemeClr val="lt1"/>
                </a:solidFill>
                <a:latin typeface="Fira Sans Extra Condensed Medium"/>
                <a:ea typeface="Fira Sans Extra Condensed Medium"/>
                <a:cs typeface="Fira Sans Extra Condensed Medium"/>
                <a:sym typeface="Fira Sans Extra Condensed Medium"/>
              </a:endParaRPr>
            </a:p>
          </p:txBody>
        </p:sp>
      </p:grpSp>
      <p:pic>
        <p:nvPicPr>
          <p:cNvPr id="493" name="Google Shape;493;p23">
            <a:hlinkClick r:id="rId3"/>
          </p:cNvPr>
          <p:cNvPicPr preferRelativeResize="0"/>
          <p:nvPr/>
        </p:nvPicPr>
        <p:blipFill>
          <a:blip r:embed="rId4">
            <a:alphaModFix/>
          </a:blip>
          <a:stretch>
            <a:fillRect/>
          </a:stretch>
        </p:blipFill>
        <p:spPr>
          <a:xfrm>
            <a:off x="457200" y="1139900"/>
            <a:ext cx="4430425" cy="3596700"/>
          </a:xfrm>
          <a:prstGeom prst="rect">
            <a:avLst/>
          </a:prstGeom>
          <a:noFill/>
          <a:ln>
            <a:noFill/>
          </a:ln>
        </p:spPr>
      </p:pic>
      <p:sp>
        <p:nvSpPr>
          <p:cNvPr id="494" name="Google Shape;494;p23"/>
          <p:cNvSpPr txBox="1"/>
          <p:nvPr/>
        </p:nvSpPr>
        <p:spPr>
          <a:xfrm>
            <a:off x="5937675" y="3753500"/>
            <a:ext cx="1955100" cy="56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Saturn is the only planet with rings in the entire Solar System</a:t>
            </a:r>
            <a:endParaRPr sz="1200">
              <a:latin typeface="Roboto"/>
              <a:ea typeface="Roboto"/>
              <a:cs typeface="Roboto"/>
              <a:sym typeface="Roboto"/>
            </a:endParaRPr>
          </a:p>
        </p:txBody>
      </p:sp>
      <p:sp>
        <p:nvSpPr>
          <p:cNvPr id="495" name="Google Shape;495;p23"/>
          <p:cNvSpPr txBox="1"/>
          <p:nvPr/>
        </p:nvSpPr>
        <p:spPr>
          <a:xfrm>
            <a:off x="5937675" y="2621788"/>
            <a:ext cx="1955100" cy="56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Mars is the fourth planet from the Sun and it’s actually a cold place</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arterly Business Review Infographics by Slidesgo">
  <a:themeElements>
    <a:clrScheme name="Simple Light">
      <a:dk1>
        <a:srgbClr val="000000"/>
      </a:dk1>
      <a:lt1>
        <a:srgbClr val="FFFFFF"/>
      </a:lt1>
      <a:dk2>
        <a:srgbClr val="2C3340"/>
      </a:dk2>
      <a:lt2>
        <a:srgbClr val="FFFFFF"/>
      </a:lt2>
      <a:accent1>
        <a:srgbClr val="7B9EA6"/>
      </a:accent1>
      <a:accent2>
        <a:srgbClr val="402C21"/>
      </a:accent2>
      <a:accent3>
        <a:srgbClr val="D9A796"/>
      </a:accent3>
      <a:accent4>
        <a:srgbClr val="CFD0D3"/>
      </a:accent4>
      <a:accent5>
        <a:srgbClr val="EDEDED"/>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