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10">
          <p15:clr>
            <a:srgbClr val="9AA0A6"/>
          </p15:clr>
        </p15:guide>
        <p15:guide id="2" pos="2880">
          <p15:clr>
            <a:srgbClr val="9AA0A6"/>
          </p15:clr>
        </p15:guide>
        <p15:guide id="3" pos="23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F3BBC7-147B-4C24-88B4-9CAEEDF6568C}">
  <a:tblStyle styleId="{46F3BBC7-147B-4C24-88B4-9CAEEDF656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10" orient="horz"/>
        <p:guide pos="2880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regular.fntdata"/><Relationship Id="rId41" Type="http://schemas.openxmlformats.org/officeDocument/2006/relationships/slide" Target="slides/slide34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4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3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6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5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8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7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6f40b5949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6f40b5949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f6f40b5949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f6f40b5949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f6f40b5949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f6f40b5949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f6f40b5949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f6f40b5949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f6f40b5949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f6f40b5949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6f40b5949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6f40b5949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f6f40b5949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f6f40b5949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f6f40b5949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f6f40b5949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f6f40b5949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f6f40b5949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f6f40b5949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f6f40b5949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1d4239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1d4239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f6f40b5949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f6f40b5949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f6f40b5949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f6f40b5949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f6f40b5949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f6f40b5949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f6f40b5949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f6f40b5949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f6f40b5949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f6f40b5949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f6f40b5949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f6f40b5949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f6f40b5949_0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f6f40b5949_0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f6f40b5949_0_1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f6f40b5949_0_1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f6f40b5949_0_2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f6f40b5949_0_2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f6f40b5949_0_2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f6f40b5949_0_2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f69249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1f69249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f6f40b5949_0_2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f6f40b5949_0_2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f6f40b5949_0_2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f6f40b5949_0_2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f6f40b5949_0_2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f6f40b5949_0_2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e4f2e5e7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e4f2e5e7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e4f2e5e7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e4f2e5e7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1f692493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1f692493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1f692493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1f692493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6f40b59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6f40b5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6f40b594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6f40b594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6f40b594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6f40b594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6f40b5949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6f40b5949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724113" y="1089713"/>
            <a:ext cx="43815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724113" y="3435488"/>
            <a:ext cx="3498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eDn_C_OB8TTa2fpf0l8mpW1hHA8MxdZk8GCd51nyIgQ/copy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eDn_C_OB8TTa2fpf0l8mpW1hHA8MxdZk8GCd51nyIgQ/copy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eDn_C_OB8TTa2fpf0l8mpW1hHA8MxdZk8GCd51nyIgQ/copy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spreadsheets/d/1eDn_C_OB8TTa2fpf0l8mpW1hHA8MxdZk8GCd51nyIgQ/copy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eDn_C_OB8TTa2fpf0l8mpW1hHA8MxdZk8GCd51nyIgQ/copy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3724113" y="1089713"/>
            <a:ext cx="43815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3724113" y="3435488"/>
            <a:ext cx="3498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1038375" y="1205917"/>
            <a:ext cx="2541224" cy="2541224"/>
            <a:chOff x="1038375" y="1205917"/>
            <a:chExt cx="2541224" cy="2541224"/>
          </a:xfrm>
        </p:grpSpPr>
        <p:sp>
          <p:nvSpPr>
            <p:cNvPr id="49" name="Google Shape;49;p15"/>
            <p:cNvSpPr/>
            <p:nvPr/>
          </p:nvSpPr>
          <p:spPr>
            <a:xfrm>
              <a:off x="1252046" y="1403100"/>
              <a:ext cx="2146800" cy="2146800"/>
            </a:xfrm>
            <a:prstGeom prst="arc">
              <a:avLst>
                <a:gd fmla="val 6008186" name="adj1"/>
                <a:gd fmla="val 15443144" name="adj2"/>
              </a:avLst>
            </a:pr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 rot="10800000">
              <a:off x="1235829" y="1403000"/>
              <a:ext cx="2146800" cy="2146800"/>
            </a:xfrm>
            <a:prstGeom prst="arc">
              <a:avLst>
                <a:gd fmla="val 6008186" name="adj1"/>
                <a:gd fmla="val 15443144" name="adj2"/>
              </a:avLst>
            </a:pr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15"/>
            <p:cNvGrpSpPr/>
            <p:nvPr/>
          </p:nvGrpSpPr>
          <p:grpSpPr>
            <a:xfrm>
              <a:off x="1038375" y="1205917"/>
              <a:ext cx="2541224" cy="2541224"/>
              <a:chOff x="541050" y="1831599"/>
              <a:chExt cx="1656600" cy="1656600"/>
            </a:xfrm>
          </p:grpSpPr>
          <p:sp>
            <p:nvSpPr>
              <p:cNvPr id="52" name="Google Shape;52;p15"/>
              <p:cNvSpPr/>
              <p:nvPr/>
            </p:nvSpPr>
            <p:spPr>
              <a:xfrm>
                <a:off x="783588" y="2074225"/>
                <a:ext cx="1171500" cy="1171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71438" rotWithShape="0" algn="bl" dir="5400000" dist="57150">
                  <a:schemeClr val="dk2">
                    <a:alpha val="1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 rot="2700000">
                <a:off x="783653" y="2074203"/>
                <a:ext cx="1171393" cy="1171393"/>
              </a:xfrm>
              <a:prstGeom prst="pie">
                <a:avLst>
                  <a:gd fmla="val 16261269" name="adj1"/>
                  <a:gd fmla="val 5365396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15"/>
            <p:cNvGrpSpPr/>
            <p:nvPr/>
          </p:nvGrpSpPr>
          <p:grpSpPr>
            <a:xfrm>
              <a:off x="1687312" y="1888730"/>
              <a:ext cx="564250" cy="537745"/>
              <a:chOff x="7157414" y="3464340"/>
              <a:chExt cx="370510" cy="353106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7326770" y="3533136"/>
                <a:ext cx="147404" cy="32620"/>
              </a:xfrm>
              <a:custGeom>
                <a:rect b="b" l="l" r="r" t="t"/>
                <a:pathLst>
                  <a:path extrusionOk="0" h="954" w="4311">
                    <a:moveTo>
                      <a:pt x="620" y="1"/>
                    </a:moveTo>
                    <a:cubicBezTo>
                      <a:pt x="1" y="1"/>
                      <a:pt x="1" y="953"/>
                      <a:pt x="620" y="953"/>
                    </a:cubicBezTo>
                    <a:lnTo>
                      <a:pt x="3668" y="953"/>
                    </a:lnTo>
                    <a:cubicBezTo>
                      <a:pt x="4311" y="953"/>
                      <a:pt x="4311" y="1"/>
                      <a:pt x="36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7185897" y="3781476"/>
                <a:ext cx="151507" cy="35971"/>
              </a:xfrm>
              <a:custGeom>
                <a:rect b="b" l="l" r="r" t="t"/>
                <a:pathLst>
                  <a:path extrusionOk="0" h="1052" w="4431">
                    <a:moveTo>
                      <a:pt x="334" y="1"/>
                    </a:moveTo>
                    <a:cubicBezTo>
                      <a:pt x="167" y="1"/>
                      <a:pt x="24" y="144"/>
                      <a:pt x="24" y="311"/>
                    </a:cubicBezTo>
                    <a:lnTo>
                      <a:pt x="24" y="739"/>
                    </a:lnTo>
                    <a:cubicBezTo>
                      <a:pt x="1" y="906"/>
                      <a:pt x="143" y="1049"/>
                      <a:pt x="310" y="1049"/>
                    </a:cubicBezTo>
                    <a:lnTo>
                      <a:pt x="4121" y="1049"/>
                    </a:lnTo>
                    <a:cubicBezTo>
                      <a:pt x="4131" y="1050"/>
                      <a:pt x="4142" y="1051"/>
                      <a:pt x="4152" y="1051"/>
                    </a:cubicBezTo>
                    <a:cubicBezTo>
                      <a:pt x="4305" y="1051"/>
                      <a:pt x="4430" y="895"/>
                      <a:pt x="4430" y="739"/>
                    </a:cubicBezTo>
                    <a:lnTo>
                      <a:pt x="4430" y="311"/>
                    </a:lnTo>
                    <a:cubicBezTo>
                      <a:pt x="4430" y="144"/>
                      <a:pt x="4287" y="1"/>
                      <a:pt x="4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7157414" y="3723690"/>
                <a:ext cx="151473" cy="35936"/>
              </a:xfrm>
              <a:custGeom>
                <a:rect b="b" l="l" r="r" t="t"/>
                <a:pathLst>
                  <a:path extrusionOk="0" h="1051" w="443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738"/>
                    </a:lnTo>
                    <a:cubicBezTo>
                      <a:pt x="0" y="915"/>
                      <a:pt x="123" y="1051"/>
                      <a:pt x="273" y="1051"/>
                    </a:cubicBezTo>
                    <a:cubicBezTo>
                      <a:pt x="285" y="1051"/>
                      <a:pt x="297" y="1050"/>
                      <a:pt x="310" y="1048"/>
                    </a:cubicBezTo>
                    <a:lnTo>
                      <a:pt x="4120" y="1048"/>
                    </a:lnTo>
                    <a:cubicBezTo>
                      <a:pt x="4287" y="1048"/>
                      <a:pt x="4430" y="905"/>
                      <a:pt x="4406" y="738"/>
                    </a:cubicBezTo>
                    <a:lnTo>
                      <a:pt x="4406" y="310"/>
                    </a:lnTo>
                    <a:cubicBezTo>
                      <a:pt x="4430" y="143"/>
                      <a:pt x="4287" y="0"/>
                      <a:pt x="4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7186717" y="3666691"/>
                <a:ext cx="151439" cy="35936"/>
              </a:xfrm>
              <a:custGeom>
                <a:rect b="b" l="l" r="r" t="t"/>
                <a:pathLst>
                  <a:path extrusionOk="0" h="1051" w="4429">
                    <a:moveTo>
                      <a:pt x="310" y="0"/>
                    </a:moveTo>
                    <a:cubicBezTo>
                      <a:pt x="143" y="0"/>
                      <a:pt x="0" y="119"/>
                      <a:pt x="0" y="286"/>
                    </a:cubicBezTo>
                    <a:lnTo>
                      <a:pt x="0" y="738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4097" y="1048"/>
                    </a:lnTo>
                    <a:cubicBezTo>
                      <a:pt x="4109" y="1050"/>
                      <a:pt x="4121" y="1050"/>
                      <a:pt x="4133" y="1050"/>
                    </a:cubicBezTo>
                    <a:cubicBezTo>
                      <a:pt x="4305" y="1050"/>
                      <a:pt x="4428" y="894"/>
                      <a:pt x="4406" y="738"/>
                    </a:cubicBezTo>
                    <a:lnTo>
                      <a:pt x="4406" y="310"/>
                    </a:lnTo>
                    <a:cubicBezTo>
                      <a:pt x="4406" y="155"/>
                      <a:pt x="4284" y="21"/>
                      <a:pt x="4133" y="21"/>
                    </a:cubicBezTo>
                    <a:cubicBezTo>
                      <a:pt x="4121" y="21"/>
                      <a:pt x="4109" y="22"/>
                      <a:pt x="4097" y="24"/>
                    </a:cubicBez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7384589" y="3637354"/>
                <a:ext cx="5744" cy="20413"/>
              </a:xfrm>
              <a:custGeom>
                <a:rect b="b" l="l" r="r" t="t"/>
                <a:pathLst>
                  <a:path extrusionOk="0" h="597" w="168">
                    <a:moveTo>
                      <a:pt x="167" y="1"/>
                    </a:moveTo>
                    <a:cubicBezTo>
                      <a:pt x="96" y="72"/>
                      <a:pt x="24" y="168"/>
                      <a:pt x="24" y="263"/>
                    </a:cubicBezTo>
                    <a:cubicBezTo>
                      <a:pt x="0" y="358"/>
                      <a:pt x="24" y="477"/>
                      <a:pt x="96" y="549"/>
                    </a:cubicBezTo>
                    <a:lnTo>
                      <a:pt x="167" y="59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7409003" y="3685395"/>
                <a:ext cx="10634" cy="30158"/>
              </a:xfrm>
              <a:custGeom>
                <a:rect b="b" l="l" r="r" t="t"/>
                <a:pathLst>
                  <a:path extrusionOk="0" h="882" w="311">
                    <a:moveTo>
                      <a:pt x="1" y="1"/>
                    </a:moveTo>
                    <a:lnTo>
                      <a:pt x="1" y="882"/>
                    </a:lnTo>
                    <a:cubicBezTo>
                      <a:pt x="144" y="811"/>
                      <a:pt x="239" y="668"/>
                      <a:pt x="263" y="501"/>
                    </a:cubicBezTo>
                    <a:cubicBezTo>
                      <a:pt x="310" y="287"/>
                      <a:pt x="191" y="7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7295005" y="3586886"/>
                <a:ext cx="232919" cy="201975"/>
              </a:xfrm>
              <a:custGeom>
                <a:rect b="b" l="l" r="r" t="t"/>
                <a:pathLst>
                  <a:path extrusionOk="0" h="5907" w="6812">
                    <a:moveTo>
                      <a:pt x="3082" y="506"/>
                    </a:moveTo>
                    <a:cubicBezTo>
                      <a:pt x="3204" y="506"/>
                      <a:pt x="3323" y="584"/>
                      <a:pt x="3335" y="739"/>
                    </a:cubicBezTo>
                    <a:lnTo>
                      <a:pt x="3335" y="881"/>
                    </a:lnTo>
                    <a:cubicBezTo>
                      <a:pt x="3549" y="905"/>
                      <a:pt x="3740" y="1024"/>
                      <a:pt x="3883" y="1167"/>
                    </a:cubicBezTo>
                    <a:cubicBezTo>
                      <a:pt x="4059" y="1362"/>
                      <a:pt x="3881" y="1596"/>
                      <a:pt x="3690" y="1596"/>
                    </a:cubicBezTo>
                    <a:cubicBezTo>
                      <a:pt x="3624" y="1596"/>
                      <a:pt x="3557" y="1568"/>
                      <a:pt x="3501" y="1501"/>
                    </a:cubicBezTo>
                    <a:cubicBezTo>
                      <a:pt x="3454" y="1477"/>
                      <a:pt x="3406" y="1453"/>
                      <a:pt x="3335" y="1429"/>
                    </a:cubicBezTo>
                    <a:lnTo>
                      <a:pt x="3335" y="2310"/>
                    </a:lnTo>
                    <a:lnTo>
                      <a:pt x="3501" y="2382"/>
                    </a:lnTo>
                    <a:cubicBezTo>
                      <a:pt x="3954" y="2525"/>
                      <a:pt x="4240" y="2977"/>
                      <a:pt x="4144" y="3453"/>
                    </a:cubicBezTo>
                    <a:cubicBezTo>
                      <a:pt x="4097" y="3692"/>
                      <a:pt x="3978" y="3930"/>
                      <a:pt x="3811" y="4096"/>
                    </a:cubicBezTo>
                    <a:cubicBezTo>
                      <a:pt x="3668" y="4215"/>
                      <a:pt x="3501" y="4287"/>
                      <a:pt x="3335" y="4335"/>
                    </a:cubicBezTo>
                    <a:lnTo>
                      <a:pt x="3335" y="4525"/>
                    </a:lnTo>
                    <a:cubicBezTo>
                      <a:pt x="3359" y="4727"/>
                      <a:pt x="3216" y="4829"/>
                      <a:pt x="3073" y="4829"/>
                    </a:cubicBezTo>
                    <a:cubicBezTo>
                      <a:pt x="2930" y="4829"/>
                      <a:pt x="2787" y="4727"/>
                      <a:pt x="2811" y="4525"/>
                    </a:cubicBezTo>
                    <a:lnTo>
                      <a:pt x="2811" y="4358"/>
                    </a:lnTo>
                    <a:cubicBezTo>
                      <a:pt x="2573" y="4335"/>
                      <a:pt x="2335" y="4263"/>
                      <a:pt x="2144" y="4120"/>
                    </a:cubicBezTo>
                    <a:cubicBezTo>
                      <a:pt x="1908" y="3943"/>
                      <a:pt x="2062" y="3620"/>
                      <a:pt x="2297" y="3620"/>
                    </a:cubicBezTo>
                    <a:cubicBezTo>
                      <a:pt x="2346" y="3620"/>
                      <a:pt x="2400" y="3635"/>
                      <a:pt x="2454" y="3668"/>
                    </a:cubicBezTo>
                    <a:cubicBezTo>
                      <a:pt x="2549" y="3763"/>
                      <a:pt x="2692" y="3811"/>
                      <a:pt x="2811" y="3834"/>
                    </a:cubicBezTo>
                    <a:lnTo>
                      <a:pt x="2811" y="2668"/>
                    </a:lnTo>
                    <a:cubicBezTo>
                      <a:pt x="2668" y="2596"/>
                      <a:pt x="2525" y="2525"/>
                      <a:pt x="2406" y="2429"/>
                    </a:cubicBezTo>
                    <a:cubicBezTo>
                      <a:pt x="2168" y="2239"/>
                      <a:pt x="2073" y="1929"/>
                      <a:pt x="2144" y="1644"/>
                    </a:cubicBezTo>
                    <a:cubicBezTo>
                      <a:pt x="2192" y="1310"/>
                      <a:pt x="2430" y="1024"/>
                      <a:pt x="2763" y="929"/>
                    </a:cubicBezTo>
                    <a:lnTo>
                      <a:pt x="2811" y="929"/>
                    </a:lnTo>
                    <a:lnTo>
                      <a:pt x="2811" y="739"/>
                    </a:lnTo>
                    <a:cubicBezTo>
                      <a:pt x="2835" y="584"/>
                      <a:pt x="2960" y="506"/>
                      <a:pt x="3082" y="506"/>
                    </a:cubicBezTo>
                    <a:close/>
                    <a:moveTo>
                      <a:pt x="1239" y="0"/>
                    </a:moveTo>
                    <a:cubicBezTo>
                      <a:pt x="715" y="477"/>
                      <a:pt x="310" y="1048"/>
                      <a:pt x="1" y="1691"/>
                    </a:cubicBezTo>
                    <a:lnTo>
                      <a:pt x="930" y="1691"/>
                    </a:lnTo>
                    <a:cubicBezTo>
                      <a:pt x="1453" y="1691"/>
                      <a:pt x="1882" y="2120"/>
                      <a:pt x="1882" y="2644"/>
                    </a:cubicBezTo>
                    <a:lnTo>
                      <a:pt x="1882" y="3072"/>
                    </a:lnTo>
                    <a:cubicBezTo>
                      <a:pt x="1882" y="3549"/>
                      <a:pt x="1525" y="3954"/>
                      <a:pt x="1049" y="4025"/>
                    </a:cubicBezTo>
                    <a:lnTo>
                      <a:pt x="1049" y="5073"/>
                    </a:lnTo>
                    <a:cubicBezTo>
                      <a:pt x="1477" y="5120"/>
                      <a:pt x="1811" y="5478"/>
                      <a:pt x="1882" y="5906"/>
                    </a:cubicBezTo>
                    <a:lnTo>
                      <a:pt x="4764" y="5906"/>
                    </a:lnTo>
                    <a:cubicBezTo>
                      <a:pt x="5335" y="5906"/>
                      <a:pt x="5859" y="5668"/>
                      <a:pt x="6240" y="5240"/>
                    </a:cubicBezTo>
                    <a:cubicBezTo>
                      <a:pt x="6621" y="4835"/>
                      <a:pt x="6812" y="4263"/>
                      <a:pt x="6740" y="3715"/>
                    </a:cubicBezTo>
                    <a:lnTo>
                      <a:pt x="6764" y="3692"/>
                    </a:lnTo>
                    <a:cubicBezTo>
                      <a:pt x="6669" y="2834"/>
                      <a:pt x="6407" y="2025"/>
                      <a:pt x="5954" y="1286"/>
                    </a:cubicBezTo>
                    <a:cubicBezTo>
                      <a:pt x="5692" y="810"/>
                      <a:pt x="5335" y="381"/>
                      <a:pt x="4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7336856" y="3464340"/>
                <a:ext cx="127264" cy="46844"/>
              </a:xfrm>
              <a:custGeom>
                <a:rect b="b" l="l" r="r" t="t"/>
                <a:pathLst>
                  <a:path extrusionOk="0" h="1370" w="3722">
                    <a:moveTo>
                      <a:pt x="1864" y="0"/>
                    </a:moveTo>
                    <a:cubicBezTo>
                      <a:pt x="1813" y="0"/>
                      <a:pt x="1765" y="12"/>
                      <a:pt x="1730" y="36"/>
                    </a:cubicBezTo>
                    <a:cubicBezTo>
                      <a:pt x="1469" y="174"/>
                      <a:pt x="1190" y="243"/>
                      <a:pt x="915" y="243"/>
                    </a:cubicBezTo>
                    <a:cubicBezTo>
                      <a:pt x="763" y="243"/>
                      <a:pt x="612" y="221"/>
                      <a:pt x="468" y="179"/>
                    </a:cubicBezTo>
                    <a:cubicBezTo>
                      <a:pt x="435" y="170"/>
                      <a:pt x="404" y="166"/>
                      <a:pt x="374" y="166"/>
                    </a:cubicBezTo>
                    <a:cubicBezTo>
                      <a:pt x="157" y="166"/>
                      <a:pt x="0" y="375"/>
                      <a:pt x="63" y="584"/>
                    </a:cubicBezTo>
                    <a:cubicBezTo>
                      <a:pt x="182" y="893"/>
                      <a:pt x="349" y="1155"/>
                      <a:pt x="587" y="1370"/>
                    </a:cubicBezTo>
                    <a:lnTo>
                      <a:pt x="3159" y="1370"/>
                    </a:lnTo>
                    <a:cubicBezTo>
                      <a:pt x="3397" y="1155"/>
                      <a:pt x="3563" y="893"/>
                      <a:pt x="3659" y="584"/>
                    </a:cubicBezTo>
                    <a:cubicBezTo>
                      <a:pt x="3721" y="375"/>
                      <a:pt x="3564" y="166"/>
                      <a:pt x="3364" y="166"/>
                    </a:cubicBezTo>
                    <a:cubicBezTo>
                      <a:pt x="3336" y="166"/>
                      <a:pt x="3307" y="170"/>
                      <a:pt x="3278" y="179"/>
                    </a:cubicBezTo>
                    <a:cubicBezTo>
                      <a:pt x="3125" y="221"/>
                      <a:pt x="2968" y="243"/>
                      <a:pt x="2814" y="243"/>
                    </a:cubicBezTo>
                    <a:cubicBezTo>
                      <a:pt x="2535" y="243"/>
                      <a:pt x="2260" y="174"/>
                      <a:pt x="2016" y="36"/>
                    </a:cubicBezTo>
                    <a:cubicBezTo>
                      <a:pt x="1968" y="12"/>
                      <a:pt x="1914" y="0"/>
                      <a:pt x="18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5"/>
            <p:cNvGrpSpPr/>
            <p:nvPr/>
          </p:nvGrpSpPr>
          <p:grpSpPr>
            <a:xfrm>
              <a:off x="2251557" y="2426475"/>
              <a:ext cx="543493" cy="537739"/>
              <a:chOff x="3192227" y="3217946"/>
              <a:chExt cx="370808" cy="366907"/>
            </a:xfrm>
          </p:grpSpPr>
          <p:sp>
            <p:nvSpPr>
              <p:cNvPr id="64" name="Google Shape;64;p15"/>
              <p:cNvSpPr/>
              <p:nvPr/>
            </p:nvSpPr>
            <p:spPr>
              <a:xfrm>
                <a:off x="3448124" y="3378575"/>
                <a:ext cx="102694" cy="35863"/>
              </a:xfrm>
              <a:custGeom>
                <a:rect b="b" l="l" r="r" t="t"/>
                <a:pathLst>
                  <a:path extrusionOk="0" h="1048" w="3001">
                    <a:moveTo>
                      <a:pt x="333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1048"/>
                    </a:lnTo>
                    <a:lnTo>
                      <a:pt x="2977" y="1048"/>
                    </a:lnTo>
                    <a:lnTo>
                      <a:pt x="2977" y="310"/>
                    </a:lnTo>
                    <a:cubicBezTo>
                      <a:pt x="3001" y="143"/>
                      <a:pt x="2858" y="0"/>
                      <a:pt x="26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3448124" y="3548887"/>
                <a:ext cx="102660" cy="35965"/>
              </a:xfrm>
              <a:custGeom>
                <a:rect b="b" l="l" r="r" t="t"/>
                <a:pathLst>
                  <a:path extrusionOk="0" h="1051" w="3000">
                    <a:moveTo>
                      <a:pt x="0" y="0"/>
                    </a:moveTo>
                    <a:lnTo>
                      <a:pt x="0" y="739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2667" y="1048"/>
                    </a:lnTo>
                    <a:cubicBezTo>
                      <a:pt x="2678" y="1050"/>
                      <a:pt x="2689" y="1050"/>
                      <a:pt x="2699" y="1050"/>
                    </a:cubicBezTo>
                    <a:cubicBezTo>
                      <a:pt x="2855" y="1050"/>
                      <a:pt x="2999" y="894"/>
                      <a:pt x="2977" y="739"/>
                    </a:cubicBez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3448124" y="3491843"/>
                <a:ext cx="101873" cy="35897"/>
              </a:xfrm>
              <a:custGeom>
                <a:rect b="b" l="l" r="r" t="t"/>
                <a:pathLst>
                  <a:path extrusionOk="0" h="1049" w="2977">
                    <a:moveTo>
                      <a:pt x="0" y="0"/>
                    </a:moveTo>
                    <a:lnTo>
                      <a:pt x="0" y="1048"/>
                    </a:lnTo>
                    <a:lnTo>
                      <a:pt x="2977" y="1048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448124" y="3435619"/>
                <a:ext cx="101873" cy="35075"/>
              </a:xfrm>
              <a:custGeom>
                <a:rect b="b" l="l" r="r" t="t"/>
                <a:pathLst>
                  <a:path extrusionOk="0" h="1025" w="2977">
                    <a:moveTo>
                      <a:pt x="0" y="0"/>
                    </a:moveTo>
                    <a:lnTo>
                      <a:pt x="0" y="1024"/>
                    </a:lnTo>
                    <a:lnTo>
                      <a:pt x="2977" y="1024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21784" y="3435517"/>
                <a:ext cx="101907" cy="35178"/>
              </a:xfrm>
              <a:custGeom>
                <a:rect b="b" l="l" r="r" t="t"/>
                <a:pathLst>
                  <a:path extrusionOk="0" h="1028" w="2978">
                    <a:moveTo>
                      <a:pt x="278" y="1"/>
                    </a:moveTo>
                    <a:cubicBezTo>
                      <a:pt x="126" y="1"/>
                      <a:pt x="1" y="157"/>
                      <a:pt x="1" y="313"/>
                    </a:cubicBezTo>
                    <a:lnTo>
                      <a:pt x="1" y="1027"/>
                    </a:lnTo>
                    <a:lnTo>
                      <a:pt x="2978" y="1027"/>
                    </a:lnTo>
                    <a:lnTo>
                      <a:pt x="2978" y="313"/>
                    </a:lnTo>
                    <a:cubicBezTo>
                      <a:pt x="2978" y="157"/>
                      <a:pt x="2853" y="1"/>
                      <a:pt x="2700" y="1"/>
                    </a:cubicBezTo>
                    <a:cubicBezTo>
                      <a:pt x="2689" y="1"/>
                      <a:pt x="2679" y="2"/>
                      <a:pt x="2668" y="3"/>
                    </a:cubicBezTo>
                    <a:lnTo>
                      <a:pt x="310" y="3"/>
                    </a:lnTo>
                    <a:cubicBezTo>
                      <a:pt x="300" y="2"/>
                      <a:pt x="289" y="1"/>
                      <a:pt x="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194657" y="3491843"/>
                <a:ext cx="102728" cy="35897"/>
              </a:xfrm>
              <a:custGeom>
                <a:rect b="b" l="l" r="r" t="t"/>
                <a:pathLst>
                  <a:path extrusionOk="0" h="1049" w="3002">
                    <a:moveTo>
                      <a:pt x="334" y="0"/>
                    </a:moveTo>
                    <a:cubicBezTo>
                      <a:pt x="144" y="0"/>
                      <a:pt x="1" y="143"/>
                      <a:pt x="25" y="334"/>
                    </a:cubicBezTo>
                    <a:lnTo>
                      <a:pt x="25" y="1048"/>
                    </a:lnTo>
                    <a:lnTo>
                      <a:pt x="3001" y="1048"/>
                    </a:lnTo>
                    <a:lnTo>
                      <a:pt x="3001" y="334"/>
                    </a:lnTo>
                    <a:cubicBezTo>
                      <a:pt x="2978" y="167"/>
                      <a:pt x="2858" y="24"/>
                      <a:pt x="2692" y="24"/>
                    </a:cubicBezTo>
                    <a:lnTo>
                      <a:pt x="334" y="24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321031" y="3548887"/>
                <a:ext cx="102660" cy="35965"/>
              </a:xfrm>
              <a:custGeom>
                <a:rect b="b" l="l" r="r" t="t"/>
                <a:pathLst>
                  <a:path extrusionOk="0" h="1051" w="3000">
                    <a:moveTo>
                      <a:pt x="23" y="0"/>
                    </a:moveTo>
                    <a:lnTo>
                      <a:pt x="23" y="739"/>
                    </a:lnTo>
                    <a:cubicBezTo>
                      <a:pt x="0" y="894"/>
                      <a:pt x="124" y="1050"/>
                      <a:pt x="296" y="1050"/>
                    </a:cubicBezTo>
                    <a:cubicBezTo>
                      <a:pt x="308" y="1050"/>
                      <a:pt x="320" y="1050"/>
                      <a:pt x="332" y="1048"/>
                    </a:cubicBezTo>
                    <a:lnTo>
                      <a:pt x="2690" y="1048"/>
                    </a:lnTo>
                    <a:cubicBezTo>
                      <a:pt x="2701" y="1050"/>
                      <a:pt x="2711" y="1050"/>
                      <a:pt x="2722" y="1050"/>
                    </a:cubicBezTo>
                    <a:cubicBezTo>
                      <a:pt x="2875" y="1050"/>
                      <a:pt x="3000" y="894"/>
                      <a:pt x="3000" y="739"/>
                    </a:cubicBezTo>
                    <a:lnTo>
                      <a:pt x="3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194657" y="3548887"/>
                <a:ext cx="102728" cy="35897"/>
              </a:xfrm>
              <a:custGeom>
                <a:rect b="b" l="l" r="r" t="t"/>
                <a:pathLst>
                  <a:path extrusionOk="0" h="1049" w="3002">
                    <a:moveTo>
                      <a:pt x="25" y="0"/>
                    </a:moveTo>
                    <a:lnTo>
                      <a:pt x="25" y="739"/>
                    </a:lnTo>
                    <a:cubicBezTo>
                      <a:pt x="1" y="905"/>
                      <a:pt x="167" y="1048"/>
                      <a:pt x="334" y="1048"/>
                    </a:cubicBezTo>
                    <a:lnTo>
                      <a:pt x="2692" y="1048"/>
                    </a:lnTo>
                    <a:cubicBezTo>
                      <a:pt x="2858" y="1024"/>
                      <a:pt x="2978" y="905"/>
                      <a:pt x="3001" y="739"/>
                    </a:cubicBezTo>
                    <a:lnTo>
                      <a:pt x="3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321784" y="3491843"/>
                <a:ext cx="101907" cy="35897"/>
              </a:xfrm>
              <a:custGeom>
                <a:rect b="b" l="l" r="r" t="t"/>
                <a:pathLst>
                  <a:path extrusionOk="0" h="1049" w="2978">
                    <a:moveTo>
                      <a:pt x="1" y="0"/>
                    </a:moveTo>
                    <a:lnTo>
                      <a:pt x="1" y="1048"/>
                    </a:lnTo>
                    <a:lnTo>
                      <a:pt x="2978" y="1048"/>
                    </a:lnTo>
                    <a:lnTo>
                      <a:pt x="29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192227" y="3217946"/>
                <a:ext cx="370808" cy="215244"/>
              </a:xfrm>
              <a:custGeom>
                <a:rect b="b" l="l" r="r" t="t"/>
                <a:pathLst>
                  <a:path extrusionOk="0" h="6290" w="10836">
                    <a:moveTo>
                      <a:pt x="10539" y="0"/>
                    </a:moveTo>
                    <a:cubicBezTo>
                      <a:pt x="10527" y="0"/>
                      <a:pt x="10515" y="1"/>
                      <a:pt x="10502" y="3"/>
                    </a:cubicBezTo>
                    <a:lnTo>
                      <a:pt x="8478" y="3"/>
                    </a:lnTo>
                    <a:cubicBezTo>
                      <a:pt x="8464" y="1"/>
                      <a:pt x="8449" y="0"/>
                      <a:pt x="8436" y="0"/>
                    </a:cubicBezTo>
                    <a:cubicBezTo>
                      <a:pt x="8040" y="0"/>
                      <a:pt x="8040" y="624"/>
                      <a:pt x="8436" y="624"/>
                    </a:cubicBezTo>
                    <a:cubicBezTo>
                      <a:pt x="8449" y="624"/>
                      <a:pt x="8464" y="623"/>
                      <a:pt x="8478" y="622"/>
                    </a:cubicBezTo>
                    <a:lnTo>
                      <a:pt x="9788" y="622"/>
                    </a:lnTo>
                    <a:lnTo>
                      <a:pt x="7049" y="3599"/>
                    </a:lnTo>
                    <a:lnTo>
                      <a:pt x="3525" y="2646"/>
                    </a:lnTo>
                    <a:cubicBezTo>
                      <a:pt x="3492" y="2633"/>
                      <a:pt x="3460" y="2627"/>
                      <a:pt x="3430" y="2627"/>
                    </a:cubicBezTo>
                    <a:cubicBezTo>
                      <a:pt x="3353" y="2627"/>
                      <a:pt x="3284" y="2666"/>
                      <a:pt x="3215" y="2718"/>
                    </a:cubicBezTo>
                    <a:lnTo>
                      <a:pt x="191" y="5742"/>
                    </a:lnTo>
                    <a:cubicBezTo>
                      <a:pt x="0" y="5932"/>
                      <a:pt x="143" y="6266"/>
                      <a:pt x="429" y="6290"/>
                    </a:cubicBezTo>
                    <a:cubicBezTo>
                      <a:pt x="500" y="6290"/>
                      <a:pt x="572" y="6242"/>
                      <a:pt x="643" y="6194"/>
                    </a:cubicBezTo>
                    <a:lnTo>
                      <a:pt x="3549" y="3289"/>
                    </a:lnTo>
                    <a:lnTo>
                      <a:pt x="7073" y="4242"/>
                    </a:lnTo>
                    <a:cubicBezTo>
                      <a:pt x="7100" y="4255"/>
                      <a:pt x="7128" y="4261"/>
                      <a:pt x="7157" y="4261"/>
                    </a:cubicBezTo>
                    <a:cubicBezTo>
                      <a:pt x="7233" y="4261"/>
                      <a:pt x="7314" y="4222"/>
                      <a:pt x="7383" y="4170"/>
                    </a:cubicBezTo>
                    <a:lnTo>
                      <a:pt x="10193" y="1098"/>
                    </a:lnTo>
                    <a:lnTo>
                      <a:pt x="10193" y="2313"/>
                    </a:lnTo>
                    <a:cubicBezTo>
                      <a:pt x="10169" y="2551"/>
                      <a:pt x="10336" y="2670"/>
                      <a:pt x="10502" y="2670"/>
                    </a:cubicBezTo>
                    <a:cubicBezTo>
                      <a:pt x="10669" y="2670"/>
                      <a:pt x="10836" y="2551"/>
                      <a:pt x="10812" y="2313"/>
                    </a:cubicBezTo>
                    <a:lnTo>
                      <a:pt x="10812" y="312"/>
                    </a:lnTo>
                    <a:cubicBezTo>
                      <a:pt x="10834" y="136"/>
                      <a:pt x="10693" y="0"/>
                      <a:pt x="105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aphicFrame>
        <p:nvGraphicFramePr>
          <p:cNvPr id="532" name="Google Shape;532;p24"/>
          <p:cNvGraphicFramePr/>
          <p:nvPr/>
        </p:nvGraphicFramePr>
        <p:xfrm>
          <a:off x="457200" y="97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{46F3BBC7-147B-4C24-88B4-9CAEEDF6568C}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1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Vanity metrics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Bounce rate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Sharing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stats.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Open rate 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List size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the biggest planet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76E9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89E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9DE4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B0E2">
                        <a:alpha val="1254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3" name="Google Shape;533;p24"/>
          <p:cNvGraphicFramePr/>
          <p:nvPr/>
        </p:nvGraphicFramePr>
        <p:xfrm>
          <a:off x="457200" y="295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{46F3BBC7-147B-4C24-88B4-9CAEEDF6568C}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1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ROI </a:t>
                      </a: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metrics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Deliverability 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rate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Click through rate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Read 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rate 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Form conversions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but is hot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B0E2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09DE4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89E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 is located in the main asteroid belt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76E9">
                        <a:alpha val="1254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"/>
          <p:cNvSpPr/>
          <p:nvPr/>
        </p:nvSpPr>
        <p:spPr>
          <a:xfrm>
            <a:off x="457200" y="1489850"/>
            <a:ext cx="4114800" cy="954900"/>
          </a:xfrm>
          <a:prstGeom prst="roundRect">
            <a:avLst>
              <a:gd fmla="val 50000" name="adj"/>
            </a:avLst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540" name="Google Shape;540;p25"/>
          <p:cNvGrpSpPr/>
          <p:nvPr/>
        </p:nvGrpSpPr>
        <p:grpSpPr>
          <a:xfrm>
            <a:off x="3654757" y="1050109"/>
            <a:ext cx="1834500" cy="1834500"/>
            <a:chOff x="2737557" y="1050109"/>
            <a:chExt cx="1834500" cy="1834500"/>
          </a:xfrm>
        </p:grpSpPr>
        <p:sp>
          <p:nvSpPr>
            <p:cNvPr id="541" name="Google Shape;541;p25"/>
            <p:cNvSpPr/>
            <p:nvPr/>
          </p:nvSpPr>
          <p:spPr>
            <a:xfrm>
              <a:off x="2737557" y="1050109"/>
              <a:ext cx="1834500" cy="183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2907850" y="12203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5"/>
          <p:cNvGrpSpPr/>
          <p:nvPr/>
        </p:nvGrpSpPr>
        <p:grpSpPr>
          <a:xfrm>
            <a:off x="5565450" y="1489850"/>
            <a:ext cx="2061000" cy="954989"/>
            <a:chOff x="5565450" y="1489850"/>
            <a:chExt cx="2061000" cy="954989"/>
          </a:xfrm>
        </p:grpSpPr>
        <p:sp>
          <p:nvSpPr>
            <p:cNvPr id="544" name="Google Shape;544;p25"/>
            <p:cNvSpPr txBox="1"/>
            <p:nvPr/>
          </p:nvSpPr>
          <p:spPr>
            <a:xfrm>
              <a:off x="5565450" y="17641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Traffic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5" name="Google Shape;545;p25"/>
            <p:cNvSpPr txBox="1"/>
            <p:nvPr/>
          </p:nvSpPr>
          <p:spPr>
            <a:xfrm>
              <a:off x="5565450" y="204613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25"/>
            <p:cNvSpPr txBox="1"/>
            <p:nvPr/>
          </p:nvSpPr>
          <p:spPr>
            <a:xfrm>
              <a:off x="5565450" y="14898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2594407" y="2884609"/>
            <a:ext cx="1834500" cy="1834500"/>
            <a:chOff x="2737557" y="1050109"/>
            <a:chExt cx="1834500" cy="1834500"/>
          </a:xfrm>
        </p:grpSpPr>
        <p:sp>
          <p:nvSpPr>
            <p:cNvPr id="548" name="Google Shape;548;p25"/>
            <p:cNvSpPr/>
            <p:nvPr/>
          </p:nvSpPr>
          <p:spPr>
            <a:xfrm>
              <a:off x="2737557" y="1050109"/>
              <a:ext cx="1834500" cy="183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2907850" y="12203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5"/>
          <p:cNvGrpSpPr/>
          <p:nvPr/>
        </p:nvGrpSpPr>
        <p:grpSpPr>
          <a:xfrm>
            <a:off x="6625800" y="3324350"/>
            <a:ext cx="2061000" cy="954989"/>
            <a:chOff x="6625800" y="3324350"/>
            <a:chExt cx="2061000" cy="954989"/>
          </a:xfrm>
        </p:grpSpPr>
        <p:sp>
          <p:nvSpPr>
            <p:cNvPr id="551" name="Google Shape;551;p25"/>
            <p:cNvSpPr txBox="1"/>
            <p:nvPr/>
          </p:nvSpPr>
          <p:spPr>
            <a:xfrm>
              <a:off x="6625800" y="35986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Leads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2" name="Google Shape;552;p25"/>
            <p:cNvSpPr txBox="1"/>
            <p:nvPr/>
          </p:nvSpPr>
          <p:spPr>
            <a:xfrm>
              <a:off x="6625800" y="388063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3" name="Google Shape;553;p25"/>
            <p:cNvSpPr txBox="1"/>
            <p:nvPr/>
          </p:nvSpPr>
          <p:spPr>
            <a:xfrm>
              <a:off x="6625800" y="33243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54" name="Google Shape;554;p25"/>
          <p:cNvGrpSpPr/>
          <p:nvPr/>
        </p:nvGrpSpPr>
        <p:grpSpPr>
          <a:xfrm>
            <a:off x="4715107" y="2884609"/>
            <a:ext cx="1834500" cy="1834500"/>
            <a:chOff x="2737557" y="1050109"/>
            <a:chExt cx="1834500" cy="1834500"/>
          </a:xfrm>
        </p:grpSpPr>
        <p:sp>
          <p:nvSpPr>
            <p:cNvPr id="555" name="Google Shape;555;p25"/>
            <p:cNvSpPr/>
            <p:nvPr/>
          </p:nvSpPr>
          <p:spPr>
            <a:xfrm>
              <a:off x="2737557" y="1050109"/>
              <a:ext cx="1834500" cy="183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2907850" y="12203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457200" y="3324350"/>
            <a:ext cx="2061000" cy="954989"/>
            <a:chOff x="457200" y="999075"/>
            <a:chExt cx="2061000" cy="954989"/>
          </a:xfrm>
        </p:grpSpPr>
        <p:sp>
          <p:nvSpPr>
            <p:cNvPr id="558" name="Google Shape;558;p25"/>
            <p:cNvSpPr txBox="1"/>
            <p:nvPr/>
          </p:nvSpPr>
          <p:spPr>
            <a:xfrm>
              <a:off x="457200" y="1273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9" name="Google Shape;559;p25"/>
            <p:cNvSpPr txBox="1"/>
            <p:nvPr/>
          </p:nvSpPr>
          <p:spPr>
            <a:xfrm>
              <a:off x="457200" y="15553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0" name="Google Shape;560;p25"/>
            <p:cNvSpPr txBox="1"/>
            <p:nvPr/>
          </p:nvSpPr>
          <p:spPr>
            <a:xfrm>
              <a:off x="457200" y="9990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3972050" y="1367400"/>
            <a:ext cx="1200000" cy="1200000"/>
          </a:xfrm>
          <a:prstGeom prst="arc">
            <a:avLst>
              <a:gd fmla="val 5381538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032350" y="3206425"/>
            <a:ext cx="1200000" cy="1200000"/>
          </a:xfrm>
          <a:prstGeom prst="arc">
            <a:avLst>
              <a:gd fmla="val 16283273" name="adj1"/>
              <a:gd fmla="val 10850122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2911650" y="3206425"/>
            <a:ext cx="1200000" cy="1200000"/>
          </a:xfrm>
          <a:prstGeom prst="arc">
            <a:avLst>
              <a:gd fmla="val 5337740" name="adj1"/>
              <a:gd fmla="val 21551994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triangl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 txBox="1"/>
          <p:nvPr/>
        </p:nvSpPr>
        <p:spPr>
          <a:xfrm>
            <a:off x="856900" y="1610650"/>
            <a:ext cx="2498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Website ROI calculation process</a:t>
            </a:r>
            <a:endParaRPr b="1" sz="2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65" name="Google Shape;565;p25"/>
          <p:cNvGrpSpPr/>
          <p:nvPr/>
        </p:nvGrpSpPr>
        <p:grpSpPr>
          <a:xfrm>
            <a:off x="3334562" y="3618655"/>
            <a:ext cx="354182" cy="366387"/>
            <a:chOff x="7969087" y="4037647"/>
            <a:chExt cx="354182" cy="366387"/>
          </a:xfrm>
        </p:grpSpPr>
        <p:sp>
          <p:nvSpPr>
            <p:cNvPr id="566" name="Google Shape;566;p25"/>
            <p:cNvSpPr/>
            <p:nvPr/>
          </p:nvSpPr>
          <p:spPr>
            <a:xfrm>
              <a:off x="8215784" y="4261643"/>
              <a:ext cx="107485" cy="142391"/>
            </a:xfrm>
            <a:custGeom>
              <a:rect b="b" l="l" r="r" t="t"/>
              <a:pathLst>
                <a:path extrusionOk="0" h="4165" w="3144">
                  <a:moveTo>
                    <a:pt x="1559" y="1"/>
                  </a:moveTo>
                  <a:cubicBezTo>
                    <a:pt x="992" y="1"/>
                    <a:pt x="476" y="466"/>
                    <a:pt x="476" y="1093"/>
                  </a:cubicBezTo>
                  <a:cubicBezTo>
                    <a:pt x="476" y="1355"/>
                    <a:pt x="572" y="1593"/>
                    <a:pt x="738" y="1784"/>
                  </a:cubicBezTo>
                  <a:cubicBezTo>
                    <a:pt x="286" y="2069"/>
                    <a:pt x="0" y="2569"/>
                    <a:pt x="0" y="3117"/>
                  </a:cubicBezTo>
                  <a:lnTo>
                    <a:pt x="0" y="3832"/>
                  </a:lnTo>
                  <a:cubicBezTo>
                    <a:pt x="0" y="4022"/>
                    <a:pt x="143" y="4165"/>
                    <a:pt x="310" y="4165"/>
                  </a:cubicBezTo>
                  <a:lnTo>
                    <a:pt x="2834" y="4165"/>
                  </a:lnTo>
                  <a:cubicBezTo>
                    <a:pt x="3001" y="4165"/>
                    <a:pt x="3144" y="4022"/>
                    <a:pt x="3144" y="3832"/>
                  </a:cubicBezTo>
                  <a:lnTo>
                    <a:pt x="3144" y="3117"/>
                  </a:lnTo>
                  <a:cubicBezTo>
                    <a:pt x="3144" y="2569"/>
                    <a:pt x="2858" y="2069"/>
                    <a:pt x="2405" y="1784"/>
                  </a:cubicBezTo>
                  <a:cubicBezTo>
                    <a:pt x="2882" y="1212"/>
                    <a:pt x="2644" y="331"/>
                    <a:pt x="1929" y="69"/>
                  </a:cubicBezTo>
                  <a:cubicBezTo>
                    <a:pt x="1806" y="22"/>
                    <a:pt x="1681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8092846" y="4261643"/>
              <a:ext cx="107485" cy="142391"/>
            </a:xfrm>
            <a:custGeom>
              <a:rect b="b" l="l" r="r" t="t"/>
              <a:pathLst>
                <a:path extrusionOk="0" h="4165" w="3144">
                  <a:moveTo>
                    <a:pt x="1550" y="1"/>
                  </a:moveTo>
                  <a:cubicBezTo>
                    <a:pt x="976" y="1"/>
                    <a:pt x="476" y="466"/>
                    <a:pt x="476" y="1093"/>
                  </a:cubicBezTo>
                  <a:cubicBezTo>
                    <a:pt x="476" y="1355"/>
                    <a:pt x="572" y="1593"/>
                    <a:pt x="738" y="1784"/>
                  </a:cubicBezTo>
                  <a:cubicBezTo>
                    <a:pt x="262" y="2069"/>
                    <a:pt x="0" y="2569"/>
                    <a:pt x="0" y="3117"/>
                  </a:cubicBezTo>
                  <a:lnTo>
                    <a:pt x="0" y="3832"/>
                  </a:lnTo>
                  <a:cubicBezTo>
                    <a:pt x="0" y="4022"/>
                    <a:pt x="143" y="4165"/>
                    <a:pt x="310" y="4165"/>
                  </a:cubicBezTo>
                  <a:lnTo>
                    <a:pt x="2810" y="4165"/>
                  </a:lnTo>
                  <a:cubicBezTo>
                    <a:pt x="3001" y="4165"/>
                    <a:pt x="3144" y="4022"/>
                    <a:pt x="3144" y="3832"/>
                  </a:cubicBezTo>
                  <a:lnTo>
                    <a:pt x="3144" y="3117"/>
                  </a:lnTo>
                  <a:cubicBezTo>
                    <a:pt x="3144" y="2569"/>
                    <a:pt x="2858" y="2069"/>
                    <a:pt x="2405" y="1784"/>
                  </a:cubicBezTo>
                  <a:cubicBezTo>
                    <a:pt x="2882" y="1212"/>
                    <a:pt x="2644" y="331"/>
                    <a:pt x="1929" y="69"/>
                  </a:cubicBezTo>
                  <a:cubicBezTo>
                    <a:pt x="1802" y="22"/>
                    <a:pt x="1675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8013052" y="4124756"/>
              <a:ext cx="268714" cy="117263"/>
            </a:xfrm>
            <a:custGeom>
              <a:rect b="b" l="l" r="r" t="t"/>
              <a:pathLst>
                <a:path extrusionOk="0" h="3430" w="7860">
                  <a:moveTo>
                    <a:pt x="1715" y="1"/>
                  </a:moveTo>
                  <a:cubicBezTo>
                    <a:pt x="1858" y="977"/>
                    <a:pt x="2620" y="1739"/>
                    <a:pt x="3596" y="1882"/>
                  </a:cubicBezTo>
                  <a:lnTo>
                    <a:pt x="3596" y="2311"/>
                  </a:lnTo>
                  <a:lnTo>
                    <a:pt x="929" y="2311"/>
                  </a:lnTo>
                  <a:cubicBezTo>
                    <a:pt x="405" y="2311"/>
                    <a:pt x="0" y="2739"/>
                    <a:pt x="0" y="3239"/>
                  </a:cubicBezTo>
                  <a:lnTo>
                    <a:pt x="0" y="3430"/>
                  </a:lnTo>
                  <a:cubicBezTo>
                    <a:pt x="119" y="3406"/>
                    <a:pt x="215" y="3382"/>
                    <a:pt x="334" y="3382"/>
                  </a:cubicBezTo>
                  <a:cubicBezTo>
                    <a:pt x="429" y="3382"/>
                    <a:pt x="524" y="3406"/>
                    <a:pt x="643" y="3430"/>
                  </a:cubicBezTo>
                  <a:lnTo>
                    <a:pt x="643" y="3406"/>
                  </a:lnTo>
                  <a:lnTo>
                    <a:pt x="643" y="3239"/>
                  </a:lnTo>
                  <a:cubicBezTo>
                    <a:pt x="643" y="3073"/>
                    <a:pt x="762" y="2930"/>
                    <a:pt x="929" y="2930"/>
                  </a:cubicBezTo>
                  <a:lnTo>
                    <a:pt x="3620" y="2930"/>
                  </a:lnTo>
                  <a:lnTo>
                    <a:pt x="3620" y="3406"/>
                  </a:lnTo>
                  <a:cubicBezTo>
                    <a:pt x="3715" y="3382"/>
                    <a:pt x="3811" y="3382"/>
                    <a:pt x="3930" y="3382"/>
                  </a:cubicBezTo>
                  <a:cubicBezTo>
                    <a:pt x="4025" y="3382"/>
                    <a:pt x="4144" y="3382"/>
                    <a:pt x="4239" y="3406"/>
                  </a:cubicBezTo>
                  <a:lnTo>
                    <a:pt x="4239" y="2954"/>
                  </a:lnTo>
                  <a:lnTo>
                    <a:pt x="6930" y="2954"/>
                  </a:lnTo>
                  <a:cubicBezTo>
                    <a:pt x="7097" y="2954"/>
                    <a:pt x="7216" y="3073"/>
                    <a:pt x="7216" y="3239"/>
                  </a:cubicBezTo>
                  <a:lnTo>
                    <a:pt x="7216" y="3430"/>
                  </a:lnTo>
                  <a:cubicBezTo>
                    <a:pt x="7335" y="3406"/>
                    <a:pt x="7430" y="3382"/>
                    <a:pt x="7550" y="3382"/>
                  </a:cubicBezTo>
                  <a:cubicBezTo>
                    <a:pt x="7645" y="3382"/>
                    <a:pt x="7764" y="3406"/>
                    <a:pt x="7859" y="3430"/>
                  </a:cubicBezTo>
                  <a:lnTo>
                    <a:pt x="7859" y="3239"/>
                  </a:lnTo>
                  <a:cubicBezTo>
                    <a:pt x="7859" y="2739"/>
                    <a:pt x="7454" y="2311"/>
                    <a:pt x="6930" y="2311"/>
                  </a:cubicBezTo>
                  <a:lnTo>
                    <a:pt x="4263" y="2311"/>
                  </a:lnTo>
                  <a:lnTo>
                    <a:pt x="4263" y="1882"/>
                  </a:lnTo>
                  <a:cubicBezTo>
                    <a:pt x="5240" y="1739"/>
                    <a:pt x="6002" y="977"/>
                    <a:pt x="6144" y="1"/>
                  </a:cubicBezTo>
                  <a:lnTo>
                    <a:pt x="4954" y="1"/>
                  </a:lnTo>
                  <a:cubicBezTo>
                    <a:pt x="4882" y="977"/>
                    <a:pt x="4573" y="1906"/>
                    <a:pt x="3930" y="1906"/>
                  </a:cubicBezTo>
                  <a:cubicBezTo>
                    <a:pt x="3287" y="1906"/>
                    <a:pt x="2977" y="977"/>
                    <a:pt x="29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7969087" y="4261643"/>
              <a:ext cx="108306" cy="142391"/>
            </a:xfrm>
            <a:custGeom>
              <a:rect b="b" l="l" r="r" t="t"/>
              <a:pathLst>
                <a:path extrusionOk="0" h="4165" w="3168">
                  <a:moveTo>
                    <a:pt x="1574" y="1"/>
                  </a:moveTo>
                  <a:cubicBezTo>
                    <a:pt x="1000" y="1"/>
                    <a:pt x="500" y="466"/>
                    <a:pt x="500" y="1093"/>
                  </a:cubicBezTo>
                  <a:cubicBezTo>
                    <a:pt x="500" y="1355"/>
                    <a:pt x="596" y="1593"/>
                    <a:pt x="739" y="1784"/>
                  </a:cubicBezTo>
                  <a:cubicBezTo>
                    <a:pt x="286" y="2069"/>
                    <a:pt x="0" y="2569"/>
                    <a:pt x="24" y="3117"/>
                  </a:cubicBezTo>
                  <a:lnTo>
                    <a:pt x="24" y="3832"/>
                  </a:lnTo>
                  <a:cubicBezTo>
                    <a:pt x="24" y="4022"/>
                    <a:pt x="143" y="4165"/>
                    <a:pt x="334" y="4165"/>
                  </a:cubicBezTo>
                  <a:lnTo>
                    <a:pt x="2834" y="4165"/>
                  </a:lnTo>
                  <a:cubicBezTo>
                    <a:pt x="3025" y="4165"/>
                    <a:pt x="3168" y="4022"/>
                    <a:pt x="3168" y="3832"/>
                  </a:cubicBezTo>
                  <a:lnTo>
                    <a:pt x="3168" y="3117"/>
                  </a:lnTo>
                  <a:cubicBezTo>
                    <a:pt x="3144" y="2569"/>
                    <a:pt x="2882" y="2069"/>
                    <a:pt x="2429" y="1784"/>
                  </a:cubicBezTo>
                  <a:cubicBezTo>
                    <a:pt x="2906" y="1212"/>
                    <a:pt x="2668" y="331"/>
                    <a:pt x="1953" y="69"/>
                  </a:cubicBezTo>
                  <a:cubicBezTo>
                    <a:pt x="1826" y="22"/>
                    <a:pt x="1699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8133529" y="4124756"/>
              <a:ext cx="26085" cy="43179"/>
            </a:xfrm>
            <a:custGeom>
              <a:rect b="b" l="l" r="r" t="t"/>
              <a:pathLst>
                <a:path extrusionOk="0" h="1263" w="763">
                  <a:moveTo>
                    <a:pt x="1" y="1"/>
                  </a:moveTo>
                  <a:cubicBezTo>
                    <a:pt x="49" y="763"/>
                    <a:pt x="263" y="1191"/>
                    <a:pt x="382" y="1263"/>
                  </a:cubicBezTo>
                  <a:cubicBezTo>
                    <a:pt x="501" y="1191"/>
                    <a:pt x="715" y="763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8133529" y="4059629"/>
              <a:ext cx="26085" cy="43179"/>
            </a:xfrm>
            <a:custGeom>
              <a:rect b="b" l="l" r="r" t="t"/>
              <a:pathLst>
                <a:path extrusionOk="0" h="1263" w="763">
                  <a:moveTo>
                    <a:pt x="382" y="0"/>
                  </a:moveTo>
                  <a:cubicBezTo>
                    <a:pt x="263" y="72"/>
                    <a:pt x="49" y="501"/>
                    <a:pt x="1" y="1263"/>
                  </a:cubicBezTo>
                  <a:lnTo>
                    <a:pt x="763" y="1263"/>
                  </a:lnTo>
                  <a:cubicBezTo>
                    <a:pt x="715" y="501"/>
                    <a:pt x="501" y="72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8146554" y="4037647"/>
              <a:ext cx="75760" cy="65161"/>
            </a:xfrm>
            <a:custGeom>
              <a:rect b="b" l="l" r="r" t="t"/>
              <a:pathLst>
                <a:path extrusionOk="0" h="1906" w="2216">
                  <a:moveTo>
                    <a:pt x="1" y="0"/>
                  </a:moveTo>
                  <a:cubicBezTo>
                    <a:pt x="644" y="0"/>
                    <a:pt x="954" y="929"/>
                    <a:pt x="1025" y="1906"/>
                  </a:cubicBezTo>
                  <a:lnTo>
                    <a:pt x="2216" y="1906"/>
                  </a:lnTo>
                  <a:cubicBezTo>
                    <a:pt x="2049" y="810"/>
                    <a:pt x="1096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8070863" y="4037647"/>
              <a:ext cx="75725" cy="65161"/>
            </a:xfrm>
            <a:custGeom>
              <a:rect b="b" l="l" r="r" t="t"/>
              <a:pathLst>
                <a:path extrusionOk="0" h="1906" w="2215">
                  <a:moveTo>
                    <a:pt x="2215" y="0"/>
                  </a:moveTo>
                  <a:cubicBezTo>
                    <a:pt x="1096" y="0"/>
                    <a:pt x="167" y="810"/>
                    <a:pt x="0" y="1906"/>
                  </a:cubicBezTo>
                  <a:lnTo>
                    <a:pt x="1191" y="1906"/>
                  </a:lnTo>
                  <a:cubicBezTo>
                    <a:pt x="1239" y="929"/>
                    <a:pt x="1572" y="0"/>
                    <a:pt x="2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5"/>
          <p:cNvGrpSpPr/>
          <p:nvPr/>
        </p:nvGrpSpPr>
        <p:grpSpPr>
          <a:xfrm>
            <a:off x="4388527" y="1787875"/>
            <a:ext cx="367038" cy="358853"/>
            <a:chOff x="828915" y="3464087"/>
            <a:chExt cx="367038" cy="358853"/>
          </a:xfrm>
        </p:grpSpPr>
        <p:sp>
          <p:nvSpPr>
            <p:cNvPr id="575" name="Google Shape;575;p25"/>
            <p:cNvSpPr/>
            <p:nvPr/>
          </p:nvSpPr>
          <p:spPr>
            <a:xfrm>
              <a:off x="908021" y="3778867"/>
              <a:ext cx="210470" cy="44073"/>
            </a:xfrm>
            <a:custGeom>
              <a:rect b="b" l="l" r="r" t="t"/>
              <a:pathLst>
                <a:path extrusionOk="0" h="1287" w="6146">
                  <a:moveTo>
                    <a:pt x="1263" y="1"/>
                  </a:moveTo>
                  <a:lnTo>
                    <a:pt x="1263" y="644"/>
                  </a:lnTo>
                  <a:lnTo>
                    <a:pt x="382" y="644"/>
                  </a:lnTo>
                  <a:cubicBezTo>
                    <a:pt x="1" y="692"/>
                    <a:pt x="1" y="1239"/>
                    <a:pt x="382" y="1287"/>
                  </a:cubicBezTo>
                  <a:lnTo>
                    <a:pt x="5764" y="1287"/>
                  </a:lnTo>
                  <a:cubicBezTo>
                    <a:pt x="6145" y="1239"/>
                    <a:pt x="6145" y="692"/>
                    <a:pt x="5764" y="644"/>
                  </a:cubicBezTo>
                  <a:lnTo>
                    <a:pt x="4859" y="644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828915" y="3716096"/>
              <a:ext cx="367038" cy="42430"/>
            </a:xfrm>
            <a:custGeom>
              <a:rect b="b" l="l" r="r" t="t"/>
              <a:pathLst>
                <a:path extrusionOk="0" h="1239" w="10718">
                  <a:moveTo>
                    <a:pt x="1" y="0"/>
                  </a:moveTo>
                  <a:lnTo>
                    <a:pt x="1" y="310"/>
                  </a:lnTo>
                  <a:cubicBezTo>
                    <a:pt x="1" y="810"/>
                    <a:pt x="406" y="1239"/>
                    <a:pt x="930" y="1239"/>
                  </a:cubicBezTo>
                  <a:lnTo>
                    <a:pt x="9789" y="1239"/>
                  </a:lnTo>
                  <a:cubicBezTo>
                    <a:pt x="10313" y="1239"/>
                    <a:pt x="10717" y="810"/>
                    <a:pt x="10717" y="310"/>
                  </a:cubicBezTo>
                  <a:lnTo>
                    <a:pt x="10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978977" y="3530968"/>
              <a:ext cx="35101" cy="44073"/>
            </a:xfrm>
            <a:custGeom>
              <a:rect b="b" l="l" r="r" t="t"/>
              <a:pathLst>
                <a:path extrusionOk="0" h="1287" w="1025">
                  <a:moveTo>
                    <a:pt x="1" y="0"/>
                  </a:moveTo>
                  <a:lnTo>
                    <a:pt x="1" y="0"/>
                  </a:lnTo>
                  <a:cubicBezTo>
                    <a:pt x="191" y="405"/>
                    <a:pt x="334" y="834"/>
                    <a:pt x="358" y="1286"/>
                  </a:cubicBezTo>
                  <a:lnTo>
                    <a:pt x="1025" y="1286"/>
                  </a:lnTo>
                  <a:cubicBezTo>
                    <a:pt x="906" y="715"/>
                    <a:pt x="525" y="23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978155" y="3596205"/>
              <a:ext cx="35923" cy="44895"/>
            </a:xfrm>
            <a:custGeom>
              <a:rect b="b" l="l" r="r" t="t"/>
              <a:pathLst>
                <a:path extrusionOk="0" h="1311" w="1049">
                  <a:moveTo>
                    <a:pt x="382" y="0"/>
                  </a:moveTo>
                  <a:cubicBezTo>
                    <a:pt x="334" y="453"/>
                    <a:pt x="215" y="905"/>
                    <a:pt x="1" y="1310"/>
                  </a:cubicBezTo>
                  <a:cubicBezTo>
                    <a:pt x="191" y="1215"/>
                    <a:pt x="382" y="1096"/>
                    <a:pt x="549" y="929"/>
                  </a:cubicBezTo>
                  <a:cubicBezTo>
                    <a:pt x="811" y="691"/>
                    <a:pt x="977" y="358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896617" y="3530968"/>
              <a:ext cx="35923" cy="44073"/>
            </a:xfrm>
            <a:custGeom>
              <a:rect b="b" l="l" r="r" t="t"/>
              <a:pathLst>
                <a:path extrusionOk="0" h="1287" w="1049">
                  <a:moveTo>
                    <a:pt x="1048" y="0"/>
                  </a:moveTo>
                  <a:lnTo>
                    <a:pt x="1048" y="0"/>
                  </a:lnTo>
                  <a:cubicBezTo>
                    <a:pt x="501" y="215"/>
                    <a:pt x="96" y="715"/>
                    <a:pt x="1" y="1286"/>
                  </a:cubicBezTo>
                  <a:lnTo>
                    <a:pt x="644" y="1286"/>
                  </a:lnTo>
                  <a:cubicBezTo>
                    <a:pt x="691" y="834"/>
                    <a:pt x="834" y="381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828915" y="3464087"/>
              <a:ext cx="367038" cy="230024"/>
            </a:xfrm>
            <a:custGeom>
              <a:rect b="b" l="l" r="r" t="t"/>
              <a:pathLst>
                <a:path extrusionOk="0" h="6717" w="10718">
                  <a:moveTo>
                    <a:pt x="9098" y="1668"/>
                  </a:moveTo>
                  <a:cubicBezTo>
                    <a:pt x="9169" y="1668"/>
                    <a:pt x="9217" y="1691"/>
                    <a:pt x="9265" y="1715"/>
                  </a:cubicBezTo>
                  <a:cubicBezTo>
                    <a:pt x="9455" y="1858"/>
                    <a:pt x="9455" y="2120"/>
                    <a:pt x="9265" y="2239"/>
                  </a:cubicBezTo>
                  <a:cubicBezTo>
                    <a:pt x="9217" y="2287"/>
                    <a:pt x="9169" y="2287"/>
                    <a:pt x="9098" y="2287"/>
                  </a:cubicBezTo>
                  <a:lnTo>
                    <a:pt x="8788" y="2287"/>
                  </a:lnTo>
                  <a:cubicBezTo>
                    <a:pt x="8717" y="2287"/>
                    <a:pt x="8669" y="2287"/>
                    <a:pt x="8598" y="2239"/>
                  </a:cubicBezTo>
                  <a:cubicBezTo>
                    <a:pt x="8431" y="2120"/>
                    <a:pt x="8431" y="1858"/>
                    <a:pt x="8598" y="1715"/>
                  </a:cubicBezTo>
                  <a:cubicBezTo>
                    <a:pt x="8669" y="1691"/>
                    <a:pt x="8717" y="1668"/>
                    <a:pt x="8788" y="1668"/>
                  </a:cubicBezTo>
                  <a:close/>
                  <a:moveTo>
                    <a:pt x="9098" y="2930"/>
                  </a:moveTo>
                  <a:cubicBezTo>
                    <a:pt x="9169" y="2930"/>
                    <a:pt x="9217" y="2954"/>
                    <a:pt x="9265" y="2977"/>
                  </a:cubicBezTo>
                  <a:cubicBezTo>
                    <a:pt x="9527" y="3144"/>
                    <a:pt x="9408" y="3549"/>
                    <a:pt x="9098" y="3549"/>
                  </a:cubicBezTo>
                  <a:lnTo>
                    <a:pt x="8788" y="3549"/>
                  </a:lnTo>
                  <a:cubicBezTo>
                    <a:pt x="8479" y="3549"/>
                    <a:pt x="8360" y="3144"/>
                    <a:pt x="8598" y="2977"/>
                  </a:cubicBezTo>
                  <a:cubicBezTo>
                    <a:pt x="8669" y="2954"/>
                    <a:pt x="8717" y="2930"/>
                    <a:pt x="8788" y="2930"/>
                  </a:cubicBezTo>
                  <a:close/>
                  <a:moveTo>
                    <a:pt x="8951" y="4873"/>
                  </a:moveTo>
                  <a:cubicBezTo>
                    <a:pt x="9010" y="4873"/>
                    <a:pt x="9069" y="4891"/>
                    <a:pt x="9122" y="4930"/>
                  </a:cubicBezTo>
                  <a:lnTo>
                    <a:pt x="9169" y="4954"/>
                  </a:lnTo>
                  <a:cubicBezTo>
                    <a:pt x="9193" y="4978"/>
                    <a:pt x="9193" y="5002"/>
                    <a:pt x="9217" y="5002"/>
                  </a:cubicBezTo>
                  <a:cubicBezTo>
                    <a:pt x="9241" y="5049"/>
                    <a:pt x="9265" y="5097"/>
                    <a:pt x="9265" y="5168"/>
                  </a:cubicBezTo>
                  <a:cubicBezTo>
                    <a:pt x="9265" y="5168"/>
                    <a:pt x="9265" y="5168"/>
                    <a:pt x="9265" y="5192"/>
                  </a:cubicBezTo>
                  <a:cubicBezTo>
                    <a:pt x="9265" y="5311"/>
                    <a:pt x="9169" y="5430"/>
                    <a:pt x="9050" y="5454"/>
                  </a:cubicBezTo>
                  <a:cubicBezTo>
                    <a:pt x="9027" y="5478"/>
                    <a:pt x="9003" y="5478"/>
                    <a:pt x="8955" y="5478"/>
                  </a:cubicBezTo>
                  <a:lnTo>
                    <a:pt x="8860" y="5478"/>
                  </a:lnTo>
                  <a:lnTo>
                    <a:pt x="8812" y="5454"/>
                  </a:lnTo>
                  <a:lnTo>
                    <a:pt x="8788" y="5454"/>
                  </a:lnTo>
                  <a:lnTo>
                    <a:pt x="8741" y="5430"/>
                  </a:lnTo>
                  <a:cubicBezTo>
                    <a:pt x="8669" y="5359"/>
                    <a:pt x="8646" y="5287"/>
                    <a:pt x="8646" y="5216"/>
                  </a:cubicBezTo>
                  <a:cubicBezTo>
                    <a:pt x="8622" y="5192"/>
                    <a:pt x="8622" y="5192"/>
                    <a:pt x="8646" y="5168"/>
                  </a:cubicBezTo>
                  <a:cubicBezTo>
                    <a:pt x="8646" y="5121"/>
                    <a:pt x="8646" y="5049"/>
                    <a:pt x="8693" y="5002"/>
                  </a:cubicBezTo>
                  <a:lnTo>
                    <a:pt x="8741" y="4954"/>
                  </a:lnTo>
                  <a:cubicBezTo>
                    <a:pt x="8741" y="4930"/>
                    <a:pt x="8765" y="4930"/>
                    <a:pt x="8765" y="4930"/>
                  </a:cubicBezTo>
                  <a:lnTo>
                    <a:pt x="8812" y="4906"/>
                  </a:lnTo>
                  <a:cubicBezTo>
                    <a:pt x="8855" y="4885"/>
                    <a:pt x="8903" y="4873"/>
                    <a:pt x="8951" y="4873"/>
                  </a:cubicBezTo>
                  <a:close/>
                  <a:moveTo>
                    <a:pt x="3685" y="1165"/>
                  </a:moveTo>
                  <a:cubicBezTo>
                    <a:pt x="3993" y="1165"/>
                    <a:pt x="4310" y="1226"/>
                    <a:pt x="4621" y="1358"/>
                  </a:cubicBezTo>
                  <a:cubicBezTo>
                    <a:pt x="6169" y="2001"/>
                    <a:pt x="6574" y="4049"/>
                    <a:pt x="5359" y="5240"/>
                  </a:cubicBezTo>
                  <a:lnTo>
                    <a:pt x="5335" y="5240"/>
                  </a:lnTo>
                  <a:cubicBezTo>
                    <a:pt x="4883" y="5668"/>
                    <a:pt x="4288" y="5930"/>
                    <a:pt x="3668" y="5930"/>
                  </a:cubicBezTo>
                  <a:cubicBezTo>
                    <a:pt x="2359" y="5907"/>
                    <a:pt x="1287" y="4835"/>
                    <a:pt x="1311" y="3549"/>
                  </a:cubicBezTo>
                  <a:cubicBezTo>
                    <a:pt x="1311" y="2173"/>
                    <a:pt x="2430" y="1165"/>
                    <a:pt x="3685" y="1165"/>
                  </a:cubicBezTo>
                  <a:close/>
                  <a:moveTo>
                    <a:pt x="930" y="1"/>
                  </a:moveTo>
                  <a:cubicBezTo>
                    <a:pt x="406" y="1"/>
                    <a:pt x="1" y="405"/>
                    <a:pt x="1" y="906"/>
                  </a:cubicBezTo>
                  <a:lnTo>
                    <a:pt x="1" y="6716"/>
                  </a:lnTo>
                  <a:lnTo>
                    <a:pt x="10717" y="6716"/>
                  </a:lnTo>
                  <a:lnTo>
                    <a:pt x="10717" y="906"/>
                  </a:lnTo>
                  <a:cubicBezTo>
                    <a:pt x="10717" y="405"/>
                    <a:pt x="10313" y="1"/>
                    <a:pt x="9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941478" y="3533399"/>
              <a:ext cx="28560" cy="41642"/>
            </a:xfrm>
            <a:custGeom>
              <a:rect b="b" l="l" r="r" t="t"/>
              <a:pathLst>
                <a:path extrusionOk="0" h="1216" w="834">
                  <a:moveTo>
                    <a:pt x="429" y="1"/>
                  </a:moveTo>
                  <a:cubicBezTo>
                    <a:pt x="191" y="358"/>
                    <a:pt x="48" y="787"/>
                    <a:pt x="0" y="1215"/>
                  </a:cubicBezTo>
                  <a:lnTo>
                    <a:pt x="834" y="1215"/>
                  </a:lnTo>
                  <a:cubicBezTo>
                    <a:pt x="786" y="787"/>
                    <a:pt x="643" y="358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896617" y="3596205"/>
              <a:ext cx="35101" cy="44073"/>
            </a:xfrm>
            <a:custGeom>
              <a:rect b="b" l="l" r="r" t="t"/>
              <a:pathLst>
                <a:path extrusionOk="0" h="1287" w="1025">
                  <a:moveTo>
                    <a:pt x="1" y="0"/>
                  </a:moveTo>
                  <a:cubicBezTo>
                    <a:pt x="48" y="358"/>
                    <a:pt x="215" y="667"/>
                    <a:pt x="477" y="905"/>
                  </a:cubicBezTo>
                  <a:cubicBezTo>
                    <a:pt x="620" y="1072"/>
                    <a:pt x="810" y="1191"/>
                    <a:pt x="1025" y="1286"/>
                  </a:cubicBezTo>
                  <a:cubicBezTo>
                    <a:pt x="810" y="882"/>
                    <a:pt x="691" y="453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940656" y="3596205"/>
              <a:ext cx="29382" cy="41642"/>
            </a:xfrm>
            <a:custGeom>
              <a:rect b="b" l="l" r="r" t="t"/>
              <a:pathLst>
                <a:path extrusionOk="0" h="1216" w="858">
                  <a:moveTo>
                    <a:pt x="1" y="0"/>
                  </a:moveTo>
                  <a:cubicBezTo>
                    <a:pt x="48" y="429"/>
                    <a:pt x="167" y="858"/>
                    <a:pt x="405" y="1215"/>
                  </a:cubicBezTo>
                  <a:cubicBezTo>
                    <a:pt x="643" y="858"/>
                    <a:pt x="786" y="429"/>
                    <a:pt x="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5"/>
          <p:cNvGrpSpPr/>
          <p:nvPr/>
        </p:nvGrpSpPr>
        <p:grpSpPr>
          <a:xfrm>
            <a:off x="5447609" y="3631600"/>
            <a:ext cx="369469" cy="340498"/>
            <a:chOff x="2418397" y="4053101"/>
            <a:chExt cx="369469" cy="340498"/>
          </a:xfrm>
        </p:grpSpPr>
        <p:sp>
          <p:nvSpPr>
            <p:cNvPr id="585" name="Google Shape;585;p25"/>
            <p:cNvSpPr/>
            <p:nvPr/>
          </p:nvSpPr>
          <p:spPr>
            <a:xfrm>
              <a:off x="2595375" y="4232305"/>
              <a:ext cx="41608" cy="97085"/>
            </a:xfrm>
            <a:custGeom>
              <a:rect b="b" l="l" r="r" t="t"/>
              <a:pathLst>
                <a:path extrusionOk="0" h="2835" w="1215">
                  <a:moveTo>
                    <a:pt x="1215" y="1"/>
                  </a:moveTo>
                  <a:lnTo>
                    <a:pt x="0" y="1049"/>
                  </a:lnTo>
                  <a:lnTo>
                    <a:pt x="0" y="2835"/>
                  </a:lnTo>
                  <a:lnTo>
                    <a:pt x="1215" y="2835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2509180" y="4230148"/>
              <a:ext cx="64997" cy="99242"/>
            </a:xfrm>
            <a:custGeom>
              <a:rect b="b" l="l" r="r" t="t"/>
              <a:pathLst>
                <a:path extrusionOk="0" h="2898" w="1898">
                  <a:moveTo>
                    <a:pt x="311" y="1"/>
                  </a:moveTo>
                  <a:cubicBezTo>
                    <a:pt x="152" y="1"/>
                    <a:pt x="0" y="130"/>
                    <a:pt x="17" y="326"/>
                  </a:cubicBezTo>
                  <a:lnTo>
                    <a:pt x="17" y="2898"/>
                  </a:lnTo>
                  <a:lnTo>
                    <a:pt x="1898" y="2898"/>
                  </a:lnTo>
                  <a:lnTo>
                    <a:pt x="1898" y="1135"/>
                  </a:lnTo>
                  <a:lnTo>
                    <a:pt x="517" y="88"/>
                  </a:lnTo>
                  <a:cubicBezTo>
                    <a:pt x="457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2658146" y="4120530"/>
              <a:ext cx="66949" cy="208860"/>
            </a:xfrm>
            <a:custGeom>
              <a:rect b="b" l="l" r="r" t="t"/>
              <a:pathLst>
                <a:path extrusionOk="0" h="6099" w="1955">
                  <a:moveTo>
                    <a:pt x="1593" y="1"/>
                  </a:moveTo>
                  <a:cubicBezTo>
                    <a:pt x="1476" y="1"/>
                    <a:pt x="1358" y="66"/>
                    <a:pt x="1311" y="216"/>
                  </a:cubicBezTo>
                  <a:lnTo>
                    <a:pt x="1" y="2336"/>
                  </a:lnTo>
                  <a:lnTo>
                    <a:pt x="1" y="6099"/>
                  </a:lnTo>
                  <a:lnTo>
                    <a:pt x="1882" y="6099"/>
                  </a:lnTo>
                  <a:lnTo>
                    <a:pt x="1882" y="383"/>
                  </a:lnTo>
                  <a:cubicBezTo>
                    <a:pt x="1954" y="153"/>
                    <a:pt x="1774" y="1"/>
                    <a:pt x="1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2418397" y="4053101"/>
              <a:ext cx="369469" cy="340498"/>
            </a:xfrm>
            <a:custGeom>
              <a:rect b="b" l="l" r="r" t="t"/>
              <a:pathLst>
                <a:path extrusionOk="0" h="9943" w="10789">
                  <a:moveTo>
                    <a:pt x="1120" y="0"/>
                  </a:moveTo>
                  <a:cubicBezTo>
                    <a:pt x="965" y="0"/>
                    <a:pt x="810" y="102"/>
                    <a:pt x="810" y="304"/>
                  </a:cubicBezTo>
                  <a:lnTo>
                    <a:pt x="810" y="1281"/>
                  </a:lnTo>
                  <a:lnTo>
                    <a:pt x="405" y="1281"/>
                  </a:lnTo>
                  <a:cubicBezTo>
                    <a:pt x="0" y="1281"/>
                    <a:pt x="0" y="1923"/>
                    <a:pt x="405" y="1923"/>
                  </a:cubicBezTo>
                  <a:lnTo>
                    <a:pt x="810" y="1923"/>
                  </a:lnTo>
                  <a:lnTo>
                    <a:pt x="810" y="3352"/>
                  </a:lnTo>
                  <a:lnTo>
                    <a:pt x="405" y="3352"/>
                  </a:lnTo>
                  <a:cubicBezTo>
                    <a:pt x="0" y="3352"/>
                    <a:pt x="0" y="3972"/>
                    <a:pt x="405" y="3972"/>
                  </a:cubicBezTo>
                  <a:lnTo>
                    <a:pt x="810" y="3972"/>
                  </a:lnTo>
                  <a:lnTo>
                    <a:pt x="810" y="5424"/>
                  </a:lnTo>
                  <a:lnTo>
                    <a:pt x="405" y="5424"/>
                  </a:lnTo>
                  <a:cubicBezTo>
                    <a:pt x="0" y="5424"/>
                    <a:pt x="0" y="6043"/>
                    <a:pt x="405" y="6043"/>
                  </a:cubicBezTo>
                  <a:lnTo>
                    <a:pt x="810" y="6043"/>
                  </a:lnTo>
                  <a:lnTo>
                    <a:pt x="810" y="7496"/>
                  </a:lnTo>
                  <a:lnTo>
                    <a:pt x="405" y="7496"/>
                  </a:lnTo>
                  <a:cubicBezTo>
                    <a:pt x="0" y="7496"/>
                    <a:pt x="0" y="8115"/>
                    <a:pt x="405" y="8115"/>
                  </a:cubicBezTo>
                  <a:lnTo>
                    <a:pt x="810" y="8115"/>
                  </a:lnTo>
                  <a:lnTo>
                    <a:pt x="810" y="8925"/>
                  </a:lnTo>
                  <a:cubicBezTo>
                    <a:pt x="810" y="9092"/>
                    <a:pt x="953" y="9211"/>
                    <a:pt x="1120" y="9211"/>
                  </a:cubicBezTo>
                  <a:lnTo>
                    <a:pt x="2668" y="9211"/>
                  </a:lnTo>
                  <a:lnTo>
                    <a:pt x="2668" y="9639"/>
                  </a:lnTo>
                  <a:cubicBezTo>
                    <a:pt x="2668" y="9842"/>
                    <a:pt x="2822" y="9943"/>
                    <a:pt x="2977" y="9943"/>
                  </a:cubicBezTo>
                  <a:cubicBezTo>
                    <a:pt x="3132" y="9943"/>
                    <a:pt x="3287" y="9842"/>
                    <a:pt x="3287" y="9639"/>
                  </a:cubicBezTo>
                  <a:lnTo>
                    <a:pt x="3287" y="9211"/>
                  </a:lnTo>
                  <a:lnTo>
                    <a:pt x="4525" y="9211"/>
                  </a:lnTo>
                  <a:lnTo>
                    <a:pt x="4525" y="9639"/>
                  </a:lnTo>
                  <a:cubicBezTo>
                    <a:pt x="4525" y="9842"/>
                    <a:pt x="4680" y="9943"/>
                    <a:pt x="4835" y="9943"/>
                  </a:cubicBezTo>
                  <a:cubicBezTo>
                    <a:pt x="4989" y="9943"/>
                    <a:pt x="5144" y="9842"/>
                    <a:pt x="5144" y="9639"/>
                  </a:cubicBezTo>
                  <a:lnTo>
                    <a:pt x="5144" y="9211"/>
                  </a:lnTo>
                  <a:lnTo>
                    <a:pt x="6406" y="9211"/>
                  </a:lnTo>
                  <a:lnTo>
                    <a:pt x="6406" y="9639"/>
                  </a:lnTo>
                  <a:cubicBezTo>
                    <a:pt x="6406" y="9842"/>
                    <a:pt x="6561" y="9943"/>
                    <a:pt x="6716" y="9943"/>
                  </a:cubicBezTo>
                  <a:cubicBezTo>
                    <a:pt x="6871" y="9943"/>
                    <a:pt x="7026" y="9842"/>
                    <a:pt x="7026" y="9639"/>
                  </a:cubicBezTo>
                  <a:lnTo>
                    <a:pt x="7026" y="9211"/>
                  </a:lnTo>
                  <a:lnTo>
                    <a:pt x="8264" y="9211"/>
                  </a:lnTo>
                  <a:lnTo>
                    <a:pt x="8264" y="9639"/>
                  </a:lnTo>
                  <a:cubicBezTo>
                    <a:pt x="8264" y="9842"/>
                    <a:pt x="8419" y="9943"/>
                    <a:pt x="8574" y="9943"/>
                  </a:cubicBezTo>
                  <a:cubicBezTo>
                    <a:pt x="8728" y="9943"/>
                    <a:pt x="8883" y="9842"/>
                    <a:pt x="8883" y="9639"/>
                  </a:cubicBezTo>
                  <a:lnTo>
                    <a:pt x="8883" y="9211"/>
                  </a:lnTo>
                  <a:lnTo>
                    <a:pt x="10383" y="9211"/>
                  </a:lnTo>
                  <a:cubicBezTo>
                    <a:pt x="10788" y="9211"/>
                    <a:pt x="10788" y="8592"/>
                    <a:pt x="10383" y="8592"/>
                  </a:cubicBezTo>
                  <a:lnTo>
                    <a:pt x="10360" y="8615"/>
                  </a:lnTo>
                  <a:lnTo>
                    <a:pt x="1429" y="8615"/>
                  </a:lnTo>
                  <a:lnTo>
                    <a:pt x="1429" y="304"/>
                  </a:lnTo>
                  <a:cubicBezTo>
                    <a:pt x="1429" y="102"/>
                    <a:pt x="1274" y="0"/>
                    <a:pt x="1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6"/>
          <p:cNvSpPr/>
          <p:nvPr/>
        </p:nvSpPr>
        <p:spPr>
          <a:xfrm>
            <a:off x="457200" y="2300900"/>
            <a:ext cx="1970700" cy="713400"/>
          </a:xfrm>
          <a:prstGeom prst="roundRect">
            <a:avLst>
              <a:gd fmla="val 50000" name="adj"/>
            </a:avLst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595" name="Google Shape;595;p26"/>
          <p:cNvGrpSpPr/>
          <p:nvPr/>
        </p:nvGrpSpPr>
        <p:grpSpPr>
          <a:xfrm>
            <a:off x="3072517" y="942928"/>
            <a:ext cx="913077" cy="913067"/>
            <a:chOff x="783588" y="2074225"/>
            <a:chExt cx="1171513" cy="1171500"/>
          </a:xfrm>
        </p:grpSpPr>
        <p:sp>
          <p:nvSpPr>
            <p:cNvPr id="596" name="Google Shape;596;p26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1776E9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811657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26"/>
          <p:cNvGrpSpPr/>
          <p:nvPr/>
        </p:nvGrpSpPr>
        <p:grpSpPr>
          <a:xfrm>
            <a:off x="457239" y="2471925"/>
            <a:ext cx="1970622" cy="2260150"/>
            <a:chOff x="457239" y="2471925"/>
            <a:chExt cx="1970622" cy="2260150"/>
          </a:xfrm>
        </p:grpSpPr>
        <p:sp>
          <p:nvSpPr>
            <p:cNvPr id="599" name="Google Shape;599;p26"/>
            <p:cNvSpPr txBox="1"/>
            <p:nvPr/>
          </p:nvSpPr>
          <p:spPr>
            <a:xfrm>
              <a:off x="532865" y="3592175"/>
              <a:ext cx="1806300" cy="6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Actual cost of work performed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0" name="Google Shape;600;p26"/>
            <p:cNvSpPr txBox="1"/>
            <p:nvPr/>
          </p:nvSpPr>
          <p:spPr>
            <a:xfrm>
              <a:off x="457239" y="4249075"/>
              <a:ext cx="1970622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1" name="Google Shape;601;p26"/>
            <p:cNvSpPr txBox="1"/>
            <p:nvPr/>
          </p:nvSpPr>
          <p:spPr>
            <a:xfrm>
              <a:off x="621600" y="2471925"/>
              <a:ext cx="16419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$23,300</a:t>
              </a:r>
              <a:endParaRPr b="1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02" name="Google Shape;602;p26"/>
          <p:cNvSpPr/>
          <p:nvPr/>
        </p:nvSpPr>
        <p:spPr>
          <a:xfrm>
            <a:off x="2543613" y="2300900"/>
            <a:ext cx="1970700" cy="713400"/>
          </a:xfrm>
          <a:prstGeom prst="roundRect">
            <a:avLst>
              <a:gd fmla="val 50000" name="adj"/>
            </a:avLst>
          </a:prstGeom>
          <a:solidFill>
            <a:srgbClr val="1776E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26"/>
          <p:cNvGrpSpPr/>
          <p:nvPr/>
        </p:nvGrpSpPr>
        <p:grpSpPr>
          <a:xfrm>
            <a:off x="2543658" y="2471925"/>
            <a:ext cx="1970709" cy="2260150"/>
            <a:chOff x="2543658" y="2471925"/>
            <a:chExt cx="1970709" cy="2260150"/>
          </a:xfrm>
        </p:grpSpPr>
        <p:sp>
          <p:nvSpPr>
            <p:cNvPr id="604" name="Google Shape;604;p26"/>
            <p:cNvSpPr txBox="1"/>
            <p:nvPr/>
          </p:nvSpPr>
          <p:spPr>
            <a:xfrm>
              <a:off x="2543667" y="3592175"/>
              <a:ext cx="1970700" cy="6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Return on investment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5" name="Google Shape;605;p26"/>
            <p:cNvSpPr txBox="1"/>
            <p:nvPr/>
          </p:nvSpPr>
          <p:spPr>
            <a:xfrm>
              <a:off x="2543658" y="4249075"/>
              <a:ext cx="1970622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6" name="Google Shape;606;p26"/>
            <p:cNvSpPr txBox="1"/>
            <p:nvPr/>
          </p:nvSpPr>
          <p:spPr>
            <a:xfrm>
              <a:off x="2708013" y="2471925"/>
              <a:ext cx="16419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b="1" sz="3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07" name="Google Shape;607;p26"/>
          <p:cNvSpPr/>
          <p:nvPr/>
        </p:nvSpPr>
        <p:spPr>
          <a:xfrm>
            <a:off x="4630067" y="2300900"/>
            <a:ext cx="1970700" cy="713400"/>
          </a:xfrm>
          <a:prstGeom prst="roundRect">
            <a:avLst>
              <a:gd fmla="val 50000" name="adj"/>
            </a:avLst>
          </a:prstGeom>
          <a:solidFill>
            <a:srgbClr val="2C89E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26"/>
          <p:cNvGrpSpPr/>
          <p:nvPr/>
        </p:nvGrpSpPr>
        <p:grpSpPr>
          <a:xfrm>
            <a:off x="4630106" y="2471925"/>
            <a:ext cx="1970700" cy="2260150"/>
            <a:chOff x="4630106" y="2471925"/>
            <a:chExt cx="1970700" cy="2260150"/>
          </a:xfrm>
        </p:grpSpPr>
        <p:sp>
          <p:nvSpPr>
            <p:cNvPr id="609" name="Google Shape;609;p26"/>
            <p:cNvSpPr txBox="1"/>
            <p:nvPr/>
          </p:nvSpPr>
          <p:spPr>
            <a:xfrm>
              <a:off x="4884446" y="3592175"/>
              <a:ext cx="1454700" cy="6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Estimated cost variance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0" name="Google Shape;610;p26"/>
            <p:cNvSpPr txBox="1"/>
            <p:nvPr/>
          </p:nvSpPr>
          <p:spPr>
            <a:xfrm>
              <a:off x="4630106" y="4249075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1" name="Google Shape;611;p26"/>
            <p:cNvSpPr txBox="1"/>
            <p:nvPr/>
          </p:nvSpPr>
          <p:spPr>
            <a:xfrm>
              <a:off x="4794467" y="2471925"/>
              <a:ext cx="16419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$12,000</a:t>
              </a:r>
              <a:endParaRPr b="1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12" name="Google Shape;612;p26"/>
          <p:cNvSpPr/>
          <p:nvPr/>
        </p:nvSpPr>
        <p:spPr>
          <a:xfrm>
            <a:off x="6716475" y="2300900"/>
            <a:ext cx="1970700" cy="713400"/>
          </a:xfrm>
          <a:prstGeom prst="roundRect">
            <a:avLst>
              <a:gd fmla="val 50000" name="adj"/>
            </a:avLst>
          </a:prstGeom>
          <a:solidFill>
            <a:srgbClr val="409DE4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26"/>
          <p:cNvGrpSpPr/>
          <p:nvPr/>
        </p:nvGrpSpPr>
        <p:grpSpPr>
          <a:xfrm>
            <a:off x="6716498" y="2471925"/>
            <a:ext cx="1970728" cy="2260150"/>
            <a:chOff x="6716498" y="2471925"/>
            <a:chExt cx="1970728" cy="2260150"/>
          </a:xfrm>
        </p:grpSpPr>
        <p:sp>
          <p:nvSpPr>
            <p:cNvPr id="614" name="Google Shape;614;p26"/>
            <p:cNvSpPr txBox="1"/>
            <p:nvPr/>
          </p:nvSpPr>
          <p:spPr>
            <a:xfrm>
              <a:off x="6716526" y="3592175"/>
              <a:ext cx="1970700" cy="6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Cost performance index 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5" name="Google Shape;615;p26"/>
            <p:cNvSpPr txBox="1"/>
            <p:nvPr/>
          </p:nvSpPr>
          <p:spPr>
            <a:xfrm>
              <a:off x="6716498" y="4249075"/>
              <a:ext cx="1970622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far away from Earth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26"/>
            <p:cNvSpPr txBox="1"/>
            <p:nvPr/>
          </p:nvSpPr>
          <p:spPr>
            <a:xfrm>
              <a:off x="6880875" y="2471925"/>
              <a:ext cx="16419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1.76</a:t>
              </a:r>
              <a:endParaRPr b="1" sz="3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17" name="Google Shape;617;p26"/>
          <p:cNvCxnSpPr>
            <a:stCxn id="618" idx="4"/>
            <a:endCxn id="593" idx="0"/>
          </p:cNvCxnSpPr>
          <p:nvPr/>
        </p:nvCxnSpPr>
        <p:spPr>
          <a:xfrm>
            <a:off x="1442675" y="1723062"/>
            <a:ext cx="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6"/>
          <p:cNvCxnSpPr>
            <a:stCxn id="597" idx="1"/>
            <a:endCxn id="602" idx="0"/>
          </p:cNvCxnSpPr>
          <p:nvPr/>
        </p:nvCxnSpPr>
        <p:spPr>
          <a:xfrm>
            <a:off x="3529060" y="1855995"/>
            <a:ext cx="0" cy="4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26"/>
          <p:cNvCxnSpPr>
            <a:stCxn id="621" idx="4"/>
            <a:endCxn id="607" idx="0"/>
          </p:cNvCxnSpPr>
          <p:nvPr/>
        </p:nvCxnSpPr>
        <p:spPr>
          <a:xfrm>
            <a:off x="5615417" y="1723018"/>
            <a:ext cx="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26"/>
          <p:cNvCxnSpPr>
            <a:stCxn id="623" idx="4"/>
            <a:endCxn id="612" idx="0"/>
          </p:cNvCxnSpPr>
          <p:nvPr/>
        </p:nvCxnSpPr>
        <p:spPr>
          <a:xfrm flipH="1">
            <a:off x="7701750" y="1723010"/>
            <a:ext cx="450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26"/>
          <p:cNvCxnSpPr>
            <a:stCxn id="593" idx="2"/>
            <a:endCxn id="599" idx="0"/>
          </p:cNvCxnSpPr>
          <p:nvPr/>
        </p:nvCxnSpPr>
        <p:spPr>
          <a:xfrm flipH="1">
            <a:off x="1435950" y="3014300"/>
            <a:ext cx="660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5" name="Google Shape;625;p26"/>
          <p:cNvCxnSpPr>
            <a:stCxn id="602" idx="2"/>
            <a:endCxn id="604" idx="0"/>
          </p:cNvCxnSpPr>
          <p:nvPr/>
        </p:nvCxnSpPr>
        <p:spPr>
          <a:xfrm>
            <a:off x="3528963" y="3014300"/>
            <a:ext cx="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6" name="Google Shape;626;p26"/>
          <p:cNvCxnSpPr>
            <a:stCxn id="607" idx="2"/>
            <a:endCxn id="609" idx="0"/>
          </p:cNvCxnSpPr>
          <p:nvPr/>
        </p:nvCxnSpPr>
        <p:spPr>
          <a:xfrm flipH="1">
            <a:off x="5611817" y="3014300"/>
            <a:ext cx="360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7" name="Google Shape;627;p26"/>
          <p:cNvCxnSpPr>
            <a:stCxn id="612" idx="2"/>
            <a:endCxn id="614" idx="0"/>
          </p:cNvCxnSpPr>
          <p:nvPr/>
        </p:nvCxnSpPr>
        <p:spPr>
          <a:xfrm>
            <a:off x="7701825" y="3014300"/>
            <a:ext cx="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628" name="Google Shape;628;p26"/>
          <p:cNvGrpSpPr/>
          <p:nvPr/>
        </p:nvGrpSpPr>
        <p:grpSpPr>
          <a:xfrm>
            <a:off x="3232288" y="1114143"/>
            <a:ext cx="570900" cy="570600"/>
            <a:chOff x="3232288" y="1114143"/>
            <a:chExt cx="570900" cy="570600"/>
          </a:xfrm>
        </p:grpSpPr>
        <p:sp>
          <p:nvSpPr>
            <p:cNvPr id="629" name="Google Shape;629;p26"/>
            <p:cNvSpPr/>
            <p:nvPr/>
          </p:nvSpPr>
          <p:spPr>
            <a:xfrm>
              <a:off x="3232288" y="1114143"/>
              <a:ext cx="570900" cy="570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0" name="Google Shape;630;p26"/>
            <p:cNvGrpSpPr/>
            <p:nvPr/>
          </p:nvGrpSpPr>
          <p:grpSpPr>
            <a:xfrm>
              <a:off x="3332489" y="1222953"/>
              <a:ext cx="370510" cy="353106"/>
              <a:chOff x="7157414" y="3464340"/>
              <a:chExt cx="370510" cy="353106"/>
            </a:xfrm>
          </p:grpSpPr>
          <p:sp>
            <p:nvSpPr>
              <p:cNvPr id="631" name="Google Shape;631;p26"/>
              <p:cNvSpPr/>
              <p:nvPr/>
            </p:nvSpPr>
            <p:spPr>
              <a:xfrm>
                <a:off x="7326770" y="3533136"/>
                <a:ext cx="147404" cy="32620"/>
              </a:xfrm>
              <a:custGeom>
                <a:rect b="b" l="l" r="r" t="t"/>
                <a:pathLst>
                  <a:path extrusionOk="0" h="954" w="4311">
                    <a:moveTo>
                      <a:pt x="620" y="1"/>
                    </a:moveTo>
                    <a:cubicBezTo>
                      <a:pt x="1" y="1"/>
                      <a:pt x="1" y="953"/>
                      <a:pt x="620" y="953"/>
                    </a:cubicBezTo>
                    <a:lnTo>
                      <a:pt x="3668" y="953"/>
                    </a:lnTo>
                    <a:cubicBezTo>
                      <a:pt x="4311" y="953"/>
                      <a:pt x="4311" y="1"/>
                      <a:pt x="36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6"/>
              <p:cNvSpPr/>
              <p:nvPr/>
            </p:nvSpPr>
            <p:spPr>
              <a:xfrm>
                <a:off x="7185897" y="3781476"/>
                <a:ext cx="151507" cy="35971"/>
              </a:xfrm>
              <a:custGeom>
                <a:rect b="b" l="l" r="r" t="t"/>
                <a:pathLst>
                  <a:path extrusionOk="0" h="1052" w="4431">
                    <a:moveTo>
                      <a:pt x="334" y="1"/>
                    </a:moveTo>
                    <a:cubicBezTo>
                      <a:pt x="167" y="1"/>
                      <a:pt x="24" y="144"/>
                      <a:pt x="24" y="311"/>
                    </a:cubicBezTo>
                    <a:lnTo>
                      <a:pt x="24" y="739"/>
                    </a:lnTo>
                    <a:cubicBezTo>
                      <a:pt x="1" y="906"/>
                      <a:pt x="143" y="1049"/>
                      <a:pt x="310" y="1049"/>
                    </a:cubicBezTo>
                    <a:lnTo>
                      <a:pt x="4121" y="1049"/>
                    </a:lnTo>
                    <a:cubicBezTo>
                      <a:pt x="4131" y="1050"/>
                      <a:pt x="4142" y="1051"/>
                      <a:pt x="4152" y="1051"/>
                    </a:cubicBezTo>
                    <a:cubicBezTo>
                      <a:pt x="4305" y="1051"/>
                      <a:pt x="4430" y="895"/>
                      <a:pt x="4430" y="739"/>
                    </a:cubicBezTo>
                    <a:lnTo>
                      <a:pt x="4430" y="311"/>
                    </a:lnTo>
                    <a:cubicBezTo>
                      <a:pt x="4430" y="144"/>
                      <a:pt x="4287" y="1"/>
                      <a:pt x="41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6"/>
              <p:cNvSpPr/>
              <p:nvPr/>
            </p:nvSpPr>
            <p:spPr>
              <a:xfrm>
                <a:off x="7157414" y="3723690"/>
                <a:ext cx="151473" cy="35936"/>
              </a:xfrm>
              <a:custGeom>
                <a:rect b="b" l="l" r="r" t="t"/>
                <a:pathLst>
                  <a:path extrusionOk="0" h="1051" w="443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738"/>
                    </a:lnTo>
                    <a:cubicBezTo>
                      <a:pt x="0" y="915"/>
                      <a:pt x="123" y="1051"/>
                      <a:pt x="273" y="1051"/>
                    </a:cubicBezTo>
                    <a:cubicBezTo>
                      <a:pt x="285" y="1051"/>
                      <a:pt x="297" y="1050"/>
                      <a:pt x="310" y="1048"/>
                    </a:cubicBezTo>
                    <a:lnTo>
                      <a:pt x="4120" y="1048"/>
                    </a:lnTo>
                    <a:cubicBezTo>
                      <a:pt x="4287" y="1048"/>
                      <a:pt x="4430" y="905"/>
                      <a:pt x="4406" y="738"/>
                    </a:cubicBezTo>
                    <a:lnTo>
                      <a:pt x="4406" y="310"/>
                    </a:lnTo>
                    <a:cubicBezTo>
                      <a:pt x="4430" y="143"/>
                      <a:pt x="4287" y="0"/>
                      <a:pt x="4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6"/>
              <p:cNvSpPr/>
              <p:nvPr/>
            </p:nvSpPr>
            <p:spPr>
              <a:xfrm>
                <a:off x="7186717" y="3666691"/>
                <a:ext cx="151439" cy="35936"/>
              </a:xfrm>
              <a:custGeom>
                <a:rect b="b" l="l" r="r" t="t"/>
                <a:pathLst>
                  <a:path extrusionOk="0" h="1051" w="4429">
                    <a:moveTo>
                      <a:pt x="310" y="0"/>
                    </a:moveTo>
                    <a:cubicBezTo>
                      <a:pt x="143" y="0"/>
                      <a:pt x="0" y="119"/>
                      <a:pt x="0" y="286"/>
                    </a:cubicBezTo>
                    <a:lnTo>
                      <a:pt x="0" y="738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4097" y="1048"/>
                    </a:lnTo>
                    <a:cubicBezTo>
                      <a:pt x="4109" y="1050"/>
                      <a:pt x="4121" y="1050"/>
                      <a:pt x="4133" y="1050"/>
                    </a:cubicBezTo>
                    <a:cubicBezTo>
                      <a:pt x="4305" y="1050"/>
                      <a:pt x="4428" y="894"/>
                      <a:pt x="4406" y="738"/>
                    </a:cubicBezTo>
                    <a:lnTo>
                      <a:pt x="4406" y="310"/>
                    </a:lnTo>
                    <a:cubicBezTo>
                      <a:pt x="4406" y="155"/>
                      <a:pt x="4284" y="21"/>
                      <a:pt x="4133" y="21"/>
                    </a:cubicBezTo>
                    <a:cubicBezTo>
                      <a:pt x="4121" y="21"/>
                      <a:pt x="4109" y="22"/>
                      <a:pt x="4097" y="24"/>
                    </a:cubicBez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7384589" y="3637354"/>
                <a:ext cx="5744" cy="20413"/>
              </a:xfrm>
              <a:custGeom>
                <a:rect b="b" l="l" r="r" t="t"/>
                <a:pathLst>
                  <a:path extrusionOk="0" h="597" w="168">
                    <a:moveTo>
                      <a:pt x="167" y="1"/>
                    </a:moveTo>
                    <a:cubicBezTo>
                      <a:pt x="96" y="72"/>
                      <a:pt x="24" y="168"/>
                      <a:pt x="24" y="263"/>
                    </a:cubicBezTo>
                    <a:cubicBezTo>
                      <a:pt x="0" y="358"/>
                      <a:pt x="24" y="477"/>
                      <a:pt x="96" y="549"/>
                    </a:cubicBezTo>
                    <a:lnTo>
                      <a:pt x="167" y="59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>
                <a:off x="7409003" y="3685395"/>
                <a:ext cx="10634" cy="30158"/>
              </a:xfrm>
              <a:custGeom>
                <a:rect b="b" l="l" r="r" t="t"/>
                <a:pathLst>
                  <a:path extrusionOk="0" h="882" w="311">
                    <a:moveTo>
                      <a:pt x="1" y="1"/>
                    </a:moveTo>
                    <a:lnTo>
                      <a:pt x="1" y="882"/>
                    </a:lnTo>
                    <a:cubicBezTo>
                      <a:pt x="144" y="811"/>
                      <a:pt x="239" y="668"/>
                      <a:pt x="263" y="501"/>
                    </a:cubicBezTo>
                    <a:cubicBezTo>
                      <a:pt x="310" y="287"/>
                      <a:pt x="191" y="72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6"/>
              <p:cNvSpPr/>
              <p:nvPr/>
            </p:nvSpPr>
            <p:spPr>
              <a:xfrm>
                <a:off x="7295005" y="3586886"/>
                <a:ext cx="232919" cy="201975"/>
              </a:xfrm>
              <a:custGeom>
                <a:rect b="b" l="l" r="r" t="t"/>
                <a:pathLst>
                  <a:path extrusionOk="0" h="5907" w="6812">
                    <a:moveTo>
                      <a:pt x="3082" y="506"/>
                    </a:moveTo>
                    <a:cubicBezTo>
                      <a:pt x="3204" y="506"/>
                      <a:pt x="3323" y="584"/>
                      <a:pt x="3335" y="739"/>
                    </a:cubicBezTo>
                    <a:lnTo>
                      <a:pt x="3335" y="881"/>
                    </a:lnTo>
                    <a:cubicBezTo>
                      <a:pt x="3549" y="905"/>
                      <a:pt x="3740" y="1024"/>
                      <a:pt x="3883" y="1167"/>
                    </a:cubicBezTo>
                    <a:cubicBezTo>
                      <a:pt x="4059" y="1362"/>
                      <a:pt x="3881" y="1596"/>
                      <a:pt x="3690" y="1596"/>
                    </a:cubicBezTo>
                    <a:cubicBezTo>
                      <a:pt x="3624" y="1596"/>
                      <a:pt x="3557" y="1568"/>
                      <a:pt x="3501" y="1501"/>
                    </a:cubicBezTo>
                    <a:cubicBezTo>
                      <a:pt x="3454" y="1477"/>
                      <a:pt x="3406" y="1453"/>
                      <a:pt x="3335" y="1429"/>
                    </a:cubicBezTo>
                    <a:lnTo>
                      <a:pt x="3335" y="2310"/>
                    </a:lnTo>
                    <a:lnTo>
                      <a:pt x="3501" y="2382"/>
                    </a:lnTo>
                    <a:cubicBezTo>
                      <a:pt x="3954" y="2525"/>
                      <a:pt x="4240" y="2977"/>
                      <a:pt x="4144" y="3453"/>
                    </a:cubicBezTo>
                    <a:cubicBezTo>
                      <a:pt x="4097" y="3692"/>
                      <a:pt x="3978" y="3930"/>
                      <a:pt x="3811" y="4096"/>
                    </a:cubicBezTo>
                    <a:cubicBezTo>
                      <a:pt x="3668" y="4215"/>
                      <a:pt x="3501" y="4287"/>
                      <a:pt x="3335" y="4335"/>
                    </a:cubicBezTo>
                    <a:lnTo>
                      <a:pt x="3335" y="4525"/>
                    </a:lnTo>
                    <a:cubicBezTo>
                      <a:pt x="3359" y="4727"/>
                      <a:pt x="3216" y="4829"/>
                      <a:pt x="3073" y="4829"/>
                    </a:cubicBezTo>
                    <a:cubicBezTo>
                      <a:pt x="2930" y="4829"/>
                      <a:pt x="2787" y="4727"/>
                      <a:pt x="2811" y="4525"/>
                    </a:cubicBezTo>
                    <a:lnTo>
                      <a:pt x="2811" y="4358"/>
                    </a:lnTo>
                    <a:cubicBezTo>
                      <a:pt x="2573" y="4335"/>
                      <a:pt x="2335" y="4263"/>
                      <a:pt x="2144" y="4120"/>
                    </a:cubicBezTo>
                    <a:cubicBezTo>
                      <a:pt x="1908" y="3943"/>
                      <a:pt x="2062" y="3620"/>
                      <a:pt x="2297" y="3620"/>
                    </a:cubicBezTo>
                    <a:cubicBezTo>
                      <a:pt x="2346" y="3620"/>
                      <a:pt x="2400" y="3635"/>
                      <a:pt x="2454" y="3668"/>
                    </a:cubicBezTo>
                    <a:cubicBezTo>
                      <a:pt x="2549" y="3763"/>
                      <a:pt x="2692" y="3811"/>
                      <a:pt x="2811" y="3834"/>
                    </a:cubicBezTo>
                    <a:lnTo>
                      <a:pt x="2811" y="2668"/>
                    </a:lnTo>
                    <a:cubicBezTo>
                      <a:pt x="2668" y="2596"/>
                      <a:pt x="2525" y="2525"/>
                      <a:pt x="2406" y="2429"/>
                    </a:cubicBezTo>
                    <a:cubicBezTo>
                      <a:pt x="2168" y="2239"/>
                      <a:pt x="2073" y="1929"/>
                      <a:pt x="2144" y="1644"/>
                    </a:cubicBezTo>
                    <a:cubicBezTo>
                      <a:pt x="2192" y="1310"/>
                      <a:pt x="2430" y="1024"/>
                      <a:pt x="2763" y="929"/>
                    </a:cubicBezTo>
                    <a:lnTo>
                      <a:pt x="2811" y="929"/>
                    </a:lnTo>
                    <a:lnTo>
                      <a:pt x="2811" y="739"/>
                    </a:lnTo>
                    <a:cubicBezTo>
                      <a:pt x="2835" y="584"/>
                      <a:pt x="2960" y="506"/>
                      <a:pt x="3082" y="506"/>
                    </a:cubicBezTo>
                    <a:close/>
                    <a:moveTo>
                      <a:pt x="1239" y="0"/>
                    </a:moveTo>
                    <a:cubicBezTo>
                      <a:pt x="715" y="477"/>
                      <a:pt x="310" y="1048"/>
                      <a:pt x="1" y="1691"/>
                    </a:cubicBezTo>
                    <a:lnTo>
                      <a:pt x="930" y="1691"/>
                    </a:lnTo>
                    <a:cubicBezTo>
                      <a:pt x="1453" y="1691"/>
                      <a:pt x="1882" y="2120"/>
                      <a:pt x="1882" y="2644"/>
                    </a:cubicBezTo>
                    <a:lnTo>
                      <a:pt x="1882" y="3072"/>
                    </a:lnTo>
                    <a:cubicBezTo>
                      <a:pt x="1882" y="3549"/>
                      <a:pt x="1525" y="3954"/>
                      <a:pt x="1049" y="4025"/>
                    </a:cubicBezTo>
                    <a:lnTo>
                      <a:pt x="1049" y="5073"/>
                    </a:lnTo>
                    <a:cubicBezTo>
                      <a:pt x="1477" y="5120"/>
                      <a:pt x="1811" y="5478"/>
                      <a:pt x="1882" y="5906"/>
                    </a:cubicBezTo>
                    <a:lnTo>
                      <a:pt x="4764" y="5906"/>
                    </a:lnTo>
                    <a:cubicBezTo>
                      <a:pt x="5335" y="5906"/>
                      <a:pt x="5859" y="5668"/>
                      <a:pt x="6240" y="5240"/>
                    </a:cubicBezTo>
                    <a:cubicBezTo>
                      <a:pt x="6621" y="4835"/>
                      <a:pt x="6812" y="4263"/>
                      <a:pt x="6740" y="3715"/>
                    </a:cubicBezTo>
                    <a:lnTo>
                      <a:pt x="6764" y="3692"/>
                    </a:lnTo>
                    <a:cubicBezTo>
                      <a:pt x="6669" y="2834"/>
                      <a:pt x="6407" y="2025"/>
                      <a:pt x="5954" y="1286"/>
                    </a:cubicBezTo>
                    <a:cubicBezTo>
                      <a:pt x="5692" y="810"/>
                      <a:pt x="5335" y="381"/>
                      <a:pt x="4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>
                <a:off x="7336856" y="3464340"/>
                <a:ext cx="127264" cy="46844"/>
              </a:xfrm>
              <a:custGeom>
                <a:rect b="b" l="l" r="r" t="t"/>
                <a:pathLst>
                  <a:path extrusionOk="0" h="1370" w="3722">
                    <a:moveTo>
                      <a:pt x="1864" y="0"/>
                    </a:moveTo>
                    <a:cubicBezTo>
                      <a:pt x="1813" y="0"/>
                      <a:pt x="1765" y="12"/>
                      <a:pt x="1730" y="36"/>
                    </a:cubicBezTo>
                    <a:cubicBezTo>
                      <a:pt x="1469" y="174"/>
                      <a:pt x="1190" y="243"/>
                      <a:pt x="915" y="243"/>
                    </a:cubicBezTo>
                    <a:cubicBezTo>
                      <a:pt x="763" y="243"/>
                      <a:pt x="612" y="221"/>
                      <a:pt x="468" y="179"/>
                    </a:cubicBezTo>
                    <a:cubicBezTo>
                      <a:pt x="435" y="170"/>
                      <a:pt x="404" y="166"/>
                      <a:pt x="374" y="166"/>
                    </a:cubicBezTo>
                    <a:cubicBezTo>
                      <a:pt x="157" y="166"/>
                      <a:pt x="0" y="375"/>
                      <a:pt x="63" y="584"/>
                    </a:cubicBezTo>
                    <a:cubicBezTo>
                      <a:pt x="182" y="893"/>
                      <a:pt x="349" y="1155"/>
                      <a:pt x="587" y="1370"/>
                    </a:cubicBezTo>
                    <a:lnTo>
                      <a:pt x="3159" y="1370"/>
                    </a:lnTo>
                    <a:cubicBezTo>
                      <a:pt x="3397" y="1155"/>
                      <a:pt x="3563" y="893"/>
                      <a:pt x="3659" y="584"/>
                    </a:cubicBezTo>
                    <a:cubicBezTo>
                      <a:pt x="3721" y="375"/>
                      <a:pt x="3564" y="166"/>
                      <a:pt x="3364" y="166"/>
                    </a:cubicBezTo>
                    <a:cubicBezTo>
                      <a:pt x="3336" y="166"/>
                      <a:pt x="3307" y="170"/>
                      <a:pt x="3278" y="179"/>
                    </a:cubicBezTo>
                    <a:cubicBezTo>
                      <a:pt x="3125" y="221"/>
                      <a:pt x="2968" y="243"/>
                      <a:pt x="2814" y="243"/>
                    </a:cubicBezTo>
                    <a:cubicBezTo>
                      <a:pt x="2535" y="243"/>
                      <a:pt x="2260" y="174"/>
                      <a:pt x="2016" y="36"/>
                    </a:cubicBezTo>
                    <a:cubicBezTo>
                      <a:pt x="1968" y="12"/>
                      <a:pt x="1914" y="0"/>
                      <a:pt x="1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9" name="Google Shape;639;p26"/>
          <p:cNvGrpSpPr/>
          <p:nvPr/>
        </p:nvGrpSpPr>
        <p:grpSpPr>
          <a:xfrm>
            <a:off x="1118975" y="1075962"/>
            <a:ext cx="647400" cy="647100"/>
            <a:chOff x="1118975" y="1075962"/>
            <a:chExt cx="647400" cy="647100"/>
          </a:xfrm>
        </p:grpSpPr>
        <p:sp>
          <p:nvSpPr>
            <p:cNvPr id="618" name="Google Shape;618;p26"/>
            <p:cNvSpPr/>
            <p:nvPr/>
          </p:nvSpPr>
          <p:spPr>
            <a:xfrm>
              <a:off x="1118975" y="1075962"/>
              <a:ext cx="647400" cy="64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0" name="Google Shape;640;p26"/>
            <p:cNvGrpSpPr/>
            <p:nvPr/>
          </p:nvGrpSpPr>
          <p:grpSpPr>
            <a:xfrm>
              <a:off x="1256473" y="1216146"/>
              <a:ext cx="372151" cy="366715"/>
              <a:chOff x="829648" y="4628321"/>
              <a:chExt cx="372151" cy="366715"/>
            </a:xfrm>
          </p:grpSpPr>
          <p:sp>
            <p:nvSpPr>
              <p:cNvPr id="641" name="Google Shape;641;p26"/>
              <p:cNvSpPr/>
              <p:nvPr/>
            </p:nvSpPr>
            <p:spPr>
              <a:xfrm>
                <a:off x="913522" y="4760236"/>
                <a:ext cx="12241" cy="34261"/>
              </a:xfrm>
              <a:custGeom>
                <a:rect b="b" l="l" r="r" t="t"/>
                <a:pathLst>
                  <a:path extrusionOk="0" h="1002" w="358">
                    <a:moveTo>
                      <a:pt x="1" y="1"/>
                    </a:moveTo>
                    <a:lnTo>
                      <a:pt x="1" y="1001"/>
                    </a:lnTo>
                    <a:cubicBezTo>
                      <a:pt x="167" y="906"/>
                      <a:pt x="286" y="739"/>
                      <a:pt x="310" y="549"/>
                    </a:cubicBezTo>
                    <a:cubicBezTo>
                      <a:pt x="358" y="310"/>
                      <a:pt x="239" y="7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>
                <a:off x="885039" y="4704878"/>
                <a:ext cx="7351" cy="22841"/>
              </a:xfrm>
              <a:custGeom>
                <a:rect b="b" l="l" r="r" t="t"/>
                <a:pathLst>
                  <a:path extrusionOk="0" h="668" w="215">
                    <a:moveTo>
                      <a:pt x="214" y="0"/>
                    </a:moveTo>
                    <a:cubicBezTo>
                      <a:pt x="119" y="72"/>
                      <a:pt x="48" y="167"/>
                      <a:pt x="48" y="286"/>
                    </a:cubicBezTo>
                    <a:cubicBezTo>
                      <a:pt x="0" y="381"/>
                      <a:pt x="48" y="501"/>
                      <a:pt x="119" y="596"/>
                    </a:cubicBezTo>
                    <a:lnTo>
                      <a:pt x="214" y="667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>
                <a:off x="1108351" y="4888766"/>
                <a:ext cx="93448" cy="106270"/>
              </a:xfrm>
              <a:custGeom>
                <a:rect b="b" l="l" r="r" t="t"/>
                <a:pathLst>
                  <a:path extrusionOk="0" h="3108" w="2733">
                    <a:moveTo>
                      <a:pt x="885" y="1"/>
                    </a:moveTo>
                    <a:cubicBezTo>
                      <a:pt x="448" y="1"/>
                      <a:pt x="1" y="474"/>
                      <a:pt x="328" y="981"/>
                    </a:cubicBezTo>
                    <a:lnTo>
                      <a:pt x="1376" y="2791"/>
                    </a:lnTo>
                    <a:cubicBezTo>
                      <a:pt x="1502" y="3015"/>
                      <a:pt x="1695" y="3108"/>
                      <a:pt x="1888" y="3108"/>
                    </a:cubicBezTo>
                    <a:cubicBezTo>
                      <a:pt x="2310" y="3108"/>
                      <a:pt x="2733" y="2662"/>
                      <a:pt x="2471" y="2172"/>
                    </a:cubicBezTo>
                    <a:lnTo>
                      <a:pt x="1399" y="338"/>
                    </a:lnTo>
                    <a:cubicBezTo>
                      <a:pt x="1280" y="99"/>
                      <a:pt x="1083" y="1"/>
                      <a:pt x="8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6"/>
              <p:cNvSpPr/>
              <p:nvPr/>
            </p:nvSpPr>
            <p:spPr>
              <a:xfrm>
                <a:off x="971341" y="4702177"/>
                <a:ext cx="185699" cy="178622"/>
              </a:xfrm>
              <a:custGeom>
                <a:rect b="b" l="l" r="r" t="t"/>
                <a:pathLst>
                  <a:path extrusionOk="0" h="5224" w="5431">
                    <a:moveTo>
                      <a:pt x="2729" y="1"/>
                    </a:moveTo>
                    <a:cubicBezTo>
                      <a:pt x="2319" y="1"/>
                      <a:pt x="1903" y="104"/>
                      <a:pt x="1525" y="318"/>
                    </a:cubicBezTo>
                    <a:cubicBezTo>
                      <a:pt x="429" y="961"/>
                      <a:pt x="0" y="2342"/>
                      <a:pt x="572" y="3461"/>
                    </a:cubicBezTo>
                    <a:cubicBezTo>
                      <a:pt x="998" y="4313"/>
                      <a:pt x="1847" y="4807"/>
                      <a:pt x="2734" y="4807"/>
                    </a:cubicBezTo>
                    <a:cubicBezTo>
                      <a:pt x="3038" y="4807"/>
                      <a:pt x="3347" y="4749"/>
                      <a:pt x="3644" y="4628"/>
                    </a:cubicBezTo>
                    <a:lnTo>
                      <a:pt x="4001" y="5223"/>
                    </a:lnTo>
                    <a:cubicBezTo>
                      <a:pt x="4073" y="5152"/>
                      <a:pt x="4168" y="5080"/>
                      <a:pt x="4239" y="5033"/>
                    </a:cubicBezTo>
                    <a:cubicBezTo>
                      <a:pt x="4335" y="4985"/>
                      <a:pt x="4430" y="4938"/>
                      <a:pt x="4549" y="4914"/>
                    </a:cubicBezTo>
                    <a:lnTo>
                      <a:pt x="4192" y="4318"/>
                    </a:lnTo>
                    <a:cubicBezTo>
                      <a:pt x="5192" y="3533"/>
                      <a:pt x="5430" y="2127"/>
                      <a:pt x="4716" y="1056"/>
                    </a:cubicBezTo>
                    <a:cubicBezTo>
                      <a:pt x="4264" y="370"/>
                      <a:pt x="3506" y="1"/>
                      <a:pt x="27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>
                <a:off x="829648" y="4628321"/>
                <a:ext cx="236168" cy="350986"/>
              </a:xfrm>
              <a:custGeom>
                <a:rect b="b" l="l" r="r" t="t"/>
                <a:pathLst>
                  <a:path extrusionOk="0" h="10265" w="6907">
                    <a:moveTo>
                      <a:pt x="2159" y="1096"/>
                    </a:moveTo>
                    <a:cubicBezTo>
                      <a:pt x="2305" y="1096"/>
                      <a:pt x="2454" y="1192"/>
                      <a:pt x="2477" y="1382"/>
                    </a:cubicBezTo>
                    <a:lnTo>
                      <a:pt x="2477" y="1549"/>
                    </a:lnTo>
                    <a:cubicBezTo>
                      <a:pt x="2716" y="1573"/>
                      <a:pt x="2930" y="1692"/>
                      <a:pt x="3097" y="1858"/>
                    </a:cubicBezTo>
                    <a:cubicBezTo>
                      <a:pt x="3292" y="2090"/>
                      <a:pt x="3089" y="2374"/>
                      <a:pt x="2855" y="2374"/>
                    </a:cubicBezTo>
                    <a:cubicBezTo>
                      <a:pt x="2776" y="2374"/>
                      <a:pt x="2693" y="2342"/>
                      <a:pt x="2620" y="2263"/>
                    </a:cubicBezTo>
                    <a:cubicBezTo>
                      <a:pt x="2573" y="2239"/>
                      <a:pt x="2525" y="2192"/>
                      <a:pt x="2477" y="2192"/>
                    </a:cubicBezTo>
                    <a:lnTo>
                      <a:pt x="2477" y="3192"/>
                    </a:lnTo>
                    <a:lnTo>
                      <a:pt x="2644" y="3263"/>
                    </a:lnTo>
                    <a:cubicBezTo>
                      <a:pt x="3168" y="3430"/>
                      <a:pt x="3501" y="3978"/>
                      <a:pt x="3406" y="4526"/>
                    </a:cubicBezTo>
                    <a:cubicBezTo>
                      <a:pt x="3359" y="4811"/>
                      <a:pt x="3216" y="5073"/>
                      <a:pt x="3001" y="5264"/>
                    </a:cubicBezTo>
                    <a:cubicBezTo>
                      <a:pt x="2858" y="5407"/>
                      <a:pt x="2668" y="5502"/>
                      <a:pt x="2477" y="5550"/>
                    </a:cubicBezTo>
                    <a:lnTo>
                      <a:pt x="2477" y="5788"/>
                    </a:lnTo>
                    <a:cubicBezTo>
                      <a:pt x="2454" y="5978"/>
                      <a:pt x="2305" y="6074"/>
                      <a:pt x="2156" y="6074"/>
                    </a:cubicBezTo>
                    <a:cubicBezTo>
                      <a:pt x="2007" y="6074"/>
                      <a:pt x="1858" y="5978"/>
                      <a:pt x="1834" y="5788"/>
                    </a:cubicBezTo>
                    <a:lnTo>
                      <a:pt x="1834" y="5573"/>
                    </a:lnTo>
                    <a:cubicBezTo>
                      <a:pt x="1572" y="5550"/>
                      <a:pt x="1311" y="5454"/>
                      <a:pt x="1072" y="5288"/>
                    </a:cubicBezTo>
                    <a:cubicBezTo>
                      <a:pt x="929" y="5192"/>
                      <a:pt x="882" y="5002"/>
                      <a:pt x="1001" y="4859"/>
                    </a:cubicBezTo>
                    <a:lnTo>
                      <a:pt x="977" y="4835"/>
                    </a:lnTo>
                    <a:cubicBezTo>
                      <a:pt x="1034" y="4749"/>
                      <a:pt x="1126" y="4707"/>
                      <a:pt x="1221" y="4707"/>
                    </a:cubicBezTo>
                    <a:cubicBezTo>
                      <a:pt x="1284" y="4707"/>
                      <a:pt x="1349" y="4726"/>
                      <a:pt x="1406" y="4764"/>
                    </a:cubicBezTo>
                    <a:cubicBezTo>
                      <a:pt x="1549" y="4835"/>
                      <a:pt x="1692" y="4907"/>
                      <a:pt x="1834" y="4930"/>
                    </a:cubicBezTo>
                    <a:lnTo>
                      <a:pt x="1834" y="3597"/>
                    </a:lnTo>
                    <a:cubicBezTo>
                      <a:pt x="1668" y="3525"/>
                      <a:pt x="1501" y="3430"/>
                      <a:pt x="1358" y="3335"/>
                    </a:cubicBezTo>
                    <a:cubicBezTo>
                      <a:pt x="1096" y="3097"/>
                      <a:pt x="977" y="2740"/>
                      <a:pt x="1072" y="2406"/>
                    </a:cubicBezTo>
                    <a:cubicBezTo>
                      <a:pt x="1120" y="2001"/>
                      <a:pt x="1406" y="1692"/>
                      <a:pt x="1787" y="1573"/>
                    </a:cubicBezTo>
                    <a:lnTo>
                      <a:pt x="1858" y="1573"/>
                    </a:lnTo>
                    <a:lnTo>
                      <a:pt x="1858" y="1382"/>
                    </a:lnTo>
                    <a:cubicBezTo>
                      <a:pt x="1870" y="1192"/>
                      <a:pt x="2013" y="1096"/>
                      <a:pt x="2159" y="1096"/>
                    </a:cubicBezTo>
                    <a:close/>
                    <a:moveTo>
                      <a:pt x="4213" y="6810"/>
                    </a:moveTo>
                    <a:cubicBezTo>
                      <a:pt x="4630" y="6810"/>
                      <a:pt x="4630" y="7433"/>
                      <a:pt x="4213" y="7433"/>
                    </a:cubicBezTo>
                    <a:cubicBezTo>
                      <a:pt x="4199" y="7433"/>
                      <a:pt x="4184" y="7433"/>
                      <a:pt x="4168" y="7431"/>
                    </a:cubicBezTo>
                    <a:lnTo>
                      <a:pt x="1239" y="7431"/>
                    </a:lnTo>
                    <a:cubicBezTo>
                      <a:pt x="1224" y="7433"/>
                      <a:pt x="1210" y="7433"/>
                      <a:pt x="1197" y="7433"/>
                    </a:cubicBezTo>
                    <a:cubicBezTo>
                      <a:pt x="801" y="7433"/>
                      <a:pt x="801" y="6810"/>
                      <a:pt x="1197" y="6810"/>
                    </a:cubicBezTo>
                    <a:cubicBezTo>
                      <a:pt x="1210" y="6810"/>
                      <a:pt x="1224" y="6810"/>
                      <a:pt x="1239" y="6812"/>
                    </a:cubicBezTo>
                    <a:lnTo>
                      <a:pt x="4168" y="6812"/>
                    </a:lnTo>
                    <a:cubicBezTo>
                      <a:pt x="4184" y="6810"/>
                      <a:pt x="4199" y="6810"/>
                      <a:pt x="4213" y="6810"/>
                    </a:cubicBezTo>
                    <a:close/>
                    <a:moveTo>
                      <a:pt x="1198" y="8048"/>
                    </a:moveTo>
                    <a:cubicBezTo>
                      <a:pt x="1211" y="8048"/>
                      <a:pt x="1225" y="8049"/>
                      <a:pt x="1239" y="8050"/>
                    </a:cubicBezTo>
                    <a:lnTo>
                      <a:pt x="2501" y="8050"/>
                    </a:lnTo>
                    <a:cubicBezTo>
                      <a:pt x="2882" y="8098"/>
                      <a:pt x="2882" y="8646"/>
                      <a:pt x="2501" y="8693"/>
                    </a:cubicBezTo>
                    <a:lnTo>
                      <a:pt x="1239" y="8693"/>
                    </a:lnTo>
                    <a:cubicBezTo>
                      <a:pt x="1225" y="8695"/>
                      <a:pt x="1211" y="8695"/>
                      <a:pt x="1198" y="8695"/>
                    </a:cubicBezTo>
                    <a:cubicBezTo>
                      <a:pt x="800" y="8695"/>
                      <a:pt x="800" y="8048"/>
                      <a:pt x="1198" y="8048"/>
                    </a:cubicBezTo>
                    <a:close/>
                    <a:moveTo>
                      <a:pt x="310" y="1"/>
                    </a:moveTo>
                    <a:cubicBezTo>
                      <a:pt x="144" y="1"/>
                      <a:pt x="1" y="144"/>
                      <a:pt x="25" y="310"/>
                    </a:cubicBezTo>
                    <a:lnTo>
                      <a:pt x="25" y="9955"/>
                    </a:lnTo>
                    <a:cubicBezTo>
                      <a:pt x="1" y="10122"/>
                      <a:pt x="144" y="10265"/>
                      <a:pt x="310" y="10265"/>
                    </a:cubicBezTo>
                    <a:lnTo>
                      <a:pt x="6597" y="10265"/>
                    </a:lnTo>
                    <a:cubicBezTo>
                      <a:pt x="6764" y="10265"/>
                      <a:pt x="6907" y="10122"/>
                      <a:pt x="6907" y="9955"/>
                    </a:cubicBezTo>
                    <a:lnTo>
                      <a:pt x="6907" y="7598"/>
                    </a:lnTo>
                    <a:cubicBezTo>
                      <a:pt x="6097" y="7598"/>
                      <a:pt x="5311" y="7264"/>
                      <a:pt x="4740" y="6693"/>
                    </a:cubicBezTo>
                    <a:lnTo>
                      <a:pt x="4740" y="6717"/>
                    </a:lnTo>
                    <a:cubicBezTo>
                      <a:pt x="2835" y="4788"/>
                      <a:pt x="4192" y="1525"/>
                      <a:pt x="6907" y="1525"/>
                    </a:cubicBezTo>
                    <a:lnTo>
                      <a:pt x="6907" y="310"/>
                    </a:lnTo>
                    <a:cubicBezTo>
                      <a:pt x="6907" y="144"/>
                      <a:pt x="6764" y="1"/>
                      <a:pt x="6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6" name="Google Shape;646;p26"/>
          <p:cNvGrpSpPr/>
          <p:nvPr/>
        </p:nvGrpSpPr>
        <p:grpSpPr>
          <a:xfrm>
            <a:off x="7382550" y="1075910"/>
            <a:ext cx="647400" cy="647100"/>
            <a:chOff x="7382550" y="1075910"/>
            <a:chExt cx="647400" cy="647100"/>
          </a:xfrm>
        </p:grpSpPr>
        <p:sp>
          <p:nvSpPr>
            <p:cNvPr id="623" name="Google Shape;623;p26"/>
            <p:cNvSpPr/>
            <p:nvPr/>
          </p:nvSpPr>
          <p:spPr>
            <a:xfrm>
              <a:off x="7382550" y="1075910"/>
              <a:ext cx="647400" cy="647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26"/>
            <p:cNvGrpSpPr/>
            <p:nvPr/>
          </p:nvGrpSpPr>
          <p:grpSpPr>
            <a:xfrm>
              <a:off x="7527859" y="1215981"/>
              <a:ext cx="377041" cy="367056"/>
              <a:chOff x="1616246" y="2867852"/>
              <a:chExt cx="377041" cy="367056"/>
            </a:xfrm>
          </p:grpSpPr>
          <p:sp>
            <p:nvSpPr>
              <p:cNvPr id="648" name="Google Shape;648;p26"/>
              <p:cNvSpPr/>
              <p:nvPr/>
            </p:nvSpPr>
            <p:spPr>
              <a:xfrm>
                <a:off x="1616246" y="2867852"/>
                <a:ext cx="377041" cy="31833"/>
              </a:xfrm>
              <a:custGeom>
                <a:rect b="b" l="l" r="r" t="t"/>
                <a:pathLst>
                  <a:path extrusionOk="0" h="931" w="11027">
                    <a:moveTo>
                      <a:pt x="10430" y="1"/>
                    </a:moveTo>
                    <a:cubicBezTo>
                      <a:pt x="10423" y="1"/>
                      <a:pt x="10415" y="1"/>
                      <a:pt x="10407" y="1"/>
                    </a:cubicBezTo>
                    <a:lnTo>
                      <a:pt x="620" y="1"/>
                    </a:lnTo>
                    <a:cubicBezTo>
                      <a:pt x="1" y="1"/>
                      <a:pt x="1" y="930"/>
                      <a:pt x="620" y="930"/>
                    </a:cubicBezTo>
                    <a:lnTo>
                      <a:pt x="10407" y="930"/>
                    </a:lnTo>
                    <a:cubicBezTo>
                      <a:pt x="11019" y="930"/>
                      <a:pt x="11027" y="1"/>
                      <a:pt x="10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6"/>
              <p:cNvSpPr/>
              <p:nvPr/>
            </p:nvSpPr>
            <p:spPr>
              <a:xfrm>
                <a:off x="1716943" y="3114619"/>
                <a:ext cx="171304" cy="120289"/>
              </a:xfrm>
              <a:custGeom>
                <a:rect b="b" l="l" r="r" t="t"/>
                <a:pathLst>
                  <a:path extrusionOk="0" h="3518" w="5010">
                    <a:moveTo>
                      <a:pt x="2247" y="0"/>
                    </a:moveTo>
                    <a:lnTo>
                      <a:pt x="2247" y="357"/>
                    </a:lnTo>
                    <a:lnTo>
                      <a:pt x="223" y="2977"/>
                    </a:lnTo>
                    <a:cubicBezTo>
                      <a:pt x="0" y="3216"/>
                      <a:pt x="233" y="3518"/>
                      <a:pt x="470" y="3518"/>
                    </a:cubicBezTo>
                    <a:cubicBezTo>
                      <a:pt x="563" y="3518"/>
                      <a:pt x="656" y="3472"/>
                      <a:pt x="723" y="3358"/>
                    </a:cubicBezTo>
                    <a:lnTo>
                      <a:pt x="2247" y="1381"/>
                    </a:lnTo>
                    <a:lnTo>
                      <a:pt x="2247" y="2762"/>
                    </a:lnTo>
                    <a:cubicBezTo>
                      <a:pt x="2271" y="2953"/>
                      <a:pt x="2420" y="3048"/>
                      <a:pt x="2569" y="3048"/>
                    </a:cubicBezTo>
                    <a:cubicBezTo>
                      <a:pt x="2717" y="3048"/>
                      <a:pt x="2866" y="2953"/>
                      <a:pt x="2890" y="2762"/>
                    </a:cubicBezTo>
                    <a:lnTo>
                      <a:pt x="2890" y="1381"/>
                    </a:lnTo>
                    <a:lnTo>
                      <a:pt x="4414" y="3358"/>
                    </a:lnTo>
                    <a:cubicBezTo>
                      <a:pt x="4462" y="3453"/>
                      <a:pt x="4557" y="3501"/>
                      <a:pt x="4652" y="3501"/>
                    </a:cubicBezTo>
                    <a:cubicBezTo>
                      <a:pt x="4724" y="3501"/>
                      <a:pt x="4795" y="3477"/>
                      <a:pt x="4843" y="3429"/>
                    </a:cubicBezTo>
                    <a:cubicBezTo>
                      <a:pt x="4986" y="3310"/>
                      <a:pt x="5010" y="3120"/>
                      <a:pt x="4914" y="2977"/>
                    </a:cubicBezTo>
                    <a:lnTo>
                      <a:pt x="2890" y="357"/>
                    </a:lnTo>
                    <a:lnTo>
                      <a:pt x="28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6"/>
              <p:cNvSpPr/>
              <p:nvPr/>
            </p:nvSpPr>
            <p:spPr>
              <a:xfrm>
                <a:off x="1880075" y="2976995"/>
                <a:ext cx="19558" cy="19558"/>
              </a:xfrm>
              <a:custGeom>
                <a:rect b="b" l="l" r="r" t="t"/>
                <a:pathLst>
                  <a:path extrusionOk="0" h="572" w="572">
                    <a:moveTo>
                      <a:pt x="0" y="0"/>
                    </a:moveTo>
                    <a:lnTo>
                      <a:pt x="0" y="572"/>
                    </a:lnTo>
                    <a:lnTo>
                      <a:pt x="572" y="572"/>
                    </a:lnTo>
                    <a:cubicBezTo>
                      <a:pt x="477" y="286"/>
                      <a:pt x="262" y="9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6"/>
              <p:cNvSpPr/>
              <p:nvPr/>
            </p:nvSpPr>
            <p:spPr>
              <a:xfrm>
                <a:off x="1828787" y="2976174"/>
                <a:ext cx="70847" cy="63188"/>
              </a:xfrm>
              <a:custGeom>
                <a:rect b="b" l="l" r="r" t="t"/>
                <a:pathLst>
                  <a:path extrusionOk="0" h="1848" w="2072">
                    <a:moveTo>
                      <a:pt x="881" y="1"/>
                    </a:moveTo>
                    <a:cubicBezTo>
                      <a:pt x="214" y="239"/>
                      <a:pt x="0" y="1072"/>
                      <a:pt x="500" y="1572"/>
                    </a:cubicBezTo>
                    <a:cubicBezTo>
                      <a:pt x="688" y="1760"/>
                      <a:pt x="923" y="1847"/>
                      <a:pt x="1156" y="1847"/>
                    </a:cubicBezTo>
                    <a:cubicBezTo>
                      <a:pt x="1543" y="1847"/>
                      <a:pt x="1923" y="1607"/>
                      <a:pt x="2072" y="1191"/>
                    </a:cubicBezTo>
                    <a:lnTo>
                      <a:pt x="1167" y="1191"/>
                    </a:lnTo>
                    <a:cubicBezTo>
                      <a:pt x="1000" y="1191"/>
                      <a:pt x="857" y="1048"/>
                      <a:pt x="857" y="882"/>
                    </a:cubicBezTo>
                    <a:lnTo>
                      <a:pt x="857" y="882"/>
                    </a:lnTo>
                    <a:lnTo>
                      <a:pt x="881" y="906"/>
                    </a:lnTo>
                    <a:lnTo>
                      <a:pt x="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6"/>
              <p:cNvSpPr/>
              <p:nvPr/>
            </p:nvSpPr>
            <p:spPr>
              <a:xfrm>
                <a:off x="1643942" y="2920816"/>
                <a:ext cx="321649" cy="172638"/>
              </a:xfrm>
              <a:custGeom>
                <a:rect b="b" l="l" r="r" t="t"/>
                <a:pathLst>
                  <a:path extrusionOk="0" h="5049" w="9407">
                    <a:moveTo>
                      <a:pt x="1563" y="977"/>
                    </a:moveTo>
                    <a:cubicBezTo>
                      <a:pt x="1709" y="977"/>
                      <a:pt x="1858" y="1072"/>
                      <a:pt x="1882" y="1262"/>
                    </a:cubicBezTo>
                    <a:lnTo>
                      <a:pt x="1882" y="3787"/>
                    </a:lnTo>
                    <a:cubicBezTo>
                      <a:pt x="1858" y="3977"/>
                      <a:pt x="1709" y="4072"/>
                      <a:pt x="1563" y="4072"/>
                    </a:cubicBezTo>
                    <a:cubicBezTo>
                      <a:pt x="1417" y="4072"/>
                      <a:pt x="1274" y="3977"/>
                      <a:pt x="1262" y="3787"/>
                    </a:cubicBezTo>
                    <a:lnTo>
                      <a:pt x="1262" y="1262"/>
                    </a:lnTo>
                    <a:cubicBezTo>
                      <a:pt x="1274" y="1072"/>
                      <a:pt x="1417" y="977"/>
                      <a:pt x="1563" y="977"/>
                    </a:cubicBezTo>
                    <a:close/>
                    <a:moveTo>
                      <a:pt x="2822" y="1620"/>
                    </a:moveTo>
                    <a:cubicBezTo>
                      <a:pt x="2971" y="1620"/>
                      <a:pt x="3120" y="1715"/>
                      <a:pt x="3144" y="1905"/>
                    </a:cubicBezTo>
                    <a:lnTo>
                      <a:pt x="3144" y="3787"/>
                    </a:lnTo>
                    <a:cubicBezTo>
                      <a:pt x="3120" y="3977"/>
                      <a:pt x="2971" y="4072"/>
                      <a:pt x="2822" y="4072"/>
                    </a:cubicBezTo>
                    <a:cubicBezTo>
                      <a:pt x="2673" y="4072"/>
                      <a:pt x="2525" y="3977"/>
                      <a:pt x="2501" y="3787"/>
                    </a:cubicBezTo>
                    <a:lnTo>
                      <a:pt x="2501" y="1905"/>
                    </a:lnTo>
                    <a:cubicBezTo>
                      <a:pt x="2525" y="1715"/>
                      <a:pt x="2673" y="1620"/>
                      <a:pt x="2822" y="1620"/>
                    </a:cubicBezTo>
                    <a:close/>
                    <a:moveTo>
                      <a:pt x="4081" y="2239"/>
                    </a:moveTo>
                    <a:cubicBezTo>
                      <a:pt x="4227" y="2239"/>
                      <a:pt x="4370" y="2334"/>
                      <a:pt x="4382" y="2525"/>
                    </a:cubicBezTo>
                    <a:lnTo>
                      <a:pt x="4382" y="3787"/>
                    </a:lnTo>
                    <a:cubicBezTo>
                      <a:pt x="4370" y="3977"/>
                      <a:pt x="4227" y="4072"/>
                      <a:pt x="4081" y="4072"/>
                    </a:cubicBezTo>
                    <a:cubicBezTo>
                      <a:pt x="3936" y="4072"/>
                      <a:pt x="3787" y="3977"/>
                      <a:pt x="3763" y="3787"/>
                    </a:cubicBezTo>
                    <a:lnTo>
                      <a:pt x="3763" y="2525"/>
                    </a:lnTo>
                    <a:cubicBezTo>
                      <a:pt x="3787" y="2334"/>
                      <a:pt x="3936" y="2239"/>
                      <a:pt x="4081" y="2239"/>
                    </a:cubicBezTo>
                    <a:close/>
                    <a:moveTo>
                      <a:pt x="6581" y="949"/>
                    </a:moveTo>
                    <a:cubicBezTo>
                      <a:pt x="7393" y="949"/>
                      <a:pt x="8169" y="1573"/>
                      <a:pt x="8169" y="2525"/>
                    </a:cubicBezTo>
                    <a:cubicBezTo>
                      <a:pt x="8169" y="3382"/>
                      <a:pt x="7454" y="4096"/>
                      <a:pt x="6597" y="4096"/>
                    </a:cubicBezTo>
                    <a:cubicBezTo>
                      <a:pt x="5192" y="4096"/>
                      <a:pt x="4501" y="2405"/>
                      <a:pt x="5478" y="1405"/>
                    </a:cubicBezTo>
                    <a:cubicBezTo>
                      <a:pt x="5800" y="1090"/>
                      <a:pt x="6195" y="949"/>
                      <a:pt x="6581" y="949"/>
                    </a:cubicBezTo>
                    <a:close/>
                    <a:moveTo>
                      <a:pt x="0" y="0"/>
                    </a:moveTo>
                    <a:lnTo>
                      <a:pt x="0" y="4096"/>
                    </a:lnTo>
                    <a:cubicBezTo>
                      <a:pt x="0" y="4620"/>
                      <a:pt x="429" y="5049"/>
                      <a:pt x="929" y="5049"/>
                    </a:cubicBezTo>
                    <a:lnTo>
                      <a:pt x="8478" y="5049"/>
                    </a:lnTo>
                    <a:cubicBezTo>
                      <a:pt x="9002" y="5049"/>
                      <a:pt x="9407" y="4620"/>
                      <a:pt x="9407" y="4096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3" name="Google Shape;653;p26"/>
          <p:cNvGrpSpPr/>
          <p:nvPr/>
        </p:nvGrpSpPr>
        <p:grpSpPr>
          <a:xfrm>
            <a:off x="5291717" y="1075918"/>
            <a:ext cx="647400" cy="647100"/>
            <a:chOff x="5291717" y="1075918"/>
            <a:chExt cx="647400" cy="647100"/>
          </a:xfrm>
        </p:grpSpPr>
        <p:sp>
          <p:nvSpPr>
            <p:cNvPr id="621" name="Google Shape;621;p26"/>
            <p:cNvSpPr/>
            <p:nvPr/>
          </p:nvSpPr>
          <p:spPr>
            <a:xfrm>
              <a:off x="5291717" y="1075918"/>
              <a:ext cx="647400" cy="647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4" name="Google Shape;654;p26"/>
            <p:cNvGrpSpPr/>
            <p:nvPr/>
          </p:nvGrpSpPr>
          <p:grpSpPr>
            <a:xfrm>
              <a:off x="5422416" y="1218863"/>
              <a:ext cx="385999" cy="361278"/>
              <a:chOff x="6149116" y="1218800"/>
              <a:chExt cx="385999" cy="361278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6211004" y="1502461"/>
                <a:ext cx="229671" cy="77617"/>
              </a:xfrm>
              <a:custGeom>
                <a:rect b="b" l="l" r="r" t="t"/>
                <a:pathLst>
                  <a:path extrusionOk="0" h="2270" w="6717">
                    <a:moveTo>
                      <a:pt x="1205" y="0"/>
                    </a:moveTo>
                    <a:cubicBezTo>
                      <a:pt x="1178" y="0"/>
                      <a:pt x="1150" y="3"/>
                      <a:pt x="1120" y="10"/>
                    </a:cubicBezTo>
                    <a:lnTo>
                      <a:pt x="263" y="225"/>
                    </a:lnTo>
                    <a:cubicBezTo>
                      <a:pt x="120" y="249"/>
                      <a:pt x="1" y="368"/>
                      <a:pt x="25" y="511"/>
                    </a:cubicBezTo>
                    <a:lnTo>
                      <a:pt x="25" y="1392"/>
                    </a:lnTo>
                    <a:cubicBezTo>
                      <a:pt x="25" y="1594"/>
                      <a:pt x="179" y="1695"/>
                      <a:pt x="334" y="1695"/>
                    </a:cubicBezTo>
                    <a:cubicBezTo>
                      <a:pt x="489" y="1695"/>
                      <a:pt x="644" y="1594"/>
                      <a:pt x="644" y="1392"/>
                    </a:cubicBezTo>
                    <a:lnTo>
                      <a:pt x="644" y="1201"/>
                    </a:lnTo>
                    <a:cubicBezTo>
                      <a:pt x="1574" y="1908"/>
                      <a:pt x="2698" y="2270"/>
                      <a:pt x="3830" y="2270"/>
                    </a:cubicBezTo>
                    <a:cubicBezTo>
                      <a:pt x="4757" y="2270"/>
                      <a:pt x="5690" y="2028"/>
                      <a:pt x="6526" y="1535"/>
                    </a:cubicBezTo>
                    <a:cubicBezTo>
                      <a:pt x="6669" y="1463"/>
                      <a:pt x="6716" y="1249"/>
                      <a:pt x="6621" y="1106"/>
                    </a:cubicBezTo>
                    <a:lnTo>
                      <a:pt x="6621" y="1106"/>
                    </a:lnTo>
                    <a:lnTo>
                      <a:pt x="6645" y="1130"/>
                    </a:lnTo>
                    <a:cubicBezTo>
                      <a:pt x="6582" y="1020"/>
                      <a:pt x="6479" y="962"/>
                      <a:pt x="6375" y="962"/>
                    </a:cubicBezTo>
                    <a:cubicBezTo>
                      <a:pt x="6320" y="962"/>
                      <a:pt x="6265" y="978"/>
                      <a:pt x="6216" y="1011"/>
                    </a:cubicBezTo>
                    <a:cubicBezTo>
                      <a:pt x="5475" y="1445"/>
                      <a:pt x="4654" y="1658"/>
                      <a:pt x="3839" y="1658"/>
                    </a:cubicBezTo>
                    <a:cubicBezTo>
                      <a:pt x="2820" y="1658"/>
                      <a:pt x="1810" y="1325"/>
                      <a:pt x="977" y="677"/>
                    </a:cubicBezTo>
                    <a:lnTo>
                      <a:pt x="1263" y="606"/>
                    </a:lnTo>
                    <a:cubicBezTo>
                      <a:pt x="1638" y="518"/>
                      <a:pt x="1543" y="0"/>
                      <a:pt x="1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6149116" y="1269098"/>
                <a:ext cx="92354" cy="228064"/>
              </a:xfrm>
              <a:custGeom>
                <a:rect b="b" l="l" r="r" t="t"/>
                <a:pathLst>
                  <a:path extrusionOk="0" h="6670" w="2701">
                    <a:moveTo>
                      <a:pt x="1263" y="1"/>
                    </a:moveTo>
                    <a:cubicBezTo>
                      <a:pt x="834" y="1"/>
                      <a:pt x="834" y="620"/>
                      <a:pt x="1263" y="620"/>
                    </a:cubicBezTo>
                    <a:lnTo>
                      <a:pt x="1454" y="620"/>
                    </a:lnTo>
                    <a:cubicBezTo>
                      <a:pt x="144" y="2311"/>
                      <a:pt x="1" y="4645"/>
                      <a:pt x="1096" y="6502"/>
                    </a:cubicBezTo>
                    <a:cubicBezTo>
                      <a:pt x="1159" y="6612"/>
                      <a:pt x="1263" y="6670"/>
                      <a:pt x="1367" y="6670"/>
                    </a:cubicBezTo>
                    <a:cubicBezTo>
                      <a:pt x="1421" y="6670"/>
                      <a:pt x="1476" y="6654"/>
                      <a:pt x="1525" y="6621"/>
                    </a:cubicBezTo>
                    <a:cubicBezTo>
                      <a:pt x="1668" y="6526"/>
                      <a:pt x="1739" y="6335"/>
                      <a:pt x="1644" y="6192"/>
                    </a:cubicBezTo>
                    <a:cubicBezTo>
                      <a:pt x="668" y="4549"/>
                      <a:pt x="787" y="2477"/>
                      <a:pt x="1977" y="953"/>
                    </a:cubicBezTo>
                    <a:lnTo>
                      <a:pt x="2049" y="1263"/>
                    </a:lnTo>
                    <a:cubicBezTo>
                      <a:pt x="2088" y="1419"/>
                      <a:pt x="2211" y="1487"/>
                      <a:pt x="2336" y="1487"/>
                    </a:cubicBezTo>
                    <a:cubicBezTo>
                      <a:pt x="2516" y="1487"/>
                      <a:pt x="2701" y="1345"/>
                      <a:pt x="2644" y="1120"/>
                    </a:cubicBezTo>
                    <a:lnTo>
                      <a:pt x="2430" y="239"/>
                    </a:lnTo>
                    <a:cubicBezTo>
                      <a:pt x="2406" y="96"/>
                      <a:pt x="2287" y="1"/>
                      <a:pt x="2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6243590" y="1218800"/>
                <a:ext cx="229671" cy="78369"/>
              </a:xfrm>
              <a:custGeom>
                <a:rect b="b" l="l" r="r" t="t"/>
                <a:pathLst>
                  <a:path extrusionOk="0" h="2292" w="6717">
                    <a:moveTo>
                      <a:pt x="2880" y="0"/>
                    </a:moveTo>
                    <a:cubicBezTo>
                      <a:pt x="1958" y="0"/>
                      <a:pt x="1036" y="243"/>
                      <a:pt x="215" y="734"/>
                    </a:cubicBezTo>
                    <a:cubicBezTo>
                      <a:pt x="48" y="829"/>
                      <a:pt x="0" y="1019"/>
                      <a:pt x="96" y="1162"/>
                    </a:cubicBezTo>
                    <a:cubicBezTo>
                      <a:pt x="143" y="1272"/>
                      <a:pt x="251" y="1330"/>
                      <a:pt x="361" y="1330"/>
                    </a:cubicBezTo>
                    <a:cubicBezTo>
                      <a:pt x="418" y="1330"/>
                      <a:pt x="475" y="1314"/>
                      <a:pt x="524" y="1281"/>
                    </a:cubicBezTo>
                    <a:cubicBezTo>
                      <a:pt x="1260" y="844"/>
                      <a:pt x="2082" y="626"/>
                      <a:pt x="2902" y="626"/>
                    </a:cubicBezTo>
                    <a:cubicBezTo>
                      <a:pt x="3913" y="626"/>
                      <a:pt x="4922" y="957"/>
                      <a:pt x="5763" y="1615"/>
                    </a:cubicBezTo>
                    <a:lnTo>
                      <a:pt x="5454" y="1686"/>
                    </a:lnTo>
                    <a:cubicBezTo>
                      <a:pt x="5079" y="1774"/>
                      <a:pt x="5174" y="2292"/>
                      <a:pt x="5512" y="2292"/>
                    </a:cubicBezTo>
                    <a:cubicBezTo>
                      <a:pt x="5539" y="2292"/>
                      <a:pt x="5567" y="2288"/>
                      <a:pt x="5597" y="2281"/>
                    </a:cubicBezTo>
                    <a:lnTo>
                      <a:pt x="6478" y="2067"/>
                    </a:lnTo>
                    <a:cubicBezTo>
                      <a:pt x="6621" y="2043"/>
                      <a:pt x="6716" y="1924"/>
                      <a:pt x="6716" y="1781"/>
                    </a:cubicBezTo>
                    <a:lnTo>
                      <a:pt x="6716" y="900"/>
                    </a:lnTo>
                    <a:cubicBezTo>
                      <a:pt x="6716" y="734"/>
                      <a:pt x="6573" y="614"/>
                      <a:pt x="6406" y="614"/>
                    </a:cubicBezTo>
                    <a:cubicBezTo>
                      <a:pt x="6240" y="614"/>
                      <a:pt x="6097" y="734"/>
                      <a:pt x="6097" y="900"/>
                    </a:cubicBezTo>
                    <a:lnTo>
                      <a:pt x="6097" y="1091"/>
                    </a:lnTo>
                    <a:cubicBezTo>
                      <a:pt x="5151" y="368"/>
                      <a:pt x="4016" y="0"/>
                      <a:pt x="28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6443616" y="1302469"/>
                <a:ext cx="91499" cy="228064"/>
              </a:xfrm>
              <a:custGeom>
                <a:rect b="b" l="l" r="r" t="t"/>
                <a:pathLst>
                  <a:path extrusionOk="0" h="6670" w="2676">
                    <a:moveTo>
                      <a:pt x="1315" y="0"/>
                    </a:moveTo>
                    <a:cubicBezTo>
                      <a:pt x="1258" y="0"/>
                      <a:pt x="1201" y="16"/>
                      <a:pt x="1152" y="49"/>
                    </a:cubicBezTo>
                    <a:cubicBezTo>
                      <a:pt x="1009" y="120"/>
                      <a:pt x="961" y="335"/>
                      <a:pt x="1057" y="477"/>
                    </a:cubicBezTo>
                    <a:cubicBezTo>
                      <a:pt x="2033" y="2121"/>
                      <a:pt x="1890" y="4192"/>
                      <a:pt x="723" y="5717"/>
                    </a:cubicBezTo>
                    <a:lnTo>
                      <a:pt x="652" y="5407"/>
                    </a:lnTo>
                    <a:cubicBezTo>
                      <a:pt x="612" y="5239"/>
                      <a:pt x="487" y="5166"/>
                      <a:pt x="360" y="5166"/>
                    </a:cubicBezTo>
                    <a:cubicBezTo>
                      <a:pt x="182" y="5166"/>
                      <a:pt x="1" y="5313"/>
                      <a:pt x="56" y="5550"/>
                    </a:cubicBezTo>
                    <a:lnTo>
                      <a:pt x="247" y="6431"/>
                    </a:lnTo>
                    <a:cubicBezTo>
                      <a:pt x="271" y="6574"/>
                      <a:pt x="414" y="6669"/>
                      <a:pt x="556" y="6669"/>
                    </a:cubicBezTo>
                    <a:lnTo>
                      <a:pt x="1438" y="6669"/>
                    </a:lnTo>
                    <a:cubicBezTo>
                      <a:pt x="1842" y="6669"/>
                      <a:pt x="1842" y="6050"/>
                      <a:pt x="1438" y="6050"/>
                    </a:cubicBezTo>
                    <a:lnTo>
                      <a:pt x="1223" y="6050"/>
                    </a:lnTo>
                    <a:cubicBezTo>
                      <a:pt x="2533" y="4335"/>
                      <a:pt x="2676" y="2002"/>
                      <a:pt x="1580" y="168"/>
                    </a:cubicBezTo>
                    <a:cubicBezTo>
                      <a:pt x="1534" y="58"/>
                      <a:pt x="1425" y="0"/>
                      <a:pt x="1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9" name="Google Shape;659;p26"/>
              <p:cNvGrpSpPr/>
              <p:nvPr/>
            </p:nvGrpSpPr>
            <p:grpSpPr>
              <a:xfrm>
                <a:off x="6215458" y="1305572"/>
                <a:ext cx="221055" cy="188606"/>
                <a:chOff x="6143435" y="1757670"/>
                <a:chExt cx="209292" cy="178587"/>
              </a:xfrm>
            </p:grpSpPr>
            <p:sp>
              <p:nvSpPr>
                <p:cNvPr id="660" name="Google Shape;660;p26"/>
                <p:cNvSpPr/>
                <p:nvPr/>
              </p:nvSpPr>
              <p:spPr>
                <a:xfrm>
                  <a:off x="6269639" y="1853751"/>
                  <a:ext cx="8172" cy="22841"/>
                </a:xfrm>
                <a:custGeom>
                  <a:rect b="b" l="l" r="r" t="t"/>
                  <a:pathLst>
                    <a:path extrusionOk="0" h="668" w="239">
                      <a:moveTo>
                        <a:pt x="0" y="1"/>
                      </a:moveTo>
                      <a:lnTo>
                        <a:pt x="0" y="668"/>
                      </a:lnTo>
                      <a:cubicBezTo>
                        <a:pt x="119" y="596"/>
                        <a:pt x="191" y="501"/>
                        <a:pt x="215" y="358"/>
                      </a:cubicBezTo>
                      <a:cubicBezTo>
                        <a:pt x="239" y="215"/>
                        <a:pt x="143" y="48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6"/>
                <p:cNvSpPr/>
                <p:nvPr/>
              </p:nvSpPr>
              <p:spPr>
                <a:xfrm>
                  <a:off x="6250902" y="1816310"/>
                  <a:ext cx="4924" cy="15489"/>
                </a:xfrm>
                <a:custGeom>
                  <a:rect b="b" l="l" r="r" t="t"/>
                  <a:pathLst>
                    <a:path extrusionOk="0" h="453" w="144">
                      <a:moveTo>
                        <a:pt x="144" y="0"/>
                      </a:moveTo>
                      <a:cubicBezTo>
                        <a:pt x="72" y="48"/>
                        <a:pt x="24" y="119"/>
                        <a:pt x="24" y="191"/>
                      </a:cubicBezTo>
                      <a:cubicBezTo>
                        <a:pt x="1" y="262"/>
                        <a:pt x="24" y="358"/>
                        <a:pt x="72" y="405"/>
                      </a:cubicBezTo>
                      <a:lnTo>
                        <a:pt x="144" y="453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26"/>
                <p:cNvSpPr/>
                <p:nvPr/>
              </p:nvSpPr>
              <p:spPr>
                <a:xfrm>
                  <a:off x="6143435" y="1757670"/>
                  <a:ext cx="209292" cy="178587"/>
                </a:xfrm>
                <a:custGeom>
                  <a:rect b="b" l="l" r="r" t="t"/>
                  <a:pathLst>
                    <a:path extrusionOk="0" h="5223" w="6121">
                      <a:moveTo>
                        <a:pt x="3489" y="929"/>
                      </a:moveTo>
                      <a:cubicBezTo>
                        <a:pt x="3590" y="929"/>
                        <a:pt x="3691" y="1001"/>
                        <a:pt x="3691" y="1144"/>
                      </a:cubicBezTo>
                      <a:lnTo>
                        <a:pt x="3691" y="1239"/>
                      </a:lnTo>
                      <a:cubicBezTo>
                        <a:pt x="3858" y="1263"/>
                        <a:pt x="4001" y="1334"/>
                        <a:pt x="4120" y="1453"/>
                      </a:cubicBezTo>
                      <a:cubicBezTo>
                        <a:pt x="4215" y="1606"/>
                        <a:pt x="4082" y="1773"/>
                        <a:pt x="3927" y="1773"/>
                      </a:cubicBezTo>
                      <a:cubicBezTo>
                        <a:pt x="3889" y="1773"/>
                        <a:pt x="3849" y="1763"/>
                        <a:pt x="3810" y="1739"/>
                      </a:cubicBezTo>
                      <a:cubicBezTo>
                        <a:pt x="3787" y="1715"/>
                        <a:pt x="3763" y="1691"/>
                        <a:pt x="3715" y="1668"/>
                      </a:cubicBezTo>
                      <a:lnTo>
                        <a:pt x="3715" y="2382"/>
                      </a:lnTo>
                      <a:lnTo>
                        <a:pt x="3834" y="2406"/>
                      </a:lnTo>
                      <a:cubicBezTo>
                        <a:pt x="4192" y="2525"/>
                        <a:pt x="4406" y="2882"/>
                        <a:pt x="4334" y="3263"/>
                      </a:cubicBezTo>
                      <a:lnTo>
                        <a:pt x="4311" y="3239"/>
                      </a:lnTo>
                      <a:cubicBezTo>
                        <a:pt x="4263" y="3573"/>
                        <a:pt x="4001" y="3835"/>
                        <a:pt x="3691" y="3930"/>
                      </a:cubicBezTo>
                      <a:lnTo>
                        <a:pt x="3691" y="4073"/>
                      </a:lnTo>
                      <a:cubicBezTo>
                        <a:pt x="3691" y="4216"/>
                        <a:pt x="3590" y="4287"/>
                        <a:pt x="3489" y="4287"/>
                      </a:cubicBezTo>
                      <a:cubicBezTo>
                        <a:pt x="3388" y="4287"/>
                        <a:pt x="3287" y="4216"/>
                        <a:pt x="3287" y="4073"/>
                      </a:cubicBezTo>
                      <a:lnTo>
                        <a:pt x="3287" y="3930"/>
                      </a:lnTo>
                      <a:cubicBezTo>
                        <a:pt x="3096" y="3930"/>
                        <a:pt x="2906" y="3859"/>
                        <a:pt x="2763" y="3763"/>
                      </a:cubicBezTo>
                      <a:cubicBezTo>
                        <a:pt x="2667" y="3692"/>
                        <a:pt x="2644" y="3549"/>
                        <a:pt x="2715" y="3454"/>
                      </a:cubicBezTo>
                      <a:cubicBezTo>
                        <a:pt x="2744" y="3396"/>
                        <a:pt x="2808" y="3365"/>
                        <a:pt x="2875" y="3365"/>
                      </a:cubicBezTo>
                      <a:cubicBezTo>
                        <a:pt x="2918" y="3365"/>
                        <a:pt x="2963" y="3378"/>
                        <a:pt x="3001" y="3406"/>
                      </a:cubicBezTo>
                      <a:cubicBezTo>
                        <a:pt x="3096" y="3454"/>
                        <a:pt x="3191" y="3501"/>
                        <a:pt x="3287" y="3525"/>
                      </a:cubicBezTo>
                      <a:lnTo>
                        <a:pt x="3287" y="2620"/>
                      </a:lnTo>
                      <a:cubicBezTo>
                        <a:pt x="3167" y="2573"/>
                        <a:pt x="3072" y="2501"/>
                        <a:pt x="2977" y="2430"/>
                      </a:cubicBezTo>
                      <a:cubicBezTo>
                        <a:pt x="2786" y="2287"/>
                        <a:pt x="2715" y="2049"/>
                        <a:pt x="2763" y="1811"/>
                      </a:cubicBezTo>
                      <a:cubicBezTo>
                        <a:pt x="2810" y="1549"/>
                        <a:pt x="3001" y="1334"/>
                        <a:pt x="3239" y="1263"/>
                      </a:cubicBezTo>
                      <a:lnTo>
                        <a:pt x="3287" y="1263"/>
                      </a:lnTo>
                      <a:lnTo>
                        <a:pt x="3287" y="1144"/>
                      </a:lnTo>
                      <a:cubicBezTo>
                        <a:pt x="3287" y="1001"/>
                        <a:pt x="3388" y="929"/>
                        <a:pt x="3489" y="929"/>
                      </a:cubicBezTo>
                      <a:close/>
                      <a:moveTo>
                        <a:pt x="3501" y="1"/>
                      </a:moveTo>
                      <a:cubicBezTo>
                        <a:pt x="1167" y="1"/>
                        <a:pt x="0" y="2811"/>
                        <a:pt x="1643" y="4454"/>
                      </a:cubicBezTo>
                      <a:cubicBezTo>
                        <a:pt x="2174" y="4984"/>
                        <a:pt x="2828" y="5222"/>
                        <a:pt x="3472" y="5222"/>
                      </a:cubicBezTo>
                      <a:cubicBezTo>
                        <a:pt x="4821" y="5222"/>
                        <a:pt x="6120" y="4177"/>
                        <a:pt x="6120" y="2596"/>
                      </a:cubicBezTo>
                      <a:cubicBezTo>
                        <a:pt x="6120" y="1168"/>
                        <a:pt x="4954" y="1"/>
                        <a:pt x="35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sp>
        <p:nvSpPr>
          <p:cNvPr id="668" name="Google Shape;668;p27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9" name="Google Shape;669;p27" title="Gráfic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7853" r="17853" t="0"/>
          <a:stretch/>
        </p:blipFill>
        <p:spPr>
          <a:xfrm>
            <a:off x="2854075" y="854208"/>
            <a:ext cx="3435900" cy="35628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0" name="Google Shape;670;p27"/>
          <p:cNvGrpSpPr/>
          <p:nvPr/>
        </p:nvGrpSpPr>
        <p:grpSpPr>
          <a:xfrm>
            <a:off x="6625800" y="2660486"/>
            <a:ext cx="2061000" cy="955004"/>
            <a:chOff x="6625800" y="2660486"/>
            <a:chExt cx="2061000" cy="955004"/>
          </a:xfrm>
        </p:grpSpPr>
        <p:sp>
          <p:nvSpPr>
            <p:cNvPr id="671" name="Google Shape;671;p27"/>
            <p:cNvSpPr txBox="1"/>
            <p:nvPr/>
          </p:nvSpPr>
          <p:spPr>
            <a:xfrm>
              <a:off x="6625800" y="2934811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Competitive edge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2" name="Google Shape;672;p27"/>
            <p:cNvSpPr txBox="1"/>
            <p:nvPr/>
          </p:nvSpPr>
          <p:spPr>
            <a:xfrm>
              <a:off x="6625800" y="321199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3" name="Google Shape;673;p27"/>
            <p:cNvSpPr txBox="1"/>
            <p:nvPr/>
          </p:nvSpPr>
          <p:spPr>
            <a:xfrm>
              <a:off x="6625800" y="2660486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74" name="Google Shape;674;p27"/>
          <p:cNvGrpSpPr/>
          <p:nvPr/>
        </p:nvGrpSpPr>
        <p:grpSpPr>
          <a:xfrm>
            <a:off x="6625800" y="1528000"/>
            <a:ext cx="2061000" cy="954989"/>
            <a:chOff x="6625800" y="1528000"/>
            <a:chExt cx="2061000" cy="954989"/>
          </a:xfrm>
        </p:grpSpPr>
        <p:sp>
          <p:nvSpPr>
            <p:cNvPr id="675" name="Google Shape;675;p27"/>
            <p:cNvSpPr txBox="1"/>
            <p:nvPr/>
          </p:nvSpPr>
          <p:spPr>
            <a:xfrm>
              <a:off x="6625800" y="18023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Effect on costs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6" name="Google Shape;676;p27"/>
            <p:cNvSpPr txBox="1"/>
            <p:nvPr/>
          </p:nvSpPr>
          <p:spPr>
            <a:xfrm>
              <a:off x="6625800" y="208428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7" name="Google Shape;677;p27"/>
            <p:cNvSpPr txBox="1"/>
            <p:nvPr/>
          </p:nvSpPr>
          <p:spPr>
            <a:xfrm>
              <a:off x="6625800" y="15280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78" name="Google Shape;678;p27"/>
          <p:cNvGrpSpPr/>
          <p:nvPr/>
        </p:nvGrpSpPr>
        <p:grpSpPr>
          <a:xfrm>
            <a:off x="457200" y="2131561"/>
            <a:ext cx="2061000" cy="955004"/>
            <a:chOff x="457200" y="2131575"/>
            <a:chExt cx="2061000" cy="955004"/>
          </a:xfrm>
        </p:grpSpPr>
        <p:sp>
          <p:nvSpPr>
            <p:cNvPr id="679" name="Google Shape;679;p27"/>
            <p:cNvSpPr txBox="1"/>
            <p:nvPr/>
          </p:nvSpPr>
          <p:spPr>
            <a:xfrm>
              <a:off x="457200" y="240590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 efficiency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0" name="Google Shape;680;p27"/>
            <p:cNvSpPr txBox="1"/>
            <p:nvPr/>
          </p:nvSpPr>
          <p:spPr>
            <a:xfrm>
              <a:off x="457200" y="268307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1" name="Google Shape;681;p27"/>
            <p:cNvSpPr txBox="1"/>
            <p:nvPr/>
          </p:nvSpPr>
          <p:spPr>
            <a:xfrm>
              <a:off x="457200" y="213157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2" name="Google Shape;682;p27"/>
          <p:cNvGrpSpPr/>
          <p:nvPr/>
        </p:nvGrpSpPr>
        <p:grpSpPr>
          <a:xfrm>
            <a:off x="457200" y="3264063"/>
            <a:ext cx="2061000" cy="955002"/>
            <a:chOff x="457200" y="3264063"/>
            <a:chExt cx="2061000" cy="955002"/>
          </a:xfrm>
        </p:grpSpPr>
        <p:sp>
          <p:nvSpPr>
            <p:cNvPr id="683" name="Google Shape;683;p27"/>
            <p:cNvSpPr txBox="1"/>
            <p:nvPr/>
          </p:nvSpPr>
          <p:spPr>
            <a:xfrm>
              <a:off x="457200" y="35383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Speed-to-value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4" name="Google Shape;684;p27"/>
            <p:cNvSpPr txBox="1"/>
            <p:nvPr/>
          </p:nvSpPr>
          <p:spPr>
            <a:xfrm>
              <a:off x="457200" y="3820365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is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5" name="Google Shape;685;p27"/>
            <p:cNvSpPr txBox="1"/>
            <p:nvPr/>
          </p:nvSpPr>
          <p:spPr>
            <a:xfrm>
              <a:off x="457200" y="326406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6" name="Google Shape;686;p27"/>
          <p:cNvGrpSpPr/>
          <p:nvPr/>
        </p:nvGrpSpPr>
        <p:grpSpPr>
          <a:xfrm>
            <a:off x="457200" y="999075"/>
            <a:ext cx="2061000" cy="954989"/>
            <a:chOff x="457200" y="999075"/>
            <a:chExt cx="2061000" cy="954989"/>
          </a:xfrm>
        </p:grpSpPr>
        <p:sp>
          <p:nvSpPr>
            <p:cNvPr id="687" name="Google Shape;687;p27"/>
            <p:cNvSpPr txBox="1"/>
            <p:nvPr/>
          </p:nvSpPr>
          <p:spPr>
            <a:xfrm>
              <a:off x="457200" y="1273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Effect on revenue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8" name="Google Shape;688;p27"/>
            <p:cNvSpPr txBox="1"/>
            <p:nvPr/>
          </p:nvSpPr>
          <p:spPr>
            <a:xfrm>
              <a:off x="457200" y="15553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9" name="Google Shape;689;p27"/>
            <p:cNvSpPr txBox="1"/>
            <p:nvPr/>
          </p:nvSpPr>
          <p:spPr>
            <a:xfrm>
              <a:off x="457200" y="9990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90" name="Google Shape;690;p27"/>
          <p:cNvGrpSpPr/>
          <p:nvPr/>
        </p:nvGrpSpPr>
        <p:grpSpPr>
          <a:xfrm>
            <a:off x="4095175" y="2091893"/>
            <a:ext cx="953700" cy="1087463"/>
            <a:chOff x="4095175" y="2176625"/>
            <a:chExt cx="953700" cy="918000"/>
          </a:xfrm>
        </p:grpSpPr>
        <p:sp>
          <p:nvSpPr>
            <p:cNvPr id="691" name="Google Shape;691;p27"/>
            <p:cNvSpPr txBox="1"/>
            <p:nvPr/>
          </p:nvSpPr>
          <p:spPr>
            <a:xfrm>
              <a:off x="4095175" y="2176625"/>
              <a:ext cx="9537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science</a:t>
              </a:r>
              <a:endParaRPr b="1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2" name="Google Shape;692;p27"/>
            <p:cNvSpPr txBox="1"/>
            <p:nvPr/>
          </p:nvSpPr>
          <p:spPr>
            <a:xfrm>
              <a:off x="4095175" y="2635625"/>
              <a:ext cx="9537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ROI</a:t>
              </a:r>
              <a:endParaRPr b="1" sz="3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93" name="Google Shape;693;p27"/>
          <p:cNvCxnSpPr>
            <a:stCxn id="676" idx="1"/>
          </p:cNvCxnSpPr>
          <p:nvPr/>
        </p:nvCxnSpPr>
        <p:spPr>
          <a:xfrm rot="10800000">
            <a:off x="5773800" y="2283639"/>
            <a:ext cx="8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94" name="Google Shape;694;p27"/>
          <p:cNvCxnSpPr>
            <a:stCxn id="672" idx="1"/>
          </p:cNvCxnSpPr>
          <p:nvPr/>
        </p:nvCxnSpPr>
        <p:spPr>
          <a:xfrm rot="10800000">
            <a:off x="5773800" y="3413740"/>
            <a:ext cx="8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95" name="Google Shape;695;p27"/>
          <p:cNvCxnSpPr>
            <a:stCxn id="688" idx="3"/>
          </p:cNvCxnSpPr>
          <p:nvPr/>
        </p:nvCxnSpPr>
        <p:spPr>
          <a:xfrm>
            <a:off x="2518200" y="1754714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96" name="Google Shape;696;p27"/>
          <p:cNvCxnSpPr>
            <a:stCxn id="680" idx="3"/>
          </p:cNvCxnSpPr>
          <p:nvPr/>
        </p:nvCxnSpPr>
        <p:spPr>
          <a:xfrm>
            <a:off x="2518200" y="2884815"/>
            <a:ext cx="113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97" name="Google Shape;697;p27"/>
          <p:cNvCxnSpPr>
            <a:stCxn id="684" idx="3"/>
          </p:cNvCxnSpPr>
          <p:nvPr/>
        </p:nvCxnSpPr>
        <p:spPr>
          <a:xfrm flipH="1" rot="10800000">
            <a:off x="2518200" y="3714315"/>
            <a:ext cx="1139400" cy="30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703" name="Google Shape;703;p28"/>
          <p:cNvGrpSpPr/>
          <p:nvPr/>
        </p:nvGrpSpPr>
        <p:grpSpPr>
          <a:xfrm>
            <a:off x="3506275" y="1960900"/>
            <a:ext cx="2131595" cy="2131595"/>
            <a:chOff x="2659154" y="971701"/>
            <a:chExt cx="1991400" cy="1991400"/>
          </a:xfrm>
        </p:grpSpPr>
        <p:sp>
          <p:nvSpPr>
            <p:cNvPr id="704" name="Google Shape;704;p28"/>
            <p:cNvSpPr/>
            <p:nvPr/>
          </p:nvSpPr>
          <p:spPr>
            <a:xfrm>
              <a:off x="2659154" y="971701"/>
              <a:ext cx="1991400" cy="1991400"/>
            </a:xfrm>
            <a:prstGeom prst="ellipse">
              <a:avLst/>
            </a:prstGeom>
            <a:solidFill>
              <a:srgbClr val="0363E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2907850" y="12203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8"/>
          <p:cNvGrpSpPr/>
          <p:nvPr/>
        </p:nvGrpSpPr>
        <p:grpSpPr>
          <a:xfrm>
            <a:off x="5910300" y="1303813"/>
            <a:ext cx="2776500" cy="715500"/>
            <a:chOff x="5910300" y="1303813"/>
            <a:chExt cx="2776500" cy="715500"/>
          </a:xfrm>
        </p:grpSpPr>
        <p:grpSp>
          <p:nvGrpSpPr>
            <p:cNvPr id="707" name="Google Shape;707;p28"/>
            <p:cNvGrpSpPr/>
            <p:nvPr/>
          </p:nvGrpSpPr>
          <p:grpSpPr>
            <a:xfrm>
              <a:off x="6625800" y="1321225"/>
              <a:ext cx="2061000" cy="680664"/>
              <a:chOff x="6625800" y="1510550"/>
              <a:chExt cx="2061000" cy="680664"/>
            </a:xfrm>
          </p:grpSpPr>
          <p:sp>
            <p:nvSpPr>
              <p:cNvPr id="708" name="Google Shape;708;p28"/>
              <p:cNvSpPr txBox="1"/>
              <p:nvPr/>
            </p:nvSpPr>
            <p:spPr>
              <a:xfrm>
                <a:off x="6625800" y="15105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Investment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8"/>
              <p:cNvSpPr txBox="1"/>
              <p:nvPr/>
            </p:nvSpPr>
            <p:spPr>
              <a:xfrm>
                <a:off x="6625800" y="179251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8"/>
            <p:cNvSpPr/>
            <p:nvPr/>
          </p:nvSpPr>
          <p:spPr>
            <a:xfrm>
              <a:off x="5910300" y="1303813"/>
              <a:ext cx="715500" cy="715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8"/>
          <p:cNvGrpSpPr/>
          <p:nvPr/>
        </p:nvGrpSpPr>
        <p:grpSpPr>
          <a:xfrm>
            <a:off x="5910300" y="2677613"/>
            <a:ext cx="2776500" cy="715500"/>
            <a:chOff x="5910300" y="2668900"/>
            <a:chExt cx="2776500" cy="715500"/>
          </a:xfrm>
        </p:grpSpPr>
        <p:grpSp>
          <p:nvGrpSpPr>
            <p:cNvPr id="712" name="Google Shape;712;p28"/>
            <p:cNvGrpSpPr/>
            <p:nvPr/>
          </p:nvGrpSpPr>
          <p:grpSpPr>
            <a:xfrm>
              <a:off x="6625800" y="2686323"/>
              <a:ext cx="2061000" cy="680679"/>
              <a:chOff x="6625800" y="2780986"/>
              <a:chExt cx="2061000" cy="680679"/>
            </a:xfrm>
          </p:grpSpPr>
          <p:sp>
            <p:nvSpPr>
              <p:cNvPr id="713" name="Google Shape;713;p28"/>
              <p:cNvSpPr txBox="1"/>
              <p:nvPr/>
            </p:nvSpPr>
            <p:spPr>
              <a:xfrm>
                <a:off x="6625800" y="2780986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Interest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8"/>
              <p:cNvSpPr txBox="1"/>
              <p:nvPr/>
            </p:nvSpPr>
            <p:spPr>
              <a:xfrm>
                <a:off x="6625800" y="3058165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8"/>
            <p:cNvSpPr/>
            <p:nvPr/>
          </p:nvSpPr>
          <p:spPr>
            <a:xfrm>
              <a:off x="5910300" y="2668900"/>
              <a:ext cx="715500" cy="71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8"/>
          <p:cNvGrpSpPr/>
          <p:nvPr/>
        </p:nvGrpSpPr>
        <p:grpSpPr>
          <a:xfrm>
            <a:off x="5910300" y="4051413"/>
            <a:ext cx="2776500" cy="715500"/>
            <a:chOff x="5910300" y="4051413"/>
            <a:chExt cx="2776500" cy="715500"/>
          </a:xfrm>
        </p:grpSpPr>
        <p:grpSp>
          <p:nvGrpSpPr>
            <p:cNvPr id="717" name="Google Shape;717;p28"/>
            <p:cNvGrpSpPr/>
            <p:nvPr/>
          </p:nvGrpSpPr>
          <p:grpSpPr>
            <a:xfrm>
              <a:off x="6625800" y="4051413"/>
              <a:ext cx="2061000" cy="680677"/>
              <a:chOff x="6625800" y="4051413"/>
              <a:chExt cx="2061000" cy="680677"/>
            </a:xfrm>
          </p:grpSpPr>
          <p:sp>
            <p:nvSpPr>
              <p:cNvPr id="718" name="Google Shape;718;p28"/>
              <p:cNvSpPr txBox="1"/>
              <p:nvPr/>
            </p:nvSpPr>
            <p:spPr>
              <a:xfrm>
                <a:off x="6625800" y="4051413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Return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8"/>
              <p:cNvSpPr txBox="1"/>
              <p:nvPr/>
            </p:nvSpPr>
            <p:spPr>
              <a:xfrm>
                <a:off x="6625800" y="4333390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but is hot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8"/>
            <p:cNvSpPr/>
            <p:nvPr/>
          </p:nvSpPr>
          <p:spPr>
            <a:xfrm>
              <a:off x="5910300" y="4051413"/>
              <a:ext cx="715500" cy="715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8"/>
          <p:cNvGrpSpPr/>
          <p:nvPr/>
        </p:nvGrpSpPr>
        <p:grpSpPr>
          <a:xfrm>
            <a:off x="457050" y="1303813"/>
            <a:ext cx="2776500" cy="715500"/>
            <a:chOff x="457050" y="1303813"/>
            <a:chExt cx="2776500" cy="715500"/>
          </a:xfrm>
        </p:grpSpPr>
        <p:grpSp>
          <p:nvGrpSpPr>
            <p:cNvPr id="722" name="Google Shape;722;p28"/>
            <p:cNvGrpSpPr/>
            <p:nvPr/>
          </p:nvGrpSpPr>
          <p:grpSpPr>
            <a:xfrm>
              <a:off x="457050" y="1321225"/>
              <a:ext cx="2061000" cy="680664"/>
              <a:chOff x="6625800" y="1510550"/>
              <a:chExt cx="2061000" cy="680664"/>
            </a:xfrm>
          </p:grpSpPr>
          <p:sp>
            <p:nvSpPr>
              <p:cNvPr id="723" name="Google Shape;723;p28"/>
              <p:cNvSpPr txBox="1"/>
              <p:nvPr/>
            </p:nvSpPr>
            <p:spPr>
              <a:xfrm>
                <a:off x="6625800" y="15105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Success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8"/>
              <p:cNvSpPr txBox="1"/>
              <p:nvPr/>
            </p:nvSpPr>
            <p:spPr>
              <a:xfrm>
                <a:off x="6625800" y="179251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8"/>
            <p:cNvSpPr/>
            <p:nvPr/>
          </p:nvSpPr>
          <p:spPr>
            <a:xfrm>
              <a:off x="2518050" y="1303813"/>
              <a:ext cx="715500" cy="71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8"/>
          <p:cNvGrpSpPr/>
          <p:nvPr/>
        </p:nvGrpSpPr>
        <p:grpSpPr>
          <a:xfrm>
            <a:off x="457050" y="2677613"/>
            <a:ext cx="2776500" cy="715500"/>
            <a:chOff x="457050" y="2668900"/>
            <a:chExt cx="2776500" cy="715500"/>
          </a:xfrm>
        </p:grpSpPr>
        <p:grpSp>
          <p:nvGrpSpPr>
            <p:cNvPr id="727" name="Google Shape;727;p28"/>
            <p:cNvGrpSpPr/>
            <p:nvPr/>
          </p:nvGrpSpPr>
          <p:grpSpPr>
            <a:xfrm>
              <a:off x="457050" y="2686323"/>
              <a:ext cx="2061000" cy="680679"/>
              <a:chOff x="6625800" y="2780986"/>
              <a:chExt cx="2061000" cy="680679"/>
            </a:xfrm>
          </p:grpSpPr>
          <p:sp>
            <p:nvSpPr>
              <p:cNvPr id="728" name="Google Shape;728;p28"/>
              <p:cNvSpPr txBox="1"/>
              <p:nvPr/>
            </p:nvSpPr>
            <p:spPr>
              <a:xfrm>
                <a:off x="6625800" y="2780986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Sales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8"/>
              <p:cNvSpPr txBox="1"/>
              <p:nvPr/>
            </p:nvSpPr>
            <p:spPr>
              <a:xfrm>
                <a:off x="6625800" y="3058165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8"/>
            <p:cNvSpPr/>
            <p:nvPr/>
          </p:nvSpPr>
          <p:spPr>
            <a:xfrm>
              <a:off x="2518050" y="2668900"/>
              <a:ext cx="715500" cy="71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8"/>
          <p:cNvGrpSpPr/>
          <p:nvPr/>
        </p:nvGrpSpPr>
        <p:grpSpPr>
          <a:xfrm>
            <a:off x="457050" y="4051413"/>
            <a:ext cx="2776500" cy="715500"/>
            <a:chOff x="457050" y="4051413"/>
            <a:chExt cx="2776500" cy="715500"/>
          </a:xfrm>
        </p:grpSpPr>
        <p:grpSp>
          <p:nvGrpSpPr>
            <p:cNvPr id="732" name="Google Shape;732;p28"/>
            <p:cNvGrpSpPr/>
            <p:nvPr/>
          </p:nvGrpSpPr>
          <p:grpSpPr>
            <a:xfrm>
              <a:off x="457050" y="4051413"/>
              <a:ext cx="2061000" cy="680677"/>
              <a:chOff x="6625800" y="4051413"/>
              <a:chExt cx="2061000" cy="680677"/>
            </a:xfrm>
          </p:grpSpPr>
          <p:sp>
            <p:nvSpPr>
              <p:cNvPr id="733" name="Google Shape;733;p28"/>
              <p:cNvSpPr txBox="1"/>
              <p:nvPr/>
            </p:nvSpPr>
            <p:spPr>
              <a:xfrm>
                <a:off x="6625800" y="4051413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Per capita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8"/>
              <p:cNvSpPr txBox="1"/>
              <p:nvPr/>
            </p:nvSpPr>
            <p:spPr>
              <a:xfrm>
                <a:off x="6625800" y="4333390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8"/>
            <p:cNvSpPr/>
            <p:nvPr/>
          </p:nvSpPr>
          <p:spPr>
            <a:xfrm>
              <a:off x="2518050" y="4051413"/>
              <a:ext cx="715500" cy="71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6" name="Google Shape;736;p28"/>
          <p:cNvGrpSpPr/>
          <p:nvPr/>
        </p:nvGrpSpPr>
        <p:grpSpPr>
          <a:xfrm>
            <a:off x="4028599" y="2686305"/>
            <a:ext cx="1086765" cy="680679"/>
            <a:chOff x="6625800" y="2780986"/>
            <a:chExt cx="2061000" cy="680679"/>
          </a:xfrm>
        </p:grpSpPr>
        <p:sp>
          <p:nvSpPr>
            <p:cNvPr id="737" name="Google Shape;737;p28"/>
            <p:cNvSpPr txBox="1"/>
            <p:nvPr/>
          </p:nvSpPr>
          <p:spPr>
            <a:xfrm>
              <a:off x="6625800" y="2780986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ROI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8" name="Google Shape;738;p28"/>
            <p:cNvSpPr txBox="1"/>
            <p:nvPr/>
          </p:nvSpPr>
          <p:spPr>
            <a:xfrm>
              <a:off x="6625800" y="3058165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Return on investment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39" name="Google Shape;739;p28"/>
          <p:cNvCxnSpPr>
            <a:stCxn id="705" idx="6"/>
            <a:endCxn id="710" idx="2"/>
          </p:cNvCxnSpPr>
          <p:nvPr/>
        </p:nvCxnSpPr>
        <p:spPr>
          <a:xfrm flipH="1" rot="10800000">
            <a:off x="5371658" y="1661669"/>
            <a:ext cx="538500" cy="13650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8"/>
          <p:cNvCxnSpPr>
            <a:stCxn id="705" idx="6"/>
            <a:endCxn id="720" idx="2"/>
          </p:cNvCxnSpPr>
          <p:nvPr/>
        </p:nvCxnSpPr>
        <p:spPr>
          <a:xfrm>
            <a:off x="5371658" y="3026669"/>
            <a:ext cx="538500" cy="13824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28"/>
          <p:cNvCxnSpPr>
            <a:stCxn id="705" idx="6"/>
            <a:endCxn id="715" idx="2"/>
          </p:cNvCxnSpPr>
          <p:nvPr/>
        </p:nvCxnSpPr>
        <p:spPr>
          <a:xfrm>
            <a:off x="5371658" y="3026669"/>
            <a:ext cx="538500" cy="87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8"/>
          <p:cNvCxnSpPr>
            <a:stCxn id="705" idx="2"/>
            <a:endCxn id="725" idx="6"/>
          </p:cNvCxnSpPr>
          <p:nvPr/>
        </p:nvCxnSpPr>
        <p:spPr>
          <a:xfrm rot="10800000">
            <a:off x="3233680" y="1661669"/>
            <a:ext cx="538800" cy="13650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8"/>
          <p:cNvCxnSpPr>
            <a:stCxn id="705" idx="2"/>
            <a:endCxn id="735" idx="6"/>
          </p:cNvCxnSpPr>
          <p:nvPr/>
        </p:nvCxnSpPr>
        <p:spPr>
          <a:xfrm flipH="1">
            <a:off x="3233680" y="3026669"/>
            <a:ext cx="538800" cy="13824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8"/>
          <p:cNvCxnSpPr>
            <a:stCxn id="705" idx="2"/>
            <a:endCxn id="730" idx="6"/>
          </p:cNvCxnSpPr>
          <p:nvPr/>
        </p:nvCxnSpPr>
        <p:spPr>
          <a:xfrm flipH="1">
            <a:off x="3233680" y="3026669"/>
            <a:ext cx="538800" cy="87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9"/>
          <p:cNvSpPr/>
          <p:nvPr/>
        </p:nvSpPr>
        <p:spPr>
          <a:xfrm>
            <a:off x="1102863" y="1298900"/>
            <a:ext cx="7496100" cy="1298400"/>
          </a:xfrm>
          <a:prstGeom prst="roundRect">
            <a:avLst>
              <a:gd fmla="val 50000" name="adj"/>
            </a:avLst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sp>
        <p:nvSpPr>
          <p:cNvPr id="751" name="Google Shape;751;p29"/>
          <p:cNvSpPr/>
          <p:nvPr/>
        </p:nvSpPr>
        <p:spPr>
          <a:xfrm>
            <a:off x="1435700" y="1509250"/>
            <a:ext cx="1970700" cy="877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85725" rotWithShape="0" algn="bl" dir="5400000" dist="571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" name="Google Shape;752;p29"/>
          <p:cNvCxnSpPr/>
          <p:nvPr/>
        </p:nvCxnSpPr>
        <p:spPr>
          <a:xfrm>
            <a:off x="4080513" y="1954525"/>
            <a:ext cx="29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29"/>
          <p:cNvSpPr/>
          <p:nvPr/>
        </p:nvSpPr>
        <p:spPr>
          <a:xfrm>
            <a:off x="1102863" y="3013525"/>
            <a:ext cx="7496100" cy="1298400"/>
          </a:xfrm>
          <a:prstGeom prst="roundRect">
            <a:avLst>
              <a:gd fmla="val 50000" name="adj"/>
            </a:avLst>
          </a:prstGeom>
          <a:solidFill>
            <a:srgbClr val="1776E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9"/>
          <p:cNvSpPr/>
          <p:nvPr/>
        </p:nvSpPr>
        <p:spPr>
          <a:xfrm>
            <a:off x="1435700" y="3223875"/>
            <a:ext cx="1970700" cy="877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  <a:effectLst>
            <a:outerShdw blurRad="85725" rotWithShape="0" algn="bl" dir="5400000" dist="571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" name="Google Shape;755;p29"/>
          <p:cNvCxnSpPr/>
          <p:nvPr/>
        </p:nvCxnSpPr>
        <p:spPr>
          <a:xfrm>
            <a:off x="3528988" y="3669150"/>
            <a:ext cx="40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6" name="Google Shape;756;p29"/>
          <p:cNvGrpSpPr/>
          <p:nvPr/>
        </p:nvGrpSpPr>
        <p:grpSpPr>
          <a:xfrm>
            <a:off x="545025" y="1590250"/>
            <a:ext cx="7348488" cy="715500"/>
            <a:chOff x="545025" y="1590250"/>
            <a:chExt cx="7348488" cy="715500"/>
          </a:xfrm>
        </p:grpSpPr>
        <p:sp>
          <p:nvSpPr>
            <p:cNvPr id="757" name="Google Shape;757;p29"/>
            <p:cNvSpPr txBox="1"/>
            <p:nvPr/>
          </p:nvSpPr>
          <p:spPr>
            <a:xfrm>
              <a:off x="1609525" y="1681600"/>
              <a:ext cx="16230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ROI calculation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8" name="Google Shape;758;p29"/>
            <p:cNvSpPr txBox="1"/>
            <p:nvPr/>
          </p:nvSpPr>
          <p:spPr>
            <a:xfrm>
              <a:off x="3896613" y="1591375"/>
              <a:ext cx="32763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(Total revenue - Marketing investment)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29"/>
            <p:cNvSpPr txBox="1"/>
            <p:nvPr/>
          </p:nvSpPr>
          <p:spPr>
            <a:xfrm>
              <a:off x="3896613" y="1980525"/>
              <a:ext cx="32763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Marketing investment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29"/>
            <p:cNvSpPr txBox="1"/>
            <p:nvPr/>
          </p:nvSpPr>
          <p:spPr>
            <a:xfrm>
              <a:off x="7178013" y="1801975"/>
              <a:ext cx="715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x 100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545025" y="1590250"/>
              <a:ext cx="715500" cy="71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62" name="Google Shape;762;p29"/>
          <p:cNvGrpSpPr/>
          <p:nvPr/>
        </p:nvGrpSpPr>
        <p:grpSpPr>
          <a:xfrm>
            <a:off x="545025" y="3304875"/>
            <a:ext cx="7891063" cy="715500"/>
            <a:chOff x="545025" y="3304875"/>
            <a:chExt cx="7891063" cy="715500"/>
          </a:xfrm>
        </p:grpSpPr>
        <p:sp>
          <p:nvSpPr>
            <p:cNvPr id="763" name="Google Shape;763;p29"/>
            <p:cNvSpPr txBox="1"/>
            <p:nvPr/>
          </p:nvSpPr>
          <p:spPr>
            <a:xfrm>
              <a:off x="1609525" y="3396225"/>
              <a:ext cx="16230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Accurate 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ROI calculation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4" name="Google Shape;764;p29"/>
            <p:cNvSpPr txBox="1"/>
            <p:nvPr/>
          </p:nvSpPr>
          <p:spPr>
            <a:xfrm>
              <a:off x="3301563" y="3306000"/>
              <a:ext cx="44664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(Total revenue -Total COGS -  Marketing investment)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5" name="Google Shape;765;p29"/>
            <p:cNvSpPr txBox="1"/>
            <p:nvPr/>
          </p:nvSpPr>
          <p:spPr>
            <a:xfrm>
              <a:off x="3896613" y="3695150"/>
              <a:ext cx="32763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Marketing investment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6" name="Google Shape;766;p29"/>
            <p:cNvSpPr txBox="1"/>
            <p:nvPr/>
          </p:nvSpPr>
          <p:spPr>
            <a:xfrm>
              <a:off x="7720588" y="3510075"/>
              <a:ext cx="715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x 100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545025" y="3304875"/>
              <a:ext cx="715500" cy="715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30"/>
          <p:cNvGrpSpPr/>
          <p:nvPr/>
        </p:nvGrpSpPr>
        <p:grpSpPr>
          <a:xfrm>
            <a:off x="681727" y="1069168"/>
            <a:ext cx="4114819" cy="3662926"/>
            <a:chOff x="681727" y="1069168"/>
            <a:chExt cx="4114819" cy="3662926"/>
          </a:xfrm>
        </p:grpSpPr>
        <p:sp>
          <p:nvSpPr>
            <p:cNvPr id="773" name="Google Shape;773;p30"/>
            <p:cNvSpPr/>
            <p:nvPr/>
          </p:nvSpPr>
          <p:spPr>
            <a:xfrm>
              <a:off x="920100" y="1069175"/>
              <a:ext cx="3680100" cy="3364500"/>
            </a:xfrm>
            <a:prstGeom prst="triangle">
              <a:avLst>
                <a:gd fmla="val 50000" name="adj"/>
              </a:avLst>
            </a:prstGeom>
            <a:solidFill>
              <a:srgbClr val="0363E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681727" y="3043094"/>
              <a:ext cx="1689000" cy="168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3107545" y="3043094"/>
              <a:ext cx="1689000" cy="168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1894636" y="1069168"/>
              <a:ext cx="1689000" cy="168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7" name="Google Shape;777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778" name="Google Shape;778;p30"/>
          <p:cNvGrpSpPr/>
          <p:nvPr/>
        </p:nvGrpSpPr>
        <p:grpSpPr>
          <a:xfrm>
            <a:off x="2570554" y="1730045"/>
            <a:ext cx="337138" cy="367262"/>
            <a:chOff x="4803329" y="2287298"/>
            <a:chExt cx="337138" cy="367262"/>
          </a:xfrm>
        </p:grpSpPr>
        <p:sp>
          <p:nvSpPr>
            <p:cNvPr id="779" name="Google Shape;779;p30"/>
            <p:cNvSpPr/>
            <p:nvPr/>
          </p:nvSpPr>
          <p:spPr>
            <a:xfrm>
              <a:off x="4803329" y="2560906"/>
              <a:ext cx="336317" cy="35868"/>
            </a:xfrm>
            <a:custGeom>
              <a:rect b="b" l="l" r="r" t="t"/>
              <a:pathLst>
                <a:path extrusionOk="0" h="1049" w="9836">
                  <a:moveTo>
                    <a:pt x="0" y="0"/>
                  </a:moveTo>
                  <a:lnTo>
                    <a:pt x="0" y="1048"/>
                  </a:lnTo>
                  <a:lnTo>
                    <a:pt x="9836" y="1048"/>
                  </a:lnTo>
                  <a:lnTo>
                    <a:pt x="9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4803329" y="2503087"/>
              <a:ext cx="336317" cy="35868"/>
            </a:xfrm>
            <a:custGeom>
              <a:rect b="b" l="l" r="r" t="t"/>
              <a:pathLst>
                <a:path extrusionOk="0" h="1049" w="9836">
                  <a:moveTo>
                    <a:pt x="0" y="0"/>
                  </a:moveTo>
                  <a:lnTo>
                    <a:pt x="0" y="1048"/>
                  </a:lnTo>
                  <a:lnTo>
                    <a:pt x="9836" y="1048"/>
                  </a:lnTo>
                  <a:lnTo>
                    <a:pt x="9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4803329" y="2617905"/>
              <a:ext cx="335497" cy="36654"/>
            </a:xfrm>
            <a:custGeom>
              <a:rect b="b" l="l" r="r" t="t"/>
              <a:pathLst>
                <a:path extrusionOk="0" h="1072" w="9812">
                  <a:moveTo>
                    <a:pt x="0" y="0"/>
                  </a:moveTo>
                  <a:lnTo>
                    <a:pt x="0" y="762"/>
                  </a:lnTo>
                  <a:cubicBezTo>
                    <a:pt x="0" y="929"/>
                    <a:pt x="119" y="1072"/>
                    <a:pt x="310" y="1072"/>
                  </a:cubicBezTo>
                  <a:lnTo>
                    <a:pt x="9502" y="1072"/>
                  </a:lnTo>
                  <a:cubicBezTo>
                    <a:pt x="9669" y="1072"/>
                    <a:pt x="9812" y="929"/>
                    <a:pt x="9812" y="762"/>
                  </a:cubicBezTo>
                  <a:lnTo>
                    <a:pt x="98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5094034" y="2287298"/>
              <a:ext cx="46433" cy="46468"/>
            </a:xfrm>
            <a:custGeom>
              <a:rect b="b" l="l" r="r" t="t"/>
              <a:pathLst>
                <a:path extrusionOk="0" h="1359" w="1358">
                  <a:moveTo>
                    <a:pt x="0" y="1"/>
                  </a:moveTo>
                  <a:cubicBezTo>
                    <a:pt x="0" y="755"/>
                    <a:pt x="583" y="1346"/>
                    <a:pt x="1334" y="1358"/>
                  </a:cubicBezTo>
                  <a:lnTo>
                    <a:pt x="1334" y="1358"/>
                  </a:lnTo>
                  <a:lnTo>
                    <a:pt x="1334" y="310"/>
                  </a:lnTo>
                  <a:cubicBezTo>
                    <a:pt x="1334" y="144"/>
                    <a:pt x="1215" y="1"/>
                    <a:pt x="1048" y="1"/>
                  </a:cubicBezTo>
                  <a:close/>
                  <a:moveTo>
                    <a:pt x="1334" y="1358"/>
                  </a:moveTo>
                  <a:lnTo>
                    <a:pt x="1334" y="1358"/>
                  </a:lnTo>
                  <a:lnTo>
                    <a:pt x="1358" y="1358"/>
                  </a:lnTo>
                  <a:cubicBezTo>
                    <a:pt x="1350" y="1358"/>
                    <a:pt x="1342" y="1358"/>
                    <a:pt x="1334" y="13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4803329" y="2435488"/>
              <a:ext cx="46433" cy="46468"/>
            </a:xfrm>
            <a:custGeom>
              <a:rect b="b" l="l" r="r" t="t"/>
              <a:pathLst>
                <a:path extrusionOk="0" h="1359" w="1358">
                  <a:moveTo>
                    <a:pt x="0" y="1"/>
                  </a:moveTo>
                  <a:lnTo>
                    <a:pt x="0" y="1358"/>
                  </a:lnTo>
                  <a:lnTo>
                    <a:pt x="1358" y="1358"/>
                  </a:lnTo>
                  <a:cubicBezTo>
                    <a:pt x="1358" y="596"/>
                    <a:pt x="76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4803329" y="2287298"/>
              <a:ext cx="47254" cy="46468"/>
            </a:xfrm>
            <a:custGeom>
              <a:rect b="b" l="l" r="r" t="t"/>
              <a:pathLst>
                <a:path extrusionOk="0" h="1359" w="1382">
                  <a:moveTo>
                    <a:pt x="310" y="1"/>
                  </a:moveTo>
                  <a:cubicBezTo>
                    <a:pt x="143" y="1"/>
                    <a:pt x="0" y="144"/>
                    <a:pt x="24" y="310"/>
                  </a:cubicBezTo>
                  <a:lnTo>
                    <a:pt x="24" y="1358"/>
                  </a:lnTo>
                  <a:cubicBezTo>
                    <a:pt x="762" y="1358"/>
                    <a:pt x="1382" y="763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5094034" y="2435488"/>
              <a:ext cx="46433" cy="46468"/>
            </a:xfrm>
            <a:custGeom>
              <a:rect b="b" l="l" r="r" t="t"/>
              <a:pathLst>
                <a:path extrusionOk="0" h="1359" w="1358">
                  <a:moveTo>
                    <a:pt x="1358" y="1"/>
                  </a:moveTo>
                  <a:cubicBezTo>
                    <a:pt x="596" y="1"/>
                    <a:pt x="0" y="596"/>
                    <a:pt x="0" y="1358"/>
                  </a:cubicBezTo>
                  <a:lnTo>
                    <a:pt x="1358" y="13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4803329" y="2287298"/>
              <a:ext cx="168603" cy="194658"/>
            </a:xfrm>
            <a:custGeom>
              <a:rect b="b" l="l" r="r" t="t"/>
              <a:pathLst>
                <a:path extrusionOk="0" h="5693" w="4931">
                  <a:moveTo>
                    <a:pt x="1951" y="2533"/>
                  </a:moveTo>
                  <a:cubicBezTo>
                    <a:pt x="2118" y="2533"/>
                    <a:pt x="2287" y="2662"/>
                    <a:pt x="2287" y="2858"/>
                  </a:cubicBezTo>
                  <a:cubicBezTo>
                    <a:pt x="2287" y="3025"/>
                    <a:pt x="2144" y="3144"/>
                    <a:pt x="1977" y="3168"/>
                  </a:cubicBezTo>
                  <a:cubicBezTo>
                    <a:pt x="1691" y="3168"/>
                    <a:pt x="1548" y="2835"/>
                    <a:pt x="1739" y="2620"/>
                  </a:cubicBezTo>
                  <a:cubicBezTo>
                    <a:pt x="1799" y="2560"/>
                    <a:pt x="1875" y="2533"/>
                    <a:pt x="1951" y="2533"/>
                  </a:cubicBezTo>
                  <a:close/>
                  <a:moveTo>
                    <a:pt x="2001" y="1"/>
                  </a:moveTo>
                  <a:cubicBezTo>
                    <a:pt x="1977" y="1096"/>
                    <a:pt x="1096" y="1977"/>
                    <a:pt x="0" y="1977"/>
                  </a:cubicBezTo>
                  <a:lnTo>
                    <a:pt x="0" y="3692"/>
                  </a:lnTo>
                  <a:cubicBezTo>
                    <a:pt x="1096" y="3692"/>
                    <a:pt x="1977" y="4573"/>
                    <a:pt x="2001" y="5692"/>
                  </a:cubicBezTo>
                  <a:lnTo>
                    <a:pt x="4930" y="5692"/>
                  </a:lnTo>
                  <a:cubicBezTo>
                    <a:pt x="4311" y="5645"/>
                    <a:pt x="3763" y="5311"/>
                    <a:pt x="3477" y="4787"/>
                  </a:cubicBezTo>
                  <a:lnTo>
                    <a:pt x="3477" y="4811"/>
                  </a:lnTo>
                  <a:cubicBezTo>
                    <a:pt x="2739" y="3597"/>
                    <a:pt x="2739" y="2096"/>
                    <a:pt x="3477" y="882"/>
                  </a:cubicBezTo>
                  <a:cubicBezTo>
                    <a:pt x="3763" y="358"/>
                    <a:pt x="4311" y="24"/>
                    <a:pt x="4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4971898" y="2287298"/>
              <a:ext cx="167748" cy="195479"/>
            </a:xfrm>
            <a:custGeom>
              <a:rect b="b" l="l" r="r" t="t"/>
              <a:pathLst>
                <a:path extrusionOk="0" h="5717" w="4906">
                  <a:moveTo>
                    <a:pt x="2904" y="2533"/>
                  </a:moveTo>
                  <a:cubicBezTo>
                    <a:pt x="3071" y="2533"/>
                    <a:pt x="3239" y="2662"/>
                    <a:pt x="3239" y="2858"/>
                  </a:cubicBezTo>
                  <a:cubicBezTo>
                    <a:pt x="3239" y="3025"/>
                    <a:pt x="3096" y="3168"/>
                    <a:pt x="2929" y="3168"/>
                  </a:cubicBezTo>
                  <a:cubicBezTo>
                    <a:pt x="2643" y="3168"/>
                    <a:pt x="2501" y="2811"/>
                    <a:pt x="2691" y="2620"/>
                  </a:cubicBezTo>
                  <a:cubicBezTo>
                    <a:pt x="2751" y="2560"/>
                    <a:pt x="2827" y="2533"/>
                    <a:pt x="2904" y="2533"/>
                  </a:cubicBezTo>
                  <a:close/>
                  <a:moveTo>
                    <a:pt x="0" y="1"/>
                  </a:moveTo>
                  <a:cubicBezTo>
                    <a:pt x="595" y="24"/>
                    <a:pt x="1143" y="358"/>
                    <a:pt x="1429" y="906"/>
                  </a:cubicBezTo>
                  <a:cubicBezTo>
                    <a:pt x="2167" y="2096"/>
                    <a:pt x="2167" y="3620"/>
                    <a:pt x="1429" y="4835"/>
                  </a:cubicBezTo>
                  <a:cubicBezTo>
                    <a:pt x="1143" y="5359"/>
                    <a:pt x="595" y="5692"/>
                    <a:pt x="0" y="5716"/>
                  </a:cubicBezTo>
                  <a:lnTo>
                    <a:pt x="2929" y="5716"/>
                  </a:lnTo>
                  <a:cubicBezTo>
                    <a:pt x="2929" y="4621"/>
                    <a:pt x="3810" y="3739"/>
                    <a:pt x="4906" y="3739"/>
                  </a:cubicBezTo>
                  <a:lnTo>
                    <a:pt x="4906" y="2025"/>
                  </a:lnTo>
                  <a:cubicBezTo>
                    <a:pt x="3810" y="2001"/>
                    <a:pt x="2929" y="1120"/>
                    <a:pt x="2929" y="24"/>
                  </a:cubicBezTo>
                  <a:lnTo>
                    <a:pt x="29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4958050" y="2351614"/>
              <a:ext cx="5710" cy="17951"/>
            </a:xfrm>
            <a:custGeom>
              <a:rect b="b" l="l" r="r" t="t"/>
              <a:pathLst>
                <a:path extrusionOk="0" h="525" w="167">
                  <a:moveTo>
                    <a:pt x="167" y="1"/>
                  </a:moveTo>
                  <a:cubicBezTo>
                    <a:pt x="95" y="49"/>
                    <a:pt x="24" y="120"/>
                    <a:pt x="24" y="215"/>
                  </a:cubicBezTo>
                  <a:cubicBezTo>
                    <a:pt x="0" y="311"/>
                    <a:pt x="24" y="406"/>
                    <a:pt x="95" y="453"/>
                  </a:cubicBezTo>
                  <a:cubicBezTo>
                    <a:pt x="119" y="477"/>
                    <a:pt x="143" y="501"/>
                    <a:pt x="167" y="525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4978395" y="2390730"/>
              <a:ext cx="9813" cy="26875"/>
            </a:xfrm>
            <a:custGeom>
              <a:rect b="b" l="l" r="r" t="t"/>
              <a:pathLst>
                <a:path extrusionOk="0" h="786" w="287">
                  <a:moveTo>
                    <a:pt x="1" y="0"/>
                  </a:moveTo>
                  <a:lnTo>
                    <a:pt x="1" y="786"/>
                  </a:lnTo>
                  <a:cubicBezTo>
                    <a:pt x="120" y="714"/>
                    <a:pt x="215" y="572"/>
                    <a:pt x="239" y="429"/>
                  </a:cubicBezTo>
                  <a:cubicBezTo>
                    <a:pt x="286" y="238"/>
                    <a:pt x="167" y="7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4924644" y="2308463"/>
              <a:ext cx="93687" cy="152328"/>
            </a:xfrm>
            <a:custGeom>
              <a:rect b="b" l="l" r="r" t="t"/>
              <a:pathLst>
                <a:path extrusionOk="0" h="4455" w="2740">
                  <a:moveTo>
                    <a:pt x="1322" y="450"/>
                  </a:moveTo>
                  <a:cubicBezTo>
                    <a:pt x="1334" y="450"/>
                    <a:pt x="1346" y="451"/>
                    <a:pt x="1358" y="453"/>
                  </a:cubicBezTo>
                  <a:cubicBezTo>
                    <a:pt x="1477" y="453"/>
                    <a:pt x="1573" y="525"/>
                    <a:pt x="1573" y="644"/>
                  </a:cubicBezTo>
                  <a:lnTo>
                    <a:pt x="1573" y="787"/>
                  </a:lnTo>
                  <a:cubicBezTo>
                    <a:pt x="1739" y="810"/>
                    <a:pt x="1906" y="882"/>
                    <a:pt x="2025" y="1001"/>
                  </a:cubicBezTo>
                  <a:cubicBezTo>
                    <a:pt x="2096" y="1096"/>
                    <a:pt x="2096" y="1215"/>
                    <a:pt x="2001" y="1311"/>
                  </a:cubicBezTo>
                  <a:cubicBezTo>
                    <a:pt x="1957" y="1344"/>
                    <a:pt x="1908" y="1362"/>
                    <a:pt x="1858" y="1362"/>
                  </a:cubicBezTo>
                  <a:cubicBezTo>
                    <a:pt x="1801" y="1362"/>
                    <a:pt x="1743" y="1338"/>
                    <a:pt x="1692" y="1287"/>
                  </a:cubicBezTo>
                  <a:cubicBezTo>
                    <a:pt x="1668" y="1239"/>
                    <a:pt x="1620" y="1215"/>
                    <a:pt x="1573" y="1215"/>
                  </a:cubicBezTo>
                  <a:lnTo>
                    <a:pt x="1573" y="1977"/>
                  </a:lnTo>
                  <a:lnTo>
                    <a:pt x="1692" y="2001"/>
                  </a:lnTo>
                  <a:cubicBezTo>
                    <a:pt x="2073" y="2120"/>
                    <a:pt x="2311" y="2501"/>
                    <a:pt x="2239" y="2906"/>
                  </a:cubicBezTo>
                  <a:cubicBezTo>
                    <a:pt x="2168" y="3263"/>
                    <a:pt x="1906" y="3525"/>
                    <a:pt x="1573" y="3621"/>
                  </a:cubicBezTo>
                  <a:lnTo>
                    <a:pt x="1573" y="3811"/>
                  </a:lnTo>
                  <a:cubicBezTo>
                    <a:pt x="1573" y="3906"/>
                    <a:pt x="1477" y="4002"/>
                    <a:pt x="1358" y="4002"/>
                  </a:cubicBezTo>
                  <a:cubicBezTo>
                    <a:pt x="1239" y="4002"/>
                    <a:pt x="1144" y="3906"/>
                    <a:pt x="1144" y="3811"/>
                  </a:cubicBezTo>
                  <a:lnTo>
                    <a:pt x="1144" y="3644"/>
                  </a:lnTo>
                  <a:cubicBezTo>
                    <a:pt x="953" y="3621"/>
                    <a:pt x="763" y="3549"/>
                    <a:pt x="596" y="3454"/>
                  </a:cubicBezTo>
                  <a:cubicBezTo>
                    <a:pt x="501" y="3382"/>
                    <a:pt x="477" y="3240"/>
                    <a:pt x="525" y="3144"/>
                  </a:cubicBezTo>
                  <a:cubicBezTo>
                    <a:pt x="569" y="3085"/>
                    <a:pt x="640" y="3045"/>
                    <a:pt x="711" y="3045"/>
                  </a:cubicBezTo>
                  <a:cubicBezTo>
                    <a:pt x="755" y="3045"/>
                    <a:pt x="798" y="3060"/>
                    <a:pt x="834" y="3097"/>
                  </a:cubicBezTo>
                  <a:cubicBezTo>
                    <a:pt x="930" y="3144"/>
                    <a:pt x="1025" y="3192"/>
                    <a:pt x="1144" y="3216"/>
                  </a:cubicBezTo>
                  <a:lnTo>
                    <a:pt x="1144" y="2239"/>
                  </a:lnTo>
                  <a:cubicBezTo>
                    <a:pt x="1025" y="2192"/>
                    <a:pt x="906" y="2120"/>
                    <a:pt x="810" y="2049"/>
                  </a:cubicBezTo>
                  <a:cubicBezTo>
                    <a:pt x="620" y="1882"/>
                    <a:pt x="549" y="1644"/>
                    <a:pt x="596" y="1406"/>
                  </a:cubicBezTo>
                  <a:cubicBezTo>
                    <a:pt x="644" y="1120"/>
                    <a:pt x="834" y="882"/>
                    <a:pt x="1096" y="810"/>
                  </a:cubicBezTo>
                  <a:lnTo>
                    <a:pt x="1144" y="810"/>
                  </a:lnTo>
                  <a:lnTo>
                    <a:pt x="1144" y="644"/>
                  </a:lnTo>
                  <a:cubicBezTo>
                    <a:pt x="1144" y="537"/>
                    <a:pt x="1220" y="450"/>
                    <a:pt x="1322" y="450"/>
                  </a:cubicBezTo>
                  <a:close/>
                  <a:moveTo>
                    <a:pt x="1382" y="1"/>
                  </a:moveTo>
                  <a:cubicBezTo>
                    <a:pt x="644" y="1"/>
                    <a:pt x="1" y="1025"/>
                    <a:pt x="1" y="2239"/>
                  </a:cubicBezTo>
                  <a:cubicBezTo>
                    <a:pt x="1" y="3430"/>
                    <a:pt x="644" y="4454"/>
                    <a:pt x="1382" y="4454"/>
                  </a:cubicBezTo>
                  <a:cubicBezTo>
                    <a:pt x="2120" y="4454"/>
                    <a:pt x="2739" y="3430"/>
                    <a:pt x="2739" y="2216"/>
                  </a:cubicBezTo>
                  <a:cubicBezTo>
                    <a:pt x="2739" y="1025"/>
                    <a:pt x="2120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30"/>
          <p:cNvGrpSpPr/>
          <p:nvPr/>
        </p:nvGrpSpPr>
        <p:grpSpPr>
          <a:xfrm>
            <a:off x="1327535" y="3703962"/>
            <a:ext cx="397385" cy="367296"/>
            <a:chOff x="3180485" y="3457399"/>
            <a:chExt cx="397385" cy="367296"/>
          </a:xfrm>
        </p:grpSpPr>
        <p:sp>
          <p:nvSpPr>
            <p:cNvPr id="792" name="Google Shape;792;p30"/>
            <p:cNvSpPr/>
            <p:nvPr/>
          </p:nvSpPr>
          <p:spPr>
            <a:xfrm>
              <a:off x="3426397" y="3457399"/>
              <a:ext cx="151473" cy="367296"/>
            </a:xfrm>
            <a:custGeom>
              <a:rect b="b" l="l" r="r" t="t"/>
              <a:pathLst>
                <a:path extrusionOk="0" h="10742" w="443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3406018" y="3602341"/>
              <a:ext cx="39116" cy="222354"/>
            </a:xfrm>
            <a:custGeom>
              <a:rect b="b" l="l" r="r" t="t"/>
              <a:pathLst>
                <a:path extrusionOk="0" h="6503" w="1144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3346592" y="3645492"/>
              <a:ext cx="38296" cy="179203"/>
            </a:xfrm>
            <a:custGeom>
              <a:rect b="b" l="l" r="r" t="t"/>
              <a:pathLst>
                <a:path extrusionOk="0" h="5241" w="112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3286345" y="3688575"/>
              <a:ext cx="38296" cy="136120"/>
            </a:xfrm>
            <a:custGeom>
              <a:rect b="b" l="l" r="r" t="t"/>
              <a:pathLst>
                <a:path extrusionOk="0" h="3981" w="112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3226063" y="3731008"/>
              <a:ext cx="39116" cy="93687"/>
            </a:xfrm>
            <a:custGeom>
              <a:rect b="b" l="l" r="r" t="t"/>
              <a:pathLst>
                <a:path extrusionOk="0" h="2740" w="1144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3306689" y="3554301"/>
              <a:ext cx="8172" cy="22841"/>
            </a:xfrm>
            <a:custGeom>
              <a:rect b="b" l="l" r="r" t="t"/>
              <a:pathLst>
                <a:path extrusionOk="0" h="668" w="239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3287952" y="3516860"/>
              <a:ext cx="4924" cy="15489"/>
            </a:xfrm>
            <a:custGeom>
              <a:rect b="b" l="l" r="r" t="t"/>
              <a:pathLst>
                <a:path extrusionOk="0" h="453" w="144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3180485" y="3458220"/>
              <a:ext cx="209292" cy="178587"/>
            </a:xfrm>
            <a:custGeom>
              <a:rect b="b" l="l" r="r" t="t"/>
              <a:pathLst>
                <a:path extrusionOk="0" h="5223" w="6121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30"/>
          <p:cNvGrpSpPr/>
          <p:nvPr/>
        </p:nvGrpSpPr>
        <p:grpSpPr>
          <a:xfrm>
            <a:off x="3735036" y="3704289"/>
            <a:ext cx="434040" cy="366612"/>
            <a:chOff x="6317886" y="4628527"/>
            <a:chExt cx="434040" cy="366612"/>
          </a:xfrm>
        </p:grpSpPr>
        <p:sp>
          <p:nvSpPr>
            <p:cNvPr id="801" name="Google Shape;801;p30"/>
            <p:cNvSpPr/>
            <p:nvPr/>
          </p:nvSpPr>
          <p:spPr>
            <a:xfrm>
              <a:off x="6519827" y="4796070"/>
              <a:ext cx="102612" cy="144156"/>
            </a:xfrm>
            <a:custGeom>
              <a:rect b="b" l="l" r="r" t="t"/>
              <a:pathLst>
                <a:path extrusionOk="0" h="4216" w="3001">
                  <a:moveTo>
                    <a:pt x="1763" y="1"/>
                  </a:moveTo>
                  <a:lnTo>
                    <a:pt x="0" y="1763"/>
                  </a:lnTo>
                  <a:lnTo>
                    <a:pt x="0" y="4216"/>
                  </a:lnTo>
                  <a:cubicBezTo>
                    <a:pt x="2025" y="3978"/>
                    <a:pt x="3001" y="1620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6317886" y="4708127"/>
              <a:ext cx="334710" cy="287012"/>
            </a:xfrm>
            <a:custGeom>
              <a:rect b="b" l="l" r="r" t="t"/>
              <a:pathLst>
                <a:path extrusionOk="0" h="8394" w="9789">
                  <a:moveTo>
                    <a:pt x="5609" y="977"/>
                  </a:moveTo>
                  <a:cubicBezTo>
                    <a:pt x="5758" y="977"/>
                    <a:pt x="5906" y="1072"/>
                    <a:pt x="5930" y="1263"/>
                  </a:cubicBezTo>
                  <a:lnTo>
                    <a:pt x="5930" y="1906"/>
                  </a:lnTo>
                  <a:cubicBezTo>
                    <a:pt x="5954" y="2132"/>
                    <a:pt x="5781" y="2245"/>
                    <a:pt x="5609" y="2245"/>
                  </a:cubicBezTo>
                  <a:cubicBezTo>
                    <a:pt x="5436" y="2245"/>
                    <a:pt x="5263" y="2132"/>
                    <a:pt x="5287" y="1906"/>
                  </a:cubicBezTo>
                  <a:lnTo>
                    <a:pt x="5287" y="1263"/>
                  </a:lnTo>
                  <a:cubicBezTo>
                    <a:pt x="5311" y="1072"/>
                    <a:pt x="5460" y="977"/>
                    <a:pt x="5609" y="977"/>
                  </a:cubicBezTo>
                  <a:close/>
                  <a:moveTo>
                    <a:pt x="4156" y="1343"/>
                  </a:moveTo>
                  <a:cubicBezTo>
                    <a:pt x="4251" y="1343"/>
                    <a:pt x="4346" y="1389"/>
                    <a:pt x="4406" y="1501"/>
                  </a:cubicBezTo>
                  <a:lnTo>
                    <a:pt x="4739" y="2049"/>
                  </a:lnTo>
                  <a:cubicBezTo>
                    <a:pt x="4811" y="2192"/>
                    <a:pt x="4763" y="2382"/>
                    <a:pt x="4620" y="2477"/>
                  </a:cubicBezTo>
                  <a:lnTo>
                    <a:pt x="4597" y="2477"/>
                  </a:lnTo>
                  <a:cubicBezTo>
                    <a:pt x="4552" y="2507"/>
                    <a:pt x="4502" y="2521"/>
                    <a:pt x="4452" y="2521"/>
                  </a:cubicBezTo>
                  <a:cubicBezTo>
                    <a:pt x="4343" y="2521"/>
                    <a:pt x="4233" y="2456"/>
                    <a:pt x="4168" y="2358"/>
                  </a:cubicBezTo>
                  <a:lnTo>
                    <a:pt x="3882" y="1811"/>
                  </a:lnTo>
                  <a:cubicBezTo>
                    <a:pt x="3735" y="1565"/>
                    <a:pt x="3947" y="1343"/>
                    <a:pt x="4156" y="1343"/>
                  </a:cubicBezTo>
                  <a:close/>
                  <a:moveTo>
                    <a:pt x="3081" y="2421"/>
                  </a:moveTo>
                  <a:cubicBezTo>
                    <a:pt x="3134" y="2421"/>
                    <a:pt x="3188" y="2431"/>
                    <a:pt x="3239" y="2454"/>
                  </a:cubicBezTo>
                  <a:lnTo>
                    <a:pt x="3763" y="2787"/>
                  </a:lnTo>
                  <a:cubicBezTo>
                    <a:pt x="4048" y="2889"/>
                    <a:pt x="3846" y="3356"/>
                    <a:pt x="3603" y="3356"/>
                  </a:cubicBezTo>
                  <a:cubicBezTo>
                    <a:pt x="3561" y="3356"/>
                    <a:pt x="3519" y="3342"/>
                    <a:pt x="3477" y="3311"/>
                  </a:cubicBezTo>
                  <a:lnTo>
                    <a:pt x="2906" y="3001"/>
                  </a:lnTo>
                  <a:cubicBezTo>
                    <a:pt x="2739" y="2906"/>
                    <a:pt x="2691" y="2716"/>
                    <a:pt x="2787" y="2573"/>
                  </a:cubicBezTo>
                  <a:cubicBezTo>
                    <a:pt x="2852" y="2474"/>
                    <a:pt x="2964" y="2421"/>
                    <a:pt x="3081" y="2421"/>
                  </a:cubicBezTo>
                  <a:close/>
                  <a:moveTo>
                    <a:pt x="3311" y="3882"/>
                  </a:moveTo>
                  <a:cubicBezTo>
                    <a:pt x="3692" y="3930"/>
                    <a:pt x="3692" y="4478"/>
                    <a:pt x="3311" y="4502"/>
                  </a:cubicBezTo>
                  <a:lnTo>
                    <a:pt x="2668" y="4502"/>
                  </a:lnTo>
                  <a:cubicBezTo>
                    <a:pt x="2501" y="4502"/>
                    <a:pt x="2358" y="4383"/>
                    <a:pt x="2358" y="4192"/>
                  </a:cubicBezTo>
                  <a:cubicBezTo>
                    <a:pt x="2358" y="4025"/>
                    <a:pt x="2501" y="3882"/>
                    <a:pt x="2668" y="3882"/>
                  </a:cubicBezTo>
                  <a:close/>
                  <a:moveTo>
                    <a:pt x="3626" y="5025"/>
                  </a:moveTo>
                  <a:cubicBezTo>
                    <a:pt x="3913" y="5025"/>
                    <a:pt x="4092" y="5488"/>
                    <a:pt x="3739" y="5645"/>
                  </a:cubicBezTo>
                  <a:lnTo>
                    <a:pt x="3215" y="5930"/>
                  </a:lnTo>
                  <a:cubicBezTo>
                    <a:pt x="3166" y="5963"/>
                    <a:pt x="3112" y="5979"/>
                    <a:pt x="3057" y="5979"/>
                  </a:cubicBezTo>
                  <a:cubicBezTo>
                    <a:pt x="2953" y="5979"/>
                    <a:pt x="2849" y="5921"/>
                    <a:pt x="2787" y="5811"/>
                  </a:cubicBezTo>
                  <a:cubicBezTo>
                    <a:pt x="2715" y="5669"/>
                    <a:pt x="2763" y="5502"/>
                    <a:pt x="2906" y="5407"/>
                  </a:cubicBezTo>
                  <a:lnTo>
                    <a:pt x="3430" y="5097"/>
                  </a:lnTo>
                  <a:cubicBezTo>
                    <a:pt x="3497" y="5046"/>
                    <a:pt x="3564" y="5025"/>
                    <a:pt x="3626" y="5025"/>
                  </a:cubicBezTo>
                  <a:close/>
                  <a:moveTo>
                    <a:pt x="4419" y="5876"/>
                  </a:moveTo>
                  <a:cubicBezTo>
                    <a:pt x="4632" y="5876"/>
                    <a:pt x="4837" y="6101"/>
                    <a:pt x="4692" y="6359"/>
                  </a:cubicBezTo>
                  <a:lnTo>
                    <a:pt x="4716" y="6359"/>
                  </a:lnTo>
                  <a:lnTo>
                    <a:pt x="4406" y="6907"/>
                  </a:lnTo>
                  <a:cubicBezTo>
                    <a:pt x="4345" y="6999"/>
                    <a:pt x="4243" y="7052"/>
                    <a:pt x="4141" y="7052"/>
                  </a:cubicBezTo>
                  <a:cubicBezTo>
                    <a:pt x="4085" y="7052"/>
                    <a:pt x="4028" y="7036"/>
                    <a:pt x="3977" y="7002"/>
                  </a:cubicBezTo>
                  <a:cubicBezTo>
                    <a:pt x="3811" y="6931"/>
                    <a:pt x="3763" y="6740"/>
                    <a:pt x="3858" y="6573"/>
                  </a:cubicBezTo>
                  <a:lnTo>
                    <a:pt x="4144" y="6050"/>
                  </a:lnTo>
                  <a:cubicBezTo>
                    <a:pt x="4213" y="5927"/>
                    <a:pt x="4317" y="5876"/>
                    <a:pt x="4419" y="5876"/>
                  </a:cubicBezTo>
                  <a:close/>
                  <a:moveTo>
                    <a:pt x="7656" y="1790"/>
                  </a:moveTo>
                  <a:cubicBezTo>
                    <a:pt x="7737" y="1790"/>
                    <a:pt x="7820" y="1819"/>
                    <a:pt x="7883" y="1882"/>
                  </a:cubicBezTo>
                  <a:cubicBezTo>
                    <a:pt x="8502" y="2477"/>
                    <a:pt x="8836" y="3311"/>
                    <a:pt x="8836" y="4168"/>
                  </a:cubicBezTo>
                  <a:cubicBezTo>
                    <a:pt x="8836" y="5978"/>
                    <a:pt x="7359" y="7431"/>
                    <a:pt x="5549" y="7431"/>
                  </a:cubicBezTo>
                  <a:lnTo>
                    <a:pt x="5573" y="7455"/>
                  </a:lnTo>
                  <a:cubicBezTo>
                    <a:pt x="5406" y="7455"/>
                    <a:pt x="5287" y="7312"/>
                    <a:pt x="5287" y="7145"/>
                  </a:cubicBezTo>
                  <a:lnTo>
                    <a:pt x="5287" y="4168"/>
                  </a:lnTo>
                  <a:cubicBezTo>
                    <a:pt x="5287" y="4097"/>
                    <a:pt x="5311" y="4025"/>
                    <a:pt x="5359" y="3978"/>
                  </a:cubicBezTo>
                  <a:lnTo>
                    <a:pt x="7454" y="1858"/>
                  </a:lnTo>
                  <a:cubicBezTo>
                    <a:pt x="7511" y="1813"/>
                    <a:pt x="7583" y="1790"/>
                    <a:pt x="7656" y="1790"/>
                  </a:cubicBezTo>
                  <a:close/>
                  <a:moveTo>
                    <a:pt x="5597" y="1"/>
                  </a:moveTo>
                  <a:cubicBezTo>
                    <a:pt x="1858" y="1"/>
                    <a:pt x="0" y="4525"/>
                    <a:pt x="2620" y="7169"/>
                  </a:cubicBezTo>
                  <a:cubicBezTo>
                    <a:pt x="3473" y="8014"/>
                    <a:pt x="4522" y="8393"/>
                    <a:pt x="5552" y="8393"/>
                  </a:cubicBezTo>
                  <a:cubicBezTo>
                    <a:pt x="7713" y="8393"/>
                    <a:pt x="9788" y="6724"/>
                    <a:pt x="9788" y="4192"/>
                  </a:cubicBezTo>
                  <a:cubicBezTo>
                    <a:pt x="9788" y="1882"/>
                    <a:pt x="7907" y="1"/>
                    <a:pt x="5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611018" y="4628527"/>
              <a:ext cx="140907" cy="121999"/>
            </a:xfrm>
            <a:custGeom>
              <a:rect b="b" l="l" r="r" t="t"/>
              <a:pathLst>
                <a:path extrusionOk="0" h="3568" w="4121">
                  <a:moveTo>
                    <a:pt x="1775" y="1"/>
                  </a:moveTo>
                  <a:cubicBezTo>
                    <a:pt x="1322" y="1"/>
                    <a:pt x="870" y="174"/>
                    <a:pt x="524" y="519"/>
                  </a:cubicBezTo>
                  <a:cubicBezTo>
                    <a:pt x="191" y="852"/>
                    <a:pt x="1" y="1305"/>
                    <a:pt x="1" y="1781"/>
                  </a:cubicBezTo>
                  <a:lnTo>
                    <a:pt x="215" y="1567"/>
                  </a:lnTo>
                  <a:cubicBezTo>
                    <a:pt x="358" y="1400"/>
                    <a:pt x="548" y="1305"/>
                    <a:pt x="763" y="1233"/>
                  </a:cubicBezTo>
                  <a:cubicBezTo>
                    <a:pt x="810" y="1138"/>
                    <a:pt x="882" y="1043"/>
                    <a:pt x="953" y="971"/>
                  </a:cubicBezTo>
                  <a:cubicBezTo>
                    <a:pt x="1182" y="732"/>
                    <a:pt x="1479" y="617"/>
                    <a:pt x="1777" y="617"/>
                  </a:cubicBezTo>
                  <a:cubicBezTo>
                    <a:pt x="2130" y="617"/>
                    <a:pt x="2483" y="780"/>
                    <a:pt x="2715" y="1090"/>
                  </a:cubicBezTo>
                  <a:cubicBezTo>
                    <a:pt x="3120" y="1662"/>
                    <a:pt x="2930" y="2472"/>
                    <a:pt x="2311" y="2781"/>
                  </a:cubicBezTo>
                  <a:cubicBezTo>
                    <a:pt x="2239" y="2996"/>
                    <a:pt x="2144" y="3186"/>
                    <a:pt x="1977" y="3329"/>
                  </a:cubicBezTo>
                  <a:lnTo>
                    <a:pt x="1763" y="3567"/>
                  </a:lnTo>
                  <a:cubicBezTo>
                    <a:pt x="3335" y="3543"/>
                    <a:pt x="4120" y="1662"/>
                    <a:pt x="3025" y="543"/>
                  </a:cubicBezTo>
                  <a:lnTo>
                    <a:pt x="3025" y="519"/>
                  </a:lnTo>
                  <a:cubicBezTo>
                    <a:pt x="2680" y="174"/>
                    <a:pt x="2227" y="1"/>
                    <a:pt x="1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6487241" y="4654992"/>
              <a:ext cx="43185" cy="33645"/>
            </a:xfrm>
            <a:custGeom>
              <a:rect b="b" l="l" r="r" t="t"/>
              <a:pathLst>
                <a:path extrusionOk="0" h="984" w="1263">
                  <a:moveTo>
                    <a:pt x="632" y="1"/>
                  </a:moveTo>
                  <a:cubicBezTo>
                    <a:pt x="316" y="1"/>
                    <a:pt x="1" y="209"/>
                    <a:pt x="1" y="626"/>
                  </a:cubicBezTo>
                  <a:lnTo>
                    <a:pt x="1" y="983"/>
                  </a:lnTo>
                  <a:cubicBezTo>
                    <a:pt x="215" y="959"/>
                    <a:pt x="429" y="936"/>
                    <a:pt x="644" y="936"/>
                  </a:cubicBezTo>
                  <a:cubicBezTo>
                    <a:pt x="858" y="936"/>
                    <a:pt x="1049" y="959"/>
                    <a:pt x="1263" y="983"/>
                  </a:cubicBezTo>
                  <a:lnTo>
                    <a:pt x="1263" y="626"/>
                  </a:lnTo>
                  <a:cubicBezTo>
                    <a:pt x="1263" y="209"/>
                    <a:pt x="94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6672086" y="4830262"/>
              <a:ext cx="40757" cy="43219"/>
            </a:xfrm>
            <a:custGeom>
              <a:rect b="b" l="l" r="r" t="t"/>
              <a:pathLst>
                <a:path extrusionOk="0" h="1264" w="1192">
                  <a:moveTo>
                    <a:pt x="1" y="1"/>
                  </a:moveTo>
                  <a:cubicBezTo>
                    <a:pt x="24" y="215"/>
                    <a:pt x="48" y="406"/>
                    <a:pt x="48" y="620"/>
                  </a:cubicBezTo>
                  <a:cubicBezTo>
                    <a:pt x="48" y="834"/>
                    <a:pt x="24" y="1049"/>
                    <a:pt x="1" y="1263"/>
                  </a:cubicBezTo>
                  <a:lnTo>
                    <a:pt x="358" y="1263"/>
                  </a:lnTo>
                  <a:cubicBezTo>
                    <a:pt x="1191" y="1263"/>
                    <a:pt x="119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6609377" y="4690073"/>
              <a:ext cx="70266" cy="61239"/>
            </a:xfrm>
            <a:custGeom>
              <a:rect b="b" l="l" r="r" t="t"/>
              <a:pathLst>
                <a:path extrusionOk="0" h="1791" w="2055">
                  <a:moveTo>
                    <a:pt x="1130" y="1"/>
                  </a:moveTo>
                  <a:cubicBezTo>
                    <a:pt x="982" y="1"/>
                    <a:pt x="829" y="58"/>
                    <a:pt x="692" y="195"/>
                  </a:cubicBezTo>
                  <a:lnTo>
                    <a:pt x="1" y="910"/>
                  </a:lnTo>
                  <a:cubicBezTo>
                    <a:pt x="334" y="1172"/>
                    <a:pt x="620" y="1457"/>
                    <a:pt x="882" y="1791"/>
                  </a:cubicBezTo>
                  <a:lnTo>
                    <a:pt x="1597" y="1100"/>
                  </a:lnTo>
                  <a:cubicBezTo>
                    <a:pt x="2055" y="642"/>
                    <a:pt x="1624" y="1"/>
                    <a:pt x="1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>
            <a:off x="5533375" y="1303813"/>
            <a:ext cx="2928900" cy="715500"/>
            <a:chOff x="5533375" y="1303813"/>
            <a:chExt cx="2928900" cy="715500"/>
          </a:xfrm>
        </p:grpSpPr>
        <p:grpSp>
          <p:nvGrpSpPr>
            <p:cNvPr id="808" name="Google Shape;808;p30"/>
            <p:cNvGrpSpPr/>
            <p:nvPr/>
          </p:nvGrpSpPr>
          <p:grpSpPr>
            <a:xfrm>
              <a:off x="6401275" y="1321225"/>
              <a:ext cx="2061000" cy="680664"/>
              <a:chOff x="6625800" y="1510550"/>
              <a:chExt cx="2061000" cy="680664"/>
            </a:xfrm>
          </p:grpSpPr>
          <p:sp>
            <p:nvSpPr>
              <p:cNvPr id="809" name="Google Shape;809;p30"/>
              <p:cNvSpPr txBox="1"/>
              <p:nvPr/>
            </p:nvSpPr>
            <p:spPr>
              <a:xfrm>
                <a:off x="6625800" y="15105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10" name="Google Shape;810;p30"/>
              <p:cNvSpPr txBox="1"/>
              <p:nvPr/>
            </p:nvSpPr>
            <p:spPr>
              <a:xfrm>
                <a:off x="6625800" y="179251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11" name="Google Shape;811;p30"/>
            <p:cNvSpPr/>
            <p:nvPr/>
          </p:nvSpPr>
          <p:spPr>
            <a:xfrm>
              <a:off x="5533375" y="1303813"/>
              <a:ext cx="715500" cy="715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2" name="Google Shape;812;p30"/>
          <p:cNvGrpSpPr/>
          <p:nvPr/>
        </p:nvGrpSpPr>
        <p:grpSpPr>
          <a:xfrm>
            <a:off x="5533375" y="2677613"/>
            <a:ext cx="2928900" cy="715500"/>
            <a:chOff x="5533375" y="2677613"/>
            <a:chExt cx="2928900" cy="715500"/>
          </a:xfrm>
        </p:grpSpPr>
        <p:grpSp>
          <p:nvGrpSpPr>
            <p:cNvPr id="813" name="Google Shape;813;p30"/>
            <p:cNvGrpSpPr/>
            <p:nvPr/>
          </p:nvGrpSpPr>
          <p:grpSpPr>
            <a:xfrm>
              <a:off x="6401275" y="2686323"/>
              <a:ext cx="2061000" cy="680679"/>
              <a:chOff x="6625800" y="2780986"/>
              <a:chExt cx="2061000" cy="680679"/>
            </a:xfrm>
          </p:grpSpPr>
          <p:sp>
            <p:nvSpPr>
              <p:cNvPr id="814" name="Google Shape;814;p30"/>
              <p:cNvSpPr txBox="1"/>
              <p:nvPr/>
            </p:nvSpPr>
            <p:spPr>
              <a:xfrm>
                <a:off x="6625800" y="2780986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Benefit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15" name="Google Shape;815;p30"/>
              <p:cNvSpPr txBox="1"/>
              <p:nvPr/>
            </p:nvSpPr>
            <p:spPr>
              <a:xfrm>
                <a:off x="6625800" y="3058165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16" name="Google Shape;816;p30"/>
            <p:cNvSpPr/>
            <p:nvPr/>
          </p:nvSpPr>
          <p:spPr>
            <a:xfrm>
              <a:off x="5533375" y="2677613"/>
              <a:ext cx="715500" cy="71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7" name="Google Shape;817;p30"/>
          <p:cNvGrpSpPr/>
          <p:nvPr/>
        </p:nvGrpSpPr>
        <p:grpSpPr>
          <a:xfrm>
            <a:off x="5533375" y="4051413"/>
            <a:ext cx="2928900" cy="715500"/>
            <a:chOff x="5533375" y="4051413"/>
            <a:chExt cx="2928900" cy="715500"/>
          </a:xfrm>
        </p:grpSpPr>
        <p:grpSp>
          <p:nvGrpSpPr>
            <p:cNvPr id="818" name="Google Shape;818;p30"/>
            <p:cNvGrpSpPr/>
            <p:nvPr/>
          </p:nvGrpSpPr>
          <p:grpSpPr>
            <a:xfrm>
              <a:off x="6401275" y="4051413"/>
              <a:ext cx="2061000" cy="680677"/>
              <a:chOff x="6625800" y="4051413"/>
              <a:chExt cx="2061000" cy="680677"/>
            </a:xfrm>
          </p:grpSpPr>
          <p:sp>
            <p:nvSpPr>
              <p:cNvPr id="819" name="Google Shape;819;p30"/>
              <p:cNvSpPr txBox="1"/>
              <p:nvPr/>
            </p:nvSpPr>
            <p:spPr>
              <a:xfrm>
                <a:off x="6625800" y="4051413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Time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20" name="Google Shape;820;p30"/>
              <p:cNvSpPr txBox="1"/>
              <p:nvPr/>
            </p:nvSpPr>
            <p:spPr>
              <a:xfrm>
                <a:off x="6625800" y="4333390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but is hot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21" name="Google Shape;821;p30"/>
            <p:cNvSpPr/>
            <p:nvPr/>
          </p:nvSpPr>
          <p:spPr>
            <a:xfrm>
              <a:off x="5533375" y="4051413"/>
              <a:ext cx="715500" cy="71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22" name="Google Shape;822;p30"/>
          <p:cNvSpPr txBox="1"/>
          <p:nvPr/>
        </p:nvSpPr>
        <p:spPr>
          <a:xfrm>
            <a:off x="2370700" y="3044475"/>
            <a:ext cx="73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ROI</a:t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aphicFrame>
        <p:nvGraphicFramePr>
          <p:cNvPr id="828" name="Google Shape;828;p31"/>
          <p:cNvGraphicFramePr/>
          <p:nvPr/>
        </p:nvGraphicFramePr>
        <p:xfrm>
          <a:off x="457200" y="1003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{46F3BBC7-147B-4C24-88B4-9CAEEDF6568C}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56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direct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indirect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direct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indirect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ROI data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Benefit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product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63E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equipment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63E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Website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63E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1,200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Social media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63E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1,500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1,670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2,300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829" name="Google Shape;829;p31"/>
          <p:cNvGrpSpPr/>
          <p:nvPr/>
        </p:nvGrpSpPr>
        <p:grpSpPr>
          <a:xfrm>
            <a:off x="552063" y="1108030"/>
            <a:ext cx="528912" cy="371397"/>
            <a:chOff x="552063" y="1108030"/>
            <a:chExt cx="528912" cy="371397"/>
          </a:xfrm>
        </p:grpSpPr>
        <p:grpSp>
          <p:nvGrpSpPr>
            <p:cNvPr id="830" name="Google Shape;830;p31"/>
            <p:cNvGrpSpPr/>
            <p:nvPr/>
          </p:nvGrpSpPr>
          <p:grpSpPr>
            <a:xfrm>
              <a:off x="552063" y="1108030"/>
              <a:ext cx="389702" cy="371397"/>
              <a:chOff x="7157414" y="3464340"/>
              <a:chExt cx="370510" cy="353106"/>
            </a:xfrm>
          </p:grpSpPr>
          <p:sp>
            <p:nvSpPr>
              <p:cNvPr id="831" name="Google Shape;831;p31"/>
              <p:cNvSpPr/>
              <p:nvPr/>
            </p:nvSpPr>
            <p:spPr>
              <a:xfrm>
                <a:off x="7326770" y="3533136"/>
                <a:ext cx="147404" cy="32620"/>
              </a:xfrm>
              <a:custGeom>
                <a:rect b="b" l="l" r="r" t="t"/>
                <a:pathLst>
                  <a:path extrusionOk="0" h="954" w="4311">
                    <a:moveTo>
                      <a:pt x="620" y="1"/>
                    </a:moveTo>
                    <a:cubicBezTo>
                      <a:pt x="1" y="1"/>
                      <a:pt x="1" y="953"/>
                      <a:pt x="620" y="953"/>
                    </a:cubicBezTo>
                    <a:lnTo>
                      <a:pt x="3668" y="953"/>
                    </a:lnTo>
                    <a:cubicBezTo>
                      <a:pt x="4311" y="953"/>
                      <a:pt x="4311" y="1"/>
                      <a:pt x="3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7185897" y="3781476"/>
                <a:ext cx="151507" cy="35971"/>
              </a:xfrm>
              <a:custGeom>
                <a:rect b="b" l="l" r="r" t="t"/>
                <a:pathLst>
                  <a:path extrusionOk="0" h="1052" w="4431">
                    <a:moveTo>
                      <a:pt x="334" y="1"/>
                    </a:moveTo>
                    <a:cubicBezTo>
                      <a:pt x="167" y="1"/>
                      <a:pt x="24" y="144"/>
                      <a:pt x="24" y="311"/>
                    </a:cubicBezTo>
                    <a:lnTo>
                      <a:pt x="24" y="739"/>
                    </a:lnTo>
                    <a:cubicBezTo>
                      <a:pt x="1" y="906"/>
                      <a:pt x="143" y="1049"/>
                      <a:pt x="310" y="1049"/>
                    </a:cubicBezTo>
                    <a:lnTo>
                      <a:pt x="4121" y="1049"/>
                    </a:lnTo>
                    <a:cubicBezTo>
                      <a:pt x="4131" y="1050"/>
                      <a:pt x="4142" y="1051"/>
                      <a:pt x="4152" y="1051"/>
                    </a:cubicBezTo>
                    <a:cubicBezTo>
                      <a:pt x="4305" y="1051"/>
                      <a:pt x="4430" y="895"/>
                      <a:pt x="4430" y="739"/>
                    </a:cubicBezTo>
                    <a:lnTo>
                      <a:pt x="4430" y="311"/>
                    </a:lnTo>
                    <a:cubicBezTo>
                      <a:pt x="4430" y="144"/>
                      <a:pt x="4287" y="1"/>
                      <a:pt x="41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7157414" y="3723690"/>
                <a:ext cx="151473" cy="35936"/>
              </a:xfrm>
              <a:custGeom>
                <a:rect b="b" l="l" r="r" t="t"/>
                <a:pathLst>
                  <a:path extrusionOk="0" h="1051" w="443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738"/>
                    </a:lnTo>
                    <a:cubicBezTo>
                      <a:pt x="0" y="915"/>
                      <a:pt x="123" y="1051"/>
                      <a:pt x="273" y="1051"/>
                    </a:cubicBezTo>
                    <a:cubicBezTo>
                      <a:pt x="285" y="1051"/>
                      <a:pt x="297" y="1050"/>
                      <a:pt x="310" y="1048"/>
                    </a:cubicBezTo>
                    <a:lnTo>
                      <a:pt x="4120" y="1048"/>
                    </a:lnTo>
                    <a:cubicBezTo>
                      <a:pt x="4287" y="1048"/>
                      <a:pt x="4430" y="905"/>
                      <a:pt x="4406" y="738"/>
                    </a:cubicBezTo>
                    <a:lnTo>
                      <a:pt x="4406" y="310"/>
                    </a:lnTo>
                    <a:cubicBezTo>
                      <a:pt x="4430" y="143"/>
                      <a:pt x="4287" y="0"/>
                      <a:pt x="4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>
                <a:off x="7186717" y="3666691"/>
                <a:ext cx="151439" cy="35936"/>
              </a:xfrm>
              <a:custGeom>
                <a:rect b="b" l="l" r="r" t="t"/>
                <a:pathLst>
                  <a:path extrusionOk="0" h="1051" w="4429">
                    <a:moveTo>
                      <a:pt x="310" y="0"/>
                    </a:moveTo>
                    <a:cubicBezTo>
                      <a:pt x="143" y="0"/>
                      <a:pt x="0" y="119"/>
                      <a:pt x="0" y="286"/>
                    </a:cubicBezTo>
                    <a:lnTo>
                      <a:pt x="0" y="738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4097" y="1048"/>
                    </a:lnTo>
                    <a:cubicBezTo>
                      <a:pt x="4109" y="1050"/>
                      <a:pt x="4121" y="1050"/>
                      <a:pt x="4133" y="1050"/>
                    </a:cubicBezTo>
                    <a:cubicBezTo>
                      <a:pt x="4305" y="1050"/>
                      <a:pt x="4428" y="894"/>
                      <a:pt x="4406" y="738"/>
                    </a:cubicBezTo>
                    <a:lnTo>
                      <a:pt x="4406" y="310"/>
                    </a:lnTo>
                    <a:cubicBezTo>
                      <a:pt x="4406" y="155"/>
                      <a:pt x="4284" y="21"/>
                      <a:pt x="4133" y="21"/>
                    </a:cubicBezTo>
                    <a:cubicBezTo>
                      <a:pt x="4121" y="21"/>
                      <a:pt x="4109" y="22"/>
                      <a:pt x="4097" y="24"/>
                    </a:cubicBez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>
                <a:off x="7384589" y="3637354"/>
                <a:ext cx="5744" cy="20413"/>
              </a:xfrm>
              <a:custGeom>
                <a:rect b="b" l="l" r="r" t="t"/>
                <a:pathLst>
                  <a:path extrusionOk="0" h="597" w="168">
                    <a:moveTo>
                      <a:pt x="167" y="1"/>
                    </a:moveTo>
                    <a:cubicBezTo>
                      <a:pt x="96" y="72"/>
                      <a:pt x="24" y="168"/>
                      <a:pt x="24" y="263"/>
                    </a:cubicBezTo>
                    <a:cubicBezTo>
                      <a:pt x="0" y="358"/>
                      <a:pt x="24" y="477"/>
                      <a:pt x="96" y="549"/>
                    </a:cubicBezTo>
                    <a:lnTo>
                      <a:pt x="167" y="59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>
                <a:off x="7409003" y="3685395"/>
                <a:ext cx="10634" cy="30158"/>
              </a:xfrm>
              <a:custGeom>
                <a:rect b="b" l="l" r="r" t="t"/>
                <a:pathLst>
                  <a:path extrusionOk="0" h="882" w="311">
                    <a:moveTo>
                      <a:pt x="1" y="1"/>
                    </a:moveTo>
                    <a:lnTo>
                      <a:pt x="1" y="882"/>
                    </a:lnTo>
                    <a:cubicBezTo>
                      <a:pt x="144" y="811"/>
                      <a:pt x="239" y="668"/>
                      <a:pt x="263" y="501"/>
                    </a:cubicBezTo>
                    <a:cubicBezTo>
                      <a:pt x="310" y="287"/>
                      <a:pt x="191" y="72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7295005" y="3586886"/>
                <a:ext cx="232919" cy="201975"/>
              </a:xfrm>
              <a:custGeom>
                <a:rect b="b" l="l" r="r" t="t"/>
                <a:pathLst>
                  <a:path extrusionOk="0" h="5907" w="6812">
                    <a:moveTo>
                      <a:pt x="3082" y="506"/>
                    </a:moveTo>
                    <a:cubicBezTo>
                      <a:pt x="3204" y="506"/>
                      <a:pt x="3323" y="584"/>
                      <a:pt x="3335" y="739"/>
                    </a:cubicBezTo>
                    <a:lnTo>
                      <a:pt x="3335" y="881"/>
                    </a:lnTo>
                    <a:cubicBezTo>
                      <a:pt x="3549" y="905"/>
                      <a:pt x="3740" y="1024"/>
                      <a:pt x="3883" y="1167"/>
                    </a:cubicBezTo>
                    <a:cubicBezTo>
                      <a:pt x="4059" y="1362"/>
                      <a:pt x="3881" y="1596"/>
                      <a:pt x="3690" y="1596"/>
                    </a:cubicBezTo>
                    <a:cubicBezTo>
                      <a:pt x="3624" y="1596"/>
                      <a:pt x="3557" y="1568"/>
                      <a:pt x="3501" y="1501"/>
                    </a:cubicBezTo>
                    <a:cubicBezTo>
                      <a:pt x="3454" y="1477"/>
                      <a:pt x="3406" y="1453"/>
                      <a:pt x="3335" y="1429"/>
                    </a:cubicBezTo>
                    <a:lnTo>
                      <a:pt x="3335" y="2310"/>
                    </a:lnTo>
                    <a:lnTo>
                      <a:pt x="3501" y="2382"/>
                    </a:lnTo>
                    <a:cubicBezTo>
                      <a:pt x="3954" y="2525"/>
                      <a:pt x="4240" y="2977"/>
                      <a:pt x="4144" y="3453"/>
                    </a:cubicBezTo>
                    <a:cubicBezTo>
                      <a:pt x="4097" y="3692"/>
                      <a:pt x="3978" y="3930"/>
                      <a:pt x="3811" y="4096"/>
                    </a:cubicBezTo>
                    <a:cubicBezTo>
                      <a:pt x="3668" y="4215"/>
                      <a:pt x="3501" y="4287"/>
                      <a:pt x="3335" y="4335"/>
                    </a:cubicBezTo>
                    <a:lnTo>
                      <a:pt x="3335" y="4525"/>
                    </a:lnTo>
                    <a:cubicBezTo>
                      <a:pt x="3359" y="4727"/>
                      <a:pt x="3216" y="4829"/>
                      <a:pt x="3073" y="4829"/>
                    </a:cubicBezTo>
                    <a:cubicBezTo>
                      <a:pt x="2930" y="4829"/>
                      <a:pt x="2787" y="4727"/>
                      <a:pt x="2811" y="4525"/>
                    </a:cubicBezTo>
                    <a:lnTo>
                      <a:pt x="2811" y="4358"/>
                    </a:lnTo>
                    <a:cubicBezTo>
                      <a:pt x="2573" y="4335"/>
                      <a:pt x="2335" y="4263"/>
                      <a:pt x="2144" y="4120"/>
                    </a:cubicBezTo>
                    <a:cubicBezTo>
                      <a:pt x="1908" y="3943"/>
                      <a:pt x="2062" y="3620"/>
                      <a:pt x="2297" y="3620"/>
                    </a:cubicBezTo>
                    <a:cubicBezTo>
                      <a:pt x="2346" y="3620"/>
                      <a:pt x="2400" y="3635"/>
                      <a:pt x="2454" y="3668"/>
                    </a:cubicBezTo>
                    <a:cubicBezTo>
                      <a:pt x="2549" y="3763"/>
                      <a:pt x="2692" y="3811"/>
                      <a:pt x="2811" y="3834"/>
                    </a:cubicBezTo>
                    <a:lnTo>
                      <a:pt x="2811" y="2668"/>
                    </a:lnTo>
                    <a:cubicBezTo>
                      <a:pt x="2668" y="2596"/>
                      <a:pt x="2525" y="2525"/>
                      <a:pt x="2406" y="2429"/>
                    </a:cubicBezTo>
                    <a:cubicBezTo>
                      <a:pt x="2168" y="2239"/>
                      <a:pt x="2073" y="1929"/>
                      <a:pt x="2144" y="1644"/>
                    </a:cubicBezTo>
                    <a:cubicBezTo>
                      <a:pt x="2192" y="1310"/>
                      <a:pt x="2430" y="1024"/>
                      <a:pt x="2763" y="929"/>
                    </a:cubicBezTo>
                    <a:lnTo>
                      <a:pt x="2811" y="929"/>
                    </a:lnTo>
                    <a:lnTo>
                      <a:pt x="2811" y="739"/>
                    </a:lnTo>
                    <a:cubicBezTo>
                      <a:pt x="2835" y="584"/>
                      <a:pt x="2960" y="506"/>
                      <a:pt x="3082" y="506"/>
                    </a:cubicBezTo>
                    <a:close/>
                    <a:moveTo>
                      <a:pt x="1239" y="0"/>
                    </a:moveTo>
                    <a:cubicBezTo>
                      <a:pt x="715" y="477"/>
                      <a:pt x="310" y="1048"/>
                      <a:pt x="1" y="1691"/>
                    </a:cubicBezTo>
                    <a:lnTo>
                      <a:pt x="930" y="1691"/>
                    </a:lnTo>
                    <a:cubicBezTo>
                      <a:pt x="1453" y="1691"/>
                      <a:pt x="1882" y="2120"/>
                      <a:pt x="1882" y="2644"/>
                    </a:cubicBezTo>
                    <a:lnTo>
                      <a:pt x="1882" y="3072"/>
                    </a:lnTo>
                    <a:cubicBezTo>
                      <a:pt x="1882" y="3549"/>
                      <a:pt x="1525" y="3954"/>
                      <a:pt x="1049" y="4025"/>
                    </a:cubicBezTo>
                    <a:lnTo>
                      <a:pt x="1049" y="5073"/>
                    </a:lnTo>
                    <a:cubicBezTo>
                      <a:pt x="1477" y="5120"/>
                      <a:pt x="1811" y="5478"/>
                      <a:pt x="1882" y="5906"/>
                    </a:cubicBezTo>
                    <a:lnTo>
                      <a:pt x="4764" y="5906"/>
                    </a:lnTo>
                    <a:cubicBezTo>
                      <a:pt x="5335" y="5906"/>
                      <a:pt x="5859" y="5668"/>
                      <a:pt x="6240" y="5240"/>
                    </a:cubicBezTo>
                    <a:cubicBezTo>
                      <a:pt x="6621" y="4835"/>
                      <a:pt x="6812" y="4263"/>
                      <a:pt x="6740" y="3715"/>
                    </a:cubicBezTo>
                    <a:lnTo>
                      <a:pt x="6764" y="3692"/>
                    </a:lnTo>
                    <a:cubicBezTo>
                      <a:pt x="6669" y="2834"/>
                      <a:pt x="6407" y="2025"/>
                      <a:pt x="5954" y="1286"/>
                    </a:cubicBezTo>
                    <a:cubicBezTo>
                      <a:pt x="5692" y="810"/>
                      <a:pt x="5335" y="381"/>
                      <a:pt x="49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7336856" y="3464340"/>
                <a:ext cx="127264" cy="46844"/>
              </a:xfrm>
              <a:custGeom>
                <a:rect b="b" l="l" r="r" t="t"/>
                <a:pathLst>
                  <a:path extrusionOk="0" h="1370" w="3722">
                    <a:moveTo>
                      <a:pt x="1864" y="0"/>
                    </a:moveTo>
                    <a:cubicBezTo>
                      <a:pt x="1813" y="0"/>
                      <a:pt x="1765" y="12"/>
                      <a:pt x="1730" y="36"/>
                    </a:cubicBezTo>
                    <a:cubicBezTo>
                      <a:pt x="1469" y="174"/>
                      <a:pt x="1190" y="243"/>
                      <a:pt x="915" y="243"/>
                    </a:cubicBezTo>
                    <a:cubicBezTo>
                      <a:pt x="763" y="243"/>
                      <a:pt x="612" y="221"/>
                      <a:pt x="468" y="179"/>
                    </a:cubicBezTo>
                    <a:cubicBezTo>
                      <a:pt x="435" y="170"/>
                      <a:pt x="404" y="166"/>
                      <a:pt x="374" y="166"/>
                    </a:cubicBezTo>
                    <a:cubicBezTo>
                      <a:pt x="157" y="166"/>
                      <a:pt x="0" y="375"/>
                      <a:pt x="63" y="584"/>
                    </a:cubicBezTo>
                    <a:cubicBezTo>
                      <a:pt x="182" y="893"/>
                      <a:pt x="349" y="1155"/>
                      <a:pt x="587" y="1370"/>
                    </a:cubicBezTo>
                    <a:lnTo>
                      <a:pt x="3159" y="1370"/>
                    </a:lnTo>
                    <a:cubicBezTo>
                      <a:pt x="3397" y="1155"/>
                      <a:pt x="3563" y="893"/>
                      <a:pt x="3659" y="584"/>
                    </a:cubicBezTo>
                    <a:cubicBezTo>
                      <a:pt x="3721" y="375"/>
                      <a:pt x="3564" y="166"/>
                      <a:pt x="3364" y="166"/>
                    </a:cubicBezTo>
                    <a:cubicBezTo>
                      <a:pt x="3336" y="166"/>
                      <a:pt x="3307" y="170"/>
                      <a:pt x="3278" y="179"/>
                    </a:cubicBezTo>
                    <a:cubicBezTo>
                      <a:pt x="3125" y="221"/>
                      <a:pt x="2968" y="243"/>
                      <a:pt x="2814" y="243"/>
                    </a:cubicBezTo>
                    <a:cubicBezTo>
                      <a:pt x="2535" y="243"/>
                      <a:pt x="2260" y="174"/>
                      <a:pt x="2016" y="36"/>
                    </a:cubicBezTo>
                    <a:cubicBezTo>
                      <a:pt x="1968" y="12"/>
                      <a:pt x="1914" y="0"/>
                      <a:pt x="1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9" name="Google Shape;839;p31"/>
            <p:cNvSpPr/>
            <p:nvPr/>
          </p:nvSpPr>
          <p:spPr>
            <a:xfrm>
              <a:off x="1017975" y="1262225"/>
              <a:ext cx="63000" cy="63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1"/>
          <p:cNvGrpSpPr/>
          <p:nvPr/>
        </p:nvGrpSpPr>
        <p:grpSpPr>
          <a:xfrm>
            <a:off x="1455175" y="1107945"/>
            <a:ext cx="514558" cy="371383"/>
            <a:chOff x="1455175" y="1107945"/>
            <a:chExt cx="514558" cy="371383"/>
          </a:xfrm>
        </p:grpSpPr>
        <p:grpSp>
          <p:nvGrpSpPr>
            <p:cNvPr id="841" name="Google Shape;841;p31"/>
            <p:cNvGrpSpPr/>
            <p:nvPr/>
          </p:nvGrpSpPr>
          <p:grpSpPr>
            <a:xfrm>
              <a:off x="1594364" y="1107945"/>
              <a:ext cx="375369" cy="371383"/>
              <a:chOff x="3192227" y="3217946"/>
              <a:chExt cx="370808" cy="366907"/>
            </a:xfrm>
          </p:grpSpPr>
          <p:sp>
            <p:nvSpPr>
              <p:cNvPr id="842" name="Google Shape;842;p31"/>
              <p:cNvSpPr/>
              <p:nvPr/>
            </p:nvSpPr>
            <p:spPr>
              <a:xfrm>
                <a:off x="3448124" y="3378575"/>
                <a:ext cx="102694" cy="35863"/>
              </a:xfrm>
              <a:custGeom>
                <a:rect b="b" l="l" r="r" t="t"/>
                <a:pathLst>
                  <a:path extrusionOk="0" h="1048" w="3001">
                    <a:moveTo>
                      <a:pt x="333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1048"/>
                    </a:lnTo>
                    <a:lnTo>
                      <a:pt x="2977" y="1048"/>
                    </a:lnTo>
                    <a:lnTo>
                      <a:pt x="2977" y="310"/>
                    </a:lnTo>
                    <a:cubicBezTo>
                      <a:pt x="3001" y="143"/>
                      <a:pt x="2858" y="0"/>
                      <a:pt x="2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>
                <a:off x="3448124" y="3548887"/>
                <a:ext cx="102660" cy="35965"/>
              </a:xfrm>
              <a:custGeom>
                <a:rect b="b" l="l" r="r" t="t"/>
                <a:pathLst>
                  <a:path extrusionOk="0" h="1051" w="3000">
                    <a:moveTo>
                      <a:pt x="0" y="0"/>
                    </a:moveTo>
                    <a:lnTo>
                      <a:pt x="0" y="739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2667" y="1048"/>
                    </a:lnTo>
                    <a:cubicBezTo>
                      <a:pt x="2678" y="1050"/>
                      <a:pt x="2689" y="1050"/>
                      <a:pt x="2699" y="1050"/>
                    </a:cubicBezTo>
                    <a:cubicBezTo>
                      <a:pt x="2855" y="1050"/>
                      <a:pt x="2999" y="894"/>
                      <a:pt x="2977" y="739"/>
                    </a:cubicBez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>
                <a:off x="3448124" y="3491843"/>
                <a:ext cx="101873" cy="35897"/>
              </a:xfrm>
              <a:custGeom>
                <a:rect b="b" l="l" r="r" t="t"/>
                <a:pathLst>
                  <a:path extrusionOk="0" h="1049" w="2977">
                    <a:moveTo>
                      <a:pt x="0" y="0"/>
                    </a:moveTo>
                    <a:lnTo>
                      <a:pt x="0" y="1048"/>
                    </a:lnTo>
                    <a:lnTo>
                      <a:pt x="2977" y="1048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3448124" y="3435619"/>
                <a:ext cx="101873" cy="35075"/>
              </a:xfrm>
              <a:custGeom>
                <a:rect b="b" l="l" r="r" t="t"/>
                <a:pathLst>
                  <a:path extrusionOk="0" h="1025" w="2977">
                    <a:moveTo>
                      <a:pt x="0" y="0"/>
                    </a:moveTo>
                    <a:lnTo>
                      <a:pt x="0" y="1024"/>
                    </a:lnTo>
                    <a:lnTo>
                      <a:pt x="2977" y="1024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3321784" y="3435517"/>
                <a:ext cx="101907" cy="35178"/>
              </a:xfrm>
              <a:custGeom>
                <a:rect b="b" l="l" r="r" t="t"/>
                <a:pathLst>
                  <a:path extrusionOk="0" h="1028" w="2978">
                    <a:moveTo>
                      <a:pt x="278" y="1"/>
                    </a:moveTo>
                    <a:cubicBezTo>
                      <a:pt x="126" y="1"/>
                      <a:pt x="1" y="157"/>
                      <a:pt x="1" y="313"/>
                    </a:cubicBezTo>
                    <a:lnTo>
                      <a:pt x="1" y="1027"/>
                    </a:lnTo>
                    <a:lnTo>
                      <a:pt x="2978" y="1027"/>
                    </a:lnTo>
                    <a:lnTo>
                      <a:pt x="2978" y="313"/>
                    </a:lnTo>
                    <a:cubicBezTo>
                      <a:pt x="2978" y="157"/>
                      <a:pt x="2853" y="1"/>
                      <a:pt x="2700" y="1"/>
                    </a:cubicBezTo>
                    <a:cubicBezTo>
                      <a:pt x="2689" y="1"/>
                      <a:pt x="2679" y="2"/>
                      <a:pt x="2668" y="3"/>
                    </a:cubicBezTo>
                    <a:lnTo>
                      <a:pt x="310" y="3"/>
                    </a:lnTo>
                    <a:cubicBezTo>
                      <a:pt x="300" y="2"/>
                      <a:pt x="289" y="1"/>
                      <a:pt x="2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3194657" y="3491843"/>
                <a:ext cx="102728" cy="35897"/>
              </a:xfrm>
              <a:custGeom>
                <a:rect b="b" l="l" r="r" t="t"/>
                <a:pathLst>
                  <a:path extrusionOk="0" h="1049" w="3002">
                    <a:moveTo>
                      <a:pt x="334" y="0"/>
                    </a:moveTo>
                    <a:cubicBezTo>
                      <a:pt x="144" y="0"/>
                      <a:pt x="1" y="143"/>
                      <a:pt x="25" y="334"/>
                    </a:cubicBezTo>
                    <a:lnTo>
                      <a:pt x="25" y="1048"/>
                    </a:lnTo>
                    <a:lnTo>
                      <a:pt x="3001" y="1048"/>
                    </a:lnTo>
                    <a:lnTo>
                      <a:pt x="3001" y="334"/>
                    </a:lnTo>
                    <a:cubicBezTo>
                      <a:pt x="2978" y="167"/>
                      <a:pt x="2858" y="24"/>
                      <a:pt x="2692" y="24"/>
                    </a:cubicBezTo>
                    <a:lnTo>
                      <a:pt x="334" y="24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>
                <a:off x="3321031" y="3548887"/>
                <a:ext cx="102660" cy="35965"/>
              </a:xfrm>
              <a:custGeom>
                <a:rect b="b" l="l" r="r" t="t"/>
                <a:pathLst>
                  <a:path extrusionOk="0" h="1051" w="3000">
                    <a:moveTo>
                      <a:pt x="23" y="0"/>
                    </a:moveTo>
                    <a:lnTo>
                      <a:pt x="23" y="739"/>
                    </a:lnTo>
                    <a:cubicBezTo>
                      <a:pt x="0" y="894"/>
                      <a:pt x="124" y="1050"/>
                      <a:pt x="296" y="1050"/>
                    </a:cubicBezTo>
                    <a:cubicBezTo>
                      <a:pt x="308" y="1050"/>
                      <a:pt x="320" y="1050"/>
                      <a:pt x="332" y="1048"/>
                    </a:cubicBezTo>
                    <a:lnTo>
                      <a:pt x="2690" y="1048"/>
                    </a:lnTo>
                    <a:cubicBezTo>
                      <a:pt x="2701" y="1050"/>
                      <a:pt x="2711" y="1050"/>
                      <a:pt x="2722" y="1050"/>
                    </a:cubicBezTo>
                    <a:cubicBezTo>
                      <a:pt x="2875" y="1050"/>
                      <a:pt x="3000" y="894"/>
                      <a:pt x="3000" y="739"/>
                    </a:cubicBezTo>
                    <a:lnTo>
                      <a:pt x="30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>
                <a:off x="3194657" y="3548887"/>
                <a:ext cx="102728" cy="35897"/>
              </a:xfrm>
              <a:custGeom>
                <a:rect b="b" l="l" r="r" t="t"/>
                <a:pathLst>
                  <a:path extrusionOk="0" h="1049" w="3002">
                    <a:moveTo>
                      <a:pt x="25" y="0"/>
                    </a:moveTo>
                    <a:lnTo>
                      <a:pt x="25" y="739"/>
                    </a:lnTo>
                    <a:cubicBezTo>
                      <a:pt x="1" y="905"/>
                      <a:pt x="167" y="1048"/>
                      <a:pt x="334" y="1048"/>
                    </a:cubicBezTo>
                    <a:lnTo>
                      <a:pt x="2692" y="1048"/>
                    </a:lnTo>
                    <a:cubicBezTo>
                      <a:pt x="2858" y="1024"/>
                      <a:pt x="2978" y="905"/>
                      <a:pt x="3001" y="739"/>
                    </a:cubicBezTo>
                    <a:lnTo>
                      <a:pt x="30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>
                <a:off x="3321784" y="3491843"/>
                <a:ext cx="101907" cy="35897"/>
              </a:xfrm>
              <a:custGeom>
                <a:rect b="b" l="l" r="r" t="t"/>
                <a:pathLst>
                  <a:path extrusionOk="0" h="1049" w="2978">
                    <a:moveTo>
                      <a:pt x="1" y="0"/>
                    </a:moveTo>
                    <a:lnTo>
                      <a:pt x="1" y="1048"/>
                    </a:lnTo>
                    <a:lnTo>
                      <a:pt x="2978" y="1048"/>
                    </a:lnTo>
                    <a:lnTo>
                      <a:pt x="29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>
                <a:off x="3192227" y="3217946"/>
                <a:ext cx="370808" cy="215244"/>
              </a:xfrm>
              <a:custGeom>
                <a:rect b="b" l="l" r="r" t="t"/>
                <a:pathLst>
                  <a:path extrusionOk="0" h="6290" w="10836">
                    <a:moveTo>
                      <a:pt x="10539" y="0"/>
                    </a:moveTo>
                    <a:cubicBezTo>
                      <a:pt x="10527" y="0"/>
                      <a:pt x="10515" y="1"/>
                      <a:pt x="10502" y="3"/>
                    </a:cubicBezTo>
                    <a:lnTo>
                      <a:pt x="8478" y="3"/>
                    </a:lnTo>
                    <a:cubicBezTo>
                      <a:pt x="8464" y="1"/>
                      <a:pt x="8449" y="0"/>
                      <a:pt x="8436" y="0"/>
                    </a:cubicBezTo>
                    <a:cubicBezTo>
                      <a:pt x="8040" y="0"/>
                      <a:pt x="8040" y="624"/>
                      <a:pt x="8436" y="624"/>
                    </a:cubicBezTo>
                    <a:cubicBezTo>
                      <a:pt x="8449" y="624"/>
                      <a:pt x="8464" y="623"/>
                      <a:pt x="8478" y="622"/>
                    </a:cubicBezTo>
                    <a:lnTo>
                      <a:pt x="9788" y="622"/>
                    </a:lnTo>
                    <a:lnTo>
                      <a:pt x="7049" y="3599"/>
                    </a:lnTo>
                    <a:lnTo>
                      <a:pt x="3525" y="2646"/>
                    </a:lnTo>
                    <a:cubicBezTo>
                      <a:pt x="3492" y="2633"/>
                      <a:pt x="3460" y="2627"/>
                      <a:pt x="3430" y="2627"/>
                    </a:cubicBezTo>
                    <a:cubicBezTo>
                      <a:pt x="3353" y="2627"/>
                      <a:pt x="3284" y="2666"/>
                      <a:pt x="3215" y="2718"/>
                    </a:cubicBezTo>
                    <a:lnTo>
                      <a:pt x="191" y="5742"/>
                    </a:lnTo>
                    <a:cubicBezTo>
                      <a:pt x="0" y="5932"/>
                      <a:pt x="143" y="6266"/>
                      <a:pt x="429" y="6290"/>
                    </a:cubicBezTo>
                    <a:cubicBezTo>
                      <a:pt x="500" y="6290"/>
                      <a:pt x="572" y="6242"/>
                      <a:pt x="643" y="6194"/>
                    </a:cubicBezTo>
                    <a:lnTo>
                      <a:pt x="3549" y="3289"/>
                    </a:lnTo>
                    <a:lnTo>
                      <a:pt x="7073" y="4242"/>
                    </a:lnTo>
                    <a:cubicBezTo>
                      <a:pt x="7100" y="4255"/>
                      <a:pt x="7128" y="4261"/>
                      <a:pt x="7157" y="4261"/>
                    </a:cubicBezTo>
                    <a:cubicBezTo>
                      <a:pt x="7233" y="4261"/>
                      <a:pt x="7314" y="4222"/>
                      <a:pt x="7383" y="4170"/>
                    </a:cubicBezTo>
                    <a:lnTo>
                      <a:pt x="10193" y="1098"/>
                    </a:lnTo>
                    <a:lnTo>
                      <a:pt x="10193" y="2313"/>
                    </a:lnTo>
                    <a:cubicBezTo>
                      <a:pt x="10169" y="2551"/>
                      <a:pt x="10336" y="2670"/>
                      <a:pt x="10502" y="2670"/>
                    </a:cubicBezTo>
                    <a:cubicBezTo>
                      <a:pt x="10669" y="2670"/>
                      <a:pt x="10836" y="2551"/>
                      <a:pt x="10812" y="2313"/>
                    </a:cubicBezTo>
                    <a:lnTo>
                      <a:pt x="10812" y="312"/>
                    </a:lnTo>
                    <a:cubicBezTo>
                      <a:pt x="10834" y="136"/>
                      <a:pt x="10693" y="0"/>
                      <a:pt x="10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2" name="Google Shape;852;p31"/>
            <p:cNvSpPr/>
            <p:nvPr/>
          </p:nvSpPr>
          <p:spPr>
            <a:xfrm>
              <a:off x="1455175" y="1262225"/>
              <a:ext cx="63000" cy="63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53" name="Google Shape;853;p31"/>
          <p:cNvCxnSpPr>
            <a:stCxn id="839" idx="6"/>
            <a:endCxn id="852" idx="2"/>
          </p:cNvCxnSpPr>
          <p:nvPr/>
        </p:nvCxnSpPr>
        <p:spPr>
          <a:xfrm>
            <a:off x="1080975" y="1293725"/>
            <a:ext cx="374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54" name="Google Shape;854;p31"/>
          <p:cNvGrpSpPr/>
          <p:nvPr/>
        </p:nvGrpSpPr>
        <p:grpSpPr>
          <a:xfrm>
            <a:off x="457188" y="3831380"/>
            <a:ext cx="389702" cy="371397"/>
            <a:chOff x="7157414" y="3464340"/>
            <a:chExt cx="370510" cy="353106"/>
          </a:xfrm>
        </p:grpSpPr>
        <p:sp>
          <p:nvSpPr>
            <p:cNvPr id="855" name="Google Shape;855;p31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31"/>
          <p:cNvGrpSpPr/>
          <p:nvPr/>
        </p:nvGrpSpPr>
        <p:grpSpPr>
          <a:xfrm>
            <a:off x="8311439" y="3831370"/>
            <a:ext cx="375369" cy="371383"/>
            <a:chOff x="3192227" y="3217946"/>
            <a:chExt cx="370808" cy="366907"/>
          </a:xfrm>
        </p:grpSpPr>
        <p:sp>
          <p:nvSpPr>
            <p:cNvPr id="864" name="Google Shape;864;p31"/>
            <p:cNvSpPr/>
            <p:nvPr/>
          </p:nvSpPr>
          <p:spPr>
            <a:xfrm>
              <a:off x="3448124" y="3378575"/>
              <a:ext cx="102694" cy="35863"/>
            </a:xfrm>
            <a:custGeom>
              <a:rect b="b" l="l" r="r" t="t"/>
              <a:pathLst>
                <a:path extrusionOk="0" h="1048" w="3001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48"/>
                  </a:lnTo>
                  <a:lnTo>
                    <a:pt x="2977" y="1048"/>
                  </a:lnTo>
                  <a:lnTo>
                    <a:pt x="2977" y="310"/>
                  </a:lnTo>
                  <a:cubicBezTo>
                    <a:pt x="3001" y="143"/>
                    <a:pt x="2858" y="0"/>
                    <a:pt x="2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3448124" y="3548887"/>
              <a:ext cx="102660" cy="35965"/>
            </a:xfrm>
            <a:custGeom>
              <a:rect b="b" l="l" r="r" t="t"/>
              <a:pathLst>
                <a:path extrusionOk="0" h="1051" w="3000">
                  <a:moveTo>
                    <a:pt x="0" y="0"/>
                  </a:moveTo>
                  <a:lnTo>
                    <a:pt x="0" y="739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2667" y="1048"/>
                  </a:lnTo>
                  <a:cubicBezTo>
                    <a:pt x="2678" y="1050"/>
                    <a:pt x="2689" y="1050"/>
                    <a:pt x="2699" y="1050"/>
                  </a:cubicBezTo>
                  <a:cubicBezTo>
                    <a:pt x="2855" y="1050"/>
                    <a:pt x="2999" y="894"/>
                    <a:pt x="2977" y="739"/>
                  </a:cubicBezTo>
                  <a:lnTo>
                    <a:pt x="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3448124" y="3491843"/>
              <a:ext cx="101873" cy="35897"/>
            </a:xfrm>
            <a:custGeom>
              <a:rect b="b" l="l" r="r" t="t"/>
              <a:pathLst>
                <a:path extrusionOk="0" h="1049" w="2977">
                  <a:moveTo>
                    <a:pt x="0" y="0"/>
                  </a:moveTo>
                  <a:lnTo>
                    <a:pt x="0" y="1048"/>
                  </a:lnTo>
                  <a:lnTo>
                    <a:pt x="2977" y="1048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3448124" y="3435619"/>
              <a:ext cx="101873" cy="35075"/>
            </a:xfrm>
            <a:custGeom>
              <a:rect b="b" l="l" r="r" t="t"/>
              <a:pathLst>
                <a:path extrusionOk="0" h="1025" w="2977">
                  <a:moveTo>
                    <a:pt x="0" y="0"/>
                  </a:moveTo>
                  <a:lnTo>
                    <a:pt x="0" y="1024"/>
                  </a:lnTo>
                  <a:lnTo>
                    <a:pt x="2977" y="1024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3321784" y="3435517"/>
              <a:ext cx="101907" cy="35178"/>
            </a:xfrm>
            <a:custGeom>
              <a:rect b="b" l="l" r="r" t="t"/>
              <a:pathLst>
                <a:path extrusionOk="0" h="1028" w="2978">
                  <a:moveTo>
                    <a:pt x="278" y="1"/>
                  </a:moveTo>
                  <a:cubicBezTo>
                    <a:pt x="126" y="1"/>
                    <a:pt x="1" y="157"/>
                    <a:pt x="1" y="313"/>
                  </a:cubicBezTo>
                  <a:lnTo>
                    <a:pt x="1" y="1027"/>
                  </a:lnTo>
                  <a:lnTo>
                    <a:pt x="2978" y="1027"/>
                  </a:lnTo>
                  <a:lnTo>
                    <a:pt x="2978" y="313"/>
                  </a:lnTo>
                  <a:cubicBezTo>
                    <a:pt x="2978" y="157"/>
                    <a:pt x="2853" y="1"/>
                    <a:pt x="2700" y="1"/>
                  </a:cubicBezTo>
                  <a:cubicBezTo>
                    <a:pt x="2689" y="1"/>
                    <a:pt x="2679" y="2"/>
                    <a:pt x="2668" y="3"/>
                  </a:cubicBezTo>
                  <a:lnTo>
                    <a:pt x="310" y="3"/>
                  </a:lnTo>
                  <a:cubicBezTo>
                    <a:pt x="300" y="2"/>
                    <a:pt x="289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3194657" y="3491843"/>
              <a:ext cx="102728" cy="35897"/>
            </a:xfrm>
            <a:custGeom>
              <a:rect b="b" l="l" r="r" t="t"/>
              <a:pathLst>
                <a:path extrusionOk="0" h="1049" w="3002">
                  <a:moveTo>
                    <a:pt x="334" y="0"/>
                  </a:moveTo>
                  <a:cubicBezTo>
                    <a:pt x="144" y="0"/>
                    <a:pt x="1" y="143"/>
                    <a:pt x="25" y="334"/>
                  </a:cubicBezTo>
                  <a:lnTo>
                    <a:pt x="25" y="1048"/>
                  </a:lnTo>
                  <a:lnTo>
                    <a:pt x="3001" y="1048"/>
                  </a:lnTo>
                  <a:lnTo>
                    <a:pt x="3001" y="334"/>
                  </a:lnTo>
                  <a:cubicBezTo>
                    <a:pt x="2978" y="167"/>
                    <a:pt x="2858" y="24"/>
                    <a:pt x="2692" y="24"/>
                  </a:cubicBezTo>
                  <a:lnTo>
                    <a:pt x="334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3321031" y="3548887"/>
              <a:ext cx="102660" cy="35965"/>
            </a:xfrm>
            <a:custGeom>
              <a:rect b="b" l="l" r="r" t="t"/>
              <a:pathLst>
                <a:path extrusionOk="0" h="1051" w="3000">
                  <a:moveTo>
                    <a:pt x="23" y="0"/>
                  </a:moveTo>
                  <a:lnTo>
                    <a:pt x="23" y="739"/>
                  </a:lnTo>
                  <a:cubicBezTo>
                    <a:pt x="0" y="894"/>
                    <a:pt x="124" y="1050"/>
                    <a:pt x="296" y="1050"/>
                  </a:cubicBezTo>
                  <a:cubicBezTo>
                    <a:pt x="308" y="1050"/>
                    <a:pt x="320" y="1050"/>
                    <a:pt x="332" y="1048"/>
                  </a:cubicBezTo>
                  <a:lnTo>
                    <a:pt x="2690" y="1048"/>
                  </a:lnTo>
                  <a:cubicBezTo>
                    <a:pt x="2701" y="1050"/>
                    <a:pt x="2711" y="1050"/>
                    <a:pt x="2722" y="1050"/>
                  </a:cubicBezTo>
                  <a:cubicBezTo>
                    <a:pt x="2875" y="1050"/>
                    <a:pt x="3000" y="894"/>
                    <a:pt x="3000" y="739"/>
                  </a:cubicBezTo>
                  <a:lnTo>
                    <a:pt x="3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194657" y="3548887"/>
              <a:ext cx="102728" cy="35897"/>
            </a:xfrm>
            <a:custGeom>
              <a:rect b="b" l="l" r="r" t="t"/>
              <a:pathLst>
                <a:path extrusionOk="0" h="1049" w="3002">
                  <a:moveTo>
                    <a:pt x="25" y="0"/>
                  </a:moveTo>
                  <a:lnTo>
                    <a:pt x="25" y="739"/>
                  </a:lnTo>
                  <a:cubicBezTo>
                    <a:pt x="1" y="905"/>
                    <a:pt x="167" y="1048"/>
                    <a:pt x="334" y="1048"/>
                  </a:cubicBezTo>
                  <a:lnTo>
                    <a:pt x="2692" y="1048"/>
                  </a:lnTo>
                  <a:cubicBezTo>
                    <a:pt x="2858" y="1024"/>
                    <a:pt x="2978" y="905"/>
                    <a:pt x="3001" y="739"/>
                  </a:cubicBezTo>
                  <a:lnTo>
                    <a:pt x="3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3321784" y="3491843"/>
              <a:ext cx="101907" cy="35897"/>
            </a:xfrm>
            <a:custGeom>
              <a:rect b="b" l="l" r="r" t="t"/>
              <a:pathLst>
                <a:path extrusionOk="0" h="1049" w="2978">
                  <a:moveTo>
                    <a:pt x="1" y="0"/>
                  </a:moveTo>
                  <a:lnTo>
                    <a:pt x="1" y="1048"/>
                  </a:lnTo>
                  <a:lnTo>
                    <a:pt x="2978" y="1048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3192227" y="3217946"/>
              <a:ext cx="370808" cy="215244"/>
            </a:xfrm>
            <a:custGeom>
              <a:rect b="b" l="l" r="r" t="t"/>
              <a:pathLst>
                <a:path extrusionOk="0" h="6290" w="10836">
                  <a:moveTo>
                    <a:pt x="10539" y="0"/>
                  </a:moveTo>
                  <a:cubicBezTo>
                    <a:pt x="10527" y="0"/>
                    <a:pt x="10515" y="1"/>
                    <a:pt x="10502" y="3"/>
                  </a:cubicBezTo>
                  <a:lnTo>
                    <a:pt x="8478" y="3"/>
                  </a:lnTo>
                  <a:cubicBezTo>
                    <a:pt x="8464" y="1"/>
                    <a:pt x="8449" y="0"/>
                    <a:pt x="8436" y="0"/>
                  </a:cubicBezTo>
                  <a:cubicBezTo>
                    <a:pt x="8040" y="0"/>
                    <a:pt x="8040" y="624"/>
                    <a:pt x="8436" y="624"/>
                  </a:cubicBezTo>
                  <a:cubicBezTo>
                    <a:pt x="8449" y="624"/>
                    <a:pt x="8464" y="623"/>
                    <a:pt x="8478" y="622"/>
                  </a:cubicBezTo>
                  <a:lnTo>
                    <a:pt x="9788" y="622"/>
                  </a:lnTo>
                  <a:lnTo>
                    <a:pt x="7049" y="3599"/>
                  </a:lnTo>
                  <a:lnTo>
                    <a:pt x="3525" y="2646"/>
                  </a:lnTo>
                  <a:cubicBezTo>
                    <a:pt x="3492" y="2633"/>
                    <a:pt x="3460" y="2627"/>
                    <a:pt x="3430" y="2627"/>
                  </a:cubicBezTo>
                  <a:cubicBezTo>
                    <a:pt x="3353" y="2627"/>
                    <a:pt x="3284" y="2666"/>
                    <a:pt x="3215" y="2718"/>
                  </a:cubicBezTo>
                  <a:lnTo>
                    <a:pt x="191" y="5742"/>
                  </a:lnTo>
                  <a:cubicBezTo>
                    <a:pt x="0" y="5932"/>
                    <a:pt x="143" y="6266"/>
                    <a:pt x="429" y="6290"/>
                  </a:cubicBezTo>
                  <a:cubicBezTo>
                    <a:pt x="500" y="6290"/>
                    <a:pt x="572" y="6242"/>
                    <a:pt x="643" y="6194"/>
                  </a:cubicBezTo>
                  <a:lnTo>
                    <a:pt x="3549" y="3289"/>
                  </a:lnTo>
                  <a:lnTo>
                    <a:pt x="7073" y="4242"/>
                  </a:lnTo>
                  <a:cubicBezTo>
                    <a:pt x="7100" y="4255"/>
                    <a:pt x="7128" y="4261"/>
                    <a:pt x="7157" y="4261"/>
                  </a:cubicBezTo>
                  <a:cubicBezTo>
                    <a:pt x="7233" y="4261"/>
                    <a:pt x="7314" y="4222"/>
                    <a:pt x="7383" y="4170"/>
                  </a:cubicBezTo>
                  <a:lnTo>
                    <a:pt x="10193" y="1098"/>
                  </a:lnTo>
                  <a:lnTo>
                    <a:pt x="10193" y="2313"/>
                  </a:lnTo>
                  <a:cubicBezTo>
                    <a:pt x="10169" y="2551"/>
                    <a:pt x="10336" y="2670"/>
                    <a:pt x="10502" y="2670"/>
                  </a:cubicBezTo>
                  <a:cubicBezTo>
                    <a:pt x="10669" y="2670"/>
                    <a:pt x="10836" y="2551"/>
                    <a:pt x="10812" y="2313"/>
                  </a:cubicBezTo>
                  <a:lnTo>
                    <a:pt x="10812" y="312"/>
                  </a:lnTo>
                  <a:cubicBezTo>
                    <a:pt x="10834" y="136"/>
                    <a:pt x="10693" y="0"/>
                    <a:pt x="10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31"/>
          <p:cNvGrpSpPr/>
          <p:nvPr/>
        </p:nvGrpSpPr>
        <p:grpSpPr>
          <a:xfrm>
            <a:off x="5573650" y="3831375"/>
            <a:ext cx="2585400" cy="903525"/>
            <a:chOff x="5573650" y="3831375"/>
            <a:chExt cx="2585400" cy="903525"/>
          </a:xfrm>
        </p:grpSpPr>
        <p:sp>
          <p:nvSpPr>
            <p:cNvPr id="875" name="Google Shape;875;p31"/>
            <p:cNvSpPr txBox="1"/>
            <p:nvPr/>
          </p:nvSpPr>
          <p:spPr>
            <a:xfrm>
              <a:off x="6507850" y="3831375"/>
              <a:ext cx="1651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Benefit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6" name="Google Shape;876;p31"/>
            <p:cNvSpPr txBox="1"/>
            <p:nvPr/>
          </p:nvSpPr>
          <p:spPr>
            <a:xfrm>
              <a:off x="5573650" y="4151400"/>
              <a:ext cx="25854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999300" y="3831375"/>
            <a:ext cx="2585400" cy="903525"/>
            <a:chOff x="999300" y="3831375"/>
            <a:chExt cx="2585400" cy="903525"/>
          </a:xfrm>
        </p:grpSpPr>
        <p:sp>
          <p:nvSpPr>
            <p:cNvPr id="878" name="Google Shape;878;p31"/>
            <p:cNvSpPr txBox="1"/>
            <p:nvPr/>
          </p:nvSpPr>
          <p:spPr>
            <a:xfrm>
              <a:off x="999300" y="3831375"/>
              <a:ext cx="16512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Cost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9" name="Google Shape;879;p31"/>
            <p:cNvSpPr txBox="1"/>
            <p:nvPr/>
          </p:nvSpPr>
          <p:spPr>
            <a:xfrm>
              <a:off x="999300" y="4151400"/>
              <a:ext cx="25854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 but is actually terribly hot, hotter than Mercury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pic>
        <p:nvPicPr>
          <p:cNvPr id="885" name="Google Shape;885;p32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407" y="1160013"/>
            <a:ext cx="5875692" cy="31087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6" name="Google Shape;886;p32"/>
          <p:cNvGrpSpPr/>
          <p:nvPr/>
        </p:nvGrpSpPr>
        <p:grpSpPr>
          <a:xfrm>
            <a:off x="572900" y="1265913"/>
            <a:ext cx="1851000" cy="1338600"/>
            <a:chOff x="457200" y="1185950"/>
            <a:chExt cx="1851000" cy="1338600"/>
          </a:xfrm>
        </p:grpSpPr>
        <p:sp>
          <p:nvSpPr>
            <p:cNvPr id="887" name="Google Shape;887;p32"/>
            <p:cNvSpPr/>
            <p:nvPr/>
          </p:nvSpPr>
          <p:spPr>
            <a:xfrm>
              <a:off x="457200" y="1185950"/>
              <a:ext cx="1851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ROI (per $1 spent)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32"/>
            <p:cNvSpPr txBox="1"/>
            <p:nvPr/>
          </p:nvSpPr>
          <p:spPr>
            <a:xfrm>
              <a:off x="457200" y="1557350"/>
              <a:ext cx="1851000" cy="9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 but is actually terribly hot, hotter than Mercury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9" name="Google Shape;889;p32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2"/>
          <p:cNvSpPr/>
          <p:nvPr/>
        </p:nvSpPr>
        <p:spPr>
          <a:xfrm>
            <a:off x="690050" y="2787475"/>
            <a:ext cx="814200" cy="396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$60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1" name="Google Shape;891;p32"/>
          <p:cNvSpPr/>
          <p:nvPr/>
        </p:nvSpPr>
        <p:spPr>
          <a:xfrm>
            <a:off x="1546575" y="2787475"/>
            <a:ext cx="814200" cy="396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$70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2" name="Google Shape;892;p32"/>
          <p:cNvSpPr/>
          <p:nvPr/>
        </p:nvSpPr>
        <p:spPr>
          <a:xfrm>
            <a:off x="690050" y="3232688"/>
            <a:ext cx="814200" cy="3969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$80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3" name="Google Shape;893;p32"/>
          <p:cNvSpPr/>
          <p:nvPr/>
        </p:nvSpPr>
        <p:spPr>
          <a:xfrm>
            <a:off x="1546575" y="3232688"/>
            <a:ext cx="814200" cy="396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$90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4" name="Google Shape;894;p32"/>
          <p:cNvSpPr/>
          <p:nvPr/>
        </p:nvSpPr>
        <p:spPr>
          <a:xfrm>
            <a:off x="690050" y="3677900"/>
            <a:ext cx="814200" cy="396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$70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5" name="Google Shape;895;p32"/>
          <p:cNvSpPr/>
          <p:nvPr/>
        </p:nvSpPr>
        <p:spPr>
          <a:xfrm>
            <a:off x="1546575" y="3677900"/>
            <a:ext cx="814200" cy="396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$60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901" name="Google Shape;901;p33"/>
          <p:cNvGrpSpPr/>
          <p:nvPr/>
        </p:nvGrpSpPr>
        <p:grpSpPr>
          <a:xfrm>
            <a:off x="457193" y="1822431"/>
            <a:ext cx="2156020" cy="2156020"/>
            <a:chOff x="2741085" y="1053633"/>
            <a:chExt cx="1827600" cy="1827600"/>
          </a:xfrm>
        </p:grpSpPr>
        <p:sp>
          <p:nvSpPr>
            <p:cNvPr id="902" name="Google Shape;902;p33"/>
            <p:cNvSpPr/>
            <p:nvPr/>
          </p:nvSpPr>
          <p:spPr>
            <a:xfrm>
              <a:off x="2741085" y="1053633"/>
              <a:ext cx="1827600" cy="182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2907850" y="12203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4" name="Google Shape;904;p33"/>
          <p:cNvSpPr txBox="1"/>
          <p:nvPr/>
        </p:nvSpPr>
        <p:spPr>
          <a:xfrm>
            <a:off x="666350" y="2731713"/>
            <a:ext cx="1737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ROI measurement for infographics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05" name="Google Shape;905;p33"/>
          <p:cNvGrpSpPr/>
          <p:nvPr/>
        </p:nvGrpSpPr>
        <p:grpSpPr>
          <a:xfrm>
            <a:off x="1345520" y="2290613"/>
            <a:ext cx="379364" cy="364906"/>
            <a:chOff x="828832" y="2288063"/>
            <a:chExt cx="379364" cy="364906"/>
          </a:xfrm>
        </p:grpSpPr>
        <p:sp>
          <p:nvSpPr>
            <p:cNvPr id="906" name="Google Shape;906;p33"/>
            <p:cNvSpPr/>
            <p:nvPr/>
          </p:nvSpPr>
          <p:spPr>
            <a:xfrm>
              <a:off x="828832" y="2288063"/>
              <a:ext cx="379364" cy="63712"/>
            </a:xfrm>
            <a:custGeom>
              <a:rect b="b" l="l" r="r" t="t"/>
              <a:pathLst>
                <a:path extrusionOk="0" h="1864" w="11099">
                  <a:moveTo>
                    <a:pt x="5558" y="0"/>
                  </a:moveTo>
                  <a:cubicBezTo>
                    <a:pt x="5192" y="0"/>
                    <a:pt x="4823" y="209"/>
                    <a:pt x="4668" y="626"/>
                  </a:cubicBezTo>
                  <a:lnTo>
                    <a:pt x="834" y="626"/>
                  </a:lnTo>
                  <a:cubicBezTo>
                    <a:pt x="1" y="626"/>
                    <a:pt x="1" y="1864"/>
                    <a:pt x="834" y="1864"/>
                  </a:cubicBezTo>
                  <a:lnTo>
                    <a:pt x="10265" y="1864"/>
                  </a:lnTo>
                  <a:cubicBezTo>
                    <a:pt x="11098" y="1864"/>
                    <a:pt x="11098" y="626"/>
                    <a:pt x="10265" y="626"/>
                  </a:cubicBezTo>
                  <a:lnTo>
                    <a:pt x="6430" y="626"/>
                  </a:lnTo>
                  <a:cubicBezTo>
                    <a:pt x="6288" y="209"/>
                    <a:pt x="5924" y="0"/>
                    <a:pt x="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921631" y="2459203"/>
              <a:ext cx="22012" cy="43169"/>
            </a:xfrm>
            <a:custGeom>
              <a:rect b="b" l="l" r="r" t="t"/>
              <a:pathLst>
                <a:path extrusionOk="0" h="1263" w="644">
                  <a:moveTo>
                    <a:pt x="0" y="0"/>
                  </a:moveTo>
                  <a:lnTo>
                    <a:pt x="0" y="1263"/>
                  </a:lnTo>
                  <a:lnTo>
                    <a:pt x="643" y="126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1093385" y="2416068"/>
              <a:ext cx="22012" cy="86304"/>
            </a:xfrm>
            <a:custGeom>
              <a:rect b="b" l="l" r="r" t="t"/>
              <a:pathLst>
                <a:path extrusionOk="0" h="2525" w="644">
                  <a:moveTo>
                    <a:pt x="0" y="0"/>
                  </a:moveTo>
                  <a:lnTo>
                    <a:pt x="0" y="2525"/>
                  </a:lnTo>
                  <a:lnTo>
                    <a:pt x="643" y="2525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1007901" y="2437225"/>
              <a:ext cx="21192" cy="65147"/>
            </a:xfrm>
            <a:custGeom>
              <a:rect b="b" l="l" r="r" t="t"/>
              <a:pathLst>
                <a:path extrusionOk="0" h="1906" w="620">
                  <a:moveTo>
                    <a:pt x="1" y="0"/>
                  </a:moveTo>
                  <a:lnTo>
                    <a:pt x="1" y="1906"/>
                  </a:lnTo>
                  <a:lnTo>
                    <a:pt x="620" y="1906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857338" y="2373719"/>
              <a:ext cx="322352" cy="279251"/>
            </a:xfrm>
            <a:custGeom>
              <a:rect b="b" l="l" r="r" t="t"/>
              <a:pathLst>
                <a:path extrusionOk="0" h="8170" w="9431">
                  <a:moveTo>
                    <a:pt x="2834" y="1858"/>
                  </a:moveTo>
                  <a:cubicBezTo>
                    <a:pt x="3025" y="1858"/>
                    <a:pt x="3167" y="2001"/>
                    <a:pt x="3167" y="2192"/>
                  </a:cubicBezTo>
                  <a:lnTo>
                    <a:pt x="3167" y="4073"/>
                  </a:lnTo>
                  <a:cubicBezTo>
                    <a:pt x="3167" y="4240"/>
                    <a:pt x="3025" y="4383"/>
                    <a:pt x="2834" y="4383"/>
                  </a:cubicBezTo>
                  <a:lnTo>
                    <a:pt x="1572" y="4383"/>
                  </a:lnTo>
                  <a:cubicBezTo>
                    <a:pt x="1405" y="4383"/>
                    <a:pt x="1286" y="4240"/>
                    <a:pt x="1286" y="4073"/>
                  </a:cubicBezTo>
                  <a:lnTo>
                    <a:pt x="1286" y="2192"/>
                  </a:lnTo>
                  <a:cubicBezTo>
                    <a:pt x="1262" y="2001"/>
                    <a:pt x="1405" y="1858"/>
                    <a:pt x="1572" y="1858"/>
                  </a:cubicBezTo>
                  <a:close/>
                  <a:moveTo>
                    <a:pt x="5371" y="1260"/>
                  </a:moveTo>
                  <a:cubicBezTo>
                    <a:pt x="5522" y="1260"/>
                    <a:pt x="5644" y="1394"/>
                    <a:pt x="5644" y="1549"/>
                  </a:cubicBezTo>
                  <a:lnTo>
                    <a:pt x="5668" y="4073"/>
                  </a:lnTo>
                  <a:cubicBezTo>
                    <a:pt x="5668" y="4240"/>
                    <a:pt x="5525" y="4383"/>
                    <a:pt x="5358" y="4383"/>
                  </a:cubicBezTo>
                  <a:lnTo>
                    <a:pt x="4096" y="4383"/>
                  </a:lnTo>
                  <a:cubicBezTo>
                    <a:pt x="3929" y="4383"/>
                    <a:pt x="3787" y="4240"/>
                    <a:pt x="3787" y="4073"/>
                  </a:cubicBezTo>
                  <a:lnTo>
                    <a:pt x="3787" y="1549"/>
                  </a:lnTo>
                  <a:cubicBezTo>
                    <a:pt x="3787" y="1382"/>
                    <a:pt x="3929" y="1263"/>
                    <a:pt x="4096" y="1263"/>
                  </a:cubicBezTo>
                  <a:lnTo>
                    <a:pt x="5335" y="1263"/>
                  </a:lnTo>
                  <a:cubicBezTo>
                    <a:pt x="5347" y="1261"/>
                    <a:pt x="5359" y="1260"/>
                    <a:pt x="5371" y="1260"/>
                  </a:cubicBezTo>
                  <a:close/>
                  <a:moveTo>
                    <a:pt x="7895" y="641"/>
                  </a:moveTo>
                  <a:cubicBezTo>
                    <a:pt x="8046" y="641"/>
                    <a:pt x="8168" y="775"/>
                    <a:pt x="8168" y="930"/>
                  </a:cubicBezTo>
                  <a:lnTo>
                    <a:pt x="8168" y="4073"/>
                  </a:lnTo>
                  <a:cubicBezTo>
                    <a:pt x="8168" y="4240"/>
                    <a:pt x="8026" y="4383"/>
                    <a:pt x="7859" y="4383"/>
                  </a:cubicBezTo>
                  <a:lnTo>
                    <a:pt x="6597" y="4383"/>
                  </a:lnTo>
                  <a:cubicBezTo>
                    <a:pt x="6430" y="4383"/>
                    <a:pt x="6287" y="4240"/>
                    <a:pt x="6287" y="4073"/>
                  </a:cubicBezTo>
                  <a:lnTo>
                    <a:pt x="6287" y="930"/>
                  </a:lnTo>
                  <a:cubicBezTo>
                    <a:pt x="6287" y="775"/>
                    <a:pt x="6410" y="641"/>
                    <a:pt x="6560" y="641"/>
                  </a:cubicBezTo>
                  <a:cubicBezTo>
                    <a:pt x="6572" y="641"/>
                    <a:pt x="6584" y="642"/>
                    <a:pt x="6597" y="644"/>
                  </a:cubicBezTo>
                  <a:lnTo>
                    <a:pt x="7859" y="644"/>
                  </a:lnTo>
                  <a:cubicBezTo>
                    <a:pt x="7871" y="642"/>
                    <a:pt x="7883" y="641"/>
                    <a:pt x="7895" y="641"/>
                  </a:cubicBezTo>
                  <a:close/>
                  <a:moveTo>
                    <a:pt x="0" y="1"/>
                  </a:moveTo>
                  <a:lnTo>
                    <a:pt x="0" y="5335"/>
                  </a:lnTo>
                  <a:cubicBezTo>
                    <a:pt x="0" y="5502"/>
                    <a:pt x="143" y="5645"/>
                    <a:pt x="310" y="5645"/>
                  </a:cubicBezTo>
                  <a:lnTo>
                    <a:pt x="4406" y="5645"/>
                  </a:lnTo>
                  <a:lnTo>
                    <a:pt x="4406" y="6359"/>
                  </a:lnTo>
                  <a:cubicBezTo>
                    <a:pt x="3406" y="6693"/>
                    <a:pt x="3668" y="8169"/>
                    <a:pt x="4715" y="8169"/>
                  </a:cubicBezTo>
                  <a:cubicBezTo>
                    <a:pt x="5763" y="8169"/>
                    <a:pt x="6025" y="6693"/>
                    <a:pt x="5025" y="6359"/>
                  </a:cubicBezTo>
                  <a:lnTo>
                    <a:pt x="5025" y="5645"/>
                  </a:lnTo>
                  <a:lnTo>
                    <a:pt x="9121" y="5645"/>
                  </a:lnTo>
                  <a:cubicBezTo>
                    <a:pt x="9288" y="5645"/>
                    <a:pt x="9431" y="5502"/>
                    <a:pt x="9431" y="5335"/>
                  </a:cubicBezTo>
                  <a:lnTo>
                    <a:pt x="9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33"/>
          <p:cNvGrpSpPr/>
          <p:nvPr/>
        </p:nvGrpSpPr>
        <p:grpSpPr>
          <a:xfrm>
            <a:off x="3280600" y="1071451"/>
            <a:ext cx="5093875" cy="624000"/>
            <a:chOff x="3280600" y="1071451"/>
            <a:chExt cx="5093875" cy="624000"/>
          </a:xfrm>
        </p:grpSpPr>
        <p:grpSp>
          <p:nvGrpSpPr>
            <p:cNvPr id="912" name="Google Shape;912;p33"/>
            <p:cNvGrpSpPr/>
            <p:nvPr/>
          </p:nvGrpSpPr>
          <p:grpSpPr>
            <a:xfrm>
              <a:off x="4572000" y="1103864"/>
              <a:ext cx="3802475" cy="559175"/>
              <a:chOff x="4884600" y="1073600"/>
              <a:chExt cx="3802475" cy="559175"/>
            </a:xfrm>
          </p:grpSpPr>
          <p:sp>
            <p:nvSpPr>
              <p:cNvPr id="913" name="Google Shape;913;p33"/>
              <p:cNvSpPr txBox="1"/>
              <p:nvPr/>
            </p:nvSpPr>
            <p:spPr>
              <a:xfrm>
                <a:off x="6145775" y="1073600"/>
                <a:ext cx="254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Pageviews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14" name="Google Shape;914;p33"/>
              <p:cNvSpPr txBox="1"/>
              <p:nvPr/>
            </p:nvSpPr>
            <p:spPr>
              <a:xfrm>
                <a:off x="4884600" y="1355575"/>
                <a:ext cx="38022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15" name="Google Shape;915;p33"/>
            <p:cNvSpPr/>
            <p:nvPr/>
          </p:nvSpPr>
          <p:spPr>
            <a:xfrm>
              <a:off x="3280600" y="1071451"/>
              <a:ext cx="624000" cy="6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16" name="Google Shape;916;p33"/>
          <p:cNvGrpSpPr/>
          <p:nvPr/>
        </p:nvGrpSpPr>
        <p:grpSpPr>
          <a:xfrm>
            <a:off x="3280600" y="1830492"/>
            <a:ext cx="5093875" cy="624000"/>
            <a:chOff x="3280600" y="1830492"/>
            <a:chExt cx="5093875" cy="624000"/>
          </a:xfrm>
        </p:grpSpPr>
        <p:grpSp>
          <p:nvGrpSpPr>
            <p:cNvPr id="917" name="Google Shape;917;p33"/>
            <p:cNvGrpSpPr/>
            <p:nvPr/>
          </p:nvGrpSpPr>
          <p:grpSpPr>
            <a:xfrm>
              <a:off x="4572000" y="1865293"/>
              <a:ext cx="3802475" cy="554397"/>
              <a:chOff x="4884600" y="1849608"/>
              <a:chExt cx="3802475" cy="554397"/>
            </a:xfrm>
          </p:grpSpPr>
          <p:sp>
            <p:nvSpPr>
              <p:cNvPr id="918" name="Google Shape;918;p33"/>
              <p:cNvSpPr txBox="1"/>
              <p:nvPr/>
            </p:nvSpPr>
            <p:spPr>
              <a:xfrm>
                <a:off x="6145775" y="1849608"/>
                <a:ext cx="254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Social interactions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19" name="Google Shape;919;p33"/>
              <p:cNvSpPr txBox="1"/>
              <p:nvPr/>
            </p:nvSpPr>
            <p:spPr>
              <a:xfrm>
                <a:off x="4884600" y="2126805"/>
                <a:ext cx="38022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20" name="Google Shape;920;p33"/>
            <p:cNvSpPr/>
            <p:nvPr/>
          </p:nvSpPr>
          <p:spPr>
            <a:xfrm>
              <a:off x="3280600" y="1830492"/>
              <a:ext cx="624000" cy="6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21" name="Google Shape;921;p33"/>
          <p:cNvGrpSpPr/>
          <p:nvPr/>
        </p:nvGrpSpPr>
        <p:grpSpPr>
          <a:xfrm>
            <a:off x="3280600" y="2589532"/>
            <a:ext cx="5093875" cy="624000"/>
            <a:chOff x="3280600" y="2589532"/>
            <a:chExt cx="5093875" cy="624000"/>
          </a:xfrm>
        </p:grpSpPr>
        <p:grpSp>
          <p:nvGrpSpPr>
            <p:cNvPr id="922" name="Google Shape;922;p33"/>
            <p:cNvGrpSpPr/>
            <p:nvPr/>
          </p:nvGrpSpPr>
          <p:grpSpPr>
            <a:xfrm>
              <a:off x="4572000" y="2621932"/>
              <a:ext cx="3802475" cy="559200"/>
              <a:chOff x="4884600" y="2620838"/>
              <a:chExt cx="3802475" cy="559200"/>
            </a:xfrm>
          </p:grpSpPr>
          <p:sp>
            <p:nvSpPr>
              <p:cNvPr id="923" name="Google Shape;923;p33"/>
              <p:cNvSpPr txBox="1"/>
              <p:nvPr/>
            </p:nvSpPr>
            <p:spPr>
              <a:xfrm>
                <a:off x="6145775" y="2620838"/>
                <a:ext cx="254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Links from high value sites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24" name="Google Shape;924;p33"/>
              <p:cNvSpPr txBox="1"/>
              <p:nvPr/>
            </p:nvSpPr>
            <p:spPr>
              <a:xfrm>
                <a:off x="4884600" y="2902838"/>
                <a:ext cx="38022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but is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25" name="Google Shape;925;p33"/>
            <p:cNvSpPr/>
            <p:nvPr/>
          </p:nvSpPr>
          <p:spPr>
            <a:xfrm>
              <a:off x="3280600" y="2589532"/>
              <a:ext cx="624000" cy="62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26" name="Google Shape;926;p33"/>
          <p:cNvGrpSpPr/>
          <p:nvPr/>
        </p:nvGrpSpPr>
        <p:grpSpPr>
          <a:xfrm>
            <a:off x="3280600" y="3348573"/>
            <a:ext cx="5093875" cy="624000"/>
            <a:chOff x="3280600" y="3348573"/>
            <a:chExt cx="5093875" cy="624000"/>
          </a:xfrm>
        </p:grpSpPr>
        <p:grpSp>
          <p:nvGrpSpPr>
            <p:cNvPr id="927" name="Google Shape;927;p33"/>
            <p:cNvGrpSpPr/>
            <p:nvPr/>
          </p:nvGrpSpPr>
          <p:grpSpPr>
            <a:xfrm>
              <a:off x="4572000" y="3380975"/>
              <a:ext cx="3802475" cy="559197"/>
              <a:chOff x="4884600" y="3396871"/>
              <a:chExt cx="3802475" cy="559197"/>
            </a:xfrm>
          </p:grpSpPr>
          <p:sp>
            <p:nvSpPr>
              <p:cNvPr id="928" name="Google Shape;928;p33"/>
              <p:cNvSpPr txBox="1"/>
              <p:nvPr/>
            </p:nvSpPr>
            <p:spPr>
              <a:xfrm>
                <a:off x="6145775" y="3396871"/>
                <a:ext cx="254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Search engine rank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29" name="Google Shape;929;p33"/>
              <p:cNvSpPr txBox="1"/>
              <p:nvPr/>
            </p:nvSpPr>
            <p:spPr>
              <a:xfrm>
                <a:off x="4884600" y="3678867"/>
                <a:ext cx="38022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30" name="Google Shape;930;p33"/>
            <p:cNvSpPr/>
            <p:nvPr/>
          </p:nvSpPr>
          <p:spPr>
            <a:xfrm>
              <a:off x="3280600" y="3348573"/>
              <a:ext cx="624000" cy="62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1" name="Google Shape;931;p33"/>
          <p:cNvGrpSpPr/>
          <p:nvPr/>
        </p:nvGrpSpPr>
        <p:grpSpPr>
          <a:xfrm>
            <a:off x="3280600" y="4107844"/>
            <a:ext cx="5093875" cy="624000"/>
            <a:chOff x="3280600" y="4107844"/>
            <a:chExt cx="5093875" cy="624000"/>
          </a:xfrm>
        </p:grpSpPr>
        <p:grpSp>
          <p:nvGrpSpPr>
            <p:cNvPr id="932" name="Google Shape;932;p33"/>
            <p:cNvGrpSpPr/>
            <p:nvPr/>
          </p:nvGrpSpPr>
          <p:grpSpPr>
            <a:xfrm>
              <a:off x="4572000" y="4140257"/>
              <a:ext cx="3802475" cy="559175"/>
              <a:chOff x="4884600" y="4172900"/>
              <a:chExt cx="3802475" cy="559175"/>
            </a:xfrm>
          </p:grpSpPr>
          <p:sp>
            <p:nvSpPr>
              <p:cNvPr id="933" name="Google Shape;933;p33"/>
              <p:cNvSpPr txBox="1"/>
              <p:nvPr/>
            </p:nvSpPr>
            <p:spPr>
              <a:xfrm>
                <a:off x="6145775" y="4172900"/>
                <a:ext cx="254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Direct leads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34" name="Google Shape;934;p33"/>
              <p:cNvSpPr txBox="1"/>
              <p:nvPr/>
            </p:nvSpPr>
            <p:spPr>
              <a:xfrm>
                <a:off x="4884600" y="4454875"/>
                <a:ext cx="38022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35" name="Google Shape;935;p33"/>
            <p:cNvSpPr/>
            <p:nvPr/>
          </p:nvSpPr>
          <p:spPr>
            <a:xfrm>
              <a:off x="3280600" y="4107844"/>
              <a:ext cx="624000" cy="62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36" name="Google Shape;936;p33"/>
          <p:cNvSpPr/>
          <p:nvPr/>
        </p:nvSpPr>
        <p:spPr>
          <a:xfrm>
            <a:off x="4572000" y="1332451"/>
            <a:ext cx="102000" cy="10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3"/>
          <p:cNvSpPr/>
          <p:nvPr/>
        </p:nvSpPr>
        <p:spPr>
          <a:xfrm>
            <a:off x="4572000" y="2091492"/>
            <a:ext cx="102000" cy="10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3"/>
          <p:cNvSpPr/>
          <p:nvPr/>
        </p:nvSpPr>
        <p:spPr>
          <a:xfrm>
            <a:off x="4572000" y="2850532"/>
            <a:ext cx="102000" cy="10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3"/>
          <p:cNvSpPr/>
          <p:nvPr/>
        </p:nvSpPr>
        <p:spPr>
          <a:xfrm>
            <a:off x="4572000" y="3609573"/>
            <a:ext cx="102000" cy="10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3"/>
          <p:cNvSpPr/>
          <p:nvPr/>
        </p:nvSpPr>
        <p:spPr>
          <a:xfrm>
            <a:off x="4572000" y="4368844"/>
            <a:ext cx="102000" cy="10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1" name="Google Shape;941;p33"/>
          <p:cNvCxnSpPr>
            <a:stCxn id="915" idx="6"/>
            <a:endCxn id="936" idx="2"/>
          </p:cNvCxnSpPr>
          <p:nvPr/>
        </p:nvCxnSpPr>
        <p:spPr>
          <a:xfrm>
            <a:off x="3904600" y="1383451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2" name="Google Shape;942;p33"/>
          <p:cNvCxnSpPr>
            <a:stCxn id="920" idx="6"/>
            <a:endCxn id="937" idx="2"/>
          </p:cNvCxnSpPr>
          <p:nvPr/>
        </p:nvCxnSpPr>
        <p:spPr>
          <a:xfrm>
            <a:off x="3904600" y="2142492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33"/>
          <p:cNvCxnSpPr>
            <a:stCxn id="925" idx="6"/>
            <a:endCxn id="938" idx="2"/>
          </p:cNvCxnSpPr>
          <p:nvPr/>
        </p:nvCxnSpPr>
        <p:spPr>
          <a:xfrm>
            <a:off x="3904600" y="2901532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33"/>
          <p:cNvCxnSpPr>
            <a:stCxn id="930" idx="6"/>
            <a:endCxn id="939" idx="2"/>
          </p:cNvCxnSpPr>
          <p:nvPr/>
        </p:nvCxnSpPr>
        <p:spPr>
          <a:xfrm>
            <a:off x="3904600" y="3660573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5" name="Google Shape;945;p33"/>
          <p:cNvCxnSpPr>
            <a:stCxn id="935" idx="6"/>
            <a:endCxn id="940" idx="2"/>
          </p:cNvCxnSpPr>
          <p:nvPr/>
        </p:nvCxnSpPr>
        <p:spPr>
          <a:xfrm>
            <a:off x="3904600" y="4419844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33"/>
          <p:cNvCxnSpPr>
            <a:stCxn id="902" idx="6"/>
            <a:endCxn id="915" idx="2"/>
          </p:cNvCxnSpPr>
          <p:nvPr/>
        </p:nvCxnSpPr>
        <p:spPr>
          <a:xfrm flipH="1" rot="10800000">
            <a:off x="2613212" y="1383341"/>
            <a:ext cx="667500" cy="15171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33"/>
          <p:cNvCxnSpPr>
            <a:stCxn id="902" idx="6"/>
            <a:endCxn id="920" idx="2"/>
          </p:cNvCxnSpPr>
          <p:nvPr/>
        </p:nvCxnSpPr>
        <p:spPr>
          <a:xfrm flipH="1" rot="10800000">
            <a:off x="2613212" y="2142641"/>
            <a:ext cx="667500" cy="7578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33"/>
          <p:cNvCxnSpPr>
            <a:stCxn id="902" idx="6"/>
            <a:endCxn id="925" idx="2"/>
          </p:cNvCxnSpPr>
          <p:nvPr/>
        </p:nvCxnSpPr>
        <p:spPr>
          <a:xfrm>
            <a:off x="2613212" y="2900441"/>
            <a:ext cx="667500" cy="12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33"/>
          <p:cNvCxnSpPr>
            <a:stCxn id="902" idx="6"/>
            <a:endCxn id="930" idx="2"/>
          </p:cNvCxnSpPr>
          <p:nvPr/>
        </p:nvCxnSpPr>
        <p:spPr>
          <a:xfrm>
            <a:off x="2613212" y="2900441"/>
            <a:ext cx="667500" cy="7602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33"/>
          <p:cNvCxnSpPr>
            <a:stCxn id="902" idx="6"/>
            <a:endCxn id="935" idx="2"/>
          </p:cNvCxnSpPr>
          <p:nvPr/>
        </p:nvCxnSpPr>
        <p:spPr>
          <a:xfrm>
            <a:off x="2613212" y="2900441"/>
            <a:ext cx="667500" cy="15195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457200" y="1424125"/>
            <a:ext cx="3229200" cy="1147500"/>
          </a:xfrm>
          <a:prstGeom prst="roundRect">
            <a:avLst>
              <a:gd fmla="val 50000" name="adj"/>
            </a:avLst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2737557" y="1050109"/>
            <a:ext cx="1834500" cy="1834500"/>
            <a:chOff x="2737557" y="1050109"/>
            <a:chExt cx="1834500" cy="1834500"/>
          </a:xfrm>
        </p:grpSpPr>
        <p:sp>
          <p:nvSpPr>
            <p:cNvPr id="80" name="Google Shape;80;p16"/>
            <p:cNvSpPr/>
            <p:nvPr/>
          </p:nvSpPr>
          <p:spPr>
            <a:xfrm>
              <a:off x="2737557" y="1050109"/>
              <a:ext cx="1834500" cy="183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2907850" y="12203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2952150" y="1629239"/>
            <a:ext cx="1405275" cy="676174"/>
            <a:chOff x="2952150" y="1629239"/>
            <a:chExt cx="1405275" cy="676174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2952150" y="1629239"/>
              <a:ext cx="1405200" cy="1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ROI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2952225" y="1799313"/>
              <a:ext cx="14052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160%</a:t>
              </a:r>
              <a:endParaRPr sz="4000">
                <a:solidFill>
                  <a:schemeClr val="accent1"/>
                </a:solidFill>
              </a:endParaRPr>
            </a:p>
          </p:txBody>
        </p:sp>
      </p:grpSp>
      <p:grpSp>
        <p:nvGrpSpPr>
          <p:cNvPr id="86" name="Google Shape;86;p16"/>
          <p:cNvGrpSpPr/>
          <p:nvPr/>
        </p:nvGrpSpPr>
        <p:grpSpPr>
          <a:xfrm>
            <a:off x="648184" y="1643316"/>
            <a:ext cx="709117" cy="709109"/>
            <a:chOff x="783588" y="2074225"/>
            <a:chExt cx="1171513" cy="1171500"/>
          </a:xfrm>
        </p:grpSpPr>
        <p:sp>
          <p:nvSpPr>
            <p:cNvPr id="87" name="Google Shape;87;p16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3931293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1374475" y="1695213"/>
            <a:ext cx="1287600" cy="544275"/>
            <a:chOff x="1374475" y="1695213"/>
            <a:chExt cx="1287600" cy="544275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1374475" y="2007888"/>
              <a:ext cx="12876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Yearly growth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374475" y="1695213"/>
              <a:ext cx="6960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45%</a:t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2" name="Google Shape;92;p16"/>
          <p:cNvSpPr/>
          <p:nvPr/>
        </p:nvSpPr>
        <p:spPr>
          <a:xfrm>
            <a:off x="1342800" y="3258625"/>
            <a:ext cx="3229200" cy="1147500"/>
          </a:xfrm>
          <a:prstGeom prst="roundRect">
            <a:avLst>
              <a:gd fmla="val 50000" name="adj"/>
            </a:avLst>
          </a:prstGeom>
          <a:solidFill>
            <a:srgbClr val="1776E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6"/>
          <p:cNvGrpSpPr/>
          <p:nvPr/>
        </p:nvGrpSpPr>
        <p:grpSpPr>
          <a:xfrm>
            <a:off x="457207" y="2884609"/>
            <a:ext cx="1834500" cy="1834500"/>
            <a:chOff x="457207" y="2884609"/>
            <a:chExt cx="1834500" cy="1834500"/>
          </a:xfrm>
        </p:grpSpPr>
        <p:sp>
          <p:nvSpPr>
            <p:cNvPr id="94" name="Google Shape;94;p16"/>
            <p:cNvSpPr/>
            <p:nvPr/>
          </p:nvSpPr>
          <p:spPr>
            <a:xfrm>
              <a:off x="457207" y="2884609"/>
              <a:ext cx="1834500" cy="183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627500" y="30548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671800" y="3463739"/>
            <a:ext cx="1405275" cy="676174"/>
            <a:chOff x="671800" y="3463739"/>
            <a:chExt cx="1405275" cy="676174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671800" y="3463739"/>
              <a:ext cx="1405200" cy="1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Investment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71875" y="3633813"/>
              <a:ext cx="14052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$120K</a:t>
              </a:r>
              <a:endParaRPr b="1" sz="4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3634284" y="3477816"/>
            <a:ext cx="709117" cy="709109"/>
            <a:chOff x="783588" y="2074225"/>
            <a:chExt cx="1171513" cy="1171500"/>
          </a:xfrm>
        </p:grpSpPr>
        <p:sp>
          <p:nvSpPr>
            <p:cNvPr id="100" name="Google Shape;100;p16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7457816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2319188" y="3529713"/>
            <a:ext cx="1287600" cy="544275"/>
            <a:chOff x="2319188" y="3529713"/>
            <a:chExt cx="1287600" cy="544275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2319188" y="3842388"/>
              <a:ext cx="12876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Yearly growth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2910788" y="3529713"/>
              <a:ext cx="6960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5%</a:t>
              </a:r>
              <a:endParaRPr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105" name="Google Shape;105;p16"/>
          <p:cNvGraphicFramePr/>
          <p:nvPr/>
        </p:nvGraphicFramePr>
        <p:xfrm>
          <a:off x="4920000" y="1050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{46F3BBC7-147B-4C24-88B4-9CAEEDF6568C}</a:tableStyleId>
              </a:tblPr>
              <a:tblGrid>
                <a:gridCol w="1053675"/>
                <a:gridCol w="2093225"/>
              </a:tblGrid>
              <a:tr h="4586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Return on investment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</a:tr>
              <a:tr h="4586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89E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89E7">
                        <a:alpha val="50199"/>
                      </a:srgbClr>
                    </a:solidFill>
                  </a:tcPr>
                </a:tc>
              </a:tr>
              <a:tr h="611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Mercury is the closest planet to the Sun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89E7">
                        <a:alpha val="25099"/>
                      </a:srgbClr>
                    </a:solidFill>
                  </a:tcPr>
                </a:tc>
              </a:tr>
              <a:tr h="4586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89E7">
                        <a:alpha val="6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89E7">
                        <a:alpha val="50199"/>
                      </a:srgbClr>
                    </a:solidFill>
                  </a:tcPr>
                </a:tc>
              </a:tr>
              <a:tr h="611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Jupiter is the biggest planet of them 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89E7">
                        <a:alpha val="18820"/>
                      </a:srgbClr>
                    </a:solidFill>
                  </a:tcPr>
                </a:tc>
              </a:tr>
              <a:tr h="4586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89E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89E7">
                        <a:alpha val="50199"/>
                      </a:srgbClr>
                    </a:solidFill>
                  </a:tcPr>
                </a:tc>
              </a:tr>
              <a:tr h="611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Despite being red, Mars is a cold place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C89E7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6"/>
          <p:cNvSpPr/>
          <p:nvPr/>
        </p:nvSpPr>
        <p:spPr>
          <a:xfrm>
            <a:off x="5239133" y="1945696"/>
            <a:ext cx="375515" cy="213364"/>
          </a:xfrm>
          <a:custGeom>
            <a:rect b="b" l="l" r="r" t="t"/>
            <a:pathLst>
              <a:path extrusionOk="0" h="6241" w="10984">
                <a:moveTo>
                  <a:pt x="10186" y="1"/>
                </a:moveTo>
                <a:cubicBezTo>
                  <a:pt x="10095" y="1"/>
                  <a:pt x="10002" y="16"/>
                  <a:pt x="9912" y="49"/>
                </a:cubicBezTo>
                <a:lnTo>
                  <a:pt x="7364" y="883"/>
                </a:lnTo>
                <a:lnTo>
                  <a:pt x="7340" y="883"/>
                </a:lnTo>
                <a:cubicBezTo>
                  <a:pt x="6792" y="1097"/>
                  <a:pt x="6697" y="1859"/>
                  <a:pt x="7173" y="2216"/>
                </a:cubicBezTo>
                <a:lnTo>
                  <a:pt x="7364" y="2359"/>
                </a:lnTo>
                <a:lnTo>
                  <a:pt x="6649" y="3121"/>
                </a:lnTo>
                <a:lnTo>
                  <a:pt x="4601" y="859"/>
                </a:lnTo>
                <a:cubicBezTo>
                  <a:pt x="4347" y="570"/>
                  <a:pt x="3992" y="427"/>
                  <a:pt x="3639" y="427"/>
                </a:cubicBezTo>
                <a:cubicBezTo>
                  <a:pt x="3265" y="427"/>
                  <a:pt x="2894" y="588"/>
                  <a:pt x="2649" y="906"/>
                </a:cubicBezTo>
                <a:lnTo>
                  <a:pt x="577" y="3717"/>
                </a:lnTo>
                <a:cubicBezTo>
                  <a:pt x="0" y="4660"/>
                  <a:pt x="783" y="5617"/>
                  <a:pt x="1645" y="5617"/>
                </a:cubicBezTo>
                <a:cubicBezTo>
                  <a:pt x="1958" y="5617"/>
                  <a:pt x="2281" y="5491"/>
                  <a:pt x="2553" y="5193"/>
                </a:cubicBezTo>
                <a:lnTo>
                  <a:pt x="3720" y="3621"/>
                </a:lnTo>
                <a:lnTo>
                  <a:pt x="5697" y="5788"/>
                </a:lnTo>
                <a:cubicBezTo>
                  <a:pt x="5911" y="6074"/>
                  <a:pt x="6268" y="6241"/>
                  <a:pt x="6626" y="6241"/>
                </a:cubicBezTo>
                <a:cubicBezTo>
                  <a:pt x="6983" y="6241"/>
                  <a:pt x="7316" y="6074"/>
                  <a:pt x="7554" y="5812"/>
                </a:cubicBezTo>
                <a:lnTo>
                  <a:pt x="9340" y="3883"/>
                </a:lnTo>
                <a:lnTo>
                  <a:pt x="9626" y="4121"/>
                </a:lnTo>
                <a:cubicBezTo>
                  <a:pt x="9769" y="4217"/>
                  <a:pt x="9912" y="4264"/>
                  <a:pt x="10079" y="4264"/>
                </a:cubicBezTo>
                <a:cubicBezTo>
                  <a:pt x="10094" y="4265"/>
                  <a:pt x="10110" y="4266"/>
                  <a:pt x="10126" y="4266"/>
                </a:cubicBezTo>
                <a:cubicBezTo>
                  <a:pt x="10511" y="4266"/>
                  <a:pt x="10843" y="3987"/>
                  <a:pt x="10888" y="3598"/>
                </a:cubicBezTo>
                <a:cubicBezTo>
                  <a:pt x="10888" y="3574"/>
                  <a:pt x="10888" y="3574"/>
                  <a:pt x="10888" y="3550"/>
                </a:cubicBezTo>
                <a:lnTo>
                  <a:pt x="10960" y="835"/>
                </a:lnTo>
                <a:cubicBezTo>
                  <a:pt x="10984" y="573"/>
                  <a:pt x="10865" y="311"/>
                  <a:pt x="10650" y="144"/>
                </a:cubicBezTo>
                <a:lnTo>
                  <a:pt x="10650" y="144"/>
                </a:lnTo>
                <a:lnTo>
                  <a:pt x="10674" y="168"/>
                </a:lnTo>
                <a:cubicBezTo>
                  <a:pt x="10533" y="59"/>
                  <a:pt x="10362" y="1"/>
                  <a:pt x="101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5270962" y="4040148"/>
            <a:ext cx="311858" cy="365977"/>
            <a:chOff x="7196449" y="3455536"/>
            <a:chExt cx="311858" cy="365977"/>
          </a:xfrm>
        </p:grpSpPr>
        <p:sp>
          <p:nvSpPr>
            <p:cNvPr id="108" name="Google Shape;108;p16"/>
            <p:cNvSpPr/>
            <p:nvPr/>
          </p:nvSpPr>
          <p:spPr>
            <a:xfrm>
              <a:off x="7296995" y="3659054"/>
              <a:ext cx="111178" cy="162459"/>
            </a:xfrm>
            <a:custGeom>
              <a:rect b="b" l="l" r="r" t="t"/>
              <a:pathLst>
                <a:path extrusionOk="0" h="4752" w="3252">
                  <a:moveTo>
                    <a:pt x="2608" y="1192"/>
                  </a:moveTo>
                  <a:lnTo>
                    <a:pt x="2608" y="1977"/>
                  </a:lnTo>
                  <a:lnTo>
                    <a:pt x="632" y="1977"/>
                  </a:lnTo>
                  <a:lnTo>
                    <a:pt x="632" y="1192"/>
                  </a:lnTo>
                  <a:close/>
                  <a:moveTo>
                    <a:pt x="2608" y="2620"/>
                  </a:moveTo>
                  <a:lnTo>
                    <a:pt x="2608" y="3406"/>
                  </a:lnTo>
                  <a:lnTo>
                    <a:pt x="632" y="3406"/>
                  </a:lnTo>
                  <a:lnTo>
                    <a:pt x="632" y="2620"/>
                  </a:lnTo>
                  <a:close/>
                  <a:moveTo>
                    <a:pt x="12" y="1"/>
                  </a:moveTo>
                  <a:lnTo>
                    <a:pt x="12" y="4430"/>
                  </a:lnTo>
                  <a:cubicBezTo>
                    <a:pt x="1" y="4645"/>
                    <a:pt x="155" y="4752"/>
                    <a:pt x="313" y="4752"/>
                  </a:cubicBezTo>
                  <a:cubicBezTo>
                    <a:pt x="471" y="4752"/>
                    <a:pt x="632" y="4645"/>
                    <a:pt x="632" y="4430"/>
                  </a:cubicBezTo>
                  <a:lnTo>
                    <a:pt x="632" y="4049"/>
                  </a:lnTo>
                  <a:lnTo>
                    <a:pt x="2608" y="4049"/>
                  </a:lnTo>
                  <a:lnTo>
                    <a:pt x="2608" y="4430"/>
                  </a:lnTo>
                  <a:cubicBezTo>
                    <a:pt x="2608" y="4645"/>
                    <a:pt x="2769" y="4752"/>
                    <a:pt x="2930" y="4752"/>
                  </a:cubicBezTo>
                  <a:cubicBezTo>
                    <a:pt x="3090" y="4752"/>
                    <a:pt x="3251" y="4645"/>
                    <a:pt x="3251" y="4430"/>
                  </a:cubicBezTo>
                  <a:lnTo>
                    <a:pt x="3251" y="1"/>
                  </a:lnTo>
                  <a:lnTo>
                    <a:pt x="2608" y="1"/>
                  </a:lnTo>
                  <a:lnTo>
                    <a:pt x="2608" y="572"/>
                  </a:lnTo>
                  <a:lnTo>
                    <a:pt x="632" y="572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96449" y="3455536"/>
              <a:ext cx="311858" cy="181638"/>
            </a:xfrm>
            <a:custGeom>
              <a:rect b="b" l="l" r="r" t="t"/>
              <a:pathLst>
                <a:path extrusionOk="0" h="5313" w="9122">
                  <a:moveTo>
                    <a:pt x="4573" y="1036"/>
                  </a:moveTo>
                  <a:cubicBezTo>
                    <a:pt x="4728" y="1036"/>
                    <a:pt x="4882" y="1143"/>
                    <a:pt x="4882" y="1358"/>
                  </a:cubicBezTo>
                  <a:lnTo>
                    <a:pt x="4882" y="1453"/>
                  </a:lnTo>
                  <a:lnTo>
                    <a:pt x="5001" y="1453"/>
                  </a:lnTo>
                  <a:cubicBezTo>
                    <a:pt x="5017" y="1451"/>
                    <a:pt x="5032" y="1451"/>
                    <a:pt x="5046" y="1451"/>
                  </a:cubicBezTo>
                  <a:cubicBezTo>
                    <a:pt x="5463" y="1451"/>
                    <a:pt x="5463" y="2074"/>
                    <a:pt x="5046" y="2074"/>
                  </a:cubicBezTo>
                  <a:cubicBezTo>
                    <a:pt x="5032" y="2074"/>
                    <a:pt x="5017" y="2074"/>
                    <a:pt x="5001" y="2072"/>
                  </a:cubicBezTo>
                  <a:lnTo>
                    <a:pt x="4573" y="2072"/>
                  </a:lnTo>
                  <a:cubicBezTo>
                    <a:pt x="4525" y="2072"/>
                    <a:pt x="4454" y="2144"/>
                    <a:pt x="4454" y="2239"/>
                  </a:cubicBezTo>
                  <a:cubicBezTo>
                    <a:pt x="4454" y="2310"/>
                    <a:pt x="4525" y="2382"/>
                    <a:pt x="4573" y="2382"/>
                  </a:cubicBezTo>
                  <a:cubicBezTo>
                    <a:pt x="4978" y="2405"/>
                    <a:pt x="5311" y="2739"/>
                    <a:pt x="5311" y="3168"/>
                  </a:cubicBezTo>
                  <a:cubicBezTo>
                    <a:pt x="5311" y="3477"/>
                    <a:pt x="5144" y="3739"/>
                    <a:pt x="4882" y="3882"/>
                  </a:cubicBezTo>
                  <a:lnTo>
                    <a:pt x="4882" y="4049"/>
                  </a:lnTo>
                  <a:cubicBezTo>
                    <a:pt x="4882" y="4263"/>
                    <a:pt x="4722" y="4370"/>
                    <a:pt x="4561" y="4370"/>
                  </a:cubicBezTo>
                  <a:cubicBezTo>
                    <a:pt x="4400" y="4370"/>
                    <a:pt x="4239" y="4263"/>
                    <a:pt x="4239" y="4049"/>
                  </a:cubicBezTo>
                  <a:lnTo>
                    <a:pt x="4239" y="3953"/>
                  </a:lnTo>
                  <a:lnTo>
                    <a:pt x="4144" y="3953"/>
                  </a:lnTo>
                  <a:cubicBezTo>
                    <a:pt x="3715" y="3953"/>
                    <a:pt x="3715" y="3310"/>
                    <a:pt x="4144" y="3310"/>
                  </a:cubicBezTo>
                  <a:lnTo>
                    <a:pt x="4573" y="3310"/>
                  </a:lnTo>
                  <a:cubicBezTo>
                    <a:pt x="4644" y="3310"/>
                    <a:pt x="4692" y="3263"/>
                    <a:pt x="4692" y="3168"/>
                  </a:cubicBezTo>
                  <a:cubicBezTo>
                    <a:pt x="4692" y="3096"/>
                    <a:pt x="4644" y="3025"/>
                    <a:pt x="4573" y="3025"/>
                  </a:cubicBezTo>
                  <a:cubicBezTo>
                    <a:pt x="4144" y="3001"/>
                    <a:pt x="3811" y="2644"/>
                    <a:pt x="3835" y="2239"/>
                  </a:cubicBezTo>
                  <a:cubicBezTo>
                    <a:pt x="3811" y="1929"/>
                    <a:pt x="3977" y="1643"/>
                    <a:pt x="4263" y="1524"/>
                  </a:cubicBezTo>
                  <a:lnTo>
                    <a:pt x="4263" y="1358"/>
                  </a:lnTo>
                  <a:cubicBezTo>
                    <a:pt x="4263" y="1143"/>
                    <a:pt x="4418" y="1036"/>
                    <a:pt x="4573" y="1036"/>
                  </a:cubicBezTo>
                  <a:close/>
                  <a:moveTo>
                    <a:pt x="4564" y="0"/>
                  </a:moveTo>
                  <a:cubicBezTo>
                    <a:pt x="3489" y="0"/>
                    <a:pt x="2418" y="619"/>
                    <a:pt x="2025" y="1858"/>
                  </a:cubicBezTo>
                  <a:cubicBezTo>
                    <a:pt x="1989" y="1846"/>
                    <a:pt x="1953" y="1840"/>
                    <a:pt x="1917" y="1840"/>
                  </a:cubicBezTo>
                  <a:cubicBezTo>
                    <a:pt x="1882" y="1840"/>
                    <a:pt x="1846" y="1846"/>
                    <a:pt x="1810" y="1858"/>
                  </a:cubicBezTo>
                  <a:cubicBezTo>
                    <a:pt x="1782" y="1856"/>
                    <a:pt x="1754" y="1856"/>
                    <a:pt x="1726" y="1856"/>
                  </a:cubicBezTo>
                  <a:cubicBezTo>
                    <a:pt x="786" y="1856"/>
                    <a:pt x="0" y="2624"/>
                    <a:pt x="0" y="3572"/>
                  </a:cubicBezTo>
                  <a:cubicBezTo>
                    <a:pt x="0" y="4544"/>
                    <a:pt x="786" y="5313"/>
                    <a:pt x="1726" y="5313"/>
                  </a:cubicBezTo>
                  <a:cubicBezTo>
                    <a:pt x="1754" y="5313"/>
                    <a:pt x="1782" y="5312"/>
                    <a:pt x="1810" y="5311"/>
                  </a:cubicBezTo>
                  <a:lnTo>
                    <a:pt x="7311" y="5311"/>
                  </a:lnTo>
                  <a:cubicBezTo>
                    <a:pt x="7340" y="5312"/>
                    <a:pt x="7369" y="5313"/>
                    <a:pt x="7398" y="5313"/>
                  </a:cubicBezTo>
                  <a:cubicBezTo>
                    <a:pt x="8358" y="5313"/>
                    <a:pt x="9121" y="4544"/>
                    <a:pt x="9121" y="3572"/>
                  </a:cubicBezTo>
                  <a:cubicBezTo>
                    <a:pt x="9121" y="2624"/>
                    <a:pt x="8358" y="1856"/>
                    <a:pt x="7398" y="1856"/>
                  </a:cubicBezTo>
                  <a:cubicBezTo>
                    <a:pt x="7369" y="1856"/>
                    <a:pt x="7340" y="1856"/>
                    <a:pt x="7311" y="1858"/>
                  </a:cubicBezTo>
                  <a:cubicBezTo>
                    <a:pt x="7276" y="1846"/>
                    <a:pt x="7240" y="1840"/>
                    <a:pt x="7207" y="1840"/>
                  </a:cubicBezTo>
                  <a:cubicBezTo>
                    <a:pt x="7175" y="1840"/>
                    <a:pt x="7145" y="1846"/>
                    <a:pt x="7121" y="1858"/>
                  </a:cubicBezTo>
                  <a:cubicBezTo>
                    <a:pt x="6716" y="619"/>
                    <a:pt x="5638" y="0"/>
                    <a:pt x="45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5235142" y="2968785"/>
            <a:ext cx="383481" cy="328781"/>
            <a:chOff x="7947104" y="2884160"/>
            <a:chExt cx="383481" cy="328781"/>
          </a:xfrm>
        </p:grpSpPr>
        <p:sp>
          <p:nvSpPr>
            <p:cNvPr id="111" name="Google Shape;111;p16"/>
            <p:cNvSpPr/>
            <p:nvPr/>
          </p:nvSpPr>
          <p:spPr>
            <a:xfrm>
              <a:off x="8028505" y="2971920"/>
              <a:ext cx="175895" cy="152989"/>
            </a:xfrm>
            <a:custGeom>
              <a:rect b="b" l="l" r="r" t="t"/>
              <a:pathLst>
                <a:path extrusionOk="0" h="4475" w="5145">
                  <a:moveTo>
                    <a:pt x="2597" y="0"/>
                  </a:moveTo>
                  <a:cubicBezTo>
                    <a:pt x="763" y="262"/>
                    <a:pt x="1" y="2501"/>
                    <a:pt x="1311" y="3811"/>
                  </a:cubicBezTo>
                  <a:cubicBezTo>
                    <a:pt x="1766" y="4266"/>
                    <a:pt x="2337" y="4474"/>
                    <a:pt x="2899" y="4474"/>
                  </a:cubicBezTo>
                  <a:cubicBezTo>
                    <a:pt x="3953" y="4474"/>
                    <a:pt x="4974" y="3744"/>
                    <a:pt x="5145" y="2549"/>
                  </a:cubicBezTo>
                  <a:lnTo>
                    <a:pt x="2906" y="2549"/>
                  </a:lnTo>
                  <a:cubicBezTo>
                    <a:pt x="2739" y="2549"/>
                    <a:pt x="2597" y="2406"/>
                    <a:pt x="2597" y="2239"/>
                  </a:cubicBezTo>
                  <a:lnTo>
                    <a:pt x="2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8138417" y="2971920"/>
              <a:ext cx="65982" cy="65161"/>
            </a:xfrm>
            <a:custGeom>
              <a:rect b="b" l="l" r="r" t="t"/>
              <a:pathLst>
                <a:path extrusionOk="0" h="1906" w="1930">
                  <a:moveTo>
                    <a:pt x="1" y="0"/>
                  </a:moveTo>
                  <a:lnTo>
                    <a:pt x="1" y="1906"/>
                  </a:lnTo>
                  <a:lnTo>
                    <a:pt x="1930" y="1906"/>
                  </a:lnTo>
                  <a:cubicBezTo>
                    <a:pt x="1787" y="929"/>
                    <a:pt x="1001" y="143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7947104" y="2884160"/>
              <a:ext cx="383481" cy="328781"/>
            </a:xfrm>
            <a:custGeom>
              <a:rect b="b" l="l" r="r" t="t"/>
              <a:pathLst>
                <a:path extrusionOk="0" h="9617" w="11217">
                  <a:moveTo>
                    <a:pt x="5263" y="1912"/>
                  </a:moveTo>
                  <a:cubicBezTo>
                    <a:pt x="6749" y="1912"/>
                    <a:pt x="8169" y="3064"/>
                    <a:pt x="8169" y="4806"/>
                  </a:cubicBezTo>
                  <a:cubicBezTo>
                    <a:pt x="8169" y="6378"/>
                    <a:pt x="6883" y="7688"/>
                    <a:pt x="5287" y="7688"/>
                  </a:cubicBezTo>
                  <a:cubicBezTo>
                    <a:pt x="2715" y="7688"/>
                    <a:pt x="1429" y="4568"/>
                    <a:pt x="3239" y="2758"/>
                  </a:cubicBezTo>
                  <a:cubicBezTo>
                    <a:pt x="3831" y="2174"/>
                    <a:pt x="4554" y="1912"/>
                    <a:pt x="5263" y="1912"/>
                  </a:cubicBezTo>
                  <a:close/>
                  <a:moveTo>
                    <a:pt x="5321" y="1"/>
                  </a:moveTo>
                  <a:cubicBezTo>
                    <a:pt x="4126" y="1"/>
                    <a:pt x="2931" y="449"/>
                    <a:pt x="2001" y="1329"/>
                  </a:cubicBezTo>
                  <a:cubicBezTo>
                    <a:pt x="239" y="2996"/>
                    <a:pt x="0" y="5687"/>
                    <a:pt x="1429" y="7640"/>
                  </a:cubicBezTo>
                  <a:cubicBezTo>
                    <a:pt x="2366" y="8920"/>
                    <a:pt x="3834" y="9616"/>
                    <a:pt x="5331" y="9616"/>
                  </a:cubicBezTo>
                  <a:cubicBezTo>
                    <a:pt x="6118" y="9616"/>
                    <a:pt x="6914" y="9423"/>
                    <a:pt x="7645" y="9021"/>
                  </a:cubicBezTo>
                  <a:cubicBezTo>
                    <a:pt x="8231" y="9339"/>
                    <a:pt x="8892" y="9433"/>
                    <a:pt x="9468" y="9433"/>
                  </a:cubicBezTo>
                  <a:cubicBezTo>
                    <a:pt x="10273" y="9433"/>
                    <a:pt x="10913" y="9249"/>
                    <a:pt x="10955" y="9236"/>
                  </a:cubicBezTo>
                  <a:cubicBezTo>
                    <a:pt x="11098" y="9212"/>
                    <a:pt x="11169" y="9093"/>
                    <a:pt x="11193" y="8974"/>
                  </a:cubicBezTo>
                  <a:cubicBezTo>
                    <a:pt x="11217" y="8854"/>
                    <a:pt x="11146" y="8735"/>
                    <a:pt x="11026" y="8664"/>
                  </a:cubicBezTo>
                  <a:cubicBezTo>
                    <a:pt x="10431" y="8307"/>
                    <a:pt x="9860" y="7878"/>
                    <a:pt x="9383" y="7354"/>
                  </a:cubicBezTo>
                  <a:cubicBezTo>
                    <a:pt x="10669" y="5306"/>
                    <a:pt x="10217" y="2615"/>
                    <a:pt x="8335" y="1091"/>
                  </a:cubicBezTo>
                  <a:cubicBezTo>
                    <a:pt x="7458" y="360"/>
                    <a:pt x="6390" y="1"/>
                    <a:pt x="5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956" name="Google Shape;956;p34"/>
          <p:cNvGrpSpPr/>
          <p:nvPr/>
        </p:nvGrpSpPr>
        <p:grpSpPr>
          <a:xfrm>
            <a:off x="457190" y="3584487"/>
            <a:ext cx="1405210" cy="1147588"/>
            <a:chOff x="457190" y="3584487"/>
            <a:chExt cx="1405210" cy="1147588"/>
          </a:xfrm>
        </p:grpSpPr>
        <p:sp>
          <p:nvSpPr>
            <p:cNvPr id="957" name="Google Shape;957;p34"/>
            <p:cNvSpPr txBox="1"/>
            <p:nvPr/>
          </p:nvSpPr>
          <p:spPr>
            <a:xfrm>
              <a:off x="457200" y="3584487"/>
              <a:ext cx="14052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8" name="Google Shape;958;p34"/>
            <p:cNvSpPr txBox="1"/>
            <p:nvPr/>
          </p:nvSpPr>
          <p:spPr>
            <a:xfrm>
              <a:off x="457190" y="40120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9" name="Google Shape;959;p34"/>
          <p:cNvGrpSpPr/>
          <p:nvPr/>
        </p:nvGrpSpPr>
        <p:grpSpPr>
          <a:xfrm>
            <a:off x="2163294" y="3584487"/>
            <a:ext cx="1405202" cy="1147588"/>
            <a:chOff x="2163294" y="3584487"/>
            <a:chExt cx="1405202" cy="1147588"/>
          </a:xfrm>
        </p:grpSpPr>
        <p:sp>
          <p:nvSpPr>
            <p:cNvPr id="960" name="Google Shape;960;p34"/>
            <p:cNvSpPr txBox="1"/>
            <p:nvPr/>
          </p:nvSpPr>
          <p:spPr>
            <a:xfrm>
              <a:off x="2163296" y="3584487"/>
              <a:ext cx="14052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Practice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1" name="Google Shape;961;p34"/>
            <p:cNvSpPr txBox="1"/>
            <p:nvPr/>
          </p:nvSpPr>
          <p:spPr>
            <a:xfrm>
              <a:off x="2163294" y="40120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2" name="Google Shape;962;p34"/>
          <p:cNvGrpSpPr/>
          <p:nvPr/>
        </p:nvGrpSpPr>
        <p:grpSpPr>
          <a:xfrm>
            <a:off x="3869390" y="3584490"/>
            <a:ext cx="1405207" cy="1147585"/>
            <a:chOff x="3869390" y="3584490"/>
            <a:chExt cx="1405207" cy="1147585"/>
          </a:xfrm>
        </p:grpSpPr>
        <p:sp>
          <p:nvSpPr>
            <p:cNvPr id="963" name="Google Shape;963;p34"/>
            <p:cNvSpPr txBox="1"/>
            <p:nvPr/>
          </p:nvSpPr>
          <p:spPr>
            <a:xfrm>
              <a:off x="3869390" y="3584490"/>
              <a:ext cx="14052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Process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4" name="Google Shape;964;p34"/>
            <p:cNvSpPr txBox="1"/>
            <p:nvPr/>
          </p:nvSpPr>
          <p:spPr>
            <a:xfrm>
              <a:off x="3869397" y="40120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5" name="Google Shape;965;p34"/>
          <p:cNvGrpSpPr/>
          <p:nvPr/>
        </p:nvGrpSpPr>
        <p:grpSpPr>
          <a:xfrm>
            <a:off x="5575491" y="3584374"/>
            <a:ext cx="1405204" cy="1147701"/>
            <a:chOff x="5575491" y="3584374"/>
            <a:chExt cx="1405204" cy="1147701"/>
          </a:xfrm>
        </p:grpSpPr>
        <p:sp>
          <p:nvSpPr>
            <p:cNvPr id="966" name="Google Shape;966;p34"/>
            <p:cNvSpPr txBox="1"/>
            <p:nvPr/>
          </p:nvSpPr>
          <p:spPr>
            <a:xfrm>
              <a:off x="5575491" y="3584374"/>
              <a:ext cx="14052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Operation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7" name="Google Shape;967;p34"/>
            <p:cNvSpPr txBox="1"/>
            <p:nvPr/>
          </p:nvSpPr>
          <p:spPr>
            <a:xfrm>
              <a:off x="5575495" y="40120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8" name="Google Shape;968;p34"/>
          <p:cNvGrpSpPr/>
          <p:nvPr/>
        </p:nvGrpSpPr>
        <p:grpSpPr>
          <a:xfrm>
            <a:off x="7281589" y="3584376"/>
            <a:ext cx="1405203" cy="1147699"/>
            <a:chOff x="7281589" y="3584376"/>
            <a:chExt cx="1405203" cy="1147699"/>
          </a:xfrm>
        </p:grpSpPr>
        <p:sp>
          <p:nvSpPr>
            <p:cNvPr id="969" name="Google Shape;969;p34"/>
            <p:cNvSpPr txBox="1"/>
            <p:nvPr/>
          </p:nvSpPr>
          <p:spPr>
            <a:xfrm>
              <a:off x="7281592" y="3584376"/>
              <a:ext cx="14052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0" name="Google Shape;970;p34"/>
            <p:cNvSpPr txBox="1"/>
            <p:nvPr/>
          </p:nvSpPr>
          <p:spPr>
            <a:xfrm>
              <a:off x="7281589" y="40120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is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1" name="Google Shape;971;p34"/>
          <p:cNvSpPr/>
          <p:nvPr/>
        </p:nvSpPr>
        <p:spPr>
          <a:xfrm>
            <a:off x="652350" y="2207075"/>
            <a:ext cx="1014900" cy="101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2358450" y="2207075"/>
            <a:ext cx="1014900" cy="101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4064550" y="2207075"/>
            <a:ext cx="1014900" cy="101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5710925" y="2207075"/>
            <a:ext cx="1014900" cy="1014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7476750" y="2207075"/>
            <a:ext cx="1014900" cy="1014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6" name="Google Shape;976;p34"/>
          <p:cNvCxnSpPr>
            <a:stCxn id="971" idx="6"/>
            <a:endCxn id="972" idx="2"/>
          </p:cNvCxnSpPr>
          <p:nvPr/>
        </p:nvCxnSpPr>
        <p:spPr>
          <a:xfrm>
            <a:off x="1667250" y="2714375"/>
            <a:ext cx="6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7" name="Google Shape;977;p34"/>
          <p:cNvCxnSpPr>
            <a:stCxn id="972" idx="6"/>
            <a:endCxn id="973" idx="2"/>
          </p:cNvCxnSpPr>
          <p:nvPr/>
        </p:nvCxnSpPr>
        <p:spPr>
          <a:xfrm>
            <a:off x="3373350" y="2714375"/>
            <a:ext cx="6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34"/>
          <p:cNvCxnSpPr>
            <a:stCxn id="973" idx="6"/>
            <a:endCxn id="974" idx="2"/>
          </p:cNvCxnSpPr>
          <p:nvPr/>
        </p:nvCxnSpPr>
        <p:spPr>
          <a:xfrm>
            <a:off x="5079450" y="2714375"/>
            <a:ext cx="63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9" name="Google Shape;979;p34"/>
          <p:cNvCxnSpPr>
            <a:stCxn id="974" idx="6"/>
            <a:endCxn id="975" idx="2"/>
          </p:cNvCxnSpPr>
          <p:nvPr/>
        </p:nvCxnSpPr>
        <p:spPr>
          <a:xfrm>
            <a:off x="6725825" y="2714375"/>
            <a:ext cx="75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0" name="Google Shape;980;p34"/>
          <p:cNvSpPr/>
          <p:nvPr/>
        </p:nvSpPr>
        <p:spPr>
          <a:xfrm>
            <a:off x="3604750" y="1023275"/>
            <a:ext cx="1970700" cy="713400"/>
          </a:xfrm>
          <a:prstGeom prst="roundRect">
            <a:avLst>
              <a:gd fmla="val 50000" name="adj"/>
            </a:avLst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4"/>
          <p:cNvSpPr txBox="1"/>
          <p:nvPr/>
        </p:nvSpPr>
        <p:spPr>
          <a:xfrm>
            <a:off x="3769150" y="1194300"/>
            <a:ext cx="1641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ROI model</a:t>
            </a:r>
            <a:endParaRPr b="1" sz="2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982" name="Google Shape;982;p34"/>
          <p:cNvCxnSpPr>
            <a:stCxn id="980" idx="1"/>
            <a:endCxn id="971" idx="0"/>
          </p:cNvCxnSpPr>
          <p:nvPr/>
        </p:nvCxnSpPr>
        <p:spPr>
          <a:xfrm flipH="1">
            <a:off x="1159750" y="1379975"/>
            <a:ext cx="2445000" cy="827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34"/>
          <p:cNvSpPr/>
          <p:nvPr/>
        </p:nvSpPr>
        <p:spPr>
          <a:xfrm>
            <a:off x="967850" y="2530988"/>
            <a:ext cx="383880" cy="366770"/>
          </a:xfrm>
          <a:custGeom>
            <a:rect b="b" l="l" r="r" t="t"/>
            <a:pathLst>
              <a:path extrusionOk="0" h="10718" w="11218">
                <a:moveTo>
                  <a:pt x="4418" y="1721"/>
                </a:moveTo>
                <a:cubicBezTo>
                  <a:pt x="4567" y="1721"/>
                  <a:pt x="4716" y="1817"/>
                  <a:pt x="4740" y="2007"/>
                </a:cubicBezTo>
                <a:lnTo>
                  <a:pt x="4740" y="2364"/>
                </a:lnTo>
                <a:lnTo>
                  <a:pt x="5169" y="2364"/>
                </a:lnTo>
                <a:cubicBezTo>
                  <a:pt x="5184" y="2363"/>
                  <a:pt x="5198" y="2362"/>
                  <a:pt x="5212" y="2362"/>
                </a:cubicBezTo>
                <a:cubicBezTo>
                  <a:pt x="5630" y="2362"/>
                  <a:pt x="5630" y="3010"/>
                  <a:pt x="5212" y="3010"/>
                </a:cubicBezTo>
                <a:cubicBezTo>
                  <a:pt x="5198" y="3010"/>
                  <a:pt x="5184" y="3009"/>
                  <a:pt x="5169" y="3007"/>
                </a:cubicBezTo>
                <a:lnTo>
                  <a:pt x="4073" y="3007"/>
                </a:lnTo>
                <a:cubicBezTo>
                  <a:pt x="3883" y="3007"/>
                  <a:pt x="3716" y="3150"/>
                  <a:pt x="3716" y="3365"/>
                </a:cubicBezTo>
                <a:cubicBezTo>
                  <a:pt x="3716" y="3460"/>
                  <a:pt x="3764" y="3555"/>
                  <a:pt x="3835" y="3603"/>
                </a:cubicBezTo>
                <a:cubicBezTo>
                  <a:pt x="3883" y="3674"/>
                  <a:pt x="3978" y="3722"/>
                  <a:pt x="4073" y="3722"/>
                </a:cubicBezTo>
                <a:lnTo>
                  <a:pt x="4764" y="3722"/>
                </a:lnTo>
                <a:cubicBezTo>
                  <a:pt x="5645" y="3722"/>
                  <a:pt x="6074" y="4794"/>
                  <a:pt x="5454" y="5413"/>
                </a:cubicBezTo>
                <a:cubicBezTo>
                  <a:pt x="5288" y="5603"/>
                  <a:pt x="5026" y="5698"/>
                  <a:pt x="4764" y="5698"/>
                </a:cubicBezTo>
                <a:lnTo>
                  <a:pt x="4740" y="5698"/>
                </a:lnTo>
                <a:lnTo>
                  <a:pt x="4740" y="6080"/>
                </a:lnTo>
                <a:cubicBezTo>
                  <a:pt x="4728" y="6258"/>
                  <a:pt x="4579" y="6347"/>
                  <a:pt x="4430" y="6347"/>
                </a:cubicBezTo>
                <a:cubicBezTo>
                  <a:pt x="4282" y="6347"/>
                  <a:pt x="4133" y="6258"/>
                  <a:pt x="4121" y="6080"/>
                </a:cubicBezTo>
                <a:lnTo>
                  <a:pt x="4121" y="5698"/>
                </a:lnTo>
                <a:lnTo>
                  <a:pt x="3668" y="5698"/>
                </a:lnTo>
                <a:cubicBezTo>
                  <a:pt x="3263" y="5698"/>
                  <a:pt x="3263" y="5079"/>
                  <a:pt x="3668" y="5079"/>
                </a:cubicBezTo>
                <a:lnTo>
                  <a:pt x="4764" y="5079"/>
                </a:lnTo>
                <a:cubicBezTo>
                  <a:pt x="4859" y="5079"/>
                  <a:pt x="4954" y="5056"/>
                  <a:pt x="5026" y="4984"/>
                </a:cubicBezTo>
                <a:cubicBezTo>
                  <a:pt x="5169" y="4841"/>
                  <a:pt x="5169" y="4603"/>
                  <a:pt x="5026" y="4460"/>
                </a:cubicBezTo>
                <a:cubicBezTo>
                  <a:pt x="4954" y="4413"/>
                  <a:pt x="4859" y="4365"/>
                  <a:pt x="4764" y="4365"/>
                </a:cubicBezTo>
                <a:lnTo>
                  <a:pt x="4073" y="4365"/>
                </a:lnTo>
                <a:cubicBezTo>
                  <a:pt x="3525" y="4365"/>
                  <a:pt x="3097" y="3912"/>
                  <a:pt x="3097" y="3388"/>
                </a:cubicBezTo>
                <a:cubicBezTo>
                  <a:pt x="3097" y="2841"/>
                  <a:pt x="3525" y="2388"/>
                  <a:pt x="4073" y="2388"/>
                </a:cubicBezTo>
                <a:lnTo>
                  <a:pt x="4097" y="2388"/>
                </a:lnTo>
                <a:lnTo>
                  <a:pt x="4097" y="2007"/>
                </a:lnTo>
                <a:cubicBezTo>
                  <a:pt x="4121" y="1817"/>
                  <a:pt x="4270" y="1721"/>
                  <a:pt x="4418" y="1721"/>
                </a:cubicBezTo>
                <a:close/>
                <a:moveTo>
                  <a:pt x="4413" y="0"/>
                </a:moveTo>
                <a:cubicBezTo>
                  <a:pt x="3383" y="0"/>
                  <a:pt x="2353" y="394"/>
                  <a:pt x="1573" y="1174"/>
                </a:cubicBezTo>
                <a:cubicBezTo>
                  <a:pt x="49" y="2698"/>
                  <a:pt x="1" y="5175"/>
                  <a:pt x="1477" y="6746"/>
                </a:cubicBezTo>
                <a:cubicBezTo>
                  <a:pt x="2265" y="7598"/>
                  <a:pt x="3346" y="8037"/>
                  <a:pt x="4432" y="8037"/>
                </a:cubicBezTo>
                <a:cubicBezTo>
                  <a:pt x="5351" y="8037"/>
                  <a:pt x="6273" y="7723"/>
                  <a:pt x="7026" y="7080"/>
                </a:cubicBezTo>
                <a:lnTo>
                  <a:pt x="7383" y="7413"/>
                </a:lnTo>
                <a:cubicBezTo>
                  <a:pt x="7169" y="7818"/>
                  <a:pt x="7240" y="8294"/>
                  <a:pt x="7574" y="8604"/>
                </a:cubicBezTo>
                <a:lnTo>
                  <a:pt x="9384" y="10414"/>
                </a:lnTo>
                <a:cubicBezTo>
                  <a:pt x="9574" y="10616"/>
                  <a:pt x="9836" y="10717"/>
                  <a:pt x="10098" y="10717"/>
                </a:cubicBezTo>
                <a:cubicBezTo>
                  <a:pt x="10360" y="10717"/>
                  <a:pt x="10622" y="10616"/>
                  <a:pt x="10813" y="10414"/>
                </a:cubicBezTo>
                <a:cubicBezTo>
                  <a:pt x="11217" y="10009"/>
                  <a:pt x="11217" y="9366"/>
                  <a:pt x="10813" y="8961"/>
                </a:cubicBezTo>
                <a:lnTo>
                  <a:pt x="10813" y="8985"/>
                </a:lnTo>
                <a:lnTo>
                  <a:pt x="9003" y="7175"/>
                </a:lnTo>
                <a:cubicBezTo>
                  <a:pt x="8811" y="6969"/>
                  <a:pt x="8556" y="6863"/>
                  <a:pt x="8293" y="6863"/>
                </a:cubicBezTo>
                <a:cubicBezTo>
                  <a:pt x="8131" y="6863"/>
                  <a:pt x="7966" y="6903"/>
                  <a:pt x="7812" y="6984"/>
                </a:cubicBezTo>
                <a:lnTo>
                  <a:pt x="7479" y="6627"/>
                </a:lnTo>
                <a:cubicBezTo>
                  <a:pt x="8884" y="4984"/>
                  <a:pt x="8717" y="2531"/>
                  <a:pt x="7145" y="1079"/>
                </a:cubicBezTo>
                <a:cubicBezTo>
                  <a:pt x="6378" y="358"/>
                  <a:pt x="5395" y="0"/>
                  <a:pt x="44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4"/>
          <p:cNvSpPr/>
          <p:nvPr/>
        </p:nvSpPr>
        <p:spPr>
          <a:xfrm>
            <a:off x="2737104" y="2528350"/>
            <a:ext cx="257574" cy="372040"/>
          </a:xfrm>
          <a:custGeom>
            <a:rect b="b" l="l" r="r" t="t"/>
            <a:pathLst>
              <a:path extrusionOk="0" h="10872" w="7527">
                <a:moveTo>
                  <a:pt x="3394" y="1370"/>
                </a:moveTo>
                <a:cubicBezTo>
                  <a:pt x="3555" y="1370"/>
                  <a:pt x="3716" y="1477"/>
                  <a:pt x="3716" y="1691"/>
                </a:cubicBezTo>
                <a:lnTo>
                  <a:pt x="3716" y="2072"/>
                </a:lnTo>
                <a:cubicBezTo>
                  <a:pt x="3978" y="2120"/>
                  <a:pt x="4216" y="2239"/>
                  <a:pt x="4406" y="2430"/>
                </a:cubicBezTo>
                <a:lnTo>
                  <a:pt x="4454" y="2477"/>
                </a:lnTo>
                <a:cubicBezTo>
                  <a:pt x="4690" y="2714"/>
                  <a:pt x="4482" y="3034"/>
                  <a:pt x="4233" y="3034"/>
                </a:cubicBezTo>
                <a:cubicBezTo>
                  <a:pt x="4156" y="3034"/>
                  <a:pt x="4075" y="3003"/>
                  <a:pt x="4001" y="2930"/>
                </a:cubicBezTo>
                <a:lnTo>
                  <a:pt x="3954" y="2882"/>
                </a:lnTo>
                <a:cubicBezTo>
                  <a:pt x="3835" y="2763"/>
                  <a:pt x="3668" y="2692"/>
                  <a:pt x="3478" y="2692"/>
                </a:cubicBezTo>
                <a:lnTo>
                  <a:pt x="3216" y="2692"/>
                </a:lnTo>
                <a:cubicBezTo>
                  <a:pt x="2882" y="2692"/>
                  <a:pt x="2716" y="3073"/>
                  <a:pt x="2954" y="3311"/>
                </a:cubicBezTo>
                <a:cubicBezTo>
                  <a:pt x="3025" y="3382"/>
                  <a:pt x="3120" y="3406"/>
                  <a:pt x="3216" y="3406"/>
                </a:cubicBezTo>
                <a:lnTo>
                  <a:pt x="3740" y="3406"/>
                </a:lnTo>
                <a:cubicBezTo>
                  <a:pt x="4621" y="3430"/>
                  <a:pt x="5049" y="4502"/>
                  <a:pt x="4430" y="5121"/>
                </a:cubicBezTo>
                <a:lnTo>
                  <a:pt x="4454" y="5121"/>
                </a:lnTo>
                <a:cubicBezTo>
                  <a:pt x="4263" y="5311"/>
                  <a:pt x="4001" y="5406"/>
                  <a:pt x="3740" y="5406"/>
                </a:cubicBezTo>
                <a:lnTo>
                  <a:pt x="3716" y="5406"/>
                </a:lnTo>
                <a:lnTo>
                  <a:pt x="3716" y="5788"/>
                </a:lnTo>
                <a:cubicBezTo>
                  <a:pt x="3716" y="6002"/>
                  <a:pt x="3555" y="6109"/>
                  <a:pt x="3394" y="6109"/>
                </a:cubicBezTo>
                <a:cubicBezTo>
                  <a:pt x="3233" y="6109"/>
                  <a:pt x="3073" y="6002"/>
                  <a:pt x="3073" y="5788"/>
                </a:cubicBezTo>
                <a:lnTo>
                  <a:pt x="3073" y="5383"/>
                </a:lnTo>
                <a:cubicBezTo>
                  <a:pt x="2787" y="5335"/>
                  <a:pt x="2525" y="5192"/>
                  <a:pt x="2311" y="4978"/>
                </a:cubicBezTo>
                <a:cubicBezTo>
                  <a:pt x="2089" y="4756"/>
                  <a:pt x="2297" y="4434"/>
                  <a:pt x="2546" y="4434"/>
                </a:cubicBezTo>
                <a:cubicBezTo>
                  <a:pt x="2618" y="4434"/>
                  <a:pt x="2694" y="4461"/>
                  <a:pt x="2763" y="4525"/>
                </a:cubicBezTo>
                <a:cubicBezTo>
                  <a:pt x="2930" y="4692"/>
                  <a:pt x="3144" y="4787"/>
                  <a:pt x="3359" y="4787"/>
                </a:cubicBezTo>
                <a:lnTo>
                  <a:pt x="3740" y="4787"/>
                </a:lnTo>
                <a:cubicBezTo>
                  <a:pt x="3835" y="4787"/>
                  <a:pt x="3930" y="4740"/>
                  <a:pt x="4001" y="4668"/>
                </a:cubicBezTo>
                <a:cubicBezTo>
                  <a:pt x="4216" y="4454"/>
                  <a:pt x="4049" y="4049"/>
                  <a:pt x="3740" y="4049"/>
                </a:cubicBezTo>
                <a:lnTo>
                  <a:pt x="3216" y="4049"/>
                </a:lnTo>
                <a:cubicBezTo>
                  <a:pt x="1977" y="4049"/>
                  <a:pt x="1858" y="2263"/>
                  <a:pt x="3073" y="2072"/>
                </a:cubicBezTo>
                <a:lnTo>
                  <a:pt x="3073" y="1691"/>
                </a:lnTo>
                <a:cubicBezTo>
                  <a:pt x="3073" y="1477"/>
                  <a:pt x="3233" y="1370"/>
                  <a:pt x="3394" y="1370"/>
                </a:cubicBezTo>
                <a:close/>
                <a:moveTo>
                  <a:pt x="310" y="1"/>
                </a:moveTo>
                <a:cubicBezTo>
                  <a:pt x="144" y="1"/>
                  <a:pt x="1" y="144"/>
                  <a:pt x="1" y="310"/>
                </a:cubicBezTo>
                <a:lnTo>
                  <a:pt x="1" y="10550"/>
                </a:lnTo>
                <a:cubicBezTo>
                  <a:pt x="1" y="10765"/>
                  <a:pt x="161" y="10872"/>
                  <a:pt x="322" y="10872"/>
                </a:cubicBezTo>
                <a:cubicBezTo>
                  <a:pt x="483" y="10872"/>
                  <a:pt x="644" y="10765"/>
                  <a:pt x="644" y="10550"/>
                </a:cubicBezTo>
                <a:lnTo>
                  <a:pt x="644" y="7455"/>
                </a:lnTo>
                <a:lnTo>
                  <a:pt x="7145" y="7455"/>
                </a:lnTo>
                <a:cubicBezTo>
                  <a:pt x="7240" y="7455"/>
                  <a:pt x="7336" y="7407"/>
                  <a:pt x="7407" y="7312"/>
                </a:cubicBezTo>
                <a:cubicBezTo>
                  <a:pt x="7455" y="7240"/>
                  <a:pt x="7478" y="7121"/>
                  <a:pt x="7455" y="7026"/>
                </a:cubicBezTo>
                <a:lnTo>
                  <a:pt x="6121" y="3406"/>
                </a:lnTo>
                <a:lnTo>
                  <a:pt x="7431" y="453"/>
                </a:lnTo>
                <a:cubicBezTo>
                  <a:pt x="7526" y="239"/>
                  <a:pt x="7359" y="1"/>
                  <a:pt x="71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34"/>
          <p:cNvGrpSpPr/>
          <p:nvPr/>
        </p:nvGrpSpPr>
        <p:grpSpPr>
          <a:xfrm>
            <a:off x="4386602" y="2530921"/>
            <a:ext cx="370808" cy="366907"/>
            <a:chOff x="3192227" y="3217946"/>
            <a:chExt cx="370808" cy="366907"/>
          </a:xfrm>
        </p:grpSpPr>
        <p:sp>
          <p:nvSpPr>
            <p:cNvPr id="986" name="Google Shape;986;p34"/>
            <p:cNvSpPr/>
            <p:nvPr/>
          </p:nvSpPr>
          <p:spPr>
            <a:xfrm>
              <a:off x="3448124" y="3378575"/>
              <a:ext cx="102694" cy="35863"/>
            </a:xfrm>
            <a:custGeom>
              <a:rect b="b" l="l" r="r" t="t"/>
              <a:pathLst>
                <a:path extrusionOk="0" h="1048" w="3001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48"/>
                  </a:lnTo>
                  <a:lnTo>
                    <a:pt x="2977" y="1048"/>
                  </a:lnTo>
                  <a:lnTo>
                    <a:pt x="2977" y="310"/>
                  </a:lnTo>
                  <a:cubicBezTo>
                    <a:pt x="3001" y="143"/>
                    <a:pt x="2858" y="0"/>
                    <a:pt x="2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3448124" y="3548887"/>
              <a:ext cx="102660" cy="35965"/>
            </a:xfrm>
            <a:custGeom>
              <a:rect b="b" l="l" r="r" t="t"/>
              <a:pathLst>
                <a:path extrusionOk="0" h="1051" w="3000">
                  <a:moveTo>
                    <a:pt x="0" y="0"/>
                  </a:moveTo>
                  <a:lnTo>
                    <a:pt x="0" y="739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2667" y="1048"/>
                  </a:lnTo>
                  <a:cubicBezTo>
                    <a:pt x="2678" y="1050"/>
                    <a:pt x="2689" y="1050"/>
                    <a:pt x="2699" y="1050"/>
                  </a:cubicBezTo>
                  <a:cubicBezTo>
                    <a:pt x="2855" y="1050"/>
                    <a:pt x="2999" y="894"/>
                    <a:pt x="2977" y="739"/>
                  </a:cubicBezTo>
                  <a:lnTo>
                    <a:pt x="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3448124" y="3491843"/>
              <a:ext cx="101873" cy="35897"/>
            </a:xfrm>
            <a:custGeom>
              <a:rect b="b" l="l" r="r" t="t"/>
              <a:pathLst>
                <a:path extrusionOk="0" h="1049" w="2977">
                  <a:moveTo>
                    <a:pt x="0" y="0"/>
                  </a:moveTo>
                  <a:lnTo>
                    <a:pt x="0" y="1048"/>
                  </a:lnTo>
                  <a:lnTo>
                    <a:pt x="2977" y="1048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3448124" y="3435619"/>
              <a:ext cx="101873" cy="35075"/>
            </a:xfrm>
            <a:custGeom>
              <a:rect b="b" l="l" r="r" t="t"/>
              <a:pathLst>
                <a:path extrusionOk="0" h="1025" w="2977">
                  <a:moveTo>
                    <a:pt x="0" y="0"/>
                  </a:moveTo>
                  <a:lnTo>
                    <a:pt x="0" y="1024"/>
                  </a:lnTo>
                  <a:lnTo>
                    <a:pt x="2977" y="1024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3321784" y="3435517"/>
              <a:ext cx="101907" cy="35178"/>
            </a:xfrm>
            <a:custGeom>
              <a:rect b="b" l="l" r="r" t="t"/>
              <a:pathLst>
                <a:path extrusionOk="0" h="1028" w="2978">
                  <a:moveTo>
                    <a:pt x="278" y="1"/>
                  </a:moveTo>
                  <a:cubicBezTo>
                    <a:pt x="126" y="1"/>
                    <a:pt x="1" y="157"/>
                    <a:pt x="1" y="313"/>
                  </a:cubicBezTo>
                  <a:lnTo>
                    <a:pt x="1" y="1027"/>
                  </a:lnTo>
                  <a:lnTo>
                    <a:pt x="2978" y="1027"/>
                  </a:lnTo>
                  <a:lnTo>
                    <a:pt x="2978" y="313"/>
                  </a:lnTo>
                  <a:cubicBezTo>
                    <a:pt x="2978" y="157"/>
                    <a:pt x="2853" y="1"/>
                    <a:pt x="2700" y="1"/>
                  </a:cubicBezTo>
                  <a:cubicBezTo>
                    <a:pt x="2689" y="1"/>
                    <a:pt x="2679" y="2"/>
                    <a:pt x="2668" y="3"/>
                  </a:cubicBezTo>
                  <a:lnTo>
                    <a:pt x="310" y="3"/>
                  </a:lnTo>
                  <a:cubicBezTo>
                    <a:pt x="300" y="2"/>
                    <a:pt x="289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3194657" y="3491843"/>
              <a:ext cx="102728" cy="35897"/>
            </a:xfrm>
            <a:custGeom>
              <a:rect b="b" l="l" r="r" t="t"/>
              <a:pathLst>
                <a:path extrusionOk="0" h="1049" w="3002">
                  <a:moveTo>
                    <a:pt x="334" y="0"/>
                  </a:moveTo>
                  <a:cubicBezTo>
                    <a:pt x="144" y="0"/>
                    <a:pt x="1" y="143"/>
                    <a:pt x="25" y="334"/>
                  </a:cubicBezTo>
                  <a:lnTo>
                    <a:pt x="25" y="1048"/>
                  </a:lnTo>
                  <a:lnTo>
                    <a:pt x="3001" y="1048"/>
                  </a:lnTo>
                  <a:lnTo>
                    <a:pt x="3001" y="334"/>
                  </a:lnTo>
                  <a:cubicBezTo>
                    <a:pt x="2978" y="167"/>
                    <a:pt x="2858" y="24"/>
                    <a:pt x="2692" y="24"/>
                  </a:cubicBezTo>
                  <a:lnTo>
                    <a:pt x="334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3321031" y="3548887"/>
              <a:ext cx="102660" cy="35965"/>
            </a:xfrm>
            <a:custGeom>
              <a:rect b="b" l="l" r="r" t="t"/>
              <a:pathLst>
                <a:path extrusionOk="0" h="1051" w="3000">
                  <a:moveTo>
                    <a:pt x="23" y="0"/>
                  </a:moveTo>
                  <a:lnTo>
                    <a:pt x="23" y="739"/>
                  </a:lnTo>
                  <a:cubicBezTo>
                    <a:pt x="0" y="894"/>
                    <a:pt x="124" y="1050"/>
                    <a:pt x="296" y="1050"/>
                  </a:cubicBezTo>
                  <a:cubicBezTo>
                    <a:pt x="308" y="1050"/>
                    <a:pt x="320" y="1050"/>
                    <a:pt x="332" y="1048"/>
                  </a:cubicBezTo>
                  <a:lnTo>
                    <a:pt x="2690" y="1048"/>
                  </a:lnTo>
                  <a:cubicBezTo>
                    <a:pt x="2701" y="1050"/>
                    <a:pt x="2711" y="1050"/>
                    <a:pt x="2722" y="1050"/>
                  </a:cubicBezTo>
                  <a:cubicBezTo>
                    <a:pt x="2875" y="1050"/>
                    <a:pt x="3000" y="894"/>
                    <a:pt x="3000" y="739"/>
                  </a:cubicBezTo>
                  <a:lnTo>
                    <a:pt x="3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3194657" y="3548887"/>
              <a:ext cx="102728" cy="35897"/>
            </a:xfrm>
            <a:custGeom>
              <a:rect b="b" l="l" r="r" t="t"/>
              <a:pathLst>
                <a:path extrusionOk="0" h="1049" w="3002">
                  <a:moveTo>
                    <a:pt x="25" y="0"/>
                  </a:moveTo>
                  <a:lnTo>
                    <a:pt x="25" y="739"/>
                  </a:lnTo>
                  <a:cubicBezTo>
                    <a:pt x="1" y="905"/>
                    <a:pt x="167" y="1048"/>
                    <a:pt x="334" y="1048"/>
                  </a:cubicBezTo>
                  <a:lnTo>
                    <a:pt x="2692" y="1048"/>
                  </a:lnTo>
                  <a:cubicBezTo>
                    <a:pt x="2858" y="1024"/>
                    <a:pt x="2978" y="905"/>
                    <a:pt x="3001" y="739"/>
                  </a:cubicBezTo>
                  <a:lnTo>
                    <a:pt x="3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3321784" y="3491843"/>
              <a:ext cx="101907" cy="35897"/>
            </a:xfrm>
            <a:custGeom>
              <a:rect b="b" l="l" r="r" t="t"/>
              <a:pathLst>
                <a:path extrusionOk="0" h="1049" w="2978">
                  <a:moveTo>
                    <a:pt x="1" y="0"/>
                  </a:moveTo>
                  <a:lnTo>
                    <a:pt x="1" y="1048"/>
                  </a:lnTo>
                  <a:lnTo>
                    <a:pt x="2978" y="1048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3192227" y="3217946"/>
              <a:ext cx="370808" cy="215244"/>
            </a:xfrm>
            <a:custGeom>
              <a:rect b="b" l="l" r="r" t="t"/>
              <a:pathLst>
                <a:path extrusionOk="0" h="6290" w="10836">
                  <a:moveTo>
                    <a:pt x="10539" y="0"/>
                  </a:moveTo>
                  <a:cubicBezTo>
                    <a:pt x="10527" y="0"/>
                    <a:pt x="10515" y="1"/>
                    <a:pt x="10502" y="3"/>
                  </a:cubicBezTo>
                  <a:lnTo>
                    <a:pt x="8478" y="3"/>
                  </a:lnTo>
                  <a:cubicBezTo>
                    <a:pt x="8464" y="1"/>
                    <a:pt x="8449" y="0"/>
                    <a:pt x="8436" y="0"/>
                  </a:cubicBezTo>
                  <a:cubicBezTo>
                    <a:pt x="8040" y="0"/>
                    <a:pt x="8040" y="624"/>
                    <a:pt x="8436" y="624"/>
                  </a:cubicBezTo>
                  <a:cubicBezTo>
                    <a:pt x="8449" y="624"/>
                    <a:pt x="8464" y="623"/>
                    <a:pt x="8478" y="622"/>
                  </a:cubicBezTo>
                  <a:lnTo>
                    <a:pt x="9788" y="622"/>
                  </a:lnTo>
                  <a:lnTo>
                    <a:pt x="7049" y="3599"/>
                  </a:lnTo>
                  <a:lnTo>
                    <a:pt x="3525" y="2646"/>
                  </a:lnTo>
                  <a:cubicBezTo>
                    <a:pt x="3492" y="2633"/>
                    <a:pt x="3460" y="2627"/>
                    <a:pt x="3430" y="2627"/>
                  </a:cubicBezTo>
                  <a:cubicBezTo>
                    <a:pt x="3353" y="2627"/>
                    <a:pt x="3284" y="2666"/>
                    <a:pt x="3215" y="2718"/>
                  </a:cubicBezTo>
                  <a:lnTo>
                    <a:pt x="191" y="5742"/>
                  </a:lnTo>
                  <a:cubicBezTo>
                    <a:pt x="0" y="5932"/>
                    <a:pt x="143" y="6266"/>
                    <a:pt x="429" y="6290"/>
                  </a:cubicBezTo>
                  <a:cubicBezTo>
                    <a:pt x="500" y="6290"/>
                    <a:pt x="572" y="6242"/>
                    <a:pt x="643" y="6194"/>
                  </a:cubicBezTo>
                  <a:lnTo>
                    <a:pt x="3549" y="3289"/>
                  </a:lnTo>
                  <a:lnTo>
                    <a:pt x="7073" y="4242"/>
                  </a:lnTo>
                  <a:cubicBezTo>
                    <a:pt x="7100" y="4255"/>
                    <a:pt x="7128" y="4261"/>
                    <a:pt x="7157" y="4261"/>
                  </a:cubicBezTo>
                  <a:cubicBezTo>
                    <a:pt x="7233" y="4261"/>
                    <a:pt x="7314" y="4222"/>
                    <a:pt x="7383" y="4170"/>
                  </a:cubicBezTo>
                  <a:lnTo>
                    <a:pt x="10193" y="1098"/>
                  </a:lnTo>
                  <a:lnTo>
                    <a:pt x="10193" y="2313"/>
                  </a:lnTo>
                  <a:cubicBezTo>
                    <a:pt x="10169" y="2551"/>
                    <a:pt x="10336" y="2670"/>
                    <a:pt x="10502" y="2670"/>
                  </a:cubicBezTo>
                  <a:cubicBezTo>
                    <a:pt x="10669" y="2670"/>
                    <a:pt x="10836" y="2551"/>
                    <a:pt x="10812" y="2313"/>
                  </a:cubicBezTo>
                  <a:lnTo>
                    <a:pt x="10812" y="312"/>
                  </a:lnTo>
                  <a:cubicBezTo>
                    <a:pt x="10834" y="136"/>
                    <a:pt x="10693" y="0"/>
                    <a:pt x="10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34"/>
          <p:cNvGrpSpPr/>
          <p:nvPr/>
        </p:nvGrpSpPr>
        <p:grpSpPr>
          <a:xfrm>
            <a:off x="7799606" y="2530952"/>
            <a:ext cx="369200" cy="366838"/>
            <a:chOff x="3996306" y="3462223"/>
            <a:chExt cx="369200" cy="366838"/>
          </a:xfrm>
        </p:grpSpPr>
        <p:sp>
          <p:nvSpPr>
            <p:cNvPr id="997" name="Google Shape;997;p34"/>
            <p:cNvSpPr/>
            <p:nvPr/>
          </p:nvSpPr>
          <p:spPr>
            <a:xfrm>
              <a:off x="4129148" y="3759663"/>
              <a:ext cx="101873" cy="69330"/>
            </a:xfrm>
            <a:custGeom>
              <a:rect b="b" l="l" r="r" t="t"/>
              <a:pathLst>
                <a:path extrusionOk="0" h="2026" w="2977">
                  <a:moveTo>
                    <a:pt x="1477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10" y="2025"/>
                  </a:cubicBezTo>
                  <a:lnTo>
                    <a:pt x="2667" y="2025"/>
                  </a:lnTo>
                  <a:cubicBezTo>
                    <a:pt x="2834" y="2025"/>
                    <a:pt x="2977" y="1882"/>
                    <a:pt x="2977" y="1692"/>
                  </a:cubicBezTo>
                  <a:lnTo>
                    <a:pt x="2977" y="1477"/>
                  </a:lnTo>
                  <a:cubicBezTo>
                    <a:pt x="2977" y="668"/>
                    <a:pt x="2310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140543" y="3680615"/>
              <a:ext cx="92120" cy="78980"/>
            </a:xfrm>
            <a:custGeom>
              <a:rect b="b" l="l" r="r" t="t"/>
              <a:pathLst>
                <a:path extrusionOk="0" h="2308" w="2692">
                  <a:moveTo>
                    <a:pt x="1144" y="1"/>
                  </a:moveTo>
                  <a:cubicBezTo>
                    <a:pt x="524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692" y="1239"/>
                    <a:pt x="2191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3996306" y="3759663"/>
              <a:ext cx="102694" cy="69330"/>
            </a:xfrm>
            <a:custGeom>
              <a:rect b="b" l="l" r="r" t="t"/>
              <a:pathLst>
                <a:path extrusionOk="0" h="2026" w="3001">
                  <a:moveTo>
                    <a:pt x="1501" y="1"/>
                  </a:moveTo>
                  <a:cubicBezTo>
                    <a:pt x="667" y="1"/>
                    <a:pt x="24" y="668"/>
                    <a:pt x="24" y="1477"/>
                  </a:cubicBezTo>
                  <a:lnTo>
                    <a:pt x="24" y="1716"/>
                  </a:lnTo>
                  <a:cubicBezTo>
                    <a:pt x="0" y="1882"/>
                    <a:pt x="143" y="2025"/>
                    <a:pt x="334" y="2025"/>
                  </a:cubicBezTo>
                  <a:lnTo>
                    <a:pt x="2668" y="2025"/>
                  </a:lnTo>
                  <a:cubicBezTo>
                    <a:pt x="2858" y="2025"/>
                    <a:pt x="3001" y="1882"/>
                    <a:pt x="3001" y="1692"/>
                  </a:cubicBezTo>
                  <a:lnTo>
                    <a:pt x="3001" y="1477"/>
                  </a:lnTo>
                  <a:cubicBezTo>
                    <a:pt x="3001" y="668"/>
                    <a:pt x="2334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008523" y="3680615"/>
              <a:ext cx="92120" cy="78980"/>
            </a:xfrm>
            <a:custGeom>
              <a:rect b="b" l="l" r="r" t="t"/>
              <a:pathLst>
                <a:path extrusionOk="0" h="2308" w="2692">
                  <a:moveTo>
                    <a:pt x="1144" y="1"/>
                  </a:moveTo>
                  <a:cubicBezTo>
                    <a:pt x="501" y="1"/>
                    <a:pt x="1" y="501"/>
                    <a:pt x="1" y="1144"/>
                  </a:cubicBezTo>
                  <a:cubicBezTo>
                    <a:pt x="1" y="1842"/>
                    <a:pt x="575" y="2307"/>
                    <a:pt x="1168" y="2307"/>
                  </a:cubicBezTo>
                  <a:cubicBezTo>
                    <a:pt x="1445" y="2307"/>
                    <a:pt x="1726" y="2205"/>
                    <a:pt x="1953" y="1978"/>
                  </a:cubicBezTo>
                  <a:cubicBezTo>
                    <a:pt x="2692" y="1239"/>
                    <a:pt x="2168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4261169" y="3759663"/>
              <a:ext cx="102694" cy="69398"/>
            </a:xfrm>
            <a:custGeom>
              <a:rect b="b" l="l" r="r" t="t"/>
              <a:pathLst>
                <a:path extrusionOk="0" h="2028" w="3001">
                  <a:moveTo>
                    <a:pt x="1500" y="1"/>
                  </a:moveTo>
                  <a:cubicBezTo>
                    <a:pt x="667" y="1"/>
                    <a:pt x="0" y="668"/>
                    <a:pt x="0" y="1477"/>
                  </a:cubicBezTo>
                  <a:lnTo>
                    <a:pt x="0" y="1716"/>
                  </a:lnTo>
                  <a:cubicBezTo>
                    <a:pt x="0" y="1882"/>
                    <a:pt x="143" y="2025"/>
                    <a:pt x="333" y="2025"/>
                  </a:cubicBezTo>
                  <a:lnTo>
                    <a:pt x="2667" y="2025"/>
                  </a:lnTo>
                  <a:cubicBezTo>
                    <a:pt x="2680" y="2027"/>
                    <a:pt x="2692" y="2027"/>
                    <a:pt x="2704" y="2027"/>
                  </a:cubicBezTo>
                  <a:cubicBezTo>
                    <a:pt x="2876" y="2027"/>
                    <a:pt x="3001" y="1871"/>
                    <a:pt x="3001" y="1716"/>
                  </a:cubicBezTo>
                  <a:lnTo>
                    <a:pt x="3001" y="1501"/>
                  </a:lnTo>
                  <a:cubicBezTo>
                    <a:pt x="3001" y="668"/>
                    <a:pt x="2334" y="25"/>
                    <a:pt x="1500" y="25"/>
                  </a:cubicBezTo>
                  <a:lnTo>
                    <a:pt x="1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272564" y="3680615"/>
              <a:ext cx="92942" cy="78980"/>
            </a:xfrm>
            <a:custGeom>
              <a:rect b="b" l="l" r="r" t="t"/>
              <a:pathLst>
                <a:path extrusionOk="0" h="2308" w="2716">
                  <a:moveTo>
                    <a:pt x="1167" y="1"/>
                  </a:moveTo>
                  <a:cubicBezTo>
                    <a:pt x="524" y="1"/>
                    <a:pt x="0" y="501"/>
                    <a:pt x="0" y="1144"/>
                  </a:cubicBezTo>
                  <a:cubicBezTo>
                    <a:pt x="0" y="1842"/>
                    <a:pt x="575" y="2307"/>
                    <a:pt x="1175" y="2307"/>
                  </a:cubicBezTo>
                  <a:cubicBezTo>
                    <a:pt x="1456" y="2307"/>
                    <a:pt x="1742" y="2205"/>
                    <a:pt x="1977" y="1978"/>
                  </a:cubicBezTo>
                  <a:cubicBezTo>
                    <a:pt x="2715" y="1239"/>
                    <a:pt x="2191" y="1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4031347" y="3462223"/>
              <a:ext cx="298296" cy="193993"/>
            </a:xfrm>
            <a:custGeom>
              <a:rect b="b" l="l" r="r" t="t"/>
              <a:pathLst>
                <a:path extrusionOk="0" h="5669" w="8717">
                  <a:moveTo>
                    <a:pt x="3711" y="1332"/>
                  </a:moveTo>
                  <a:cubicBezTo>
                    <a:pt x="4130" y="1332"/>
                    <a:pt x="4130" y="1979"/>
                    <a:pt x="3711" y="1979"/>
                  </a:cubicBezTo>
                  <a:cubicBezTo>
                    <a:pt x="3697" y="1979"/>
                    <a:pt x="3683" y="1979"/>
                    <a:pt x="3668" y="1977"/>
                  </a:cubicBezTo>
                  <a:lnTo>
                    <a:pt x="1644" y="1977"/>
                  </a:lnTo>
                  <a:cubicBezTo>
                    <a:pt x="1263" y="1930"/>
                    <a:pt x="1263" y="1382"/>
                    <a:pt x="1644" y="1334"/>
                  </a:cubicBezTo>
                  <a:lnTo>
                    <a:pt x="3668" y="1334"/>
                  </a:lnTo>
                  <a:cubicBezTo>
                    <a:pt x="3683" y="1333"/>
                    <a:pt x="3697" y="1332"/>
                    <a:pt x="3711" y="1332"/>
                  </a:cubicBezTo>
                  <a:close/>
                  <a:moveTo>
                    <a:pt x="7029" y="1340"/>
                  </a:moveTo>
                  <a:cubicBezTo>
                    <a:pt x="7109" y="1340"/>
                    <a:pt x="7192" y="1370"/>
                    <a:pt x="7264" y="1430"/>
                  </a:cubicBezTo>
                  <a:cubicBezTo>
                    <a:pt x="7383" y="1549"/>
                    <a:pt x="7383" y="1763"/>
                    <a:pt x="7264" y="1882"/>
                  </a:cubicBezTo>
                  <a:lnTo>
                    <a:pt x="5906" y="3216"/>
                  </a:lnTo>
                  <a:cubicBezTo>
                    <a:pt x="5859" y="3287"/>
                    <a:pt x="5764" y="3311"/>
                    <a:pt x="5692" y="3311"/>
                  </a:cubicBezTo>
                  <a:lnTo>
                    <a:pt x="2787" y="3311"/>
                  </a:lnTo>
                  <a:lnTo>
                    <a:pt x="1882" y="4216"/>
                  </a:lnTo>
                  <a:cubicBezTo>
                    <a:pt x="1810" y="4287"/>
                    <a:pt x="1739" y="4311"/>
                    <a:pt x="1644" y="4311"/>
                  </a:cubicBezTo>
                  <a:cubicBezTo>
                    <a:pt x="1572" y="4311"/>
                    <a:pt x="1477" y="4287"/>
                    <a:pt x="1429" y="4216"/>
                  </a:cubicBezTo>
                  <a:cubicBezTo>
                    <a:pt x="1286" y="4097"/>
                    <a:pt x="1286" y="3906"/>
                    <a:pt x="1429" y="3787"/>
                  </a:cubicBezTo>
                  <a:lnTo>
                    <a:pt x="2429" y="2763"/>
                  </a:lnTo>
                  <a:cubicBezTo>
                    <a:pt x="2488" y="2724"/>
                    <a:pt x="2546" y="2685"/>
                    <a:pt x="2617" y="2685"/>
                  </a:cubicBezTo>
                  <a:cubicBezTo>
                    <a:pt x="2633" y="2685"/>
                    <a:pt x="2650" y="2687"/>
                    <a:pt x="2668" y="2692"/>
                  </a:cubicBezTo>
                  <a:lnTo>
                    <a:pt x="5549" y="2692"/>
                  </a:lnTo>
                  <a:lnTo>
                    <a:pt x="6811" y="1430"/>
                  </a:lnTo>
                  <a:cubicBezTo>
                    <a:pt x="6871" y="1370"/>
                    <a:pt x="6948" y="1340"/>
                    <a:pt x="7029" y="1340"/>
                  </a:cubicBezTo>
                  <a:close/>
                  <a:moveTo>
                    <a:pt x="977" y="1"/>
                  </a:moveTo>
                  <a:cubicBezTo>
                    <a:pt x="429" y="1"/>
                    <a:pt x="0" y="429"/>
                    <a:pt x="0" y="977"/>
                  </a:cubicBezTo>
                  <a:lnTo>
                    <a:pt x="0" y="4668"/>
                  </a:lnTo>
                  <a:cubicBezTo>
                    <a:pt x="0" y="4930"/>
                    <a:pt x="96" y="5192"/>
                    <a:pt x="286" y="5383"/>
                  </a:cubicBezTo>
                  <a:cubicBezTo>
                    <a:pt x="477" y="5549"/>
                    <a:pt x="715" y="5668"/>
                    <a:pt x="977" y="5668"/>
                  </a:cubicBezTo>
                  <a:lnTo>
                    <a:pt x="7716" y="5668"/>
                  </a:lnTo>
                  <a:cubicBezTo>
                    <a:pt x="7978" y="5668"/>
                    <a:pt x="8240" y="5549"/>
                    <a:pt x="8407" y="5383"/>
                  </a:cubicBezTo>
                  <a:cubicBezTo>
                    <a:pt x="8597" y="5192"/>
                    <a:pt x="8717" y="4930"/>
                    <a:pt x="8717" y="4668"/>
                  </a:cubicBezTo>
                  <a:lnTo>
                    <a:pt x="8717" y="977"/>
                  </a:lnTo>
                  <a:cubicBezTo>
                    <a:pt x="8717" y="715"/>
                    <a:pt x="8597" y="453"/>
                    <a:pt x="8407" y="286"/>
                  </a:cubicBezTo>
                  <a:cubicBezTo>
                    <a:pt x="8216" y="96"/>
                    <a:pt x="7978" y="1"/>
                    <a:pt x="7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34"/>
          <p:cNvGrpSpPr/>
          <p:nvPr/>
        </p:nvGrpSpPr>
        <p:grpSpPr>
          <a:xfrm>
            <a:off x="6007718" y="2530897"/>
            <a:ext cx="421351" cy="366941"/>
            <a:chOff x="4739530" y="4042457"/>
            <a:chExt cx="421351" cy="366941"/>
          </a:xfrm>
        </p:grpSpPr>
        <p:sp>
          <p:nvSpPr>
            <p:cNvPr id="1005" name="Google Shape;1005;p34"/>
            <p:cNvSpPr/>
            <p:nvPr/>
          </p:nvSpPr>
          <p:spPr>
            <a:xfrm>
              <a:off x="4989713" y="4042457"/>
              <a:ext cx="171168" cy="171168"/>
            </a:xfrm>
            <a:custGeom>
              <a:rect b="b" l="l" r="r" t="t"/>
              <a:pathLst>
                <a:path extrusionOk="0" h="5002" w="5002">
                  <a:moveTo>
                    <a:pt x="1601" y="2356"/>
                  </a:moveTo>
                  <a:cubicBezTo>
                    <a:pt x="1615" y="2356"/>
                    <a:pt x="1629" y="2357"/>
                    <a:pt x="1643" y="2358"/>
                  </a:cubicBezTo>
                  <a:lnTo>
                    <a:pt x="2667" y="2358"/>
                  </a:lnTo>
                  <a:cubicBezTo>
                    <a:pt x="3048" y="2382"/>
                    <a:pt x="3048" y="2930"/>
                    <a:pt x="2667" y="2977"/>
                  </a:cubicBezTo>
                  <a:lnTo>
                    <a:pt x="1643" y="2977"/>
                  </a:lnTo>
                  <a:cubicBezTo>
                    <a:pt x="1629" y="2979"/>
                    <a:pt x="1615" y="2980"/>
                    <a:pt x="1601" y="2980"/>
                  </a:cubicBezTo>
                  <a:cubicBezTo>
                    <a:pt x="1205" y="2980"/>
                    <a:pt x="1205" y="2356"/>
                    <a:pt x="1601" y="2356"/>
                  </a:cubicBezTo>
                  <a:close/>
                  <a:moveTo>
                    <a:pt x="310" y="0"/>
                  </a:moveTo>
                  <a:cubicBezTo>
                    <a:pt x="119" y="0"/>
                    <a:pt x="0" y="143"/>
                    <a:pt x="0" y="310"/>
                  </a:cubicBezTo>
                  <a:lnTo>
                    <a:pt x="0" y="4692"/>
                  </a:lnTo>
                  <a:cubicBezTo>
                    <a:pt x="0" y="4859"/>
                    <a:pt x="119" y="5002"/>
                    <a:pt x="310" y="5002"/>
                  </a:cubicBezTo>
                  <a:lnTo>
                    <a:pt x="4692" y="5002"/>
                  </a:lnTo>
                  <a:cubicBezTo>
                    <a:pt x="4858" y="5002"/>
                    <a:pt x="5001" y="4859"/>
                    <a:pt x="5001" y="4692"/>
                  </a:cubicBezTo>
                  <a:cubicBezTo>
                    <a:pt x="4977" y="2096"/>
                    <a:pt x="2882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4739530" y="4088825"/>
              <a:ext cx="374880" cy="320573"/>
            </a:xfrm>
            <a:custGeom>
              <a:rect b="b" l="l" r="r" t="t"/>
              <a:pathLst>
                <a:path extrusionOk="0" h="9368" w="10955">
                  <a:moveTo>
                    <a:pt x="4930" y="4665"/>
                  </a:moveTo>
                  <a:cubicBezTo>
                    <a:pt x="5096" y="4665"/>
                    <a:pt x="5263" y="4778"/>
                    <a:pt x="5239" y="5004"/>
                  </a:cubicBezTo>
                  <a:lnTo>
                    <a:pt x="5239" y="5718"/>
                  </a:lnTo>
                  <a:lnTo>
                    <a:pt x="5930" y="5718"/>
                  </a:lnTo>
                  <a:cubicBezTo>
                    <a:pt x="5945" y="5717"/>
                    <a:pt x="5960" y="5716"/>
                    <a:pt x="5975" y="5716"/>
                  </a:cubicBezTo>
                  <a:cubicBezTo>
                    <a:pt x="6391" y="5716"/>
                    <a:pt x="6391" y="6340"/>
                    <a:pt x="5975" y="6340"/>
                  </a:cubicBezTo>
                  <a:cubicBezTo>
                    <a:pt x="5960" y="6340"/>
                    <a:pt x="5945" y="6339"/>
                    <a:pt x="5930" y="6338"/>
                  </a:cubicBezTo>
                  <a:lnTo>
                    <a:pt x="5239" y="6338"/>
                  </a:lnTo>
                  <a:lnTo>
                    <a:pt x="5239" y="7028"/>
                  </a:lnTo>
                  <a:cubicBezTo>
                    <a:pt x="5216" y="7219"/>
                    <a:pt x="5067" y="7314"/>
                    <a:pt x="4921" y="7314"/>
                  </a:cubicBezTo>
                  <a:cubicBezTo>
                    <a:pt x="4775" y="7314"/>
                    <a:pt x="4632" y="7219"/>
                    <a:pt x="4620" y="7028"/>
                  </a:cubicBezTo>
                  <a:lnTo>
                    <a:pt x="4620" y="6338"/>
                  </a:lnTo>
                  <a:lnTo>
                    <a:pt x="3906" y="6338"/>
                  </a:lnTo>
                  <a:cubicBezTo>
                    <a:pt x="3525" y="6290"/>
                    <a:pt x="3525" y="5742"/>
                    <a:pt x="3906" y="5718"/>
                  </a:cubicBezTo>
                  <a:lnTo>
                    <a:pt x="4620" y="5718"/>
                  </a:lnTo>
                  <a:lnTo>
                    <a:pt x="4620" y="5004"/>
                  </a:lnTo>
                  <a:cubicBezTo>
                    <a:pt x="4596" y="4778"/>
                    <a:pt x="4763" y="4665"/>
                    <a:pt x="4930" y="4665"/>
                  </a:cubicBezTo>
                  <a:close/>
                  <a:moveTo>
                    <a:pt x="6304" y="0"/>
                  </a:moveTo>
                  <a:cubicBezTo>
                    <a:pt x="6291" y="0"/>
                    <a:pt x="6277" y="1"/>
                    <a:pt x="6263" y="3"/>
                  </a:cubicBezTo>
                  <a:cubicBezTo>
                    <a:pt x="2096" y="3"/>
                    <a:pt x="0" y="5028"/>
                    <a:pt x="2953" y="7981"/>
                  </a:cubicBezTo>
                  <a:cubicBezTo>
                    <a:pt x="3911" y="8938"/>
                    <a:pt x="5088" y="9367"/>
                    <a:pt x="6243" y="9367"/>
                  </a:cubicBezTo>
                  <a:cubicBezTo>
                    <a:pt x="8649" y="9367"/>
                    <a:pt x="10955" y="7503"/>
                    <a:pt x="10955" y="4671"/>
                  </a:cubicBezTo>
                  <a:cubicBezTo>
                    <a:pt x="10955" y="4504"/>
                    <a:pt x="10812" y="4361"/>
                    <a:pt x="10645" y="4361"/>
                  </a:cubicBezTo>
                  <a:lnTo>
                    <a:pt x="6573" y="4361"/>
                  </a:lnTo>
                  <a:lnTo>
                    <a:pt x="6573" y="313"/>
                  </a:lnTo>
                  <a:cubicBezTo>
                    <a:pt x="6573" y="136"/>
                    <a:pt x="6471" y="0"/>
                    <a:pt x="6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sp>
        <p:nvSpPr>
          <p:cNvPr id="1012" name="Google Shape;1012;p35"/>
          <p:cNvSpPr/>
          <p:nvPr/>
        </p:nvSpPr>
        <p:spPr>
          <a:xfrm>
            <a:off x="3157350" y="1105300"/>
            <a:ext cx="2829600" cy="514200"/>
          </a:xfrm>
          <a:prstGeom prst="roundRect">
            <a:avLst>
              <a:gd fmla="val 50000" name="adj"/>
            </a:avLst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b="1" lang="en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ocial media ROI</a:t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13" name="Google Shape;1013;p35"/>
          <p:cNvGrpSpPr/>
          <p:nvPr/>
        </p:nvGrpSpPr>
        <p:grpSpPr>
          <a:xfrm>
            <a:off x="1053363" y="1365038"/>
            <a:ext cx="824713" cy="824738"/>
            <a:chOff x="1053363" y="1441238"/>
            <a:chExt cx="824713" cy="824738"/>
          </a:xfrm>
        </p:grpSpPr>
        <p:sp>
          <p:nvSpPr>
            <p:cNvPr id="1014" name="Google Shape;1014;p35"/>
            <p:cNvSpPr/>
            <p:nvPr/>
          </p:nvSpPr>
          <p:spPr>
            <a:xfrm>
              <a:off x="1053363" y="1441275"/>
              <a:ext cx="824700" cy="82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053375" y="1441238"/>
              <a:ext cx="824700" cy="824700"/>
            </a:xfrm>
            <a:prstGeom prst="pie">
              <a:avLst>
                <a:gd fmla="val 16275156" name="adj1"/>
                <a:gd fmla="val 50652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35"/>
          <p:cNvGrpSpPr/>
          <p:nvPr/>
        </p:nvGrpSpPr>
        <p:grpSpPr>
          <a:xfrm>
            <a:off x="2528354" y="3577050"/>
            <a:ext cx="2016600" cy="1155025"/>
            <a:chOff x="2528192" y="3577050"/>
            <a:chExt cx="2016600" cy="1155025"/>
          </a:xfrm>
        </p:grpSpPr>
        <p:sp>
          <p:nvSpPr>
            <p:cNvPr id="1017" name="Google Shape;1017;p35"/>
            <p:cNvSpPr txBox="1"/>
            <p:nvPr/>
          </p:nvSpPr>
          <p:spPr>
            <a:xfrm>
              <a:off x="2528192" y="3907475"/>
              <a:ext cx="201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Clicks to site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8" name="Google Shape;1018;p35"/>
            <p:cNvSpPr txBox="1"/>
            <p:nvPr/>
          </p:nvSpPr>
          <p:spPr>
            <a:xfrm>
              <a:off x="2528192" y="4249075"/>
              <a:ext cx="2016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9" name="Google Shape;1019;p35"/>
            <p:cNvSpPr txBox="1"/>
            <p:nvPr/>
          </p:nvSpPr>
          <p:spPr>
            <a:xfrm>
              <a:off x="3124140" y="3577050"/>
              <a:ext cx="824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20" name="Google Shape;1020;p35"/>
          <p:cNvGrpSpPr/>
          <p:nvPr/>
        </p:nvGrpSpPr>
        <p:grpSpPr>
          <a:xfrm>
            <a:off x="6670337" y="2252325"/>
            <a:ext cx="2016600" cy="1155025"/>
            <a:chOff x="6670337" y="2252325"/>
            <a:chExt cx="2016600" cy="1155025"/>
          </a:xfrm>
        </p:grpSpPr>
        <p:sp>
          <p:nvSpPr>
            <p:cNvPr id="1021" name="Google Shape;1021;p35"/>
            <p:cNvSpPr txBox="1"/>
            <p:nvPr/>
          </p:nvSpPr>
          <p:spPr>
            <a:xfrm>
              <a:off x="6670337" y="2582750"/>
              <a:ext cx="201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Engagement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2" name="Google Shape;1022;p35"/>
            <p:cNvSpPr txBox="1"/>
            <p:nvPr/>
          </p:nvSpPr>
          <p:spPr>
            <a:xfrm>
              <a:off x="6670338" y="2924350"/>
              <a:ext cx="2016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35"/>
            <p:cNvSpPr txBox="1"/>
            <p:nvPr/>
          </p:nvSpPr>
          <p:spPr>
            <a:xfrm>
              <a:off x="7266287" y="2252325"/>
              <a:ext cx="824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4599333" y="3577050"/>
            <a:ext cx="2016625" cy="1155025"/>
            <a:chOff x="4599171" y="3577050"/>
            <a:chExt cx="2016625" cy="1155025"/>
          </a:xfrm>
        </p:grpSpPr>
        <p:sp>
          <p:nvSpPr>
            <p:cNvPr id="1025" name="Google Shape;1025;p35"/>
            <p:cNvSpPr txBox="1"/>
            <p:nvPr/>
          </p:nvSpPr>
          <p:spPr>
            <a:xfrm>
              <a:off x="4599196" y="3907475"/>
              <a:ext cx="201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Conversion rate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6" name="Google Shape;1026;p35"/>
            <p:cNvSpPr txBox="1"/>
            <p:nvPr/>
          </p:nvSpPr>
          <p:spPr>
            <a:xfrm>
              <a:off x="4599171" y="4249075"/>
              <a:ext cx="2016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7" name="Google Shape;1027;p35"/>
            <p:cNvSpPr txBox="1"/>
            <p:nvPr/>
          </p:nvSpPr>
          <p:spPr>
            <a:xfrm>
              <a:off x="5195147" y="3577050"/>
              <a:ext cx="824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28" name="Google Shape;1028;p35"/>
          <p:cNvGrpSpPr/>
          <p:nvPr/>
        </p:nvGrpSpPr>
        <p:grpSpPr>
          <a:xfrm>
            <a:off x="457350" y="2252325"/>
            <a:ext cx="2016625" cy="1155025"/>
            <a:chOff x="457350" y="2252325"/>
            <a:chExt cx="2016625" cy="1155025"/>
          </a:xfrm>
        </p:grpSpPr>
        <p:sp>
          <p:nvSpPr>
            <p:cNvPr id="1029" name="Google Shape;1029;p35"/>
            <p:cNvSpPr txBox="1"/>
            <p:nvPr/>
          </p:nvSpPr>
          <p:spPr>
            <a:xfrm>
              <a:off x="457350" y="2582750"/>
              <a:ext cx="2016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Audience reach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0" name="Google Shape;1030;p35"/>
            <p:cNvSpPr txBox="1"/>
            <p:nvPr/>
          </p:nvSpPr>
          <p:spPr>
            <a:xfrm>
              <a:off x="457375" y="2924350"/>
              <a:ext cx="2016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1" name="Google Shape;1031;p35"/>
            <p:cNvSpPr txBox="1"/>
            <p:nvPr/>
          </p:nvSpPr>
          <p:spPr>
            <a:xfrm>
              <a:off x="1053300" y="2252325"/>
              <a:ext cx="824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32" name="Google Shape;1032;p35"/>
          <p:cNvGrpSpPr/>
          <p:nvPr/>
        </p:nvGrpSpPr>
        <p:grpSpPr>
          <a:xfrm>
            <a:off x="7266213" y="1365038"/>
            <a:ext cx="824713" cy="824738"/>
            <a:chOff x="1053363" y="1441238"/>
            <a:chExt cx="824713" cy="824738"/>
          </a:xfrm>
        </p:grpSpPr>
        <p:sp>
          <p:nvSpPr>
            <p:cNvPr id="1033" name="Google Shape;1033;p35"/>
            <p:cNvSpPr/>
            <p:nvPr/>
          </p:nvSpPr>
          <p:spPr>
            <a:xfrm>
              <a:off x="1053363" y="1441275"/>
              <a:ext cx="824700" cy="82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1053375" y="1441238"/>
              <a:ext cx="824700" cy="824700"/>
            </a:xfrm>
            <a:prstGeom prst="pie">
              <a:avLst>
                <a:gd fmla="val 16275156" name="adj1"/>
                <a:gd fmla="val 5412268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35" name="Google Shape;1035;p35"/>
          <p:cNvCxnSpPr>
            <a:stCxn id="1012" idx="2"/>
            <a:endCxn id="1031" idx="3"/>
          </p:cNvCxnSpPr>
          <p:nvPr/>
        </p:nvCxnSpPr>
        <p:spPr>
          <a:xfrm rot="5400000">
            <a:off x="2825850" y="671800"/>
            <a:ext cx="798600" cy="269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36" name="Google Shape;1036;p35"/>
          <p:cNvCxnSpPr>
            <a:stCxn id="1012" idx="2"/>
            <a:endCxn id="1023" idx="1"/>
          </p:cNvCxnSpPr>
          <p:nvPr/>
        </p:nvCxnSpPr>
        <p:spPr>
          <a:xfrm flipH="1" rot="-5400000">
            <a:off x="5519850" y="671800"/>
            <a:ext cx="798600" cy="269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037" name="Google Shape;1037;p35"/>
          <p:cNvGrpSpPr/>
          <p:nvPr/>
        </p:nvGrpSpPr>
        <p:grpSpPr>
          <a:xfrm>
            <a:off x="3124138" y="2674213"/>
            <a:ext cx="824713" cy="824738"/>
            <a:chOff x="1053363" y="1441238"/>
            <a:chExt cx="824713" cy="824738"/>
          </a:xfrm>
        </p:grpSpPr>
        <p:sp>
          <p:nvSpPr>
            <p:cNvPr id="1038" name="Google Shape;1038;p35"/>
            <p:cNvSpPr/>
            <p:nvPr/>
          </p:nvSpPr>
          <p:spPr>
            <a:xfrm>
              <a:off x="1053363" y="1441275"/>
              <a:ext cx="824700" cy="82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1053375" y="1441238"/>
              <a:ext cx="824700" cy="824700"/>
            </a:xfrm>
            <a:prstGeom prst="pie">
              <a:avLst>
                <a:gd fmla="val 16275156" name="adj1"/>
                <a:gd fmla="val 1518659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35"/>
          <p:cNvGrpSpPr/>
          <p:nvPr/>
        </p:nvGrpSpPr>
        <p:grpSpPr>
          <a:xfrm>
            <a:off x="5195138" y="2674213"/>
            <a:ext cx="824713" cy="824738"/>
            <a:chOff x="1053363" y="1441238"/>
            <a:chExt cx="824713" cy="824738"/>
          </a:xfrm>
        </p:grpSpPr>
        <p:sp>
          <p:nvSpPr>
            <p:cNvPr id="1041" name="Google Shape;1041;p35"/>
            <p:cNvSpPr/>
            <p:nvPr/>
          </p:nvSpPr>
          <p:spPr>
            <a:xfrm>
              <a:off x="1053363" y="1441275"/>
              <a:ext cx="824700" cy="82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1053375" y="1441238"/>
              <a:ext cx="824700" cy="824700"/>
            </a:xfrm>
            <a:prstGeom prst="pie">
              <a:avLst>
                <a:gd fmla="val 16275156" name="adj1"/>
                <a:gd fmla="val 3786514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3" name="Google Shape;1043;p35"/>
          <p:cNvCxnSpPr>
            <a:stCxn id="1012" idx="2"/>
            <a:endCxn id="1019" idx="3"/>
          </p:cNvCxnSpPr>
          <p:nvPr/>
        </p:nvCxnSpPr>
        <p:spPr>
          <a:xfrm rot="5400000">
            <a:off x="3198900" y="2369650"/>
            <a:ext cx="2123400" cy="623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4" name="Google Shape;1044;p35"/>
          <p:cNvCxnSpPr>
            <a:stCxn id="1012" idx="2"/>
            <a:endCxn id="1027" idx="1"/>
          </p:cNvCxnSpPr>
          <p:nvPr/>
        </p:nvCxnSpPr>
        <p:spPr>
          <a:xfrm flipH="1" rot="-5400000">
            <a:off x="3822000" y="2369650"/>
            <a:ext cx="2123400" cy="623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sp>
        <p:nvSpPr>
          <p:cNvPr id="1050" name="Google Shape;1050;p36"/>
          <p:cNvSpPr/>
          <p:nvPr/>
        </p:nvSpPr>
        <p:spPr>
          <a:xfrm rot="10800000">
            <a:off x="3483150" y="2439800"/>
            <a:ext cx="2177700" cy="2177700"/>
          </a:xfrm>
          <a:prstGeom prst="ellipse">
            <a:avLst/>
          </a:prstGeom>
          <a:solidFill>
            <a:srgbClr val="2C89E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1" name="Google Shape;1051;p36"/>
          <p:cNvSpPr/>
          <p:nvPr/>
        </p:nvSpPr>
        <p:spPr>
          <a:xfrm rot="10800000">
            <a:off x="4256450" y="1114500"/>
            <a:ext cx="2177700" cy="2177700"/>
          </a:xfrm>
          <a:prstGeom prst="ellipse">
            <a:avLst/>
          </a:prstGeom>
          <a:solidFill>
            <a:srgbClr val="1776E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2" name="Google Shape;1052;p36"/>
          <p:cNvSpPr/>
          <p:nvPr/>
        </p:nvSpPr>
        <p:spPr>
          <a:xfrm rot="10800000">
            <a:off x="2709850" y="1114500"/>
            <a:ext cx="2177700" cy="2177700"/>
          </a:xfrm>
          <a:prstGeom prst="ellipse">
            <a:avLst/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53" name="Google Shape;1053;p36"/>
          <p:cNvGrpSpPr/>
          <p:nvPr/>
        </p:nvGrpSpPr>
        <p:grpSpPr>
          <a:xfrm>
            <a:off x="457200" y="1114500"/>
            <a:ext cx="1867500" cy="1472000"/>
            <a:chOff x="457200" y="1030350"/>
            <a:chExt cx="1867500" cy="1472000"/>
          </a:xfrm>
        </p:grpSpPr>
        <p:sp>
          <p:nvSpPr>
            <p:cNvPr id="1054" name="Google Shape;1054;p36"/>
            <p:cNvSpPr txBox="1"/>
            <p:nvPr/>
          </p:nvSpPr>
          <p:spPr>
            <a:xfrm>
              <a:off x="457200" y="1030350"/>
              <a:ext cx="741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5" name="Google Shape;1055;p36"/>
            <p:cNvSpPr txBox="1"/>
            <p:nvPr/>
          </p:nvSpPr>
          <p:spPr>
            <a:xfrm>
              <a:off x="457200" y="1371950"/>
              <a:ext cx="1867500" cy="11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6" name="Google Shape;1056;p36"/>
          <p:cNvGrpSpPr/>
          <p:nvPr/>
        </p:nvGrpSpPr>
        <p:grpSpPr>
          <a:xfrm>
            <a:off x="457200" y="3145500"/>
            <a:ext cx="1867500" cy="1472000"/>
            <a:chOff x="457200" y="3061350"/>
            <a:chExt cx="1867500" cy="1472000"/>
          </a:xfrm>
        </p:grpSpPr>
        <p:sp>
          <p:nvSpPr>
            <p:cNvPr id="1057" name="Google Shape;1057;p36"/>
            <p:cNvSpPr txBox="1"/>
            <p:nvPr/>
          </p:nvSpPr>
          <p:spPr>
            <a:xfrm>
              <a:off x="457200" y="3061350"/>
              <a:ext cx="741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ROI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8" name="Google Shape;1058;p36"/>
            <p:cNvSpPr txBox="1"/>
            <p:nvPr/>
          </p:nvSpPr>
          <p:spPr>
            <a:xfrm>
              <a:off x="457200" y="3402950"/>
              <a:ext cx="1867500" cy="11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is hot. It’s also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9" name="Google Shape;1059;p36"/>
          <p:cNvGrpSpPr/>
          <p:nvPr/>
        </p:nvGrpSpPr>
        <p:grpSpPr>
          <a:xfrm>
            <a:off x="6819300" y="1114500"/>
            <a:ext cx="1867500" cy="1472000"/>
            <a:chOff x="6819300" y="1030350"/>
            <a:chExt cx="1867500" cy="1472000"/>
          </a:xfrm>
        </p:grpSpPr>
        <p:sp>
          <p:nvSpPr>
            <p:cNvPr id="1060" name="Google Shape;1060;p36"/>
            <p:cNvSpPr txBox="1"/>
            <p:nvPr/>
          </p:nvSpPr>
          <p:spPr>
            <a:xfrm>
              <a:off x="7944900" y="1030350"/>
              <a:ext cx="741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Cost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1" name="Google Shape;1061;p36"/>
            <p:cNvSpPr txBox="1"/>
            <p:nvPr/>
          </p:nvSpPr>
          <p:spPr>
            <a:xfrm>
              <a:off x="6819300" y="1371950"/>
              <a:ext cx="1867500" cy="11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mostly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2" name="Google Shape;1062;p36"/>
          <p:cNvGrpSpPr/>
          <p:nvPr/>
        </p:nvGrpSpPr>
        <p:grpSpPr>
          <a:xfrm>
            <a:off x="3597107" y="2020204"/>
            <a:ext cx="403189" cy="366289"/>
            <a:chOff x="5588419" y="2287479"/>
            <a:chExt cx="403189" cy="366289"/>
          </a:xfrm>
        </p:grpSpPr>
        <p:sp>
          <p:nvSpPr>
            <p:cNvPr id="1063" name="Google Shape;1063;p36"/>
            <p:cNvSpPr/>
            <p:nvPr/>
          </p:nvSpPr>
          <p:spPr>
            <a:xfrm>
              <a:off x="5758654" y="2375401"/>
              <a:ext cx="89597" cy="106525"/>
            </a:xfrm>
            <a:custGeom>
              <a:rect b="b" l="l" r="r" t="t"/>
              <a:pathLst>
                <a:path extrusionOk="0" h="3115" w="2620">
                  <a:moveTo>
                    <a:pt x="334" y="1"/>
                  </a:moveTo>
                  <a:cubicBezTo>
                    <a:pt x="179" y="1"/>
                    <a:pt x="24" y="102"/>
                    <a:pt x="24" y="304"/>
                  </a:cubicBezTo>
                  <a:lnTo>
                    <a:pt x="24" y="2805"/>
                  </a:lnTo>
                  <a:cubicBezTo>
                    <a:pt x="0" y="2971"/>
                    <a:pt x="143" y="3114"/>
                    <a:pt x="310" y="3114"/>
                  </a:cubicBezTo>
                  <a:lnTo>
                    <a:pt x="2191" y="3114"/>
                  </a:lnTo>
                  <a:cubicBezTo>
                    <a:pt x="2620" y="3114"/>
                    <a:pt x="2620" y="2495"/>
                    <a:pt x="2191" y="2495"/>
                  </a:cubicBezTo>
                  <a:lnTo>
                    <a:pt x="643" y="2495"/>
                  </a:lnTo>
                  <a:lnTo>
                    <a:pt x="643" y="304"/>
                  </a:lnTo>
                  <a:cubicBezTo>
                    <a:pt x="643" y="102"/>
                    <a:pt x="48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5588419" y="2287479"/>
              <a:ext cx="403189" cy="366289"/>
            </a:xfrm>
            <a:custGeom>
              <a:rect b="b" l="l" r="r" t="t"/>
              <a:pathLst>
                <a:path extrusionOk="0" h="10711" w="11790">
                  <a:moveTo>
                    <a:pt x="5314" y="0"/>
                  </a:moveTo>
                  <a:cubicBezTo>
                    <a:pt x="3611" y="0"/>
                    <a:pt x="1962" y="832"/>
                    <a:pt x="953" y="2327"/>
                  </a:cubicBezTo>
                  <a:lnTo>
                    <a:pt x="501" y="1970"/>
                  </a:lnTo>
                  <a:cubicBezTo>
                    <a:pt x="443" y="1931"/>
                    <a:pt x="379" y="1914"/>
                    <a:pt x="318" y="1914"/>
                  </a:cubicBezTo>
                  <a:cubicBezTo>
                    <a:pt x="153" y="1914"/>
                    <a:pt x="1" y="2041"/>
                    <a:pt x="1" y="2232"/>
                  </a:cubicBezTo>
                  <a:lnTo>
                    <a:pt x="1" y="5352"/>
                  </a:lnTo>
                  <a:cubicBezTo>
                    <a:pt x="1" y="5539"/>
                    <a:pt x="148" y="5667"/>
                    <a:pt x="315" y="5667"/>
                  </a:cubicBezTo>
                  <a:cubicBezTo>
                    <a:pt x="361" y="5667"/>
                    <a:pt x="408" y="5658"/>
                    <a:pt x="453" y="5638"/>
                  </a:cubicBezTo>
                  <a:lnTo>
                    <a:pt x="2954" y="4375"/>
                  </a:lnTo>
                  <a:cubicBezTo>
                    <a:pt x="3168" y="4280"/>
                    <a:pt x="3192" y="3994"/>
                    <a:pt x="3002" y="3852"/>
                  </a:cubicBezTo>
                  <a:lnTo>
                    <a:pt x="2478" y="3447"/>
                  </a:lnTo>
                  <a:cubicBezTo>
                    <a:pt x="3101" y="2452"/>
                    <a:pt x="4191" y="1887"/>
                    <a:pt x="5315" y="1887"/>
                  </a:cubicBezTo>
                  <a:cubicBezTo>
                    <a:pt x="5778" y="1887"/>
                    <a:pt x="6248" y="1983"/>
                    <a:pt x="6693" y="2185"/>
                  </a:cubicBezTo>
                  <a:cubicBezTo>
                    <a:pt x="9503" y="3375"/>
                    <a:pt x="9503" y="7352"/>
                    <a:pt x="6693" y="8519"/>
                  </a:cubicBezTo>
                  <a:cubicBezTo>
                    <a:pt x="6251" y="8704"/>
                    <a:pt x="5793" y="8792"/>
                    <a:pt x="5343" y="8792"/>
                  </a:cubicBezTo>
                  <a:cubicBezTo>
                    <a:pt x="3995" y="8792"/>
                    <a:pt x="2715" y="8006"/>
                    <a:pt x="2144" y="6685"/>
                  </a:cubicBezTo>
                  <a:cubicBezTo>
                    <a:pt x="1984" y="6263"/>
                    <a:pt x="1652" y="6086"/>
                    <a:pt x="1316" y="6086"/>
                  </a:cubicBezTo>
                  <a:cubicBezTo>
                    <a:pt x="704" y="6086"/>
                    <a:pt x="76" y="6671"/>
                    <a:pt x="430" y="7424"/>
                  </a:cubicBezTo>
                  <a:cubicBezTo>
                    <a:pt x="1309" y="9543"/>
                    <a:pt x="3323" y="10711"/>
                    <a:pt x="5367" y="10711"/>
                  </a:cubicBezTo>
                  <a:cubicBezTo>
                    <a:pt x="6700" y="10711"/>
                    <a:pt x="8045" y="10215"/>
                    <a:pt x="9098" y="9162"/>
                  </a:cubicBezTo>
                  <a:cubicBezTo>
                    <a:pt x="11789" y="6471"/>
                    <a:pt x="10932" y="1946"/>
                    <a:pt x="7431" y="446"/>
                  </a:cubicBezTo>
                  <a:cubicBezTo>
                    <a:pt x="6744" y="145"/>
                    <a:pt x="6024" y="0"/>
                    <a:pt x="5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36"/>
          <p:cNvGrpSpPr/>
          <p:nvPr/>
        </p:nvGrpSpPr>
        <p:grpSpPr>
          <a:xfrm>
            <a:off x="5146610" y="2019712"/>
            <a:ext cx="397385" cy="367296"/>
            <a:chOff x="3180485" y="3457399"/>
            <a:chExt cx="397385" cy="367296"/>
          </a:xfrm>
        </p:grpSpPr>
        <p:sp>
          <p:nvSpPr>
            <p:cNvPr id="1066" name="Google Shape;1066;p36"/>
            <p:cNvSpPr/>
            <p:nvPr/>
          </p:nvSpPr>
          <p:spPr>
            <a:xfrm>
              <a:off x="3426397" y="3457399"/>
              <a:ext cx="151473" cy="367296"/>
            </a:xfrm>
            <a:custGeom>
              <a:rect b="b" l="l" r="r" t="t"/>
              <a:pathLst>
                <a:path extrusionOk="0" h="10742" w="443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3406018" y="3602341"/>
              <a:ext cx="39116" cy="222354"/>
            </a:xfrm>
            <a:custGeom>
              <a:rect b="b" l="l" r="r" t="t"/>
              <a:pathLst>
                <a:path extrusionOk="0" h="6503" w="1144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3346592" y="3645492"/>
              <a:ext cx="38296" cy="179203"/>
            </a:xfrm>
            <a:custGeom>
              <a:rect b="b" l="l" r="r" t="t"/>
              <a:pathLst>
                <a:path extrusionOk="0" h="5241" w="112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3286345" y="3688575"/>
              <a:ext cx="38296" cy="136120"/>
            </a:xfrm>
            <a:custGeom>
              <a:rect b="b" l="l" r="r" t="t"/>
              <a:pathLst>
                <a:path extrusionOk="0" h="3981" w="112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3226063" y="3731008"/>
              <a:ext cx="39116" cy="93687"/>
            </a:xfrm>
            <a:custGeom>
              <a:rect b="b" l="l" r="r" t="t"/>
              <a:pathLst>
                <a:path extrusionOk="0" h="2740" w="1144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3306689" y="3554301"/>
              <a:ext cx="8172" cy="22841"/>
            </a:xfrm>
            <a:custGeom>
              <a:rect b="b" l="l" r="r" t="t"/>
              <a:pathLst>
                <a:path extrusionOk="0" h="668" w="239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3287952" y="3516860"/>
              <a:ext cx="4924" cy="15489"/>
            </a:xfrm>
            <a:custGeom>
              <a:rect b="b" l="l" r="r" t="t"/>
              <a:pathLst>
                <a:path extrusionOk="0" h="453" w="144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3180485" y="3458220"/>
              <a:ext cx="209292" cy="178587"/>
            </a:xfrm>
            <a:custGeom>
              <a:rect b="b" l="l" r="r" t="t"/>
              <a:pathLst>
                <a:path extrusionOk="0" h="5223" w="6121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36"/>
          <p:cNvGrpSpPr/>
          <p:nvPr/>
        </p:nvGrpSpPr>
        <p:grpSpPr>
          <a:xfrm>
            <a:off x="4386739" y="3352103"/>
            <a:ext cx="370510" cy="353106"/>
            <a:chOff x="7157414" y="3464340"/>
            <a:chExt cx="370510" cy="353106"/>
          </a:xfrm>
        </p:grpSpPr>
        <p:sp>
          <p:nvSpPr>
            <p:cNvPr id="1075" name="Google Shape;1075;p36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36"/>
          <p:cNvSpPr/>
          <p:nvPr/>
        </p:nvSpPr>
        <p:spPr>
          <a:xfrm>
            <a:off x="6574000" y="3510650"/>
            <a:ext cx="2112900" cy="1083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36"/>
          <p:cNvCxnSpPr>
            <a:stCxn id="1050" idx="2"/>
            <a:endCxn id="1083" idx="1"/>
          </p:cNvCxnSpPr>
          <p:nvPr/>
        </p:nvCxnSpPr>
        <p:spPr>
          <a:xfrm>
            <a:off x="5660850" y="3528650"/>
            <a:ext cx="913200" cy="5238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5" name="Google Shape;1085;p36"/>
          <p:cNvGrpSpPr/>
          <p:nvPr/>
        </p:nvGrpSpPr>
        <p:grpSpPr>
          <a:xfrm>
            <a:off x="6696700" y="3705200"/>
            <a:ext cx="1867500" cy="731475"/>
            <a:chOff x="6696700" y="3621050"/>
            <a:chExt cx="1867500" cy="731475"/>
          </a:xfrm>
        </p:grpSpPr>
        <p:sp>
          <p:nvSpPr>
            <p:cNvPr id="1086" name="Google Shape;1086;p36"/>
            <p:cNvSpPr txBox="1"/>
            <p:nvPr/>
          </p:nvSpPr>
          <p:spPr>
            <a:xfrm>
              <a:off x="6696700" y="3621050"/>
              <a:ext cx="1867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Gain</a:t>
              </a: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from investment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7" name="Google Shape;1087;p36"/>
            <p:cNvSpPr txBox="1"/>
            <p:nvPr/>
          </p:nvSpPr>
          <p:spPr>
            <a:xfrm>
              <a:off x="6696700" y="4020725"/>
              <a:ext cx="1867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Cost of</a:t>
              </a: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investment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088" name="Google Shape;1088;p36"/>
          <p:cNvCxnSpPr/>
          <p:nvPr/>
        </p:nvCxnSpPr>
        <p:spPr>
          <a:xfrm>
            <a:off x="6804700" y="4052300"/>
            <a:ext cx="1651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36"/>
          <p:cNvCxnSpPr>
            <a:stCxn id="1057" idx="3"/>
            <a:endCxn id="1050" idx="6"/>
          </p:cNvCxnSpPr>
          <p:nvPr/>
        </p:nvCxnSpPr>
        <p:spPr>
          <a:xfrm>
            <a:off x="1199100" y="3311400"/>
            <a:ext cx="2284200" cy="217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36"/>
          <p:cNvCxnSpPr>
            <a:stCxn id="1054" idx="3"/>
            <a:endCxn id="1052" idx="6"/>
          </p:cNvCxnSpPr>
          <p:nvPr/>
        </p:nvCxnSpPr>
        <p:spPr>
          <a:xfrm>
            <a:off x="1199100" y="1280400"/>
            <a:ext cx="1510800" cy="922800"/>
          </a:xfrm>
          <a:prstGeom prst="bentConnector3">
            <a:avLst>
              <a:gd fmla="val 828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36"/>
          <p:cNvCxnSpPr>
            <a:stCxn id="1060" idx="1"/>
            <a:endCxn id="1051" idx="2"/>
          </p:cNvCxnSpPr>
          <p:nvPr/>
        </p:nvCxnSpPr>
        <p:spPr>
          <a:xfrm flipH="1">
            <a:off x="6434100" y="1280400"/>
            <a:ext cx="1510800" cy="922800"/>
          </a:xfrm>
          <a:prstGeom prst="bentConnector3">
            <a:avLst>
              <a:gd fmla="val 796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Google Shape;1096;p37"/>
          <p:cNvGrpSpPr/>
          <p:nvPr/>
        </p:nvGrpSpPr>
        <p:grpSpPr>
          <a:xfrm>
            <a:off x="2611675" y="820765"/>
            <a:ext cx="3894821" cy="3911309"/>
            <a:chOff x="2611675" y="820765"/>
            <a:chExt cx="3894821" cy="3911309"/>
          </a:xfrm>
        </p:grpSpPr>
        <p:grpSp>
          <p:nvGrpSpPr>
            <p:cNvPr id="1097" name="Google Shape;1097;p37"/>
            <p:cNvGrpSpPr/>
            <p:nvPr/>
          </p:nvGrpSpPr>
          <p:grpSpPr>
            <a:xfrm>
              <a:off x="2611675" y="820765"/>
              <a:ext cx="3894821" cy="3911309"/>
              <a:chOff x="2611675" y="782865"/>
              <a:chExt cx="3894821" cy="3911309"/>
            </a:xfrm>
          </p:grpSpPr>
          <p:sp>
            <p:nvSpPr>
              <p:cNvPr id="1098" name="Google Shape;1098;p37"/>
              <p:cNvSpPr/>
              <p:nvPr/>
            </p:nvSpPr>
            <p:spPr>
              <a:xfrm rot="8100000">
                <a:off x="4855382" y="2184611"/>
                <a:ext cx="1367827" cy="1367827"/>
              </a:xfrm>
              <a:prstGeom prst="bentArrow">
                <a:avLst>
                  <a:gd fmla="val 25000" name="adj1"/>
                  <a:gd fmla="val 25000" name="adj2"/>
                  <a:gd fmla="val 25000" name="adj3"/>
                  <a:gd fmla="val 43750" name="adj4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 rot="2700000">
                <a:off x="4014065" y="1066164"/>
                <a:ext cx="1367889" cy="1367889"/>
              </a:xfrm>
              <a:prstGeom prst="bentArrow">
                <a:avLst>
                  <a:gd fmla="val 25000" name="adj1"/>
                  <a:gd fmla="val 25000" name="adj2"/>
                  <a:gd fmla="val 25000" name="adj3"/>
                  <a:gd fmla="val 43750" name="adj4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 rot="-2700000">
                <a:off x="2894974" y="1935594"/>
                <a:ext cx="1367889" cy="1367889"/>
              </a:xfrm>
              <a:prstGeom prst="bentArrow">
                <a:avLst>
                  <a:gd fmla="val 25000" name="adj1"/>
                  <a:gd fmla="val 25000" name="adj2"/>
                  <a:gd fmla="val 25000" name="adj3"/>
                  <a:gd fmla="val 43750" name="adj4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 rot="-8100000">
                <a:off x="3762042" y="3042986"/>
                <a:ext cx="1367889" cy="1367889"/>
              </a:xfrm>
              <a:prstGeom prst="bentArrow">
                <a:avLst>
                  <a:gd fmla="val 25000" name="adj1"/>
                  <a:gd fmla="val 25000" name="adj2"/>
                  <a:gd fmla="val 25000" name="adj3"/>
                  <a:gd fmla="val 43750" name="adj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2" name="Google Shape;1102;p37"/>
            <p:cNvSpPr/>
            <p:nvPr/>
          </p:nvSpPr>
          <p:spPr>
            <a:xfrm>
              <a:off x="4380300" y="1273139"/>
              <a:ext cx="191700" cy="191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5764750" y="2673627"/>
              <a:ext cx="191700" cy="191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3132425" y="2673627"/>
              <a:ext cx="191700" cy="191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4572000" y="4092714"/>
              <a:ext cx="191700" cy="191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06" name="Google Shape;1106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1107" name="Google Shape;1107;p37"/>
          <p:cNvGrpSpPr/>
          <p:nvPr/>
        </p:nvGrpSpPr>
        <p:grpSpPr>
          <a:xfrm>
            <a:off x="5910300" y="1176488"/>
            <a:ext cx="2776500" cy="715500"/>
            <a:chOff x="5910300" y="1176488"/>
            <a:chExt cx="2776500" cy="715500"/>
          </a:xfrm>
        </p:grpSpPr>
        <p:grpSp>
          <p:nvGrpSpPr>
            <p:cNvPr id="1108" name="Google Shape;1108;p37"/>
            <p:cNvGrpSpPr/>
            <p:nvPr/>
          </p:nvGrpSpPr>
          <p:grpSpPr>
            <a:xfrm>
              <a:off x="6625800" y="1193900"/>
              <a:ext cx="2061000" cy="680664"/>
              <a:chOff x="6625800" y="1510550"/>
              <a:chExt cx="2061000" cy="680664"/>
            </a:xfrm>
          </p:grpSpPr>
          <p:sp>
            <p:nvSpPr>
              <p:cNvPr id="1109" name="Google Shape;1109;p37"/>
              <p:cNvSpPr txBox="1"/>
              <p:nvPr/>
            </p:nvSpPr>
            <p:spPr>
              <a:xfrm>
                <a:off x="6625800" y="15105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Exposure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10" name="Google Shape;1110;p37"/>
              <p:cNvSpPr txBox="1"/>
              <p:nvPr/>
            </p:nvSpPr>
            <p:spPr>
              <a:xfrm>
                <a:off x="6625800" y="179251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11" name="Google Shape;1111;p37"/>
            <p:cNvSpPr/>
            <p:nvPr/>
          </p:nvSpPr>
          <p:spPr>
            <a:xfrm>
              <a:off x="5910300" y="1176488"/>
              <a:ext cx="715500" cy="71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5910300" y="3646975"/>
            <a:ext cx="2776500" cy="715500"/>
            <a:chOff x="5910300" y="3646975"/>
            <a:chExt cx="2776500" cy="715500"/>
          </a:xfrm>
        </p:grpSpPr>
        <p:grpSp>
          <p:nvGrpSpPr>
            <p:cNvPr id="1113" name="Google Shape;1113;p37"/>
            <p:cNvGrpSpPr/>
            <p:nvPr/>
          </p:nvGrpSpPr>
          <p:grpSpPr>
            <a:xfrm>
              <a:off x="6625800" y="3664398"/>
              <a:ext cx="2061000" cy="680679"/>
              <a:chOff x="6625800" y="2780986"/>
              <a:chExt cx="2061000" cy="680679"/>
            </a:xfrm>
          </p:grpSpPr>
          <p:sp>
            <p:nvSpPr>
              <p:cNvPr id="1114" name="Google Shape;1114;p37"/>
              <p:cNvSpPr txBox="1"/>
              <p:nvPr/>
            </p:nvSpPr>
            <p:spPr>
              <a:xfrm>
                <a:off x="6625800" y="2780986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Engagement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15" name="Google Shape;1115;p37"/>
              <p:cNvSpPr txBox="1"/>
              <p:nvPr/>
            </p:nvSpPr>
            <p:spPr>
              <a:xfrm>
                <a:off x="6625800" y="3058165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16" name="Google Shape;1116;p37"/>
            <p:cNvSpPr/>
            <p:nvPr/>
          </p:nvSpPr>
          <p:spPr>
            <a:xfrm>
              <a:off x="5910300" y="3646975"/>
              <a:ext cx="715500" cy="715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17" name="Google Shape;1117;p37"/>
          <p:cNvGrpSpPr/>
          <p:nvPr/>
        </p:nvGrpSpPr>
        <p:grpSpPr>
          <a:xfrm>
            <a:off x="457050" y="1176488"/>
            <a:ext cx="2776500" cy="715500"/>
            <a:chOff x="457050" y="1176488"/>
            <a:chExt cx="2776500" cy="715500"/>
          </a:xfrm>
        </p:grpSpPr>
        <p:grpSp>
          <p:nvGrpSpPr>
            <p:cNvPr id="1118" name="Google Shape;1118;p37"/>
            <p:cNvGrpSpPr/>
            <p:nvPr/>
          </p:nvGrpSpPr>
          <p:grpSpPr>
            <a:xfrm>
              <a:off x="457050" y="1193900"/>
              <a:ext cx="2061000" cy="680664"/>
              <a:chOff x="6625800" y="1510550"/>
              <a:chExt cx="2061000" cy="680664"/>
            </a:xfrm>
          </p:grpSpPr>
          <p:sp>
            <p:nvSpPr>
              <p:cNvPr id="1119" name="Google Shape;1119;p37"/>
              <p:cNvSpPr txBox="1"/>
              <p:nvPr/>
            </p:nvSpPr>
            <p:spPr>
              <a:xfrm>
                <a:off x="6625800" y="151055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Action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20" name="Google Shape;1120;p37"/>
              <p:cNvSpPr txBox="1"/>
              <p:nvPr/>
            </p:nvSpPr>
            <p:spPr>
              <a:xfrm>
                <a:off x="6625800" y="179251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21" name="Google Shape;1121;p37"/>
            <p:cNvSpPr/>
            <p:nvPr/>
          </p:nvSpPr>
          <p:spPr>
            <a:xfrm>
              <a:off x="2518050" y="1176488"/>
              <a:ext cx="715500" cy="71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22" name="Google Shape;1122;p37"/>
          <p:cNvGrpSpPr/>
          <p:nvPr/>
        </p:nvGrpSpPr>
        <p:grpSpPr>
          <a:xfrm>
            <a:off x="457050" y="3646975"/>
            <a:ext cx="2776500" cy="715500"/>
            <a:chOff x="457050" y="3646975"/>
            <a:chExt cx="2776500" cy="715500"/>
          </a:xfrm>
        </p:grpSpPr>
        <p:grpSp>
          <p:nvGrpSpPr>
            <p:cNvPr id="1123" name="Google Shape;1123;p37"/>
            <p:cNvGrpSpPr/>
            <p:nvPr/>
          </p:nvGrpSpPr>
          <p:grpSpPr>
            <a:xfrm>
              <a:off x="457050" y="3664398"/>
              <a:ext cx="2061000" cy="680679"/>
              <a:chOff x="6625800" y="2780986"/>
              <a:chExt cx="2061000" cy="680679"/>
            </a:xfrm>
          </p:grpSpPr>
          <p:sp>
            <p:nvSpPr>
              <p:cNvPr id="1124" name="Google Shape;1124;p37"/>
              <p:cNvSpPr txBox="1"/>
              <p:nvPr/>
            </p:nvSpPr>
            <p:spPr>
              <a:xfrm>
                <a:off x="6625800" y="2780986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Influence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25" name="Google Shape;1125;p37"/>
              <p:cNvSpPr txBox="1"/>
              <p:nvPr/>
            </p:nvSpPr>
            <p:spPr>
              <a:xfrm>
                <a:off x="6625800" y="3058165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26" name="Google Shape;1126;p37"/>
            <p:cNvSpPr/>
            <p:nvPr/>
          </p:nvSpPr>
          <p:spPr>
            <a:xfrm>
              <a:off x="2518050" y="3646975"/>
              <a:ext cx="715500" cy="71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127" name="Google Shape;1127;p37"/>
          <p:cNvCxnSpPr>
            <a:stCxn id="1111" idx="2"/>
            <a:endCxn id="1102" idx="6"/>
          </p:cNvCxnSpPr>
          <p:nvPr/>
        </p:nvCxnSpPr>
        <p:spPr>
          <a:xfrm rot="10800000">
            <a:off x="4572000" y="1368938"/>
            <a:ext cx="1338300" cy="16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28" name="Google Shape;1128;p37"/>
          <p:cNvCxnSpPr>
            <a:stCxn id="1116" idx="0"/>
            <a:endCxn id="1103" idx="6"/>
          </p:cNvCxnSpPr>
          <p:nvPr/>
        </p:nvCxnSpPr>
        <p:spPr>
          <a:xfrm flipH="1" rot="5400000">
            <a:off x="5673450" y="3052375"/>
            <a:ext cx="877500" cy="31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29" name="Google Shape;1129;p37"/>
          <p:cNvCxnSpPr>
            <a:stCxn id="1121" idx="4"/>
            <a:endCxn id="1104" idx="2"/>
          </p:cNvCxnSpPr>
          <p:nvPr/>
        </p:nvCxnSpPr>
        <p:spPr>
          <a:xfrm flipH="1" rot="-5400000">
            <a:off x="2565300" y="2202488"/>
            <a:ext cx="877500" cy="25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30" name="Google Shape;1130;p37"/>
          <p:cNvCxnSpPr>
            <a:stCxn id="1126" idx="6"/>
            <a:endCxn id="1105" idx="2"/>
          </p:cNvCxnSpPr>
          <p:nvPr/>
        </p:nvCxnSpPr>
        <p:spPr>
          <a:xfrm>
            <a:off x="3233550" y="4004725"/>
            <a:ext cx="1338600" cy="183900"/>
          </a:xfrm>
          <a:prstGeom prst="bentConnector3">
            <a:avLst>
              <a:gd fmla="val 258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31" name="Google Shape;1131;p37"/>
          <p:cNvSpPr txBox="1"/>
          <p:nvPr/>
        </p:nvSpPr>
        <p:spPr>
          <a:xfrm>
            <a:off x="3851688" y="2455550"/>
            <a:ext cx="1440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Four stages ROI model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8"/>
          <p:cNvSpPr/>
          <p:nvPr/>
        </p:nvSpPr>
        <p:spPr>
          <a:xfrm>
            <a:off x="3284600" y="2493975"/>
            <a:ext cx="2574900" cy="713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8"/>
          <p:cNvSpPr/>
          <p:nvPr/>
        </p:nvSpPr>
        <p:spPr>
          <a:xfrm>
            <a:off x="410150" y="969275"/>
            <a:ext cx="2244300" cy="1189500"/>
          </a:xfrm>
          <a:prstGeom prst="roundRect">
            <a:avLst>
              <a:gd fmla="val 32203" name="adj"/>
            </a:avLst>
          </a:prstGeom>
          <a:solidFill>
            <a:srgbClr val="409DE4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8"/>
          <p:cNvSpPr/>
          <p:nvPr/>
        </p:nvSpPr>
        <p:spPr>
          <a:xfrm>
            <a:off x="3449850" y="969275"/>
            <a:ext cx="2244300" cy="1189500"/>
          </a:xfrm>
          <a:prstGeom prst="roundRect">
            <a:avLst>
              <a:gd fmla="val 32203" name="adj"/>
            </a:avLst>
          </a:prstGeom>
          <a:solidFill>
            <a:srgbClr val="1776E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8"/>
          <p:cNvSpPr/>
          <p:nvPr/>
        </p:nvSpPr>
        <p:spPr>
          <a:xfrm>
            <a:off x="6534150" y="969275"/>
            <a:ext cx="2244300" cy="1189500"/>
          </a:xfrm>
          <a:prstGeom prst="roundRect">
            <a:avLst>
              <a:gd fmla="val 32203" name="adj"/>
            </a:avLst>
          </a:prstGeom>
          <a:solidFill>
            <a:srgbClr val="2C89E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8"/>
          <p:cNvSpPr/>
          <p:nvPr/>
        </p:nvSpPr>
        <p:spPr>
          <a:xfrm>
            <a:off x="410150" y="3542563"/>
            <a:ext cx="2244300" cy="1189500"/>
          </a:xfrm>
          <a:prstGeom prst="roundRect">
            <a:avLst>
              <a:gd fmla="val 32203" name="adj"/>
            </a:avLst>
          </a:prstGeom>
          <a:solidFill>
            <a:srgbClr val="409DE4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8"/>
          <p:cNvSpPr/>
          <p:nvPr/>
        </p:nvSpPr>
        <p:spPr>
          <a:xfrm>
            <a:off x="3449850" y="3542563"/>
            <a:ext cx="2244300" cy="1189500"/>
          </a:xfrm>
          <a:prstGeom prst="roundRect">
            <a:avLst>
              <a:gd fmla="val 32203" name="adj"/>
            </a:avLst>
          </a:prstGeom>
          <a:solidFill>
            <a:srgbClr val="55B0E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6534150" y="3542563"/>
            <a:ext cx="2244300" cy="1189500"/>
          </a:xfrm>
          <a:prstGeom prst="roundRect">
            <a:avLst>
              <a:gd fmla="val 32203" name="adj"/>
            </a:avLst>
          </a:prstGeom>
          <a:solidFill>
            <a:srgbClr val="69C3E0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1144" name="Google Shape;1144;p38"/>
          <p:cNvGrpSpPr/>
          <p:nvPr/>
        </p:nvGrpSpPr>
        <p:grpSpPr>
          <a:xfrm>
            <a:off x="457200" y="3659823"/>
            <a:ext cx="2061000" cy="955004"/>
            <a:chOff x="6625800" y="2660486"/>
            <a:chExt cx="2061000" cy="955004"/>
          </a:xfrm>
        </p:grpSpPr>
        <p:sp>
          <p:nvSpPr>
            <p:cNvPr id="1145" name="Google Shape;1145;p38"/>
            <p:cNvSpPr txBox="1"/>
            <p:nvPr/>
          </p:nvSpPr>
          <p:spPr>
            <a:xfrm>
              <a:off x="6625800" y="2934811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Point to point returns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6" name="Google Shape;1146;p38"/>
            <p:cNvSpPr txBox="1"/>
            <p:nvPr/>
          </p:nvSpPr>
          <p:spPr>
            <a:xfrm>
              <a:off x="6625800" y="321199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7" name="Google Shape;1147;p38"/>
            <p:cNvSpPr txBox="1"/>
            <p:nvPr/>
          </p:nvSpPr>
          <p:spPr>
            <a:xfrm>
              <a:off x="6625800" y="2660486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48" name="Google Shape;1148;p38"/>
          <p:cNvGrpSpPr/>
          <p:nvPr/>
        </p:nvGrpSpPr>
        <p:grpSpPr>
          <a:xfrm>
            <a:off x="3541500" y="1043175"/>
            <a:ext cx="2061000" cy="954989"/>
            <a:chOff x="6625800" y="1528000"/>
            <a:chExt cx="2061000" cy="954989"/>
          </a:xfrm>
        </p:grpSpPr>
        <p:sp>
          <p:nvSpPr>
            <p:cNvPr id="1149" name="Google Shape;1149;p38"/>
            <p:cNvSpPr txBox="1"/>
            <p:nvPr/>
          </p:nvSpPr>
          <p:spPr>
            <a:xfrm>
              <a:off x="6625800" y="18023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Annualized returns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0" name="Google Shape;1150;p38"/>
            <p:cNvSpPr txBox="1"/>
            <p:nvPr/>
          </p:nvSpPr>
          <p:spPr>
            <a:xfrm>
              <a:off x="6625800" y="208428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1" name="Google Shape;1151;p38"/>
            <p:cNvSpPr txBox="1"/>
            <p:nvPr/>
          </p:nvSpPr>
          <p:spPr>
            <a:xfrm>
              <a:off x="6625800" y="15280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52" name="Google Shape;1152;p38"/>
          <p:cNvGrpSpPr/>
          <p:nvPr/>
        </p:nvGrpSpPr>
        <p:grpSpPr>
          <a:xfrm>
            <a:off x="6625800" y="1043173"/>
            <a:ext cx="2061000" cy="955004"/>
            <a:chOff x="457200" y="2131575"/>
            <a:chExt cx="2061000" cy="955004"/>
          </a:xfrm>
        </p:grpSpPr>
        <p:sp>
          <p:nvSpPr>
            <p:cNvPr id="1153" name="Google Shape;1153;p38"/>
            <p:cNvSpPr txBox="1"/>
            <p:nvPr/>
          </p:nvSpPr>
          <p:spPr>
            <a:xfrm>
              <a:off x="457200" y="240590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Total returns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4" name="Google Shape;1154;p38"/>
            <p:cNvSpPr txBox="1"/>
            <p:nvPr/>
          </p:nvSpPr>
          <p:spPr>
            <a:xfrm>
              <a:off x="457200" y="268307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5" name="Google Shape;1155;p38"/>
            <p:cNvSpPr txBox="1"/>
            <p:nvPr/>
          </p:nvSpPr>
          <p:spPr>
            <a:xfrm>
              <a:off x="457200" y="213157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3541500" y="3659813"/>
            <a:ext cx="2061000" cy="955002"/>
            <a:chOff x="457200" y="3264063"/>
            <a:chExt cx="2061000" cy="955002"/>
          </a:xfrm>
        </p:grpSpPr>
        <p:sp>
          <p:nvSpPr>
            <p:cNvPr id="1157" name="Google Shape;1157;p38"/>
            <p:cNvSpPr txBox="1"/>
            <p:nvPr/>
          </p:nvSpPr>
          <p:spPr>
            <a:xfrm>
              <a:off x="457200" y="35383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Trailing returns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8" name="Google Shape;1158;p38"/>
            <p:cNvSpPr txBox="1"/>
            <p:nvPr/>
          </p:nvSpPr>
          <p:spPr>
            <a:xfrm>
              <a:off x="457200" y="3820365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is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38"/>
            <p:cNvSpPr txBox="1"/>
            <p:nvPr/>
          </p:nvSpPr>
          <p:spPr>
            <a:xfrm>
              <a:off x="457200" y="326406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60" name="Google Shape;1160;p38"/>
          <p:cNvGrpSpPr/>
          <p:nvPr/>
        </p:nvGrpSpPr>
        <p:grpSpPr>
          <a:xfrm>
            <a:off x="457200" y="1043175"/>
            <a:ext cx="2061000" cy="954989"/>
            <a:chOff x="457200" y="999075"/>
            <a:chExt cx="2061000" cy="954989"/>
          </a:xfrm>
        </p:grpSpPr>
        <p:sp>
          <p:nvSpPr>
            <p:cNvPr id="1161" name="Google Shape;1161;p38"/>
            <p:cNvSpPr txBox="1"/>
            <p:nvPr/>
          </p:nvSpPr>
          <p:spPr>
            <a:xfrm>
              <a:off x="457200" y="1273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Absolute returns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2" name="Google Shape;1162;p38"/>
            <p:cNvSpPr txBox="1"/>
            <p:nvPr/>
          </p:nvSpPr>
          <p:spPr>
            <a:xfrm>
              <a:off x="457200" y="15553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3" name="Google Shape;1163;p38"/>
            <p:cNvSpPr txBox="1"/>
            <p:nvPr/>
          </p:nvSpPr>
          <p:spPr>
            <a:xfrm>
              <a:off x="457200" y="9990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64" name="Google Shape;1164;p38"/>
          <p:cNvGrpSpPr/>
          <p:nvPr/>
        </p:nvGrpSpPr>
        <p:grpSpPr>
          <a:xfrm>
            <a:off x="6625800" y="3659811"/>
            <a:ext cx="2061000" cy="955004"/>
            <a:chOff x="6625800" y="2660486"/>
            <a:chExt cx="2061000" cy="955004"/>
          </a:xfrm>
        </p:grpSpPr>
        <p:sp>
          <p:nvSpPr>
            <p:cNvPr id="1165" name="Google Shape;1165;p38"/>
            <p:cNvSpPr txBox="1"/>
            <p:nvPr/>
          </p:nvSpPr>
          <p:spPr>
            <a:xfrm>
              <a:off x="6625800" y="2934811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Rolling returns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6" name="Google Shape;1166;p38"/>
            <p:cNvSpPr txBox="1"/>
            <p:nvPr/>
          </p:nvSpPr>
          <p:spPr>
            <a:xfrm>
              <a:off x="6625800" y="321199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7" name="Google Shape;1167;p38"/>
            <p:cNvSpPr txBox="1"/>
            <p:nvPr/>
          </p:nvSpPr>
          <p:spPr>
            <a:xfrm>
              <a:off x="6625800" y="2660486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68" name="Google Shape;1168;p38"/>
          <p:cNvSpPr txBox="1"/>
          <p:nvPr/>
        </p:nvSpPr>
        <p:spPr>
          <a:xfrm>
            <a:off x="3541500" y="2621350"/>
            <a:ext cx="20610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 types of returns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69" name="Google Shape;1169;p38"/>
          <p:cNvCxnSpPr>
            <a:stCxn id="1136" idx="0"/>
            <a:endCxn id="1138" idx="2"/>
          </p:cNvCxnSpPr>
          <p:nvPr/>
        </p:nvCxnSpPr>
        <p:spPr>
          <a:xfrm rot="10800000">
            <a:off x="4572050" y="2158875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38"/>
          <p:cNvCxnSpPr>
            <a:stCxn id="1136" idx="2"/>
            <a:endCxn id="1141" idx="0"/>
          </p:cNvCxnSpPr>
          <p:nvPr/>
        </p:nvCxnSpPr>
        <p:spPr>
          <a:xfrm>
            <a:off x="4572050" y="3207375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38"/>
          <p:cNvCxnSpPr>
            <a:stCxn id="1136" idx="1"/>
            <a:endCxn id="1137" idx="3"/>
          </p:cNvCxnSpPr>
          <p:nvPr/>
        </p:nvCxnSpPr>
        <p:spPr>
          <a:xfrm rot="10800000">
            <a:off x="2654600" y="1563975"/>
            <a:ext cx="630000" cy="12867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38"/>
          <p:cNvCxnSpPr>
            <a:stCxn id="1136" idx="1"/>
            <a:endCxn id="1140" idx="3"/>
          </p:cNvCxnSpPr>
          <p:nvPr/>
        </p:nvCxnSpPr>
        <p:spPr>
          <a:xfrm flipH="1">
            <a:off x="2654600" y="2850675"/>
            <a:ext cx="630000" cy="12867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38"/>
          <p:cNvCxnSpPr>
            <a:stCxn id="1136" idx="3"/>
            <a:endCxn id="1139" idx="1"/>
          </p:cNvCxnSpPr>
          <p:nvPr/>
        </p:nvCxnSpPr>
        <p:spPr>
          <a:xfrm flipH="1" rot="10800000">
            <a:off x="5859500" y="1563975"/>
            <a:ext cx="674700" cy="12867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38"/>
          <p:cNvCxnSpPr>
            <a:stCxn id="1136" idx="3"/>
            <a:endCxn id="1142" idx="1"/>
          </p:cNvCxnSpPr>
          <p:nvPr/>
        </p:nvCxnSpPr>
        <p:spPr>
          <a:xfrm>
            <a:off x="5859500" y="2850675"/>
            <a:ext cx="674700" cy="12867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aphicFrame>
        <p:nvGraphicFramePr>
          <p:cNvPr id="1180" name="Google Shape;1180;p39"/>
          <p:cNvGraphicFramePr/>
          <p:nvPr/>
        </p:nvGraphicFramePr>
        <p:xfrm>
          <a:off x="457200" y="10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{46F3BBC7-147B-4C24-88B4-9CAEEDF6568C}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Investment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Benefits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ROI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91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Action A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1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Action B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1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Action A+B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pic>
        <p:nvPicPr>
          <p:cNvPr id="1186" name="Google Shape;1186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" y="968225"/>
            <a:ext cx="4772024" cy="271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8" name="Google Shape;1188;p40"/>
          <p:cNvGrpSpPr/>
          <p:nvPr/>
        </p:nvGrpSpPr>
        <p:grpSpPr>
          <a:xfrm>
            <a:off x="5561100" y="1019125"/>
            <a:ext cx="2585400" cy="1580900"/>
            <a:chOff x="457200" y="3428950"/>
            <a:chExt cx="2585400" cy="1580900"/>
          </a:xfrm>
        </p:grpSpPr>
        <p:sp>
          <p:nvSpPr>
            <p:cNvPr id="1189" name="Google Shape;1189;p40"/>
            <p:cNvSpPr txBox="1"/>
            <p:nvPr/>
          </p:nvSpPr>
          <p:spPr>
            <a:xfrm>
              <a:off x="457200" y="3428950"/>
              <a:ext cx="258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Return on investment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0" name="Google Shape;1190;p40"/>
            <p:cNvSpPr txBox="1"/>
            <p:nvPr/>
          </p:nvSpPr>
          <p:spPr>
            <a:xfrm>
              <a:off x="457200" y="3770550"/>
              <a:ext cx="2585400" cy="12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This planet's name has nothing to do with the liquid metal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91" name="Google Shape;1191;p40"/>
          <p:cNvSpPr/>
          <p:nvPr/>
        </p:nvSpPr>
        <p:spPr>
          <a:xfrm>
            <a:off x="5516100" y="3014325"/>
            <a:ext cx="2675400" cy="1147500"/>
          </a:xfrm>
          <a:prstGeom prst="roundRect">
            <a:avLst>
              <a:gd fmla="val 50000" name="adj"/>
            </a:avLst>
          </a:prstGeom>
          <a:solidFill>
            <a:srgbClr val="409DE4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0"/>
          <p:cNvSpPr/>
          <p:nvPr/>
        </p:nvSpPr>
        <p:spPr>
          <a:xfrm>
            <a:off x="5749075" y="3280275"/>
            <a:ext cx="615600" cy="61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3" name="Google Shape;1193;p40"/>
          <p:cNvGrpSpPr/>
          <p:nvPr/>
        </p:nvGrpSpPr>
        <p:grpSpPr>
          <a:xfrm>
            <a:off x="6323950" y="3249975"/>
            <a:ext cx="1611986" cy="676200"/>
            <a:chOff x="6819250" y="3571200"/>
            <a:chExt cx="1611986" cy="676200"/>
          </a:xfrm>
        </p:grpSpPr>
        <p:sp>
          <p:nvSpPr>
            <p:cNvPr id="1194" name="Google Shape;1194;p40"/>
            <p:cNvSpPr txBox="1"/>
            <p:nvPr/>
          </p:nvSpPr>
          <p:spPr>
            <a:xfrm>
              <a:off x="6819250" y="4077300"/>
              <a:ext cx="1611900" cy="1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Leads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6819336" y="3571200"/>
              <a:ext cx="16119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+4,830</a:t>
              </a:r>
              <a:endParaRPr sz="4000">
                <a:solidFill>
                  <a:schemeClr val="accent4"/>
                </a:solidFill>
              </a:endParaRPr>
            </a:p>
          </p:txBody>
        </p:sp>
      </p:grpSp>
      <p:grpSp>
        <p:nvGrpSpPr>
          <p:cNvPr id="1196" name="Google Shape;1196;p40"/>
          <p:cNvGrpSpPr/>
          <p:nvPr/>
        </p:nvGrpSpPr>
        <p:grpSpPr>
          <a:xfrm>
            <a:off x="5873673" y="3454546"/>
            <a:ext cx="366422" cy="267073"/>
            <a:chOff x="2424661" y="2914109"/>
            <a:chExt cx="366422" cy="267073"/>
          </a:xfrm>
        </p:grpSpPr>
        <p:sp>
          <p:nvSpPr>
            <p:cNvPr id="1197" name="Google Shape;1197;p40"/>
            <p:cNvSpPr/>
            <p:nvPr/>
          </p:nvSpPr>
          <p:spPr>
            <a:xfrm>
              <a:off x="2441754" y="2914109"/>
              <a:ext cx="332234" cy="197057"/>
            </a:xfrm>
            <a:custGeom>
              <a:rect b="b" l="l" r="r" t="t"/>
              <a:pathLst>
                <a:path extrusionOk="0" h="5764" w="9718">
                  <a:moveTo>
                    <a:pt x="7574" y="1549"/>
                  </a:moveTo>
                  <a:cubicBezTo>
                    <a:pt x="7741" y="1549"/>
                    <a:pt x="7883" y="1691"/>
                    <a:pt x="7883" y="1858"/>
                  </a:cubicBezTo>
                  <a:lnTo>
                    <a:pt x="7883" y="2977"/>
                  </a:lnTo>
                  <a:cubicBezTo>
                    <a:pt x="7883" y="3192"/>
                    <a:pt x="7723" y="3299"/>
                    <a:pt x="7562" y="3299"/>
                  </a:cubicBezTo>
                  <a:cubicBezTo>
                    <a:pt x="7401" y="3299"/>
                    <a:pt x="7240" y="3192"/>
                    <a:pt x="7240" y="2977"/>
                  </a:cubicBezTo>
                  <a:lnTo>
                    <a:pt x="7240" y="2644"/>
                  </a:lnTo>
                  <a:lnTo>
                    <a:pt x="5359" y="4525"/>
                  </a:lnTo>
                  <a:cubicBezTo>
                    <a:pt x="5288" y="4573"/>
                    <a:pt x="5216" y="4621"/>
                    <a:pt x="5145" y="4621"/>
                  </a:cubicBezTo>
                  <a:cubicBezTo>
                    <a:pt x="5049" y="4621"/>
                    <a:pt x="4954" y="4573"/>
                    <a:pt x="4907" y="4525"/>
                  </a:cubicBezTo>
                  <a:lnTo>
                    <a:pt x="3549" y="3168"/>
                  </a:lnTo>
                  <a:lnTo>
                    <a:pt x="2382" y="4335"/>
                  </a:lnTo>
                  <a:cubicBezTo>
                    <a:pt x="2318" y="4399"/>
                    <a:pt x="2246" y="4426"/>
                    <a:pt x="2175" y="4426"/>
                  </a:cubicBezTo>
                  <a:cubicBezTo>
                    <a:pt x="1931" y="4426"/>
                    <a:pt x="1708" y="4104"/>
                    <a:pt x="1930" y="3882"/>
                  </a:cubicBezTo>
                  <a:lnTo>
                    <a:pt x="3335" y="2477"/>
                  </a:lnTo>
                  <a:cubicBezTo>
                    <a:pt x="3394" y="2418"/>
                    <a:pt x="3472" y="2388"/>
                    <a:pt x="3552" y="2388"/>
                  </a:cubicBezTo>
                  <a:cubicBezTo>
                    <a:pt x="3633" y="2388"/>
                    <a:pt x="3716" y="2418"/>
                    <a:pt x="3787" y="2477"/>
                  </a:cubicBezTo>
                  <a:lnTo>
                    <a:pt x="5145" y="3835"/>
                  </a:lnTo>
                  <a:lnTo>
                    <a:pt x="6788" y="2192"/>
                  </a:lnTo>
                  <a:lnTo>
                    <a:pt x="6455" y="2192"/>
                  </a:lnTo>
                  <a:cubicBezTo>
                    <a:pt x="6026" y="2192"/>
                    <a:pt x="6026" y="1549"/>
                    <a:pt x="6455" y="1549"/>
                  </a:cubicBezTo>
                  <a:close/>
                  <a:moveTo>
                    <a:pt x="858" y="1"/>
                  </a:moveTo>
                  <a:cubicBezTo>
                    <a:pt x="382" y="1"/>
                    <a:pt x="1" y="358"/>
                    <a:pt x="1" y="834"/>
                  </a:cubicBezTo>
                  <a:lnTo>
                    <a:pt x="1" y="5764"/>
                  </a:lnTo>
                  <a:lnTo>
                    <a:pt x="9717" y="5764"/>
                  </a:lnTo>
                  <a:lnTo>
                    <a:pt x="9717" y="834"/>
                  </a:lnTo>
                  <a:cubicBezTo>
                    <a:pt x="9717" y="358"/>
                    <a:pt x="9336" y="1"/>
                    <a:pt x="8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2424661" y="3133114"/>
              <a:ext cx="366422" cy="48068"/>
            </a:xfrm>
            <a:custGeom>
              <a:rect b="b" l="l" r="r" t="t"/>
              <a:pathLst>
                <a:path extrusionOk="0" h="1406" w="10718">
                  <a:moveTo>
                    <a:pt x="1" y="1"/>
                  </a:moveTo>
                  <a:lnTo>
                    <a:pt x="1" y="144"/>
                  </a:lnTo>
                  <a:cubicBezTo>
                    <a:pt x="1" y="858"/>
                    <a:pt x="572" y="1406"/>
                    <a:pt x="1263" y="1406"/>
                  </a:cubicBezTo>
                  <a:lnTo>
                    <a:pt x="9455" y="1406"/>
                  </a:lnTo>
                  <a:cubicBezTo>
                    <a:pt x="10170" y="1406"/>
                    <a:pt x="10717" y="858"/>
                    <a:pt x="10717" y="144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9" name="Google Shape;1199;p40"/>
          <p:cNvSpPr/>
          <p:nvPr/>
        </p:nvSpPr>
        <p:spPr>
          <a:xfrm>
            <a:off x="1220475" y="3792525"/>
            <a:ext cx="889200" cy="369300"/>
          </a:xfrm>
          <a:prstGeom prst="roundRect">
            <a:avLst>
              <a:gd fmla="val 50000" name="adj"/>
            </a:avLst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40"/>
          <p:cNvSpPr/>
          <p:nvPr/>
        </p:nvSpPr>
        <p:spPr>
          <a:xfrm>
            <a:off x="1306275" y="38825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0"/>
          <p:cNvSpPr/>
          <p:nvPr/>
        </p:nvSpPr>
        <p:spPr>
          <a:xfrm>
            <a:off x="2530150" y="3792525"/>
            <a:ext cx="889200" cy="369300"/>
          </a:xfrm>
          <a:prstGeom prst="roundRect">
            <a:avLst>
              <a:gd fmla="val 50000" name="adj"/>
            </a:avLst>
          </a:prstGeom>
          <a:solidFill>
            <a:srgbClr val="1776E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40"/>
          <p:cNvSpPr/>
          <p:nvPr/>
        </p:nvSpPr>
        <p:spPr>
          <a:xfrm>
            <a:off x="2615950" y="3882525"/>
            <a:ext cx="189300" cy="18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0"/>
          <p:cNvSpPr/>
          <p:nvPr/>
        </p:nvSpPr>
        <p:spPr>
          <a:xfrm>
            <a:off x="3839825" y="3792525"/>
            <a:ext cx="889200" cy="369300"/>
          </a:xfrm>
          <a:prstGeom prst="roundRect">
            <a:avLst>
              <a:gd fmla="val 50000" name="adj"/>
            </a:avLst>
          </a:prstGeom>
          <a:solidFill>
            <a:srgbClr val="2C89E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40"/>
          <p:cNvSpPr/>
          <p:nvPr/>
        </p:nvSpPr>
        <p:spPr>
          <a:xfrm>
            <a:off x="3925625" y="3882525"/>
            <a:ext cx="189300" cy="18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sp>
        <p:nvSpPr>
          <p:cNvPr id="1210" name="Google Shape;1210;p41"/>
          <p:cNvSpPr/>
          <p:nvPr/>
        </p:nvSpPr>
        <p:spPr>
          <a:xfrm>
            <a:off x="706150" y="2929450"/>
            <a:ext cx="1518600" cy="713400"/>
          </a:xfrm>
          <a:prstGeom prst="roundRect">
            <a:avLst>
              <a:gd fmla="val 50000" name="adj"/>
            </a:avLst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1" name="Google Shape;1211;p41"/>
          <p:cNvGrpSpPr/>
          <p:nvPr/>
        </p:nvGrpSpPr>
        <p:grpSpPr>
          <a:xfrm>
            <a:off x="402815" y="1903838"/>
            <a:ext cx="2125321" cy="2828238"/>
            <a:chOff x="402815" y="1903838"/>
            <a:chExt cx="2125321" cy="2828238"/>
          </a:xfrm>
        </p:grpSpPr>
        <p:grpSp>
          <p:nvGrpSpPr>
            <p:cNvPr id="1212" name="Google Shape;1212;p41"/>
            <p:cNvGrpSpPr/>
            <p:nvPr/>
          </p:nvGrpSpPr>
          <p:grpSpPr>
            <a:xfrm>
              <a:off x="402815" y="3907475"/>
              <a:ext cx="2125321" cy="824600"/>
              <a:chOff x="361025" y="3907475"/>
              <a:chExt cx="2016625" cy="824600"/>
            </a:xfrm>
          </p:grpSpPr>
          <p:sp>
            <p:nvSpPr>
              <p:cNvPr id="1213" name="Google Shape;1213;p41"/>
              <p:cNvSpPr txBox="1"/>
              <p:nvPr/>
            </p:nvSpPr>
            <p:spPr>
              <a:xfrm>
                <a:off x="361025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Return on investment</a:t>
                </a:r>
                <a:endParaRPr b="1" sz="17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14" name="Google Shape;1214;p41"/>
              <p:cNvSpPr txBox="1"/>
              <p:nvPr/>
            </p:nvSpPr>
            <p:spPr>
              <a:xfrm>
                <a:off x="361050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15" name="Google Shape;1215;p41"/>
            <p:cNvSpPr/>
            <p:nvPr/>
          </p:nvSpPr>
          <p:spPr>
            <a:xfrm>
              <a:off x="1118438" y="1903838"/>
              <a:ext cx="694200" cy="69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6" name="Google Shape;1216;p41"/>
            <p:cNvSpPr txBox="1"/>
            <p:nvPr/>
          </p:nvSpPr>
          <p:spPr>
            <a:xfrm>
              <a:off x="832839" y="3100475"/>
              <a:ext cx="1265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ROI</a:t>
              </a:r>
              <a:endParaRPr b="1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17" name="Google Shape;1217;p41"/>
          <p:cNvSpPr/>
          <p:nvPr/>
        </p:nvSpPr>
        <p:spPr>
          <a:xfrm>
            <a:off x="2745150" y="2929450"/>
            <a:ext cx="1518600" cy="713400"/>
          </a:xfrm>
          <a:prstGeom prst="roundRect">
            <a:avLst>
              <a:gd fmla="val 50000" name="adj"/>
            </a:avLst>
          </a:prstGeom>
          <a:solidFill>
            <a:srgbClr val="1776E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8" name="Google Shape;1218;p41"/>
          <p:cNvGrpSpPr/>
          <p:nvPr/>
        </p:nvGrpSpPr>
        <p:grpSpPr>
          <a:xfrm>
            <a:off x="2473856" y="1903838"/>
            <a:ext cx="2125295" cy="2828238"/>
            <a:chOff x="2473856" y="1903838"/>
            <a:chExt cx="2125295" cy="2828238"/>
          </a:xfrm>
        </p:grpSpPr>
        <p:grpSp>
          <p:nvGrpSpPr>
            <p:cNvPr id="1219" name="Google Shape;1219;p41"/>
            <p:cNvGrpSpPr/>
            <p:nvPr/>
          </p:nvGrpSpPr>
          <p:grpSpPr>
            <a:xfrm>
              <a:off x="2473856" y="3907475"/>
              <a:ext cx="2125295" cy="824600"/>
              <a:chOff x="2503675" y="3907475"/>
              <a:chExt cx="2016600" cy="824600"/>
            </a:xfrm>
          </p:grpSpPr>
          <p:sp>
            <p:nvSpPr>
              <p:cNvPr id="1220" name="Google Shape;1220;p41"/>
              <p:cNvSpPr txBox="1"/>
              <p:nvPr/>
            </p:nvSpPr>
            <p:spPr>
              <a:xfrm>
                <a:off x="2503675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7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Return on objectives</a:t>
                </a:r>
                <a:endParaRPr b="1" sz="17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21" name="Google Shape;1221;p41"/>
              <p:cNvSpPr txBox="1"/>
              <p:nvPr/>
            </p:nvSpPr>
            <p:spPr>
              <a:xfrm>
                <a:off x="2503675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22" name="Google Shape;1222;p41"/>
            <p:cNvSpPr/>
            <p:nvPr/>
          </p:nvSpPr>
          <p:spPr>
            <a:xfrm>
              <a:off x="3157338" y="1903838"/>
              <a:ext cx="694200" cy="6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/>
            </a:p>
          </p:txBody>
        </p:sp>
        <p:sp>
          <p:nvSpPr>
            <p:cNvPr id="1223" name="Google Shape;1223;p41"/>
            <p:cNvSpPr txBox="1"/>
            <p:nvPr/>
          </p:nvSpPr>
          <p:spPr>
            <a:xfrm>
              <a:off x="2871839" y="3100475"/>
              <a:ext cx="1265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ROO</a:t>
              </a:r>
              <a:endParaRPr b="1" sz="3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24" name="Google Shape;1224;p41"/>
          <p:cNvSpPr/>
          <p:nvPr/>
        </p:nvSpPr>
        <p:spPr>
          <a:xfrm>
            <a:off x="4910650" y="2929450"/>
            <a:ext cx="1518600" cy="713400"/>
          </a:xfrm>
          <a:prstGeom prst="roundRect">
            <a:avLst>
              <a:gd fmla="val 50000" name="adj"/>
            </a:avLst>
          </a:prstGeom>
          <a:solidFill>
            <a:srgbClr val="2C89E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5" name="Google Shape;1225;p41"/>
          <p:cNvGrpSpPr/>
          <p:nvPr/>
        </p:nvGrpSpPr>
        <p:grpSpPr>
          <a:xfrm>
            <a:off x="4544826" y="1903838"/>
            <a:ext cx="2125295" cy="2828238"/>
            <a:chOff x="4544826" y="1903838"/>
            <a:chExt cx="2125295" cy="2828238"/>
          </a:xfrm>
        </p:grpSpPr>
        <p:grpSp>
          <p:nvGrpSpPr>
            <p:cNvPr id="1226" name="Google Shape;1226;p41"/>
            <p:cNvGrpSpPr/>
            <p:nvPr/>
          </p:nvGrpSpPr>
          <p:grpSpPr>
            <a:xfrm>
              <a:off x="4544826" y="3907475"/>
              <a:ext cx="2125295" cy="824600"/>
              <a:chOff x="4635012" y="3907475"/>
              <a:chExt cx="2016600" cy="824600"/>
            </a:xfrm>
          </p:grpSpPr>
          <p:sp>
            <p:nvSpPr>
              <p:cNvPr id="1227" name="Google Shape;1227;p41"/>
              <p:cNvSpPr txBox="1"/>
              <p:nvPr/>
            </p:nvSpPr>
            <p:spPr>
              <a:xfrm>
                <a:off x="4635012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7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Return on engagement</a:t>
                </a:r>
                <a:endParaRPr b="1" sz="17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28" name="Google Shape;1228;p41"/>
              <p:cNvSpPr txBox="1"/>
              <p:nvPr/>
            </p:nvSpPr>
            <p:spPr>
              <a:xfrm>
                <a:off x="4635013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29" name="Google Shape;1229;p41"/>
            <p:cNvSpPr/>
            <p:nvPr/>
          </p:nvSpPr>
          <p:spPr>
            <a:xfrm>
              <a:off x="5322938" y="1903838"/>
              <a:ext cx="694200" cy="6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/>
            </a:p>
          </p:txBody>
        </p:sp>
        <p:sp>
          <p:nvSpPr>
            <p:cNvPr id="1230" name="Google Shape;1230;p41"/>
            <p:cNvSpPr txBox="1"/>
            <p:nvPr/>
          </p:nvSpPr>
          <p:spPr>
            <a:xfrm>
              <a:off x="5037339" y="3100475"/>
              <a:ext cx="1265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ROE</a:t>
              </a:r>
              <a:endParaRPr b="1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31" name="Google Shape;1231;p41"/>
          <p:cNvSpPr/>
          <p:nvPr/>
        </p:nvSpPr>
        <p:spPr>
          <a:xfrm>
            <a:off x="6919250" y="2929450"/>
            <a:ext cx="1518600" cy="713400"/>
          </a:xfrm>
          <a:prstGeom prst="roundRect">
            <a:avLst>
              <a:gd fmla="val 50000" name="adj"/>
            </a:avLst>
          </a:prstGeom>
          <a:solidFill>
            <a:srgbClr val="409DE4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2" name="Google Shape;1232;p41"/>
          <p:cNvGrpSpPr/>
          <p:nvPr/>
        </p:nvGrpSpPr>
        <p:grpSpPr>
          <a:xfrm>
            <a:off x="6615908" y="1903838"/>
            <a:ext cx="2125321" cy="2828238"/>
            <a:chOff x="6615908" y="1903838"/>
            <a:chExt cx="2125321" cy="2828238"/>
          </a:xfrm>
        </p:grpSpPr>
        <p:grpSp>
          <p:nvGrpSpPr>
            <p:cNvPr id="1233" name="Google Shape;1233;p41"/>
            <p:cNvGrpSpPr/>
            <p:nvPr/>
          </p:nvGrpSpPr>
          <p:grpSpPr>
            <a:xfrm>
              <a:off x="6615908" y="3907475"/>
              <a:ext cx="2125321" cy="824600"/>
              <a:chOff x="6766350" y="3907475"/>
              <a:chExt cx="2016625" cy="824600"/>
            </a:xfrm>
          </p:grpSpPr>
          <p:sp>
            <p:nvSpPr>
              <p:cNvPr id="1234" name="Google Shape;1234;p41"/>
              <p:cNvSpPr txBox="1"/>
              <p:nvPr/>
            </p:nvSpPr>
            <p:spPr>
              <a:xfrm>
                <a:off x="6766375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7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Return on acquisition</a:t>
                </a:r>
                <a:endParaRPr b="1" sz="17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35" name="Google Shape;1235;p41"/>
              <p:cNvSpPr txBox="1"/>
              <p:nvPr/>
            </p:nvSpPr>
            <p:spPr>
              <a:xfrm>
                <a:off x="6766350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36" name="Google Shape;1236;p41"/>
            <p:cNvSpPr/>
            <p:nvPr/>
          </p:nvSpPr>
          <p:spPr>
            <a:xfrm>
              <a:off x="7331438" y="1903838"/>
              <a:ext cx="694200" cy="694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/>
            </a:p>
          </p:txBody>
        </p:sp>
        <p:sp>
          <p:nvSpPr>
            <p:cNvPr id="1237" name="Google Shape;1237;p41"/>
            <p:cNvSpPr txBox="1"/>
            <p:nvPr/>
          </p:nvSpPr>
          <p:spPr>
            <a:xfrm>
              <a:off x="7045939" y="3100475"/>
              <a:ext cx="1265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ROA</a:t>
              </a:r>
              <a:endParaRPr b="1" sz="3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38" name="Google Shape;1238;p41"/>
          <p:cNvSpPr/>
          <p:nvPr/>
        </p:nvSpPr>
        <p:spPr>
          <a:xfrm>
            <a:off x="3509350" y="1047750"/>
            <a:ext cx="2125200" cy="524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1"/>
          <p:cNvSpPr txBox="1"/>
          <p:nvPr/>
        </p:nvSpPr>
        <p:spPr>
          <a:xfrm>
            <a:off x="3667224" y="1124400"/>
            <a:ext cx="180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 types of ROI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40" name="Google Shape;1240;p41"/>
          <p:cNvCxnSpPr>
            <a:stCxn id="1238" idx="1"/>
            <a:endCxn id="1215" idx="0"/>
          </p:cNvCxnSpPr>
          <p:nvPr/>
        </p:nvCxnSpPr>
        <p:spPr>
          <a:xfrm flipH="1">
            <a:off x="1465450" y="1310100"/>
            <a:ext cx="2043900" cy="59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41"/>
          <p:cNvCxnSpPr>
            <a:stCxn id="1238" idx="2"/>
            <a:endCxn id="1222" idx="6"/>
          </p:cNvCxnSpPr>
          <p:nvPr/>
        </p:nvCxnSpPr>
        <p:spPr>
          <a:xfrm rot="5400000">
            <a:off x="3872500" y="1551600"/>
            <a:ext cx="678600" cy="720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41"/>
          <p:cNvCxnSpPr>
            <a:stCxn id="1238" idx="2"/>
            <a:endCxn id="1229" idx="2"/>
          </p:cNvCxnSpPr>
          <p:nvPr/>
        </p:nvCxnSpPr>
        <p:spPr>
          <a:xfrm flipH="1" rot="-5400000">
            <a:off x="4608100" y="1536300"/>
            <a:ext cx="678600" cy="75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41"/>
          <p:cNvCxnSpPr>
            <a:stCxn id="1238" idx="3"/>
            <a:endCxn id="1236" idx="0"/>
          </p:cNvCxnSpPr>
          <p:nvPr/>
        </p:nvCxnSpPr>
        <p:spPr>
          <a:xfrm>
            <a:off x="5634550" y="1310100"/>
            <a:ext cx="2043900" cy="59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41"/>
          <p:cNvCxnSpPr>
            <a:stCxn id="1215" idx="4"/>
            <a:endCxn id="1210" idx="0"/>
          </p:cNvCxnSpPr>
          <p:nvPr/>
        </p:nvCxnSpPr>
        <p:spPr>
          <a:xfrm>
            <a:off x="1465538" y="2598038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41"/>
          <p:cNvCxnSpPr>
            <a:stCxn id="1222" idx="4"/>
            <a:endCxn id="1217" idx="0"/>
          </p:cNvCxnSpPr>
          <p:nvPr/>
        </p:nvCxnSpPr>
        <p:spPr>
          <a:xfrm>
            <a:off x="3504438" y="2598038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41"/>
          <p:cNvCxnSpPr>
            <a:stCxn id="1229" idx="4"/>
            <a:endCxn id="1224" idx="0"/>
          </p:cNvCxnSpPr>
          <p:nvPr/>
        </p:nvCxnSpPr>
        <p:spPr>
          <a:xfrm>
            <a:off x="5670038" y="2598038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41"/>
          <p:cNvCxnSpPr>
            <a:stCxn id="1236" idx="4"/>
            <a:endCxn id="1231" idx="0"/>
          </p:cNvCxnSpPr>
          <p:nvPr/>
        </p:nvCxnSpPr>
        <p:spPr>
          <a:xfrm>
            <a:off x="7678538" y="2598038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42"/>
          <p:cNvGrpSpPr/>
          <p:nvPr/>
        </p:nvGrpSpPr>
        <p:grpSpPr>
          <a:xfrm>
            <a:off x="4543425" y="2371525"/>
            <a:ext cx="4143300" cy="2360550"/>
            <a:chOff x="4543425" y="2371525"/>
            <a:chExt cx="4143300" cy="2360550"/>
          </a:xfrm>
        </p:grpSpPr>
        <p:sp>
          <p:nvSpPr>
            <p:cNvPr id="1253" name="Google Shape;1253;p42"/>
            <p:cNvSpPr/>
            <p:nvPr/>
          </p:nvSpPr>
          <p:spPr>
            <a:xfrm>
              <a:off x="4543425" y="2581075"/>
              <a:ext cx="4143300" cy="2151000"/>
            </a:xfrm>
            <a:prstGeom prst="roundRect">
              <a:avLst>
                <a:gd fmla="val 11346" name="adj"/>
              </a:avLst>
            </a:prstGeom>
            <a:solidFill>
              <a:srgbClr val="0363EB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5759625" y="2371525"/>
              <a:ext cx="1710900" cy="527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1256" name="Google Shape;1256;p42"/>
          <p:cNvGrpSpPr/>
          <p:nvPr/>
        </p:nvGrpSpPr>
        <p:grpSpPr>
          <a:xfrm>
            <a:off x="4645113" y="3356250"/>
            <a:ext cx="3939912" cy="694250"/>
            <a:chOff x="4689888" y="2224625"/>
            <a:chExt cx="3939912" cy="694250"/>
          </a:xfrm>
        </p:grpSpPr>
        <p:cxnSp>
          <p:nvCxnSpPr>
            <p:cNvPr id="1257" name="Google Shape;1257;p42"/>
            <p:cNvCxnSpPr/>
            <p:nvPr/>
          </p:nvCxnSpPr>
          <p:spPr>
            <a:xfrm>
              <a:off x="4873788" y="2587775"/>
              <a:ext cx="294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8" name="Google Shape;1258;p42"/>
            <p:cNvSpPr txBox="1"/>
            <p:nvPr/>
          </p:nvSpPr>
          <p:spPr>
            <a:xfrm>
              <a:off x="4689888" y="2224625"/>
              <a:ext cx="32763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(Total revenue - Marketing investment)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42"/>
            <p:cNvSpPr txBox="1"/>
            <p:nvPr/>
          </p:nvSpPr>
          <p:spPr>
            <a:xfrm>
              <a:off x="4689888" y="2613775"/>
              <a:ext cx="32763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Marketing investment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42"/>
            <p:cNvSpPr txBox="1"/>
            <p:nvPr/>
          </p:nvSpPr>
          <p:spPr>
            <a:xfrm>
              <a:off x="7971300" y="2435225"/>
              <a:ext cx="65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x 100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1" name="Google Shape;1261;p42"/>
          <p:cNvSpPr txBox="1"/>
          <p:nvPr/>
        </p:nvSpPr>
        <p:spPr>
          <a:xfrm>
            <a:off x="5931077" y="2469450"/>
            <a:ext cx="1368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ROI formula</a:t>
            </a:r>
            <a:endParaRPr b="1" sz="17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62" name="Google Shape;1262;p42"/>
          <p:cNvGrpSpPr/>
          <p:nvPr/>
        </p:nvGrpSpPr>
        <p:grpSpPr>
          <a:xfrm>
            <a:off x="457200" y="1198425"/>
            <a:ext cx="3638400" cy="3387900"/>
            <a:chOff x="457200" y="1198425"/>
            <a:chExt cx="3638400" cy="3387900"/>
          </a:xfrm>
        </p:grpSpPr>
        <p:sp>
          <p:nvSpPr>
            <p:cNvPr id="1263" name="Google Shape;1263;p42"/>
            <p:cNvSpPr/>
            <p:nvPr/>
          </p:nvSpPr>
          <p:spPr>
            <a:xfrm>
              <a:off x="457200" y="1915125"/>
              <a:ext cx="3638400" cy="371400"/>
            </a:xfrm>
            <a:prstGeom prst="roundRect">
              <a:avLst>
                <a:gd fmla="val 50000" name="adj"/>
              </a:avLst>
            </a:prstGeom>
            <a:solidFill>
              <a:srgbClr val="1776E9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Cost per thousand (CPM)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743100" y="2442825"/>
              <a:ext cx="3066600" cy="371400"/>
            </a:xfrm>
            <a:prstGeom prst="roundRect">
              <a:avLst>
                <a:gd fmla="val 50000" name="adj"/>
              </a:avLst>
            </a:prstGeom>
            <a:solidFill>
              <a:srgbClr val="2C89E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Cost per click (CPC)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962100" y="2970525"/>
              <a:ext cx="2628600" cy="371400"/>
            </a:xfrm>
            <a:prstGeom prst="roundRect">
              <a:avLst>
                <a:gd fmla="val 50000" name="adj"/>
              </a:avLst>
            </a:prstGeom>
            <a:solidFill>
              <a:srgbClr val="409DE4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Cost per lead (CPL)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1248000" y="3498225"/>
              <a:ext cx="2056800" cy="371400"/>
            </a:xfrm>
            <a:prstGeom prst="roundRect">
              <a:avLst>
                <a:gd fmla="val 50000" name="adj"/>
              </a:avLst>
            </a:prstGeom>
            <a:solidFill>
              <a:srgbClr val="55B0E2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Cost per action (CPA)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7" name="Google Shape;1267;p42"/>
            <p:cNvSpPr txBox="1"/>
            <p:nvPr/>
          </p:nvSpPr>
          <p:spPr>
            <a:xfrm>
              <a:off x="1248000" y="1198425"/>
              <a:ext cx="2056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Marketing investment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8" name="Google Shape;1268;p42"/>
            <p:cNvSpPr txBox="1"/>
            <p:nvPr/>
          </p:nvSpPr>
          <p:spPr>
            <a:xfrm>
              <a:off x="1248000" y="4254525"/>
              <a:ext cx="2056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Return on</a:t>
              </a: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investment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269" name="Google Shape;1269;p42"/>
          <p:cNvCxnSpPr>
            <a:stCxn id="1267" idx="2"/>
            <a:endCxn id="1263" idx="0"/>
          </p:cNvCxnSpPr>
          <p:nvPr/>
        </p:nvCxnSpPr>
        <p:spPr>
          <a:xfrm>
            <a:off x="2276400" y="15302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42"/>
          <p:cNvCxnSpPr>
            <a:stCxn id="1266" idx="2"/>
            <a:endCxn id="1268" idx="0"/>
          </p:cNvCxnSpPr>
          <p:nvPr/>
        </p:nvCxnSpPr>
        <p:spPr>
          <a:xfrm>
            <a:off x="2276400" y="3869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1" name="Google Shape;1271;p42"/>
          <p:cNvSpPr/>
          <p:nvPr/>
        </p:nvSpPr>
        <p:spPr>
          <a:xfrm>
            <a:off x="3720063" y="1052675"/>
            <a:ext cx="623400" cy="62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2" name="Google Shape;1272;p42"/>
          <p:cNvSpPr/>
          <p:nvPr/>
        </p:nvSpPr>
        <p:spPr>
          <a:xfrm>
            <a:off x="3719964" y="4108663"/>
            <a:ext cx="623400" cy="623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73" name="Google Shape;1273;p42"/>
          <p:cNvCxnSpPr>
            <a:stCxn id="1267" idx="3"/>
            <a:endCxn id="1271" idx="2"/>
          </p:cNvCxnSpPr>
          <p:nvPr/>
        </p:nvCxnSpPr>
        <p:spPr>
          <a:xfrm>
            <a:off x="3304800" y="1364325"/>
            <a:ext cx="41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74" name="Google Shape;1274;p42"/>
          <p:cNvCxnSpPr>
            <a:stCxn id="1272" idx="2"/>
            <a:endCxn id="1268" idx="3"/>
          </p:cNvCxnSpPr>
          <p:nvPr/>
        </p:nvCxnSpPr>
        <p:spPr>
          <a:xfrm rot="10800000">
            <a:off x="3304764" y="4420363"/>
            <a:ext cx="41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275" name="Google Shape;1275;p42"/>
          <p:cNvGrpSpPr/>
          <p:nvPr/>
        </p:nvGrpSpPr>
        <p:grpSpPr>
          <a:xfrm>
            <a:off x="3867278" y="4237180"/>
            <a:ext cx="328850" cy="366490"/>
            <a:chOff x="4816316" y="4037647"/>
            <a:chExt cx="328850" cy="366490"/>
          </a:xfrm>
        </p:grpSpPr>
        <p:sp>
          <p:nvSpPr>
            <p:cNvPr id="1276" name="Google Shape;1276;p42"/>
            <p:cNvSpPr/>
            <p:nvPr/>
          </p:nvSpPr>
          <p:spPr>
            <a:xfrm>
              <a:off x="4877716" y="4245267"/>
              <a:ext cx="203587" cy="86323"/>
            </a:xfrm>
            <a:custGeom>
              <a:rect b="b" l="l" r="r" t="t"/>
              <a:pathLst>
                <a:path extrusionOk="0" h="2525" w="5955">
                  <a:moveTo>
                    <a:pt x="2692" y="0"/>
                  </a:moveTo>
                  <a:lnTo>
                    <a:pt x="2692" y="834"/>
                  </a:lnTo>
                  <a:cubicBezTo>
                    <a:pt x="2454" y="667"/>
                    <a:pt x="2168" y="572"/>
                    <a:pt x="1882" y="572"/>
                  </a:cubicBezTo>
                  <a:lnTo>
                    <a:pt x="310" y="572"/>
                  </a:lnTo>
                  <a:cubicBezTo>
                    <a:pt x="144" y="572"/>
                    <a:pt x="1" y="715"/>
                    <a:pt x="1" y="881"/>
                  </a:cubicBezTo>
                  <a:cubicBezTo>
                    <a:pt x="1" y="1786"/>
                    <a:pt x="715" y="2524"/>
                    <a:pt x="1620" y="2524"/>
                  </a:cubicBezTo>
                  <a:lnTo>
                    <a:pt x="4335" y="2524"/>
                  </a:lnTo>
                  <a:cubicBezTo>
                    <a:pt x="5240" y="2524"/>
                    <a:pt x="5954" y="1786"/>
                    <a:pt x="5954" y="881"/>
                  </a:cubicBezTo>
                  <a:cubicBezTo>
                    <a:pt x="5954" y="715"/>
                    <a:pt x="5812" y="572"/>
                    <a:pt x="5645" y="572"/>
                  </a:cubicBezTo>
                  <a:lnTo>
                    <a:pt x="4287" y="572"/>
                  </a:lnTo>
                  <a:cubicBezTo>
                    <a:pt x="3954" y="572"/>
                    <a:pt x="3621" y="691"/>
                    <a:pt x="3335" y="881"/>
                  </a:cubicBezTo>
                  <a:lnTo>
                    <a:pt x="3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4919733" y="4353539"/>
              <a:ext cx="122015" cy="50597"/>
            </a:xfrm>
            <a:custGeom>
              <a:rect b="b" l="l" r="r" t="t"/>
              <a:pathLst>
                <a:path extrusionOk="0" h="1480" w="3569">
                  <a:moveTo>
                    <a:pt x="1463" y="0"/>
                  </a:moveTo>
                  <a:lnTo>
                    <a:pt x="1463" y="834"/>
                  </a:lnTo>
                  <a:lnTo>
                    <a:pt x="439" y="834"/>
                  </a:lnTo>
                  <a:cubicBezTo>
                    <a:pt x="425" y="832"/>
                    <a:pt x="411" y="832"/>
                    <a:pt x="398" y="832"/>
                  </a:cubicBezTo>
                  <a:cubicBezTo>
                    <a:pt x="0" y="832"/>
                    <a:pt x="0" y="1479"/>
                    <a:pt x="398" y="1479"/>
                  </a:cubicBezTo>
                  <a:cubicBezTo>
                    <a:pt x="411" y="1479"/>
                    <a:pt x="425" y="1478"/>
                    <a:pt x="439" y="1477"/>
                  </a:cubicBezTo>
                  <a:lnTo>
                    <a:pt x="3130" y="1477"/>
                  </a:lnTo>
                  <a:cubicBezTo>
                    <a:pt x="3144" y="1478"/>
                    <a:pt x="3158" y="1479"/>
                    <a:pt x="3171" y="1479"/>
                  </a:cubicBezTo>
                  <a:cubicBezTo>
                    <a:pt x="3569" y="1479"/>
                    <a:pt x="3569" y="832"/>
                    <a:pt x="3171" y="832"/>
                  </a:cubicBezTo>
                  <a:cubicBezTo>
                    <a:pt x="3158" y="832"/>
                    <a:pt x="3144" y="832"/>
                    <a:pt x="3130" y="834"/>
                  </a:cubicBezTo>
                  <a:lnTo>
                    <a:pt x="2106" y="83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4855734" y="4037647"/>
              <a:ext cx="218253" cy="186869"/>
            </a:xfrm>
            <a:custGeom>
              <a:rect b="b" l="l" r="r" t="t"/>
              <a:pathLst>
                <a:path extrusionOk="0" h="5466" w="6384">
                  <a:moveTo>
                    <a:pt x="3656" y="1096"/>
                  </a:moveTo>
                  <a:cubicBezTo>
                    <a:pt x="3805" y="1096"/>
                    <a:pt x="3954" y="1191"/>
                    <a:pt x="3978" y="1382"/>
                  </a:cubicBezTo>
                  <a:lnTo>
                    <a:pt x="3978" y="1477"/>
                  </a:lnTo>
                  <a:lnTo>
                    <a:pt x="4097" y="1477"/>
                  </a:lnTo>
                  <a:cubicBezTo>
                    <a:pt x="4502" y="1477"/>
                    <a:pt x="4502" y="2120"/>
                    <a:pt x="4097" y="2120"/>
                  </a:cubicBezTo>
                  <a:lnTo>
                    <a:pt x="3644" y="2120"/>
                  </a:lnTo>
                  <a:cubicBezTo>
                    <a:pt x="3597" y="2120"/>
                    <a:pt x="3549" y="2168"/>
                    <a:pt x="3549" y="2263"/>
                  </a:cubicBezTo>
                  <a:cubicBezTo>
                    <a:pt x="3549" y="2334"/>
                    <a:pt x="3597" y="2406"/>
                    <a:pt x="3644" y="2406"/>
                  </a:cubicBezTo>
                  <a:cubicBezTo>
                    <a:pt x="4073" y="2430"/>
                    <a:pt x="4406" y="2763"/>
                    <a:pt x="4406" y="3192"/>
                  </a:cubicBezTo>
                  <a:cubicBezTo>
                    <a:pt x="4406" y="3501"/>
                    <a:pt x="4240" y="3763"/>
                    <a:pt x="3978" y="3906"/>
                  </a:cubicBezTo>
                  <a:lnTo>
                    <a:pt x="3978" y="4073"/>
                  </a:lnTo>
                  <a:cubicBezTo>
                    <a:pt x="4002" y="4299"/>
                    <a:pt x="3829" y="4412"/>
                    <a:pt x="3656" y="4412"/>
                  </a:cubicBezTo>
                  <a:cubicBezTo>
                    <a:pt x="3484" y="4412"/>
                    <a:pt x="3311" y="4299"/>
                    <a:pt x="3335" y="4073"/>
                  </a:cubicBezTo>
                  <a:lnTo>
                    <a:pt x="3335" y="3977"/>
                  </a:lnTo>
                  <a:lnTo>
                    <a:pt x="3216" y="3977"/>
                  </a:lnTo>
                  <a:cubicBezTo>
                    <a:pt x="2835" y="3954"/>
                    <a:pt x="2835" y="3382"/>
                    <a:pt x="3216" y="3358"/>
                  </a:cubicBezTo>
                  <a:lnTo>
                    <a:pt x="3644" y="3358"/>
                  </a:lnTo>
                  <a:cubicBezTo>
                    <a:pt x="3716" y="3358"/>
                    <a:pt x="3763" y="3287"/>
                    <a:pt x="3763" y="3192"/>
                  </a:cubicBezTo>
                  <a:cubicBezTo>
                    <a:pt x="3763" y="3120"/>
                    <a:pt x="3716" y="3049"/>
                    <a:pt x="3644" y="3049"/>
                  </a:cubicBezTo>
                  <a:cubicBezTo>
                    <a:pt x="3240" y="3025"/>
                    <a:pt x="2906" y="2692"/>
                    <a:pt x="2906" y="2263"/>
                  </a:cubicBezTo>
                  <a:cubicBezTo>
                    <a:pt x="2906" y="1953"/>
                    <a:pt x="3073" y="1691"/>
                    <a:pt x="3335" y="1548"/>
                  </a:cubicBezTo>
                  <a:lnTo>
                    <a:pt x="3335" y="1382"/>
                  </a:lnTo>
                  <a:cubicBezTo>
                    <a:pt x="3359" y="1191"/>
                    <a:pt x="3507" y="1096"/>
                    <a:pt x="3656" y="1096"/>
                  </a:cubicBezTo>
                  <a:close/>
                  <a:moveTo>
                    <a:pt x="3644" y="0"/>
                  </a:moveTo>
                  <a:cubicBezTo>
                    <a:pt x="1215" y="0"/>
                    <a:pt x="1" y="2930"/>
                    <a:pt x="1739" y="4668"/>
                  </a:cubicBezTo>
                  <a:cubicBezTo>
                    <a:pt x="2291" y="5220"/>
                    <a:pt x="2968" y="5466"/>
                    <a:pt x="3633" y="5466"/>
                  </a:cubicBezTo>
                  <a:cubicBezTo>
                    <a:pt x="5035" y="5466"/>
                    <a:pt x="6383" y="4371"/>
                    <a:pt x="6383" y="2739"/>
                  </a:cubicBezTo>
                  <a:cubicBezTo>
                    <a:pt x="6383" y="1215"/>
                    <a:pt x="5169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5087764" y="4162397"/>
              <a:ext cx="48068" cy="29982"/>
            </a:xfrm>
            <a:custGeom>
              <a:rect b="b" l="l" r="r" t="t"/>
              <a:pathLst>
                <a:path extrusionOk="0" h="877" w="1406">
                  <a:moveTo>
                    <a:pt x="320" y="1"/>
                  </a:moveTo>
                  <a:cubicBezTo>
                    <a:pt x="216" y="1"/>
                    <a:pt x="119" y="50"/>
                    <a:pt x="49" y="138"/>
                  </a:cubicBezTo>
                  <a:cubicBezTo>
                    <a:pt x="49" y="162"/>
                    <a:pt x="25" y="186"/>
                    <a:pt x="25" y="209"/>
                  </a:cubicBezTo>
                  <a:cubicBezTo>
                    <a:pt x="1" y="233"/>
                    <a:pt x="1" y="257"/>
                    <a:pt x="1" y="305"/>
                  </a:cubicBezTo>
                  <a:cubicBezTo>
                    <a:pt x="1" y="448"/>
                    <a:pt x="72" y="567"/>
                    <a:pt x="215" y="614"/>
                  </a:cubicBezTo>
                  <a:lnTo>
                    <a:pt x="858" y="852"/>
                  </a:lnTo>
                  <a:cubicBezTo>
                    <a:pt x="906" y="876"/>
                    <a:pt x="930" y="876"/>
                    <a:pt x="977" y="876"/>
                  </a:cubicBezTo>
                  <a:cubicBezTo>
                    <a:pt x="1335" y="876"/>
                    <a:pt x="1406" y="400"/>
                    <a:pt x="1096" y="257"/>
                  </a:cubicBezTo>
                  <a:lnTo>
                    <a:pt x="430" y="19"/>
                  </a:lnTo>
                  <a:cubicBezTo>
                    <a:pt x="393" y="7"/>
                    <a:pt x="356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5095115" y="4119799"/>
              <a:ext cx="50050" cy="22154"/>
            </a:xfrm>
            <a:custGeom>
              <a:rect b="b" l="l" r="r" t="t"/>
              <a:pathLst>
                <a:path extrusionOk="0" h="648" w="1464">
                  <a:moveTo>
                    <a:pt x="1065" y="1"/>
                  </a:moveTo>
                  <a:cubicBezTo>
                    <a:pt x="1052" y="1"/>
                    <a:pt x="1038" y="1"/>
                    <a:pt x="1024" y="3"/>
                  </a:cubicBezTo>
                  <a:lnTo>
                    <a:pt x="310" y="3"/>
                  </a:lnTo>
                  <a:cubicBezTo>
                    <a:pt x="143" y="3"/>
                    <a:pt x="0" y="146"/>
                    <a:pt x="0" y="336"/>
                  </a:cubicBezTo>
                  <a:cubicBezTo>
                    <a:pt x="0" y="360"/>
                    <a:pt x="0" y="384"/>
                    <a:pt x="0" y="408"/>
                  </a:cubicBezTo>
                  <a:lnTo>
                    <a:pt x="24" y="408"/>
                  </a:lnTo>
                  <a:cubicBezTo>
                    <a:pt x="48" y="527"/>
                    <a:pt x="167" y="646"/>
                    <a:pt x="310" y="646"/>
                  </a:cubicBezTo>
                  <a:lnTo>
                    <a:pt x="1024" y="646"/>
                  </a:lnTo>
                  <a:cubicBezTo>
                    <a:pt x="1038" y="647"/>
                    <a:pt x="1052" y="648"/>
                    <a:pt x="1065" y="648"/>
                  </a:cubicBezTo>
                  <a:cubicBezTo>
                    <a:pt x="1463" y="648"/>
                    <a:pt x="1463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5087764" y="4069475"/>
              <a:ext cx="49162" cy="30085"/>
            </a:xfrm>
            <a:custGeom>
              <a:rect b="b" l="l" r="r" t="t"/>
              <a:pathLst>
                <a:path extrusionOk="0" h="880" w="1438">
                  <a:moveTo>
                    <a:pt x="980" y="0"/>
                  </a:moveTo>
                  <a:cubicBezTo>
                    <a:pt x="942" y="0"/>
                    <a:pt x="901" y="7"/>
                    <a:pt x="858" y="22"/>
                  </a:cubicBezTo>
                  <a:lnTo>
                    <a:pt x="215" y="260"/>
                  </a:lnTo>
                  <a:cubicBezTo>
                    <a:pt x="72" y="308"/>
                    <a:pt x="1" y="427"/>
                    <a:pt x="1" y="594"/>
                  </a:cubicBezTo>
                  <a:cubicBezTo>
                    <a:pt x="1" y="617"/>
                    <a:pt x="1" y="641"/>
                    <a:pt x="25" y="665"/>
                  </a:cubicBezTo>
                  <a:cubicBezTo>
                    <a:pt x="25" y="689"/>
                    <a:pt x="49" y="713"/>
                    <a:pt x="49" y="737"/>
                  </a:cubicBezTo>
                  <a:cubicBezTo>
                    <a:pt x="120" y="808"/>
                    <a:pt x="215" y="879"/>
                    <a:pt x="310" y="879"/>
                  </a:cubicBezTo>
                  <a:cubicBezTo>
                    <a:pt x="358" y="879"/>
                    <a:pt x="382" y="856"/>
                    <a:pt x="430" y="856"/>
                  </a:cubicBezTo>
                  <a:lnTo>
                    <a:pt x="1096" y="617"/>
                  </a:lnTo>
                  <a:cubicBezTo>
                    <a:pt x="1437" y="490"/>
                    <a:pt x="1302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4824657" y="4069475"/>
              <a:ext cx="49025" cy="30085"/>
            </a:xfrm>
            <a:custGeom>
              <a:rect b="b" l="l" r="r" t="t"/>
              <a:pathLst>
                <a:path extrusionOk="0" h="880" w="1434">
                  <a:moveTo>
                    <a:pt x="455" y="0"/>
                  </a:moveTo>
                  <a:cubicBezTo>
                    <a:pt x="133" y="0"/>
                    <a:pt x="0" y="490"/>
                    <a:pt x="362" y="617"/>
                  </a:cubicBezTo>
                  <a:lnTo>
                    <a:pt x="1029" y="856"/>
                  </a:lnTo>
                  <a:cubicBezTo>
                    <a:pt x="1053" y="879"/>
                    <a:pt x="1100" y="879"/>
                    <a:pt x="1124" y="879"/>
                  </a:cubicBezTo>
                  <a:cubicBezTo>
                    <a:pt x="1219" y="879"/>
                    <a:pt x="1315" y="832"/>
                    <a:pt x="1386" y="760"/>
                  </a:cubicBezTo>
                  <a:cubicBezTo>
                    <a:pt x="1386" y="737"/>
                    <a:pt x="1410" y="689"/>
                    <a:pt x="1434" y="665"/>
                  </a:cubicBezTo>
                  <a:cubicBezTo>
                    <a:pt x="1434" y="641"/>
                    <a:pt x="1434" y="594"/>
                    <a:pt x="1434" y="570"/>
                  </a:cubicBezTo>
                  <a:cubicBezTo>
                    <a:pt x="1434" y="427"/>
                    <a:pt x="1362" y="308"/>
                    <a:pt x="1219" y="260"/>
                  </a:cubicBezTo>
                  <a:lnTo>
                    <a:pt x="576" y="22"/>
                  </a:lnTo>
                  <a:cubicBezTo>
                    <a:pt x="534" y="7"/>
                    <a:pt x="493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4816316" y="4119799"/>
              <a:ext cx="50050" cy="22154"/>
            </a:xfrm>
            <a:custGeom>
              <a:rect b="b" l="l" r="r" t="t"/>
              <a:pathLst>
                <a:path extrusionOk="0" h="648" w="1464">
                  <a:moveTo>
                    <a:pt x="398" y="1"/>
                  </a:moveTo>
                  <a:cubicBezTo>
                    <a:pt x="1" y="1"/>
                    <a:pt x="1" y="648"/>
                    <a:pt x="398" y="648"/>
                  </a:cubicBezTo>
                  <a:cubicBezTo>
                    <a:pt x="411" y="648"/>
                    <a:pt x="425" y="647"/>
                    <a:pt x="439" y="646"/>
                  </a:cubicBezTo>
                  <a:lnTo>
                    <a:pt x="1154" y="646"/>
                  </a:lnTo>
                  <a:cubicBezTo>
                    <a:pt x="1273" y="646"/>
                    <a:pt x="1392" y="550"/>
                    <a:pt x="1440" y="431"/>
                  </a:cubicBezTo>
                  <a:cubicBezTo>
                    <a:pt x="1463" y="384"/>
                    <a:pt x="1463" y="360"/>
                    <a:pt x="1463" y="336"/>
                  </a:cubicBezTo>
                  <a:cubicBezTo>
                    <a:pt x="1463" y="289"/>
                    <a:pt x="1463" y="265"/>
                    <a:pt x="1440" y="217"/>
                  </a:cubicBezTo>
                  <a:cubicBezTo>
                    <a:pt x="1392" y="98"/>
                    <a:pt x="1273" y="3"/>
                    <a:pt x="1154" y="3"/>
                  </a:cubicBezTo>
                  <a:lnTo>
                    <a:pt x="439" y="3"/>
                  </a:lnTo>
                  <a:cubicBezTo>
                    <a:pt x="425" y="1"/>
                    <a:pt x="411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4828076" y="4163046"/>
              <a:ext cx="45606" cy="29333"/>
            </a:xfrm>
            <a:custGeom>
              <a:rect b="b" l="l" r="r" t="t"/>
              <a:pathLst>
                <a:path extrusionOk="0" h="858" w="1334">
                  <a:moveTo>
                    <a:pt x="1038" y="1"/>
                  </a:moveTo>
                  <a:cubicBezTo>
                    <a:pt x="996" y="1"/>
                    <a:pt x="950" y="9"/>
                    <a:pt x="905" y="24"/>
                  </a:cubicBezTo>
                  <a:lnTo>
                    <a:pt x="262" y="262"/>
                  </a:lnTo>
                  <a:cubicBezTo>
                    <a:pt x="95" y="309"/>
                    <a:pt x="0" y="500"/>
                    <a:pt x="72" y="667"/>
                  </a:cubicBezTo>
                  <a:cubicBezTo>
                    <a:pt x="119" y="786"/>
                    <a:pt x="238" y="857"/>
                    <a:pt x="357" y="857"/>
                  </a:cubicBezTo>
                  <a:lnTo>
                    <a:pt x="476" y="857"/>
                  </a:lnTo>
                  <a:lnTo>
                    <a:pt x="1119" y="619"/>
                  </a:lnTo>
                  <a:cubicBezTo>
                    <a:pt x="1262" y="571"/>
                    <a:pt x="1334" y="452"/>
                    <a:pt x="1334" y="309"/>
                  </a:cubicBezTo>
                  <a:cubicBezTo>
                    <a:pt x="1334" y="286"/>
                    <a:pt x="1334" y="238"/>
                    <a:pt x="1310" y="214"/>
                  </a:cubicBezTo>
                  <a:cubicBezTo>
                    <a:pt x="1310" y="167"/>
                    <a:pt x="1286" y="143"/>
                    <a:pt x="1262" y="119"/>
                  </a:cubicBezTo>
                  <a:cubicBezTo>
                    <a:pt x="1213" y="38"/>
                    <a:pt x="1131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42"/>
          <p:cNvGrpSpPr/>
          <p:nvPr/>
        </p:nvGrpSpPr>
        <p:grpSpPr>
          <a:xfrm>
            <a:off x="3848502" y="1182941"/>
            <a:ext cx="366422" cy="362764"/>
            <a:chOff x="7963377" y="3457553"/>
            <a:chExt cx="366422" cy="362764"/>
          </a:xfrm>
        </p:grpSpPr>
        <p:sp>
          <p:nvSpPr>
            <p:cNvPr id="1286" name="Google Shape;1286;p42"/>
            <p:cNvSpPr/>
            <p:nvPr/>
          </p:nvSpPr>
          <p:spPr>
            <a:xfrm>
              <a:off x="8229630" y="3683498"/>
              <a:ext cx="100169" cy="136818"/>
            </a:xfrm>
            <a:custGeom>
              <a:rect b="b" l="l" r="r" t="t"/>
              <a:pathLst>
                <a:path extrusionOk="0" h="4002" w="2930">
                  <a:moveTo>
                    <a:pt x="0" y="0"/>
                  </a:moveTo>
                  <a:lnTo>
                    <a:pt x="0" y="4001"/>
                  </a:lnTo>
                  <a:lnTo>
                    <a:pt x="2620" y="4001"/>
                  </a:lnTo>
                  <a:cubicBezTo>
                    <a:pt x="2786" y="4001"/>
                    <a:pt x="2929" y="3858"/>
                    <a:pt x="2929" y="3668"/>
                  </a:cubicBezTo>
                  <a:lnTo>
                    <a:pt x="2929" y="334"/>
                  </a:lnTo>
                  <a:cubicBezTo>
                    <a:pt x="2929" y="143"/>
                    <a:pt x="2786" y="0"/>
                    <a:pt x="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7963377" y="3716865"/>
              <a:ext cx="101810" cy="103451"/>
            </a:xfrm>
            <a:custGeom>
              <a:rect b="b" l="l" r="r" t="t"/>
              <a:pathLst>
                <a:path extrusionOk="0" h="3026" w="2978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2715"/>
                  </a:lnTo>
                  <a:cubicBezTo>
                    <a:pt x="1" y="2882"/>
                    <a:pt x="144" y="3025"/>
                    <a:pt x="334" y="3025"/>
                  </a:cubicBezTo>
                  <a:lnTo>
                    <a:pt x="2977" y="3025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8086316" y="3625687"/>
              <a:ext cx="121331" cy="194629"/>
            </a:xfrm>
            <a:custGeom>
              <a:rect b="b" l="l" r="r" t="t"/>
              <a:pathLst>
                <a:path extrusionOk="0" h="5693" w="3549">
                  <a:moveTo>
                    <a:pt x="310" y="0"/>
                  </a:moveTo>
                  <a:cubicBezTo>
                    <a:pt x="167" y="0"/>
                    <a:pt x="48" y="72"/>
                    <a:pt x="1" y="191"/>
                  </a:cubicBezTo>
                  <a:lnTo>
                    <a:pt x="1" y="5692"/>
                  </a:lnTo>
                  <a:lnTo>
                    <a:pt x="3549" y="5692"/>
                  </a:lnTo>
                  <a:lnTo>
                    <a:pt x="3549" y="334"/>
                  </a:lnTo>
                  <a:cubicBezTo>
                    <a:pt x="3549" y="143"/>
                    <a:pt x="3406" y="0"/>
                    <a:pt x="3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8112059" y="3457553"/>
              <a:ext cx="67931" cy="139280"/>
            </a:xfrm>
            <a:custGeom>
              <a:rect b="b" l="l" r="r" t="t"/>
              <a:pathLst>
                <a:path extrusionOk="0" h="4074" w="1987">
                  <a:moveTo>
                    <a:pt x="1022" y="1"/>
                  </a:moveTo>
                  <a:cubicBezTo>
                    <a:pt x="861" y="1"/>
                    <a:pt x="700" y="108"/>
                    <a:pt x="700" y="322"/>
                  </a:cubicBezTo>
                  <a:lnTo>
                    <a:pt x="700" y="608"/>
                  </a:lnTo>
                  <a:cubicBezTo>
                    <a:pt x="343" y="751"/>
                    <a:pt x="129" y="1084"/>
                    <a:pt x="153" y="1442"/>
                  </a:cubicBezTo>
                  <a:cubicBezTo>
                    <a:pt x="129" y="1942"/>
                    <a:pt x="510" y="2346"/>
                    <a:pt x="1010" y="2370"/>
                  </a:cubicBezTo>
                  <a:cubicBezTo>
                    <a:pt x="1320" y="2442"/>
                    <a:pt x="1320" y="2870"/>
                    <a:pt x="1010" y="2918"/>
                  </a:cubicBezTo>
                  <a:lnTo>
                    <a:pt x="462" y="2918"/>
                  </a:lnTo>
                  <a:cubicBezTo>
                    <a:pt x="447" y="2916"/>
                    <a:pt x="432" y="2916"/>
                    <a:pt x="418" y="2916"/>
                  </a:cubicBezTo>
                  <a:cubicBezTo>
                    <a:pt x="1" y="2916"/>
                    <a:pt x="1" y="3539"/>
                    <a:pt x="418" y="3539"/>
                  </a:cubicBezTo>
                  <a:cubicBezTo>
                    <a:pt x="432" y="3539"/>
                    <a:pt x="447" y="3539"/>
                    <a:pt x="462" y="3537"/>
                  </a:cubicBezTo>
                  <a:lnTo>
                    <a:pt x="700" y="3537"/>
                  </a:lnTo>
                  <a:lnTo>
                    <a:pt x="700" y="3752"/>
                  </a:lnTo>
                  <a:cubicBezTo>
                    <a:pt x="700" y="3966"/>
                    <a:pt x="861" y="4073"/>
                    <a:pt x="1022" y="4073"/>
                  </a:cubicBezTo>
                  <a:cubicBezTo>
                    <a:pt x="1183" y="4073"/>
                    <a:pt x="1343" y="3966"/>
                    <a:pt x="1343" y="3752"/>
                  </a:cubicBezTo>
                  <a:lnTo>
                    <a:pt x="1343" y="3490"/>
                  </a:lnTo>
                  <a:cubicBezTo>
                    <a:pt x="1677" y="3347"/>
                    <a:pt x="1891" y="2989"/>
                    <a:pt x="1891" y="2632"/>
                  </a:cubicBezTo>
                  <a:cubicBezTo>
                    <a:pt x="1891" y="2132"/>
                    <a:pt x="1510" y="1727"/>
                    <a:pt x="1010" y="1703"/>
                  </a:cubicBezTo>
                  <a:cubicBezTo>
                    <a:pt x="700" y="1656"/>
                    <a:pt x="700" y="1227"/>
                    <a:pt x="1010" y="1156"/>
                  </a:cubicBezTo>
                  <a:lnTo>
                    <a:pt x="1558" y="1156"/>
                  </a:lnTo>
                  <a:cubicBezTo>
                    <a:pt x="1986" y="1156"/>
                    <a:pt x="1986" y="513"/>
                    <a:pt x="1558" y="513"/>
                  </a:cubicBezTo>
                  <a:lnTo>
                    <a:pt x="1343" y="513"/>
                  </a:lnTo>
                  <a:lnTo>
                    <a:pt x="1343" y="322"/>
                  </a:lnTo>
                  <a:cubicBezTo>
                    <a:pt x="1343" y="108"/>
                    <a:pt x="1183" y="1"/>
                    <a:pt x="1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0" name="Google Shape;1290;p42"/>
          <p:cNvSpPr/>
          <p:nvPr/>
        </p:nvSpPr>
        <p:spPr>
          <a:xfrm>
            <a:off x="6303363" y="1052675"/>
            <a:ext cx="623400" cy="62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291" name="Google Shape;1291;p42"/>
          <p:cNvCxnSpPr>
            <a:stCxn id="1290" idx="4"/>
            <a:endCxn id="1254" idx="0"/>
          </p:cNvCxnSpPr>
          <p:nvPr/>
        </p:nvCxnSpPr>
        <p:spPr>
          <a:xfrm>
            <a:off x="6615063" y="1676075"/>
            <a:ext cx="0" cy="6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2" name="Google Shape;1292;p42"/>
          <p:cNvGrpSpPr/>
          <p:nvPr/>
        </p:nvGrpSpPr>
        <p:grpSpPr>
          <a:xfrm>
            <a:off x="6485191" y="1181949"/>
            <a:ext cx="259757" cy="364746"/>
            <a:chOff x="2478403" y="4627107"/>
            <a:chExt cx="259757" cy="364746"/>
          </a:xfrm>
        </p:grpSpPr>
        <p:sp>
          <p:nvSpPr>
            <p:cNvPr id="1293" name="Google Shape;1293;p42"/>
            <p:cNvSpPr/>
            <p:nvPr/>
          </p:nvSpPr>
          <p:spPr>
            <a:xfrm>
              <a:off x="2594812" y="4897394"/>
              <a:ext cx="26906" cy="27726"/>
            </a:xfrm>
            <a:custGeom>
              <a:rect b="b" l="l" r="r" t="t"/>
              <a:pathLst>
                <a:path extrusionOk="0" h="811" w="787">
                  <a:moveTo>
                    <a:pt x="1" y="0"/>
                  </a:moveTo>
                  <a:lnTo>
                    <a:pt x="1" y="810"/>
                  </a:lnTo>
                  <a:lnTo>
                    <a:pt x="787" y="81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2545172" y="4798865"/>
              <a:ext cx="26906" cy="26906"/>
            </a:xfrm>
            <a:custGeom>
              <a:rect b="b" l="l" r="r" t="t"/>
              <a:pathLst>
                <a:path extrusionOk="0" h="787" w="787">
                  <a:moveTo>
                    <a:pt x="0" y="1"/>
                  </a:moveTo>
                  <a:lnTo>
                    <a:pt x="0" y="787"/>
                  </a:lnTo>
                  <a:lnTo>
                    <a:pt x="786" y="787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2545172" y="4848540"/>
              <a:ext cx="26906" cy="26906"/>
            </a:xfrm>
            <a:custGeom>
              <a:rect b="b" l="l" r="r" t="t"/>
              <a:pathLst>
                <a:path extrusionOk="0" h="787" w="787">
                  <a:moveTo>
                    <a:pt x="0" y="1"/>
                  </a:moveTo>
                  <a:lnTo>
                    <a:pt x="0" y="786"/>
                  </a:lnTo>
                  <a:lnTo>
                    <a:pt x="786" y="786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2545172" y="4897394"/>
              <a:ext cx="26906" cy="27726"/>
            </a:xfrm>
            <a:custGeom>
              <a:rect b="b" l="l" r="r" t="t"/>
              <a:pathLst>
                <a:path extrusionOk="0" h="811" w="787">
                  <a:moveTo>
                    <a:pt x="0" y="0"/>
                  </a:moveTo>
                  <a:lnTo>
                    <a:pt x="0" y="810"/>
                  </a:lnTo>
                  <a:lnTo>
                    <a:pt x="786" y="810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2478403" y="4627107"/>
              <a:ext cx="259757" cy="364746"/>
            </a:xfrm>
            <a:custGeom>
              <a:rect b="b" l="l" r="r" t="t"/>
              <a:pathLst>
                <a:path extrusionOk="0" h="10669" w="7598">
                  <a:moveTo>
                    <a:pt x="6010" y="1308"/>
                  </a:moveTo>
                  <a:cubicBezTo>
                    <a:pt x="6162" y="1308"/>
                    <a:pt x="6288" y="1464"/>
                    <a:pt x="6288" y="1619"/>
                  </a:cubicBezTo>
                  <a:lnTo>
                    <a:pt x="6288" y="3429"/>
                  </a:lnTo>
                  <a:cubicBezTo>
                    <a:pt x="6288" y="3620"/>
                    <a:pt x="6145" y="3763"/>
                    <a:pt x="5978" y="3763"/>
                  </a:cubicBezTo>
                  <a:lnTo>
                    <a:pt x="1620" y="3763"/>
                  </a:lnTo>
                  <a:cubicBezTo>
                    <a:pt x="1453" y="3763"/>
                    <a:pt x="1310" y="3620"/>
                    <a:pt x="1310" y="3429"/>
                  </a:cubicBezTo>
                  <a:lnTo>
                    <a:pt x="1310" y="1619"/>
                  </a:lnTo>
                  <a:cubicBezTo>
                    <a:pt x="1310" y="1464"/>
                    <a:pt x="1435" y="1308"/>
                    <a:pt x="1588" y="1308"/>
                  </a:cubicBezTo>
                  <a:cubicBezTo>
                    <a:pt x="1598" y="1308"/>
                    <a:pt x="1609" y="1308"/>
                    <a:pt x="1620" y="1310"/>
                  </a:cubicBezTo>
                  <a:lnTo>
                    <a:pt x="5978" y="1310"/>
                  </a:lnTo>
                  <a:cubicBezTo>
                    <a:pt x="5989" y="1308"/>
                    <a:pt x="5999" y="1308"/>
                    <a:pt x="6010" y="1308"/>
                  </a:cubicBezTo>
                  <a:close/>
                  <a:moveTo>
                    <a:pt x="5978" y="4382"/>
                  </a:moveTo>
                  <a:cubicBezTo>
                    <a:pt x="6145" y="4382"/>
                    <a:pt x="6288" y="4525"/>
                    <a:pt x="6288" y="4692"/>
                  </a:cubicBezTo>
                  <a:lnTo>
                    <a:pt x="6288" y="9026"/>
                  </a:lnTo>
                  <a:cubicBezTo>
                    <a:pt x="6288" y="9216"/>
                    <a:pt x="6145" y="9359"/>
                    <a:pt x="5978" y="9359"/>
                  </a:cubicBezTo>
                  <a:lnTo>
                    <a:pt x="1620" y="9359"/>
                  </a:lnTo>
                  <a:cubicBezTo>
                    <a:pt x="1453" y="9359"/>
                    <a:pt x="1310" y="9216"/>
                    <a:pt x="1310" y="9026"/>
                  </a:cubicBezTo>
                  <a:lnTo>
                    <a:pt x="1310" y="4692"/>
                  </a:lnTo>
                  <a:cubicBezTo>
                    <a:pt x="1310" y="4525"/>
                    <a:pt x="1453" y="4382"/>
                    <a:pt x="1620" y="4382"/>
                  </a:cubicBezTo>
                  <a:close/>
                  <a:moveTo>
                    <a:pt x="1025" y="0"/>
                  </a:moveTo>
                  <a:cubicBezTo>
                    <a:pt x="453" y="0"/>
                    <a:pt x="0" y="453"/>
                    <a:pt x="0" y="1024"/>
                  </a:cubicBezTo>
                  <a:lnTo>
                    <a:pt x="0" y="9645"/>
                  </a:lnTo>
                  <a:cubicBezTo>
                    <a:pt x="0" y="10216"/>
                    <a:pt x="453" y="10669"/>
                    <a:pt x="1025" y="10669"/>
                  </a:cubicBezTo>
                  <a:lnTo>
                    <a:pt x="6573" y="10669"/>
                  </a:lnTo>
                  <a:cubicBezTo>
                    <a:pt x="7121" y="10669"/>
                    <a:pt x="7573" y="10216"/>
                    <a:pt x="7597" y="9645"/>
                  </a:cubicBezTo>
                  <a:lnTo>
                    <a:pt x="7597" y="1024"/>
                  </a:lnTo>
                  <a:cubicBezTo>
                    <a:pt x="7597" y="453"/>
                    <a:pt x="7121" y="0"/>
                    <a:pt x="6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2594812" y="4798865"/>
              <a:ext cx="26906" cy="26906"/>
            </a:xfrm>
            <a:custGeom>
              <a:rect b="b" l="l" r="r" t="t"/>
              <a:pathLst>
                <a:path extrusionOk="0" h="787" w="787">
                  <a:moveTo>
                    <a:pt x="1" y="1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2594812" y="4848540"/>
              <a:ext cx="26906" cy="26906"/>
            </a:xfrm>
            <a:custGeom>
              <a:rect b="b" l="l" r="r" t="t"/>
              <a:pathLst>
                <a:path extrusionOk="0" h="787" w="787">
                  <a:moveTo>
                    <a:pt x="1" y="1"/>
                  </a:moveTo>
                  <a:lnTo>
                    <a:pt x="1" y="786"/>
                  </a:lnTo>
                  <a:lnTo>
                    <a:pt x="787" y="78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2643666" y="4848540"/>
              <a:ext cx="27726" cy="76580"/>
            </a:xfrm>
            <a:custGeom>
              <a:rect b="b" l="l" r="r" t="t"/>
              <a:pathLst>
                <a:path extrusionOk="0" h="2240" w="811">
                  <a:moveTo>
                    <a:pt x="25" y="1"/>
                  </a:moveTo>
                  <a:lnTo>
                    <a:pt x="1" y="1120"/>
                  </a:lnTo>
                  <a:lnTo>
                    <a:pt x="1" y="2239"/>
                  </a:lnTo>
                  <a:lnTo>
                    <a:pt x="811" y="2239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2643666" y="4798865"/>
              <a:ext cx="27726" cy="26906"/>
            </a:xfrm>
            <a:custGeom>
              <a:rect b="b" l="l" r="r" t="t"/>
              <a:pathLst>
                <a:path extrusionOk="0" h="787" w="811">
                  <a:moveTo>
                    <a:pt x="1" y="1"/>
                  </a:moveTo>
                  <a:lnTo>
                    <a:pt x="1" y="787"/>
                  </a:lnTo>
                  <a:lnTo>
                    <a:pt x="811" y="787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2545172" y="4693841"/>
              <a:ext cx="126220" cy="39931"/>
            </a:xfrm>
            <a:custGeom>
              <a:rect b="b" l="l" r="r" t="t"/>
              <a:pathLst>
                <a:path extrusionOk="0" h="1168" w="3692">
                  <a:moveTo>
                    <a:pt x="0" y="1"/>
                  </a:moveTo>
                  <a:lnTo>
                    <a:pt x="0" y="1168"/>
                  </a:lnTo>
                  <a:lnTo>
                    <a:pt x="3692" y="1168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pic>
        <p:nvPicPr>
          <p:cNvPr id="1308" name="Google Shape;1308;p4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900" y="929424"/>
            <a:ext cx="4914900" cy="27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9" name="Google Shape;1309;p43"/>
          <p:cNvGrpSpPr/>
          <p:nvPr/>
        </p:nvGrpSpPr>
        <p:grpSpPr>
          <a:xfrm>
            <a:off x="916500" y="2371350"/>
            <a:ext cx="2585400" cy="1054100"/>
            <a:chOff x="457200" y="3428950"/>
            <a:chExt cx="2585400" cy="1054100"/>
          </a:xfrm>
        </p:grpSpPr>
        <p:sp>
          <p:nvSpPr>
            <p:cNvPr id="1310" name="Google Shape;1310;p43"/>
            <p:cNvSpPr txBox="1"/>
            <p:nvPr/>
          </p:nvSpPr>
          <p:spPr>
            <a:xfrm>
              <a:off x="457200" y="3428950"/>
              <a:ext cx="1196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Benefit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1" name="Google Shape;1311;p43"/>
            <p:cNvSpPr txBox="1"/>
            <p:nvPr/>
          </p:nvSpPr>
          <p:spPr>
            <a:xfrm>
              <a:off x="457200" y="3770550"/>
              <a:ext cx="25854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 but is actually terribly hot, hotter than Mercury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2" name="Google Shape;1312;p43"/>
          <p:cNvGrpSpPr/>
          <p:nvPr/>
        </p:nvGrpSpPr>
        <p:grpSpPr>
          <a:xfrm>
            <a:off x="916500" y="1123900"/>
            <a:ext cx="2585400" cy="1054100"/>
            <a:chOff x="457200" y="3428950"/>
            <a:chExt cx="2585400" cy="1054100"/>
          </a:xfrm>
        </p:grpSpPr>
        <p:sp>
          <p:nvSpPr>
            <p:cNvPr id="1313" name="Google Shape;1313;p43"/>
            <p:cNvSpPr txBox="1"/>
            <p:nvPr/>
          </p:nvSpPr>
          <p:spPr>
            <a:xfrm>
              <a:off x="457200" y="3428950"/>
              <a:ext cx="1196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Investment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4" name="Google Shape;1314;p43"/>
            <p:cNvSpPr txBox="1"/>
            <p:nvPr/>
          </p:nvSpPr>
          <p:spPr>
            <a:xfrm>
              <a:off x="457200" y="3770550"/>
              <a:ext cx="25854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5" name="Google Shape;1315;p4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43"/>
          <p:cNvSpPr/>
          <p:nvPr/>
        </p:nvSpPr>
        <p:spPr>
          <a:xfrm>
            <a:off x="727200" y="11953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3"/>
          <p:cNvSpPr/>
          <p:nvPr/>
        </p:nvSpPr>
        <p:spPr>
          <a:xfrm>
            <a:off x="727200" y="2447825"/>
            <a:ext cx="189300" cy="189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3"/>
          <p:cNvSpPr/>
          <p:nvPr/>
        </p:nvSpPr>
        <p:spPr>
          <a:xfrm>
            <a:off x="727200" y="3691800"/>
            <a:ext cx="7689600" cy="629700"/>
          </a:xfrm>
          <a:prstGeom prst="roundRect">
            <a:avLst>
              <a:gd fmla="val 50000" name="adj"/>
            </a:avLst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9" name="Google Shape;1319;p43"/>
          <p:cNvGrpSpPr/>
          <p:nvPr/>
        </p:nvGrpSpPr>
        <p:grpSpPr>
          <a:xfrm>
            <a:off x="916500" y="3755875"/>
            <a:ext cx="7217850" cy="506100"/>
            <a:chOff x="916500" y="3755875"/>
            <a:chExt cx="7217850" cy="506100"/>
          </a:xfrm>
        </p:grpSpPr>
        <p:sp>
          <p:nvSpPr>
            <p:cNvPr id="1320" name="Google Shape;1320;p43"/>
            <p:cNvSpPr/>
            <p:nvPr/>
          </p:nvSpPr>
          <p:spPr>
            <a:xfrm>
              <a:off x="916500" y="3820875"/>
              <a:ext cx="879600" cy="37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ROI</a:t>
              </a:r>
              <a:endParaRPr sz="2100"/>
            </a:p>
          </p:txBody>
        </p:sp>
        <p:sp>
          <p:nvSpPr>
            <p:cNvPr id="1321" name="Google Shape;1321;p43"/>
            <p:cNvSpPr txBox="1"/>
            <p:nvPr/>
          </p:nvSpPr>
          <p:spPr>
            <a:xfrm>
              <a:off x="4400550" y="3824275"/>
              <a:ext cx="373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huge gas giant named after the Roman god of the skies and the lightning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1935975" y="3755875"/>
              <a:ext cx="23247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$6,324.200</a:t>
              </a:r>
              <a:endParaRPr sz="30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6011400" y="3335550"/>
            <a:ext cx="2675400" cy="1147500"/>
          </a:xfrm>
          <a:prstGeom prst="roundRect">
            <a:avLst>
              <a:gd fmla="val 50000" name="adj"/>
            </a:avLst>
          </a:prstGeom>
          <a:solidFill>
            <a:srgbClr val="1776E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244375" y="3601500"/>
            <a:ext cx="615600" cy="61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3654757" y="1797134"/>
            <a:ext cx="1834500" cy="1834500"/>
            <a:chOff x="2737557" y="1050109"/>
            <a:chExt cx="1834500" cy="1834500"/>
          </a:xfrm>
        </p:grpSpPr>
        <p:sp>
          <p:nvSpPr>
            <p:cNvPr id="122" name="Google Shape;122;p17"/>
            <p:cNvSpPr/>
            <p:nvPr/>
          </p:nvSpPr>
          <p:spPr>
            <a:xfrm>
              <a:off x="2737557" y="1050109"/>
              <a:ext cx="1834500" cy="183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2907850" y="12203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457200" y="3428950"/>
            <a:ext cx="2585400" cy="1054100"/>
            <a:chOff x="457200" y="3428950"/>
            <a:chExt cx="2585400" cy="1054100"/>
          </a:xfrm>
        </p:grpSpPr>
        <p:sp>
          <p:nvSpPr>
            <p:cNvPr id="125" name="Google Shape;125;p17"/>
            <p:cNvSpPr txBox="1"/>
            <p:nvPr/>
          </p:nvSpPr>
          <p:spPr>
            <a:xfrm>
              <a:off x="457200" y="3428950"/>
              <a:ext cx="1196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Investment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457200" y="3770550"/>
              <a:ext cx="25854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 but is actually terribly hot, hotter than Mercury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17"/>
          <p:cNvGrpSpPr/>
          <p:nvPr/>
        </p:nvGrpSpPr>
        <p:grpSpPr>
          <a:xfrm>
            <a:off x="5942700" y="1037600"/>
            <a:ext cx="2744125" cy="1055650"/>
            <a:chOff x="5942700" y="1037600"/>
            <a:chExt cx="2744125" cy="1055650"/>
          </a:xfrm>
        </p:grpSpPr>
        <p:sp>
          <p:nvSpPr>
            <p:cNvPr id="128" name="Google Shape;128;p17"/>
            <p:cNvSpPr txBox="1"/>
            <p:nvPr/>
          </p:nvSpPr>
          <p:spPr>
            <a:xfrm>
              <a:off x="7490725" y="1761450"/>
              <a:ext cx="1196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Returns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5942700" y="1037600"/>
              <a:ext cx="2744100" cy="7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mostly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" name="Google Shape;130;p17"/>
          <p:cNvSpPr/>
          <p:nvPr/>
        </p:nvSpPr>
        <p:spPr>
          <a:xfrm>
            <a:off x="457200" y="1037600"/>
            <a:ext cx="2675400" cy="1147500"/>
          </a:xfrm>
          <a:prstGeom prst="roundRect">
            <a:avLst>
              <a:gd fmla="val 50000" name="adj"/>
            </a:avLst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6819250" y="3571200"/>
            <a:ext cx="1611986" cy="676200"/>
            <a:chOff x="6819250" y="3571200"/>
            <a:chExt cx="1611986" cy="676200"/>
          </a:xfrm>
        </p:grpSpPr>
        <p:sp>
          <p:nvSpPr>
            <p:cNvPr id="132" name="Google Shape;132;p17"/>
            <p:cNvSpPr txBox="1"/>
            <p:nvPr/>
          </p:nvSpPr>
          <p:spPr>
            <a:xfrm>
              <a:off x="6819250" y="4077300"/>
              <a:ext cx="1611900" cy="1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New customers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819336" y="3571200"/>
              <a:ext cx="16119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+8,000</a:t>
              </a:r>
              <a:endParaRPr sz="4000">
                <a:solidFill>
                  <a:schemeClr val="accent2"/>
                </a:solidFill>
              </a:endParaRPr>
            </a:p>
          </p:txBody>
        </p:sp>
      </p:grpSp>
      <p:sp>
        <p:nvSpPr>
          <p:cNvPr id="134" name="Google Shape;134;p17"/>
          <p:cNvSpPr/>
          <p:nvPr/>
        </p:nvSpPr>
        <p:spPr>
          <a:xfrm>
            <a:off x="6413006" y="3743397"/>
            <a:ext cx="278336" cy="331795"/>
          </a:xfrm>
          <a:custGeom>
            <a:rect b="b" l="l" r="r" t="t"/>
            <a:pathLst>
              <a:path extrusionOk="0" h="4288" w="3597">
                <a:moveTo>
                  <a:pt x="1810" y="1"/>
                </a:moveTo>
                <a:cubicBezTo>
                  <a:pt x="524" y="1"/>
                  <a:pt x="334" y="1834"/>
                  <a:pt x="1596" y="2096"/>
                </a:cubicBezTo>
                <a:cubicBezTo>
                  <a:pt x="1582" y="2096"/>
                  <a:pt x="1567" y="2096"/>
                  <a:pt x="1553" y="2096"/>
                </a:cubicBezTo>
                <a:cubicBezTo>
                  <a:pt x="692" y="2096"/>
                  <a:pt x="0" y="2801"/>
                  <a:pt x="0" y="3668"/>
                </a:cubicBezTo>
                <a:lnTo>
                  <a:pt x="0" y="4001"/>
                </a:lnTo>
                <a:cubicBezTo>
                  <a:pt x="0" y="4168"/>
                  <a:pt x="119" y="4287"/>
                  <a:pt x="286" y="4287"/>
                </a:cubicBezTo>
                <a:lnTo>
                  <a:pt x="3311" y="4287"/>
                </a:lnTo>
                <a:cubicBezTo>
                  <a:pt x="3477" y="4287"/>
                  <a:pt x="3596" y="4168"/>
                  <a:pt x="3596" y="4001"/>
                </a:cubicBezTo>
                <a:lnTo>
                  <a:pt x="3596" y="3668"/>
                </a:lnTo>
                <a:cubicBezTo>
                  <a:pt x="3596" y="2801"/>
                  <a:pt x="2905" y="2096"/>
                  <a:pt x="2044" y="2096"/>
                </a:cubicBezTo>
                <a:cubicBezTo>
                  <a:pt x="2029" y="2096"/>
                  <a:pt x="2015" y="2096"/>
                  <a:pt x="2001" y="2096"/>
                </a:cubicBezTo>
                <a:cubicBezTo>
                  <a:pt x="3263" y="1834"/>
                  <a:pt x="3072" y="1"/>
                  <a:pt x="18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3234350" y="1376675"/>
            <a:ext cx="2858050" cy="2675400"/>
            <a:chOff x="3234350" y="1376675"/>
            <a:chExt cx="2858050" cy="2675400"/>
          </a:xfrm>
        </p:grpSpPr>
        <p:sp>
          <p:nvSpPr>
            <p:cNvPr id="136" name="Google Shape;136;p17"/>
            <p:cNvSpPr/>
            <p:nvPr/>
          </p:nvSpPr>
          <p:spPr>
            <a:xfrm>
              <a:off x="3234350" y="1376675"/>
              <a:ext cx="2675400" cy="2675400"/>
            </a:xfrm>
            <a:prstGeom prst="arc">
              <a:avLst>
                <a:gd fmla="val 17353031" name="adj1"/>
                <a:gd fmla="val 4212311" name="adj2"/>
              </a:avLst>
            </a:pr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5942700" y="2639550"/>
              <a:ext cx="149700" cy="149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8" name="Google Shape;138;p17"/>
          <p:cNvCxnSpPr>
            <a:stCxn id="128" idx="2"/>
            <a:endCxn id="137" idx="6"/>
          </p:cNvCxnSpPr>
          <p:nvPr/>
        </p:nvCxnSpPr>
        <p:spPr>
          <a:xfrm rot="5400000">
            <a:off x="6779875" y="1405650"/>
            <a:ext cx="621300" cy="199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39" name="Google Shape;139;p17"/>
          <p:cNvGrpSpPr/>
          <p:nvPr/>
        </p:nvGrpSpPr>
        <p:grpSpPr>
          <a:xfrm>
            <a:off x="3051600" y="1376650"/>
            <a:ext cx="2858100" cy="2675400"/>
            <a:chOff x="3051600" y="1376650"/>
            <a:chExt cx="2858100" cy="2675400"/>
          </a:xfrm>
        </p:grpSpPr>
        <p:sp>
          <p:nvSpPr>
            <p:cNvPr id="140" name="Google Shape;140;p17"/>
            <p:cNvSpPr/>
            <p:nvPr/>
          </p:nvSpPr>
          <p:spPr>
            <a:xfrm rot="10800000">
              <a:off x="3234300" y="1376650"/>
              <a:ext cx="2675400" cy="2675400"/>
            </a:xfrm>
            <a:prstGeom prst="arc">
              <a:avLst>
                <a:gd fmla="val 17353031" name="adj1"/>
                <a:gd fmla="val 4212311" name="adj2"/>
              </a:avLst>
            </a:prstGeom>
            <a:noFill/>
            <a:ln cap="rnd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051600" y="2639550"/>
              <a:ext cx="149700" cy="1497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" name="Google Shape;142;p17"/>
          <p:cNvCxnSpPr>
            <a:stCxn id="125" idx="0"/>
            <a:endCxn id="141" idx="2"/>
          </p:cNvCxnSpPr>
          <p:nvPr/>
        </p:nvCxnSpPr>
        <p:spPr>
          <a:xfrm rot="-5400000">
            <a:off x="1696200" y="2073400"/>
            <a:ext cx="714600" cy="199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3" name="Google Shape;143;p17"/>
          <p:cNvSpPr/>
          <p:nvPr/>
        </p:nvSpPr>
        <p:spPr>
          <a:xfrm>
            <a:off x="831638" y="1649100"/>
            <a:ext cx="926400" cy="37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340K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831700" y="1649100"/>
            <a:ext cx="926400" cy="37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500 hrs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45" name="Google Shape;145;p17"/>
          <p:cNvGrpSpPr/>
          <p:nvPr/>
        </p:nvGrpSpPr>
        <p:grpSpPr>
          <a:xfrm>
            <a:off x="2039614" y="1202191"/>
            <a:ext cx="427093" cy="365195"/>
            <a:chOff x="1567169" y="4048787"/>
            <a:chExt cx="427093" cy="365195"/>
          </a:xfrm>
        </p:grpSpPr>
        <p:sp>
          <p:nvSpPr>
            <p:cNvPr id="146" name="Google Shape;146;p17"/>
            <p:cNvSpPr/>
            <p:nvPr/>
          </p:nvSpPr>
          <p:spPr>
            <a:xfrm>
              <a:off x="1567169" y="4048787"/>
              <a:ext cx="427093" cy="365195"/>
            </a:xfrm>
            <a:custGeom>
              <a:rect b="b" l="l" r="r" t="t"/>
              <a:pathLst>
                <a:path extrusionOk="0" h="10679" w="12489">
                  <a:moveTo>
                    <a:pt x="7033" y="1236"/>
                  </a:moveTo>
                  <a:cubicBezTo>
                    <a:pt x="7076" y="1236"/>
                    <a:pt x="7119" y="1237"/>
                    <a:pt x="7162" y="1238"/>
                  </a:cubicBezTo>
                  <a:cubicBezTo>
                    <a:pt x="9377" y="1286"/>
                    <a:pt x="11139" y="3120"/>
                    <a:pt x="11139" y="5335"/>
                  </a:cubicBezTo>
                  <a:cubicBezTo>
                    <a:pt x="11139" y="7549"/>
                    <a:pt x="9377" y="9359"/>
                    <a:pt x="7162" y="9431"/>
                  </a:cubicBezTo>
                  <a:cubicBezTo>
                    <a:pt x="7133" y="9431"/>
                    <a:pt x="7104" y="9431"/>
                    <a:pt x="7075" y="9431"/>
                  </a:cubicBezTo>
                  <a:cubicBezTo>
                    <a:pt x="4805" y="9431"/>
                    <a:pt x="2947" y="7592"/>
                    <a:pt x="2947" y="5335"/>
                  </a:cubicBezTo>
                  <a:cubicBezTo>
                    <a:pt x="2947" y="3068"/>
                    <a:pt x="4782" y="1236"/>
                    <a:pt x="7033" y="1236"/>
                  </a:cubicBezTo>
                  <a:close/>
                  <a:moveTo>
                    <a:pt x="7133" y="0"/>
                  </a:moveTo>
                  <a:cubicBezTo>
                    <a:pt x="2366" y="0"/>
                    <a:pt x="1" y="5746"/>
                    <a:pt x="3352" y="9097"/>
                  </a:cubicBezTo>
                  <a:cubicBezTo>
                    <a:pt x="4444" y="10190"/>
                    <a:pt x="5786" y="10678"/>
                    <a:pt x="7100" y="10678"/>
                  </a:cubicBezTo>
                  <a:cubicBezTo>
                    <a:pt x="9854" y="10678"/>
                    <a:pt x="12489" y="8535"/>
                    <a:pt x="12473" y="5311"/>
                  </a:cubicBezTo>
                  <a:cubicBezTo>
                    <a:pt x="12449" y="2382"/>
                    <a:pt x="10091" y="0"/>
                    <a:pt x="7162" y="0"/>
                  </a:cubicBezTo>
                  <a:cubicBezTo>
                    <a:pt x="7152" y="0"/>
                    <a:pt x="7142" y="0"/>
                    <a:pt x="7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1692366" y="4113113"/>
              <a:ext cx="237023" cy="237023"/>
            </a:xfrm>
            <a:custGeom>
              <a:rect b="b" l="l" r="r" t="t"/>
              <a:pathLst>
                <a:path extrusionOk="0" h="6931" w="6931">
                  <a:moveTo>
                    <a:pt x="3501" y="626"/>
                  </a:moveTo>
                  <a:cubicBezTo>
                    <a:pt x="3656" y="626"/>
                    <a:pt x="3811" y="727"/>
                    <a:pt x="3811" y="929"/>
                  </a:cubicBezTo>
                  <a:lnTo>
                    <a:pt x="3811" y="3120"/>
                  </a:lnTo>
                  <a:lnTo>
                    <a:pt x="6002" y="3120"/>
                  </a:lnTo>
                  <a:cubicBezTo>
                    <a:pt x="6406" y="3120"/>
                    <a:pt x="6406" y="3739"/>
                    <a:pt x="6002" y="3739"/>
                  </a:cubicBezTo>
                  <a:lnTo>
                    <a:pt x="6002" y="3763"/>
                  </a:lnTo>
                  <a:lnTo>
                    <a:pt x="3501" y="3763"/>
                  </a:lnTo>
                  <a:cubicBezTo>
                    <a:pt x="3311" y="3763"/>
                    <a:pt x="3168" y="3620"/>
                    <a:pt x="3192" y="3430"/>
                  </a:cubicBezTo>
                  <a:lnTo>
                    <a:pt x="3192" y="929"/>
                  </a:lnTo>
                  <a:cubicBezTo>
                    <a:pt x="3192" y="727"/>
                    <a:pt x="3346" y="626"/>
                    <a:pt x="3501" y="626"/>
                  </a:cubicBezTo>
                  <a:close/>
                  <a:moveTo>
                    <a:pt x="3501" y="0"/>
                  </a:moveTo>
                  <a:cubicBezTo>
                    <a:pt x="1596" y="0"/>
                    <a:pt x="24" y="1525"/>
                    <a:pt x="0" y="3430"/>
                  </a:cubicBezTo>
                  <a:cubicBezTo>
                    <a:pt x="24" y="5359"/>
                    <a:pt x="1572" y="6907"/>
                    <a:pt x="3501" y="6930"/>
                  </a:cubicBezTo>
                  <a:cubicBezTo>
                    <a:pt x="5406" y="6907"/>
                    <a:pt x="6930" y="5335"/>
                    <a:pt x="6930" y="3430"/>
                  </a:cubicBezTo>
                  <a:cubicBezTo>
                    <a:pt x="6930" y="1525"/>
                    <a:pt x="5382" y="0"/>
                    <a:pt x="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7"/>
          <p:cNvGrpSpPr/>
          <p:nvPr/>
        </p:nvGrpSpPr>
        <p:grpSpPr>
          <a:xfrm>
            <a:off x="4090914" y="2227340"/>
            <a:ext cx="370510" cy="353106"/>
            <a:chOff x="7157414" y="3464340"/>
            <a:chExt cx="370510" cy="353106"/>
          </a:xfrm>
        </p:grpSpPr>
        <p:sp>
          <p:nvSpPr>
            <p:cNvPr id="149" name="Google Shape;149;p17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>
            <a:off x="1102913" y="1201400"/>
            <a:ext cx="383880" cy="366770"/>
          </a:xfrm>
          <a:custGeom>
            <a:rect b="b" l="l" r="r" t="t"/>
            <a:pathLst>
              <a:path extrusionOk="0" h="10718" w="11218">
                <a:moveTo>
                  <a:pt x="4418" y="1721"/>
                </a:moveTo>
                <a:cubicBezTo>
                  <a:pt x="4567" y="1721"/>
                  <a:pt x="4716" y="1817"/>
                  <a:pt x="4740" y="2007"/>
                </a:cubicBezTo>
                <a:lnTo>
                  <a:pt x="4740" y="2364"/>
                </a:lnTo>
                <a:lnTo>
                  <a:pt x="5169" y="2364"/>
                </a:lnTo>
                <a:cubicBezTo>
                  <a:pt x="5184" y="2363"/>
                  <a:pt x="5198" y="2362"/>
                  <a:pt x="5212" y="2362"/>
                </a:cubicBezTo>
                <a:cubicBezTo>
                  <a:pt x="5630" y="2362"/>
                  <a:pt x="5630" y="3010"/>
                  <a:pt x="5212" y="3010"/>
                </a:cubicBezTo>
                <a:cubicBezTo>
                  <a:pt x="5198" y="3010"/>
                  <a:pt x="5184" y="3009"/>
                  <a:pt x="5169" y="3007"/>
                </a:cubicBezTo>
                <a:lnTo>
                  <a:pt x="4073" y="3007"/>
                </a:lnTo>
                <a:cubicBezTo>
                  <a:pt x="3883" y="3007"/>
                  <a:pt x="3716" y="3150"/>
                  <a:pt x="3716" y="3365"/>
                </a:cubicBezTo>
                <a:cubicBezTo>
                  <a:pt x="3716" y="3460"/>
                  <a:pt x="3764" y="3555"/>
                  <a:pt x="3835" y="3603"/>
                </a:cubicBezTo>
                <a:cubicBezTo>
                  <a:pt x="3883" y="3674"/>
                  <a:pt x="3978" y="3722"/>
                  <a:pt x="4073" y="3722"/>
                </a:cubicBezTo>
                <a:lnTo>
                  <a:pt x="4764" y="3722"/>
                </a:lnTo>
                <a:cubicBezTo>
                  <a:pt x="5645" y="3722"/>
                  <a:pt x="6074" y="4794"/>
                  <a:pt x="5454" y="5413"/>
                </a:cubicBezTo>
                <a:cubicBezTo>
                  <a:pt x="5288" y="5603"/>
                  <a:pt x="5026" y="5698"/>
                  <a:pt x="4764" y="5698"/>
                </a:cubicBezTo>
                <a:lnTo>
                  <a:pt x="4740" y="5698"/>
                </a:lnTo>
                <a:lnTo>
                  <a:pt x="4740" y="6080"/>
                </a:lnTo>
                <a:cubicBezTo>
                  <a:pt x="4728" y="6258"/>
                  <a:pt x="4579" y="6347"/>
                  <a:pt x="4430" y="6347"/>
                </a:cubicBezTo>
                <a:cubicBezTo>
                  <a:pt x="4282" y="6347"/>
                  <a:pt x="4133" y="6258"/>
                  <a:pt x="4121" y="6080"/>
                </a:cubicBezTo>
                <a:lnTo>
                  <a:pt x="4121" y="5698"/>
                </a:lnTo>
                <a:lnTo>
                  <a:pt x="3668" y="5698"/>
                </a:lnTo>
                <a:cubicBezTo>
                  <a:pt x="3263" y="5698"/>
                  <a:pt x="3263" y="5079"/>
                  <a:pt x="3668" y="5079"/>
                </a:cubicBezTo>
                <a:lnTo>
                  <a:pt x="4764" y="5079"/>
                </a:lnTo>
                <a:cubicBezTo>
                  <a:pt x="4859" y="5079"/>
                  <a:pt x="4954" y="5056"/>
                  <a:pt x="5026" y="4984"/>
                </a:cubicBezTo>
                <a:cubicBezTo>
                  <a:pt x="5169" y="4841"/>
                  <a:pt x="5169" y="4603"/>
                  <a:pt x="5026" y="4460"/>
                </a:cubicBezTo>
                <a:cubicBezTo>
                  <a:pt x="4954" y="4413"/>
                  <a:pt x="4859" y="4365"/>
                  <a:pt x="4764" y="4365"/>
                </a:cubicBezTo>
                <a:lnTo>
                  <a:pt x="4073" y="4365"/>
                </a:lnTo>
                <a:cubicBezTo>
                  <a:pt x="3525" y="4365"/>
                  <a:pt x="3097" y="3912"/>
                  <a:pt x="3097" y="3388"/>
                </a:cubicBezTo>
                <a:cubicBezTo>
                  <a:pt x="3097" y="2841"/>
                  <a:pt x="3525" y="2388"/>
                  <a:pt x="4073" y="2388"/>
                </a:cubicBezTo>
                <a:lnTo>
                  <a:pt x="4097" y="2388"/>
                </a:lnTo>
                <a:lnTo>
                  <a:pt x="4097" y="2007"/>
                </a:lnTo>
                <a:cubicBezTo>
                  <a:pt x="4121" y="1817"/>
                  <a:pt x="4270" y="1721"/>
                  <a:pt x="4418" y="1721"/>
                </a:cubicBezTo>
                <a:close/>
                <a:moveTo>
                  <a:pt x="4413" y="0"/>
                </a:moveTo>
                <a:cubicBezTo>
                  <a:pt x="3383" y="0"/>
                  <a:pt x="2353" y="394"/>
                  <a:pt x="1573" y="1174"/>
                </a:cubicBezTo>
                <a:cubicBezTo>
                  <a:pt x="49" y="2698"/>
                  <a:pt x="1" y="5175"/>
                  <a:pt x="1477" y="6746"/>
                </a:cubicBezTo>
                <a:cubicBezTo>
                  <a:pt x="2265" y="7598"/>
                  <a:pt x="3346" y="8037"/>
                  <a:pt x="4432" y="8037"/>
                </a:cubicBezTo>
                <a:cubicBezTo>
                  <a:pt x="5351" y="8037"/>
                  <a:pt x="6273" y="7723"/>
                  <a:pt x="7026" y="7080"/>
                </a:cubicBezTo>
                <a:lnTo>
                  <a:pt x="7383" y="7413"/>
                </a:lnTo>
                <a:cubicBezTo>
                  <a:pt x="7169" y="7818"/>
                  <a:pt x="7240" y="8294"/>
                  <a:pt x="7574" y="8604"/>
                </a:cubicBezTo>
                <a:lnTo>
                  <a:pt x="9384" y="10414"/>
                </a:lnTo>
                <a:cubicBezTo>
                  <a:pt x="9574" y="10616"/>
                  <a:pt x="9836" y="10717"/>
                  <a:pt x="10098" y="10717"/>
                </a:cubicBezTo>
                <a:cubicBezTo>
                  <a:pt x="10360" y="10717"/>
                  <a:pt x="10622" y="10616"/>
                  <a:pt x="10813" y="10414"/>
                </a:cubicBezTo>
                <a:cubicBezTo>
                  <a:pt x="11217" y="10009"/>
                  <a:pt x="11217" y="9366"/>
                  <a:pt x="10813" y="8961"/>
                </a:cubicBezTo>
                <a:lnTo>
                  <a:pt x="10813" y="8985"/>
                </a:lnTo>
                <a:lnTo>
                  <a:pt x="9003" y="7175"/>
                </a:lnTo>
                <a:cubicBezTo>
                  <a:pt x="8811" y="6969"/>
                  <a:pt x="8556" y="6863"/>
                  <a:pt x="8293" y="6863"/>
                </a:cubicBezTo>
                <a:cubicBezTo>
                  <a:pt x="8131" y="6863"/>
                  <a:pt x="7966" y="6903"/>
                  <a:pt x="7812" y="6984"/>
                </a:cubicBezTo>
                <a:lnTo>
                  <a:pt x="7479" y="6627"/>
                </a:lnTo>
                <a:cubicBezTo>
                  <a:pt x="8884" y="4984"/>
                  <a:pt x="8717" y="2531"/>
                  <a:pt x="7145" y="1079"/>
                </a:cubicBezTo>
                <a:cubicBezTo>
                  <a:pt x="6378" y="358"/>
                  <a:pt x="5395" y="0"/>
                  <a:pt x="44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7"/>
          <p:cNvGrpSpPr/>
          <p:nvPr/>
        </p:nvGrpSpPr>
        <p:grpSpPr>
          <a:xfrm>
            <a:off x="4672352" y="2827421"/>
            <a:ext cx="370808" cy="366907"/>
            <a:chOff x="3192227" y="3217946"/>
            <a:chExt cx="370808" cy="366907"/>
          </a:xfrm>
        </p:grpSpPr>
        <p:sp>
          <p:nvSpPr>
            <p:cNvPr id="159" name="Google Shape;159;p17"/>
            <p:cNvSpPr/>
            <p:nvPr/>
          </p:nvSpPr>
          <p:spPr>
            <a:xfrm>
              <a:off x="3448124" y="3378575"/>
              <a:ext cx="102694" cy="35863"/>
            </a:xfrm>
            <a:custGeom>
              <a:rect b="b" l="l" r="r" t="t"/>
              <a:pathLst>
                <a:path extrusionOk="0" h="1048" w="3001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48"/>
                  </a:lnTo>
                  <a:lnTo>
                    <a:pt x="2977" y="1048"/>
                  </a:lnTo>
                  <a:lnTo>
                    <a:pt x="2977" y="310"/>
                  </a:lnTo>
                  <a:cubicBezTo>
                    <a:pt x="3001" y="143"/>
                    <a:pt x="2858" y="0"/>
                    <a:pt x="2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448124" y="3548887"/>
              <a:ext cx="102660" cy="35965"/>
            </a:xfrm>
            <a:custGeom>
              <a:rect b="b" l="l" r="r" t="t"/>
              <a:pathLst>
                <a:path extrusionOk="0" h="1051" w="3000">
                  <a:moveTo>
                    <a:pt x="0" y="0"/>
                  </a:moveTo>
                  <a:lnTo>
                    <a:pt x="0" y="739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2667" y="1048"/>
                  </a:lnTo>
                  <a:cubicBezTo>
                    <a:pt x="2678" y="1050"/>
                    <a:pt x="2689" y="1050"/>
                    <a:pt x="2699" y="1050"/>
                  </a:cubicBezTo>
                  <a:cubicBezTo>
                    <a:pt x="2855" y="1050"/>
                    <a:pt x="2999" y="894"/>
                    <a:pt x="2977" y="739"/>
                  </a:cubicBezTo>
                  <a:lnTo>
                    <a:pt x="29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448124" y="3491843"/>
              <a:ext cx="101873" cy="35897"/>
            </a:xfrm>
            <a:custGeom>
              <a:rect b="b" l="l" r="r" t="t"/>
              <a:pathLst>
                <a:path extrusionOk="0" h="1049" w="2977">
                  <a:moveTo>
                    <a:pt x="0" y="0"/>
                  </a:moveTo>
                  <a:lnTo>
                    <a:pt x="0" y="1048"/>
                  </a:lnTo>
                  <a:lnTo>
                    <a:pt x="2977" y="1048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448124" y="3435619"/>
              <a:ext cx="101873" cy="35075"/>
            </a:xfrm>
            <a:custGeom>
              <a:rect b="b" l="l" r="r" t="t"/>
              <a:pathLst>
                <a:path extrusionOk="0" h="1025" w="2977">
                  <a:moveTo>
                    <a:pt x="0" y="0"/>
                  </a:moveTo>
                  <a:lnTo>
                    <a:pt x="0" y="1024"/>
                  </a:lnTo>
                  <a:lnTo>
                    <a:pt x="2977" y="1024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321784" y="3435517"/>
              <a:ext cx="101907" cy="35178"/>
            </a:xfrm>
            <a:custGeom>
              <a:rect b="b" l="l" r="r" t="t"/>
              <a:pathLst>
                <a:path extrusionOk="0" h="1028" w="2978">
                  <a:moveTo>
                    <a:pt x="278" y="1"/>
                  </a:moveTo>
                  <a:cubicBezTo>
                    <a:pt x="126" y="1"/>
                    <a:pt x="1" y="157"/>
                    <a:pt x="1" y="313"/>
                  </a:cubicBezTo>
                  <a:lnTo>
                    <a:pt x="1" y="1027"/>
                  </a:lnTo>
                  <a:lnTo>
                    <a:pt x="2978" y="1027"/>
                  </a:lnTo>
                  <a:lnTo>
                    <a:pt x="2978" y="313"/>
                  </a:lnTo>
                  <a:cubicBezTo>
                    <a:pt x="2978" y="157"/>
                    <a:pt x="2853" y="1"/>
                    <a:pt x="2700" y="1"/>
                  </a:cubicBezTo>
                  <a:cubicBezTo>
                    <a:pt x="2689" y="1"/>
                    <a:pt x="2679" y="2"/>
                    <a:pt x="2668" y="3"/>
                  </a:cubicBezTo>
                  <a:lnTo>
                    <a:pt x="310" y="3"/>
                  </a:lnTo>
                  <a:cubicBezTo>
                    <a:pt x="300" y="2"/>
                    <a:pt x="289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3194657" y="3491843"/>
              <a:ext cx="102728" cy="35897"/>
            </a:xfrm>
            <a:custGeom>
              <a:rect b="b" l="l" r="r" t="t"/>
              <a:pathLst>
                <a:path extrusionOk="0" h="1049" w="3002">
                  <a:moveTo>
                    <a:pt x="334" y="0"/>
                  </a:moveTo>
                  <a:cubicBezTo>
                    <a:pt x="144" y="0"/>
                    <a:pt x="1" y="143"/>
                    <a:pt x="25" y="334"/>
                  </a:cubicBezTo>
                  <a:lnTo>
                    <a:pt x="25" y="1048"/>
                  </a:lnTo>
                  <a:lnTo>
                    <a:pt x="3001" y="1048"/>
                  </a:lnTo>
                  <a:lnTo>
                    <a:pt x="3001" y="334"/>
                  </a:lnTo>
                  <a:cubicBezTo>
                    <a:pt x="2978" y="167"/>
                    <a:pt x="2858" y="24"/>
                    <a:pt x="2692" y="24"/>
                  </a:cubicBezTo>
                  <a:lnTo>
                    <a:pt x="334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321031" y="3548887"/>
              <a:ext cx="102660" cy="35965"/>
            </a:xfrm>
            <a:custGeom>
              <a:rect b="b" l="l" r="r" t="t"/>
              <a:pathLst>
                <a:path extrusionOk="0" h="1051" w="3000">
                  <a:moveTo>
                    <a:pt x="23" y="0"/>
                  </a:moveTo>
                  <a:lnTo>
                    <a:pt x="23" y="739"/>
                  </a:lnTo>
                  <a:cubicBezTo>
                    <a:pt x="0" y="894"/>
                    <a:pt x="124" y="1050"/>
                    <a:pt x="296" y="1050"/>
                  </a:cubicBezTo>
                  <a:cubicBezTo>
                    <a:pt x="308" y="1050"/>
                    <a:pt x="320" y="1050"/>
                    <a:pt x="332" y="1048"/>
                  </a:cubicBezTo>
                  <a:lnTo>
                    <a:pt x="2690" y="1048"/>
                  </a:lnTo>
                  <a:cubicBezTo>
                    <a:pt x="2701" y="1050"/>
                    <a:pt x="2711" y="1050"/>
                    <a:pt x="2722" y="1050"/>
                  </a:cubicBezTo>
                  <a:cubicBezTo>
                    <a:pt x="2875" y="1050"/>
                    <a:pt x="3000" y="894"/>
                    <a:pt x="3000" y="739"/>
                  </a:cubicBezTo>
                  <a:lnTo>
                    <a:pt x="3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3194657" y="3548887"/>
              <a:ext cx="102728" cy="35897"/>
            </a:xfrm>
            <a:custGeom>
              <a:rect b="b" l="l" r="r" t="t"/>
              <a:pathLst>
                <a:path extrusionOk="0" h="1049" w="3002">
                  <a:moveTo>
                    <a:pt x="25" y="0"/>
                  </a:moveTo>
                  <a:lnTo>
                    <a:pt x="25" y="739"/>
                  </a:lnTo>
                  <a:cubicBezTo>
                    <a:pt x="1" y="905"/>
                    <a:pt x="167" y="1048"/>
                    <a:pt x="334" y="1048"/>
                  </a:cubicBezTo>
                  <a:lnTo>
                    <a:pt x="2692" y="1048"/>
                  </a:lnTo>
                  <a:cubicBezTo>
                    <a:pt x="2858" y="1024"/>
                    <a:pt x="2978" y="905"/>
                    <a:pt x="3001" y="739"/>
                  </a:cubicBezTo>
                  <a:lnTo>
                    <a:pt x="30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3321784" y="3491843"/>
              <a:ext cx="101907" cy="35897"/>
            </a:xfrm>
            <a:custGeom>
              <a:rect b="b" l="l" r="r" t="t"/>
              <a:pathLst>
                <a:path extrusionOk="0" h="1049" w="2978">
                  <a:moveTo>
                    <a:pt x="1" y="0"/>
                  </a:moveTo>
                  <a:lnTo>
                    <a:pt x="1" y="1048"/>
                  </a:lnTo>
                  <a:lnTo>
                    <a:pt x="2978" y="1048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3192227" y="3217946"/>
              <a:ext cx="370808" cy="215244"/>
            </a:xfrm>
            <a:custGeom>
              <a:rect b="b" l="l" r="r" t="t"/>
              <a:pathLst>
                <a:path extrusionOk="0" h="6290" w="10836">
                  <a:moveTo>
                    <a:pt x="10539" y="0"/>
                  </a:moveTo>
                  <a:cubicBezTo>
                    <a:pt x="10527" y="0"/>
                    <a:pt x="10515" y="1"/>
                    <a:pt x="10502" y="3"/>
                  </a:cubicBezTo>
                  <a:lnTo>
                    <a:pt x="8478" y="3"/>
                  </a:lnTo>
                  <a:cubicBezTo>
                    <a:pt x="8464" y="1"/>
                    <a:pt x="8449" y="0"/>
                    <a:pt x="8436" y="0"/>
                  </a:cubicBezTo>
                  <a:cubicBezTo>
                    <a:pt x="8040" y="0"/>
                    <a:pt x="8040" y="624"/>
                    <a:pt x="8436" y="624"/>
                  </a:cubicBezTo>
                  <a:cubicBezTo>
                    <a:pt x="8449" y="624"/>
                    <a:pt x="8464" y="623"/>
                    <a:pt x="8478" y="622"/>
                  </a:cubicBezTo>
                  <a:lnTo>
                    <a:pt x="9788" y="622"/>
                  </a:lnTo>
                  <a:lnTo>
                    <a:pt x="7049" y="3599"/>
                  </a:lnTo>
                  <a:lnTo>
                    <a:pt x="3525" y="2646"/>
                  </a:lnTo>
                  <a:cubicBezTo>
                    <a:pt x="3492" y="2633"/>
                    <a:pt x="3460" y="2627"/>
                    <a:pt x="3430" y="2627"/>
                  </a:cubicBezTo>
                  <a:cubicBezTo>
                    <a:pt x="3353" y="2627"/>
                    <a:pt x="3284" y="2666"/>
                    <a:pt x="3215" y="2718"/>
                  </a:cubicBezTo>
                  <a:lnTo>
                    <a:pt x="191" y="5742"/>
                  </a:lnTo>
                  <a:cubicBezTo>
                    <a:pt x="0" y="5932"/>
                    <a:pt x="143" y="6266"/>
                    <a:pt x="429" y="6290"/>
                  </a:cubicBezTo>
                  <a:cubicBezTo>
                    <a:pt x="500" y="6290"/>
                    <a:pt x="572" y="6242"/>
                    <a:pt x="643" y="6194"/>
                  </a:cubicBezTo>
                  <a:lnTo>
                    <a:pt x="3549" y="3289"/>
                  </a:lnTo>
                  <a:lnTo>
                    <a:pt x="7073" y="4242"/>
                  </a:lnTo>
                  <a:cubicBezTo>
                    <a:pt x="7100" y="4255"/>
                    <a:pt x="7128" y="4261"/>
                    <a:pt x="7157" y="4261"/>
                  </a:cubicBezTo>
                  <a:cubicBezTo>
                    <a:pt x="7233" y="4261"/>
                    <a:pt x="7314" y="4222"/>
                    <a:pt x="7383" y="4170"/>
                  </a:cubicBezTo>
                  <a:lnTo>
                    <a:pt x="10193" y="1098"/>
                  </a:lnTo>
                  <a:lnTo>
                    <a:pt x="10193" y="2313"/>
                  </a:lnTo>
                  <a:cubicBezTo>
                    <a:pt x="10169" y="2551"/>
                    <a:pt x="10336" y="2670"/>
                    <a:pt x="10502" y="2670"/>
                  </a:cubicBezTo>
                  <a:cubicBezTo>
                    <a:pt x="10669" y="2670"/>
                    <a:pt x="10836" y="2551"/>
                    <a:pt x="10812" y="2313"/>
                  </a:cubicBezTo>
                  <a:lnTo>
                    <a:pt x="10812" y="312"/>
                  </a:lnTo>
                  <a:cubicBezTo>
                    <a:pt x="10834" y="136"/>
                    <a:pt x="10693" y="0"/>
                    <a:pt x="10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9" name="Google Shape;169;p17"/>
          <p:cNvCxnSpPr/>
          <p:nvPr/>
        </p:nvCxnSpPr>
        <p:spPr>
          <a:xfrm flipH="1" rot="10800000">
            <a:off x="4225075" y="2382000"/>
            <a:ext cx="723900" cy="723900"/>
          </a:xfrm>
          <a:prstGeom prst="straightConnector1">
            <a:avLst/>
          </a:prstGeom>
          <a:noFill/>
          <a:ln cap="rnd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4"/>
          <p:cNvSpPr/>
          <p:nvPr/>
        </p:nvSpPr>
        <p:spPr>
          <a:xfrm>
            <a:off x="457200" y="1099525"/>
            <a:ext cx="2053800" cy="871200"/>
          </a:xfrm>
          <a:prstGeom prst="roundRect">
            <a:avLst>
              <a:gd fmla="val 50000" name="adj"/>
            </a:avLst>
          </a:prstGeom>
          <a:solidFill>
            <a:srgbClr val="1776E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1329" name="Google Shape;1329;p44"/>
          <p:cNvGrpSpPr/>
          <p:nvPr/>
        </p:nvGrpSpPr>
        <p:grpSpPr>
          <a:xfrm>
            <a:off x="457038" y="3645150"/>
            <a:ext cx="2776500" cy="1086913"/>
            <a:chOff x="457038" y="3645150"/>
            <a:chExt cx="2776500" cy="1086913"/>
          </a:xfrm>
        </p:grpSpPr>
        <p:sp>
          <p:nvSpPr>
            <p:cNvPr id="1330" name="Google Shape;1330;p44"/>
            <p:cNvSpPr/>
            <p:nvPr/>
          </p:nvSpPr>
          <p:spPr>
            <a:xfrm>
              <a:off x="457050" y="4016563"/>
              <a:ext cx="715500" cy="71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331" name="Google Shape;1331;p44"/>
            <p:cNvGrpSpPr/>
            <p:nvPr/>
          </p:nvGrpSpPr>
          <p:grpSpPr>
            <a:xfrm>
              <a:off x="457038" y="3645150"/>
              <a:ext cx="2776500" cy="1069489"/>
              <a:chOff x="457050" y="3645150"/>
              <a:chExt cx="2776500" cy="1069489"/>
            </a:xfrm>
          </p:grpSpPr>
          <p:grpSp>
            <p:nvGrpSpPr>
              <p:cNvPr id="1332" name="Google Shape;1332;p44"/>
              <p:cNvGrpSpPr/>
              <p:nvPr/>
            </p:nvGrpSpPr>
            <p:grpSpPr>
              <a:xfrm>
                <a:off x="1172550" y="4033975"/>
                <a:ext cx="2061000" cy="680664"/>
                <a:chOff x="6625800" y="1510550"/>
                <a:chExt cx="2061000" cy="680664"/>
              </a:xfrm>
            </p:grpSpPr>
            <p:sp>
              <p:nvSpPr>
                <p:cNvPr id="1333" name="Google Shape;1333;p44"/>
                <p:cNvSpPr txBox="1"/>
                <p:nvPr/>
              </p:nvSpPr>
              <p:spPr>
                <a:xfrm>
                  <a:off x="6625800" y="1510550"/>
                  <a:ext cx="2061000" cy="27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chemeClr val="dk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Exposure</a:t>
                  </a:r>
                  <a:endParaRPr b="1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34" name="Google Shape;1334;p44"/>
                <p:cNvSpPr txBox="1"/>
                <p:nvPr/>
              </p:nvSpPr>
              <p:spPr>
                <a:xfrm>
                  <a:off x="6625800" y="1792514"/>
                  <a:ext cx="20610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Jupiter is a gas giant and the biggest planet</a:t>
                  </a:r>
                  <a:endParaRPr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335" name="Google Shape;1335;p44"/>
              <p:cNvSpPr txBox="1"/>
              <p:nvPr/>
            </p:nvSpPr>
            <p:spPr>
              <a:xfrm>
                <a:off x="457050" y="3645150"/>
                <a:ext cx="715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Stage</a:t>
                </a:r>
                <a:endParaRPr b="1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336" name="Google Shape;1336;p44"/>
          <p:cNvGrpSpPr/>
          <p:nvPr/>
        </p:nvGrpSpPr>
        <p:grpSpPr>
          <a:xfrm>
            <a:off x="2153175" y="2775175"/>
            <a:ext cx="2776500" cy="1069688"/>
            <a:chOff x="2274800" y="2714375"/>
            <a:chExt cx="2776500" cy="1069688"/>
          </a:xfrm>
        </p:grpSpPr>
        <p:grpSp>
          <p:nvGrpSpPr>
            <p:cNvPr id="1337" name="Google Shape;1337;p44"/>
            <p:cNvGrpSpPr/>
            <p:nvPr/>
          </p:nvGrpSpPr>
          <p:grpSpPr>
            <a:xfrm>
              <a:off x="2274800" y="3068563"/>
              <a:ext cx="2776500" cy="715500"/>
              <a:chOff x="5910300" y="3646975"/>
              <a:chExt cx="2776500" cy="715500"/>
            </a:xfrm>
          </p:grpSpPr>
          <p:grpSp>
            <p:nvGrpSpPr>
              <p:cNvPr id="1338" name="Google Shape;1338;p44"/>
              <p:cNvGrpSpPr/>
              <p:nvPr/>
            </p:nvGrpSpPr>
            <p:grpSpPr>
              <a:xfrm>
                <a:off x="6625800" y="3664398"/>
                <a:ext cx="2061000" cy="680679"/>
                <a:chOff x="6625800" y="2780986"/>
                <a:chExt cx="2061000" cy="680679"/>
              </a:xfrm>
            </p:grpSpPr>
            <p:sp>
              <p:nvSpPr>
                <p:cNvPr id="1339" name="Google Shape;1339;p44"/>
                <p:cNvSpPr txBox="1"/>
                <p:nvPr/>
              </p:nvSpPr>
              <p:spPr>
                <a:xfrm>
                  <a:off x="6625800" y="2780986"/>
                  <a:ext cx="2061000" cy="27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chemeClr val="dk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Engagement</a:t>
                  </a:r>
                  <a:endParaRPr b="1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40" name="Google Shape;1340;p44"/>
                <p:cNvSpPr txBox="1"/>
                <p:nvPr/>
              </p:nvSpPr>
              <p:spPr>
                <a:xfrm>
                  <a:off x="6625800" y="3058165"/>
                  <a:ext cx="2061000" cy="4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Mercury is the closest planet to the Sun</a:t>
                  </a:r>
                  <a:endParaRPr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341" name="Google Shape;1341;p44"/>
              <p:cNvSpPr/>
              <p:nvPr/>
            </p:nvSpPr>
            <p:spPr>
              <a:xfrm>
                <a:off x="5910300" y="3646975"/>
                <a:ext cx="715500" cy="715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342" name="Google Shape;1342;p44"/>
            <p:cNvSpPr txBox="1"/>
            <p:nvPr/>
          </p:nvSpPr>
          <p:spPr>
            <a:xfrm>
              <a:off x="2274800" y="2714375"/>
              <a:ext cx="715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43" name="Google Shape;1343;p44"/>
          <p:cNvGrpSpPr/>
          <p:nvPr/>
        </p:nvGrpSpPr>
        <p:grpSpPr>
          <a:xfrm>
            <a:off x="4031738" y="1878850"/>
            <a:ext cx="2776500" cy="1096038"/>
            <a:chOff x="4092550" y="1740025"/>
            <a:chExt cx="2776500" cy="1096038"/>
          </a:xfrm>
        </p:grpSpPr>
        <p:grpSp>
          <p:nvGrpSpPr>
            <p:cNvPr id="1344" name="Google Shape;1344;p44"/>
            <p:cNvGrpSpPr/>
            <p:nvPr/>
          </p:nvGrpSpPr>
          <p:grpSpPr>
            <a:xfrm>
              <a:off x="4092550" y="2120563"/>
              <a:ext cx="2776500" cy="715500"/>
              <a:chOff x="5910300" y="3646975"/>
              <a:chExt cx="2776500" cy="715500"/>
            </a:xfrm>
          </p:grpSpPr>
          <p:grpSp>
            <p:nvGrpSpPr>
              <p:cNvPr id="1345" name="Google Shape;1345;p44"/>
              <p:cNvGrpSpPr/>
              <p:nvPr/>
            </p:nvGrpSpPr>
            <p:grpSpPr>
              <a:xfrm>
                <a:off x="6625800" y="3664398"/>
                <a:ext cx="2061000" cy="680679"/>
                <a:chOff x="6625800" y="2780986"/>
                <a:chExt cx="2061000" cy="680679"/>
              </a:xfrm>
            </p:grpSpPr>
            <p:sp>
              <p:nvSpPr>
                <p:cNvPr id="1346" name="Google Shape;1346;p44"/>
                <p:cNvSpPr txBox="1"/>
                <p:nvPr/>
              </p:nvSpPr>
              <p:spPr>
                <a:xfrm>
                  <a:off x="6625800" y="2780986"/>
                  <a:ext cx="2061000" cy="27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chemeClr val="dk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Influence</a:t>
                  </a:r>
                  <a:endParaRPr b="1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47" name="Google Shape;1347;p44"/>
                <p:cNvSpPr txBox="1"/>
                <p:nvPr/>
              </p:nvSpPr>
              <p:spPr>
                <a:xfrm>
                  <a:off x="6625800" y="3058165"/>
                  <a:ext cx="2061000" cy="4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Pluto is considered a dwarf planet</a:t>
                  </a:r>
                  <a:endParaRPr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348" name="Google Shape;1348;p44"/>
              <p:cNvSpPr/>
              <p:nvPr/>
            </p:nvSpPr>
            <p:spPr>
              <a:xfrm>
                <a:off x="5910300" y="3646975"/>
                <a:ext cx="715500" cy="715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349" name="Google Shape;1349;p44"/>
            <p:cNvSpPr txBox="1"/>
            <p:nvPr/>
          </p:nvSpPr>
          <p:spPr>
            <a:xfrm>
              <a:off x="4092550" y="1740025"/>
              <a:ext cx="715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50" name="Google Shape;1350;p44"/>
          <p:cNvGrpSpPr/>
          <p:nvPr/>
        </p:nvGrpSpPr>
        <p:grpSpPr>
          <a:xfrm>
            <a:off x="5910300" y="991675"/>
            <a:ext cx="2776500" cy="1086888"/>
            <a:chOff x="5910300" y="801175"/>
            <a:chExt cx="2776500" cy="1086888"/>
          </a:xfrm>
        </p:grpSpPr>
        <p:grpSp>
          <p:nvGrpSpPr>
            <p:cNvPr id="1351" name="Google Shape;1351;p44"/>
            <p:cNvGrpSpPr/>
            <p:nvPr/>
          </p:nvGrpSpPr>
          <p:grpSpPr>
            <a:xfrm>
              <a:off x="5910300" y="1172563"/>
              <a:ext cx="2776500" cy="715500"/>
              <a:chOff x="5910300" y="3646975"/>
              <a:chExt cx="2776500" cy="715500"/>
            </a:xfrm>
          </p:grpSpPr>
          <p:grpSp>
            <p:nvGrpSpPr>
              <p:cNvPr id="1352" name="Google Shape;1352;p44"/>
              <p:cNvGrpSpPr/>
              <p:nvPr/>
            </p:nvGrpSpPr>
            <p:grpSpPr>
              <a:xfrm>
                <a:off x="6625800" y="3664398"/>
                <a:ext cx="2061000" cy="680679"/>
                <a:chOff x="6625800" y="2780986"/>
                <a:chExt cx="2061000" cy="680679"/>
              </a:xfrm>
            </p:grpSpPr>
            <p:sp>
              <p:nvSpPr>
                <p:cNvPr id="1353" name="Google Shape;1353;p44"/>
                <p:cNvSpPr txBox="1"/>
                <p:nvPr/>
              </p:nvSpPr>
              <p:spPr>
                <a:xfrm>
                  <a:off x="6625800" y="2780986"/>
                  <a:ext cx="2061000" cy="27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chemeClr val="dk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Action</a:t>
                  </a:r>
                  <a:endParaRPr b="1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54" name="Google Shape;1354;p44"/>
                <p:cNvSpPr txBox="1"/>
                <p:nvPr/>
              </p:nvSpPr>
              <p:spPr>
                <a:xfrm>
                  <a:off x="6625800" y="3058165"/>
                  <a:ext cx="2061000" cy="40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 cold place</a:t>
                  </a:r>
                  <a:endParaRPr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355" name="Google Shape;1355;p44"/>
              <p:cNvSpPr/>
              <p:nvPr/>
            </p:nvSpPr>
            <p:spPr>
              <a:xfrm>
                <a:off x="5910300" y="3646975"/>
                <a:ext cx="715500" cy="71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356" name="Google Shape;1356;p44"/>
            <p:cNvSpPr txBox="1"/>
            <p:nvPr/>
          </p:nvSpPr>
          <p:spPr>
            <a:xfrm>
              <a:off x="5910300" y="801175"/>
              <a:ext cx="715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357" name="Google Shape;1357;p44"/>
          <p:cNvCxnSpPr>
            <a:stCxn id="1335" idx="0"/>
            <a:endCxn id="1341" idx="2"/>
          </p:cNvCxnSpPr>
          <p:nvPr/>
        </p:nvCxnSpPr>
        <p:spPr>
          <a:xfrm rot="-5400000">
            <a:off x="1404888" y="2896950"/>
            <a:ext cx="158100" cy="1338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44"/>
          <p:cNvCxnSpPr>
            <a:stCxn id="1342" idx="0"/>
            <a:endCxn id="1348" idx="2"/>
          </p:cNvCxnSpPr>
          <p:nvPr/>
        </p:nvCxnSpPr>
        <p:spPr>
          <a:xfrm rot="-5400000">
            <a:off x="3192225" y="1935775"/>
            <a:ext cx="158100" cy="15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44"/>
          <p:cNvCxnSpPr>
            <a:stCxn id="1349" idx="0"/>
            <a:endCxn id="1355" idx="2"/>
          </p:cNvCxnSpPr>
          <p:nvPr/>
        </p:nvCxnSpPr>
        <p:spPr>
          <a:xfrm rot="-5400000">
            <a:off x="5070788" y="1039450"/>
            <a:ext cx="158100" cy="15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44"/>
          <p:cNvSpPr txBox="1"/>
          <p:nvPr/>
        </p:nvSpPr>
        <p:spPr>
          <a:xfrm>
            <a:off x="763638" y="1221150"/>
            <a:ext cx="1440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Four stages ROI model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61" name="Google Shape;1361;p44"/>
          <p:cNvCxnSpPr>
            <a:stCxn id="1362" idx="6"/>
            <a:endCxn id="1363" idx="2"/>
          </p:cNvCxnSpPr>
          <p:nvPr/>
        </p:nvCxnSpPr>
        <p:spPr>
          <a:xfrm flipH="1" rot="10800000">
            <a:off x="3967925" y="2714425"/>
            <a:ext cx="4072200" cy="17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64" name="Google Shape;1364;p44"/>
          <p:cNvGrpSpPr/>
          <p:nvPr/>
        </p:nvGrpSpPr>
        <p:grpSpPr>
          <a:xfrm>
            <a:off x="8040000" y="2338801"/>
            <a:ext cx="646939" cy="465888"/>
            <a:chOff x="8040000" y="2338801"/>
            <a:chExt cx="646939" cy="465888"/>
          </a:xfrm>
        </p:grpSpPr>
        <p:sp>
          <p:nvSpPr>
            <p:cNvPr id="1363" name="Google Shape;1363;p44"/>
            <p:cNvSpPr/>
            <p:nvPr/>
          </p:nvSpPr>
          <p:spPr>
            <a:xfrm>
              <a:off x="8040000" y="2635325"/>
              <a:ext cx="158100" cy="158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5" name="Google Shape;1365;p44"/>
            <p:cNvGrpSpPr/>
            <p:nvPr/>
          </p:nvGrpSpPr>
          <p:grpSpPr>
            <a:xfrm>
              <a:off x="8198088" y="2338801"/>
              <a:ext cx="488851" cy="465888"/>
              <a:chOff x="7157414" y="3464340"/>
              <a:chExt cx="370510" cy="353106"/>
            </a:xfrm>
          </p:grpSpPr>
          <p:sp>
            <p:nvSpPr>
              <p:cNvPr id="1366" name="Google Shape;1366;p44"/>
              <p:cNvSpPr/>
              <p:nvPr/>
            </p:nvSpPr>
            <p:spPr>
              <a:xfrm>
                <a:off x="7326770" y="3533136"/>
                <a:ext cx="147404" cy="32620"/>
              </a:xfrm>
              <a:custGeom>
                <a:rect b="b" l="l" r="r" t="t"/>
                <a:pathLst>
                  <a:path extrusionOk="0" h="954" w="4311">
                    <a:moveTo>
                      <a:pt x="620" y="1"/>
                    </a:moveTo>
                    <a:cubicBezTo>
                      <a:pt x="1" y="1"/>
                      <a:pt x="1" y="953"/>
                      <a:pt x="620" y="953"/>
                    </a:cubicBezTo>
                    <a:lnTo>
                      <a:pt x="3668" y="953"/>
                    </a:lnTo>
                    <a:cubicBezTo>
                      <a:pt x="4311" y="953"/>
                      <a:pt x="4311" y="1"/>
                      <a:pt x="36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4"/>
              <p:cNvSpPr/>
              <p:nvPr/>
            </p:nvSpPr>
            <p:spPr>
              <a:xfrm>
                <a:off x="7185897" y="3781476"/>
                <a:ext cx="151507" cy="35971"/>
              </a:xfrm>
              <a:custGeom>
                <a:rect b="b" l="l" r="r" t="t"/>
                <a:pathLst>
                  <a:path extrusionOk="0" h="1052" w="4431">
                    <a:moveTo>
                      <a:pt x="334" y="1"/>
                    </a:moveTo>
                    <a:cubicBezTo>
                      <a:pt x="167" y="1"/>
                      <a:pt x="24" y="144"/>
                      <a:pt x="24" y="311"/>
                    </a:cubicBezTo>
                    <a:lnTo>
                      <a:pt x="24" y="739"/>
                    </a:lnTo>
                    <a:cubicBezTo>
                      <a:pt x="1" y="906"/>
                      <a:pt x="143" y="1049"/>
                      <a:pt x="310" y="1049"/>
                    </a:cubicBezTo>
                    <a:lnTo>
                      <a:pt x="4121" y="1049"/>
                    </a:lnTo>
                    <a:cubicBezTo>
                      <a:pt x="4131" y="1050"/>
                      <a:pt x="4142" y="1051"/>
                      <a:pt x="4152" y="1051"/>
                    </a:cubicBezTo>
                    <a:cubicBezTo>
                      <a:pt x="4305" y="1051"/>
                      <a:pt x="4430" y="895"/>
                      <a:pt x="4430" y="739"/>
                    </a:cubicBezTo>
                    <a:lnTo>
                      <a:pt x="4430" y="311"/>
                    </a:lnTo>
                    <a:cubicBezTo>
                      <a:pt x="4430" y="144"/>
                      <a:pt x="4287" y="1"/>
                      <a:pt x="41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4"/>
              <p:cNvSpPr/>
              <p:nvPr/>
            </p:nvSpPr>
            <p:spPr>
              <a:xfrm>
                <a:off x="7157414" y="3723690"/>
                <a:ext cx="151473" cy="35936"/>
              </a:xfrm>
              <a:custGeom>
                <a:rect b="b" l="l" r="r" t="t"/>
                <a:pathLst>
                  <a:path extrusionOk="0" h="1051" w="443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lnTo>
                      <a:pt x="0" y="738"/>
                    </a:lnTo>
                    <a:cubicBezTo>
                      <a:pt x="0" y="915"/>
                      <a:pt x="123" y="1051"/>
                      <a:pt x="273" y="1051"/>
                    </a:cubicBezTo>
                    <a:cubicBezTo>
                      <a:pt x="285" y="1051"/>
                      <a:pt x="297" y="1050"/>
                      <a:pt x="310" y="1048"/>
                    </a:cubicBezTo>
                    <a:lnTo>
                      <a:pt x="4120" y="1048"/>
                    </a:lnTo>
                    <a:cubicBezTo>
                      <a:pt x="4287" y="1048"/>
                      <a:pt x="4430" y="905"/>
                      <a:pt x="4406" y="738"/>
                    </a:cubicBezTo>
                    <a:lnTo>
                      <a:pt x="4406" y="310"/>
                    </a:lnTo>
                    <a:cubicBezTo>
                      <a:pt x="4430" y="143"/>
                      <a:pt x="4287" y="0"/>
                      <a:pt x="41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4"/>
              <p:cNvSpPr/>
              <p:nvPr/>
            </p:nvSpPr>
            <p:spPr>
              <a:xfrm>
                <a:off x="7186717" y="3666691"/>
                <a:ext cx="151439" cy="35936"/>
              </a:xfrm>
              <a:custGeom>
                <a:rect b="b" l="l" r="r" t="t"/>
                <a:pathLst>
                  <a:path extrusionOk="0" h="1051" w="4429">
                    <a:moveTo>
                      <a:pt x="310" y="0"/>
                    </a:moveTo>
                    <a:cubicBezTo>
                      <a:pt x="143" y="0"/>
                      <a:pt x="0" y="119"/>
                      <a:pt x="0" y="286"/>
                    </a:cubicBezTo>
                    <a:lnTo>
                      <a:pt x="0" y="738"/>
                    </a:lnTo>
                    <a:cubicBezTo>
                      <a:pt x="0" y="905"/>
                      <a:pt x="143" y="1048"/>
                      <a:pt x="310" y="1048"/>
                    </a:cubicBezTo>
                    <a:lnTo>
                      <a:pt x="4097" y="1048"/>
                    </a:lnTo>
                    <a:cubicBezTo>
                      <a:pt x="4109" y="1050"/>
                      <a:pt x="4121" y="1050"/>
                      <a:pt x="4133" y="1050"/>
                    </a:cubicBezTo>
                    <a:cubicBezTo>
                      <a:pt x="4305" y="1050"/>
                      <a:pt x="4428" y="894"/>
                      <a:pt x="4406" y="738"/>
                    </a:cubicBezTo>
                    <a:lnTo>
                      <a:pt x="4406" y="310"/>
                    </a:lnTo>
                    <a:cubicBezTo>
                      <a:pt x="4406" y="155"/>
                      <a:pt x="4284" y="21"/>
                      <a:pt x="4133" y="21"/>
                    </a:cubicBezTo>
                    <a:cubicBezTo>
                      <a:pt x="4121" y="21"/>
                      <a:pt x="4109" y="22"/>
                      <a:pt x="4097" y="24"/>
                    </a:cubicBezTo>
                    <a:lnTo>
                      <a:pt x="409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4"/>
              <p:cNvSpPr/>
              <p:nvPr/>
            </p:nvSpPr>
            <p:spPr>
              <a:xfrm>
                <a:off x="7384589" y="3637354"/>
                <a:ext cx="5744" cy="20413"/>
              </a:xfrm>
              <a:custGeom>
                <a:rect b="b" l="l" r="r" t="t"/>
                <a:pathLst>
                  <a:path extrusionOk="0" h="597" w="168">
                    <a:moveTo>
                      <a:pt x="167" y="1"/>
                    </a:moveTo>
                    <a:cubicBezTo>
                      <a:pt x="96" y="72"/>
                      <a:pt x="24" y="168"/>
                      <a:pt x="24" y="263"/>
                    </a:cubicBezTo>
                    <a:cubicBezTo>
                      <a:pt x="0" y="358"/>
                      <a:pt x="24" y="477"/>
                      <a:pt x="96" y="549"/>
                    </a:cubicBezTo>
                    <a:lnTo>
                      <a:pt x="167" y="59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4"/>
              <p:cNvSpPr/>
              <p:nvPr/>
            </p:nvSpPr>
            <p:spPr>
              <a:xfrm>
                <a:off x="7409003" y="3685395"/>
                <a:ext cx="10634" cy="30158"/>
              </a:xfrm>
              <a:custGeom>
                <a:rect b="b" l="l" r="r" t="t"/>
                <a:pathLst>
                  <a:path extrusionOk="0" h="882" w="311">
                    <a:moveTo>
                      <a:pt x="1" y="1"/>
                    </a:moveTo>
                    <a:lnTo>
                      <a:pt x="1" y="882"/>
                    </a:lnTo>
                    <a:cubicBezTo>
                      <a:pt x="144" y="811"/>
                      <a:pt x="239" y="668"/>
                      <a:pt x="263" y="501"/>
                    </a:cubicBezTo>
                    <a:cubicBezTo>
                      <a:pt x="310" y="287"/>
                      <a:pt x="191" y="72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4"/>
              <p:cNvSpPr/>
              <p:nvPr/>
            </p:nvSpPr>
            <p:spPr>
              <a:xfrm>
                <a:off x="7295005" y="3586886"/>
                <a:ext cx="232919" cy="201975"/>
              </a:xfrm>
              <a:custGeom>
                <a:rect b="b" l="l" r="r" t="t"/>
                <a:pathLst>
                  <a:path extrusionOk="0" h="5907" w="6812">
                    <a:moveTo>
                      <a:pt x="3082" y="506"/>
                    </a:moveTo>
                    <a:cubicBezTo>
                      <a:pt x="3204" y="506"/>
                      <a:pt x="3323" y="584"/>
                      <a:pt x="3335" y="739"/>
                    </a:cubicBezTo>
                    <a:lnTo>
                      <a:pt x="3335" y="881"/>
                    </a:lnTo>
                    <a:cubicBezTo>
                      <a:pt x="3549" y="905"/>
                      <a:pt x="3740" y="1024"/>
                      <a:pt x="3883" y="1167"/>
                    </a:cubicBezTo>
                    <a:cubicBezTo>
                      <a:pt x="4059" y="1362"/>
                      <a:pt x="3881" y="1596"/>
                      <a:pt x="3690" y="1596"/>
                    </a:cubicBezTo>
                    <a:cubicBezTo>
                      <a:pt x="3624" y="1596"/>
                      <a:pt x="3557" y="1568"/>
                      <a:pt x="3501" y="1501"/>
                    </a:cubicBezTo>
                    <a:cubicBezTo>
                      <a:pt x="3454" y="1477"/>
                      <a:pt x="3406" y="1453"/>
                      <a:pt x="3335" y="1429"/>
                    </a:cubicBezTo>
                    <a:lnTo>
                      <a:pt x="3335" y="2310"/>
                    </a:lnTo>
                    <a:lnTo>
                      <a:pt x="3501" y="2382"/>
                    </a:lnTo>
                    <a:cubicBezTo>
                      <a:pt x="3954" y="2525"/>
                      <a:pt x="4240" y="2977"/>
                      <a:pt x="4144" y="3453"/>
                    </a:cubicBezTo>
                    <a:cubicBezTo>
                      <a:pt x="4097" y="3692"/>
                      <a:pt x="3978" y="3930"/>
                      <a:pt x="3811" y="4096"/>
                    </a:cubicBezTo>
                    <a:cubicBezTo>
                      <a:pt x="3668" y="4215"/>
                      <a:pt x="3501" y="4287"/>
                      <a:pt x="3335" y="4335"/>
                    </a:cubicBezTo>
                    <a:lnTo>
                      <a:pt x="3335" y="4525"/>
                    </a:lnTo>
                    <a:cubicBezTo>
                      <a:pt x="3359" y="4727"/>
                      <a:pt x="3216" y="4829"/>
                      <a:pt x="3073" y="4829"/>
                    </a:cubicBezTo>
                    <a:cubicBezTo>
                      <a:pt x="2930" y="4829"/>
                      <a:pt x="2787" y="4727"/>
                      <a:pt x="2811" y="4525"/>
                    </a:cubicBezTo>
                    <a:lnTo>
                      <a:pt x="2811" y="4358"/>
                    </a:lnTo>
                    <a:cubicBezTo>
                      <a:pt x="2573" y="4335"/>
                      <a:pt x="2335" y="4263"/>
                      <a:pt x="2144" y="4120"/>
                    </a:cubicBezTo>
                    <a:cubicBezTo>
                      <a:pt x="1908" y="3943"/>
                      <a:pt x="2062" y="3620"/>
                      <a:pt x="2297" y="3620"/>
                    </a:cubicBezTo>
                    <a:cubicBezTo>
                      <a:pt x="2346" y="3620"/>
                      <a:pt x="2400" y="3635"/>
                      <a:pt x="2454" y="3668"/>
                    </a:cubicBezTo>
                    <a:cubicBezTo>
                      <a:pt x="2549" y="3763"/>
                      <a:pt x="2692" y="3811"/>
                      <a:pt x="2811" y="3834"/>
                    </a:cubicBezTo>
                    <a:lnTo>
                      <a:pt x="2811" y="2668"/>
                    </a:lnTo>
                    <a:cubicBezTo>
                      <a:pt x="2668" y="2596"/>
                      <a:pt x="2525" y="2525"/>
                      <a:pt x="2406" y="2429"/>
                    </a:cubicBezTo>
                    <a:cubicBezTo>
                      <a:pt x="2168" y="2239"/>
                      <a:pt x="2073" y="1929"/>
                      <a:pt x="2144" y="1644"/>
                    </a:cubicBezTo>
                    <a:cubicBezTo>
                      <a:pt x="2192" y="1310"/>
                      <a:pt x="2430" y="1024"/>
                      <a:pt x="2763" y="929"/>
                    </a:cubicBezTo>
                    <a:lnTo>
                      <a:pt x="2811" y="929"/>
                    </a:lnTo>
                    <a:lnTo>
                      <a:pt x="2811" y="739"/>
                    </a:lnTo>
                    <a:cubicBezTo>
                      <a:pt x="2835" y="584"/>
                      <a:pt x="2960" y="506"/>
                      <a:pt x="3082" y="506"/>
                    </a:cubicBezTo>
                    <a:close/>
                    <a:moveTo>
                      <a:pt x="1239" y="0"/>
                    </a:moveTo>
                    <a:cubicBezTo>
                      <a:pt x="715" y="477"/>
                      <a:pt x="310" y="1048"/>
                      <a:pt x="1" y="1691"/>
                    </a:cubicBezTo>
                    <a:lnTo>
                      <a:pt x="930" y="1691"/>
                    </a:lnTo>
                    <a:cubicBezTo>
                      <a:pt x="1453" y="1691"/>
                      <a:pt x="1882" y="2120"/>
                      <a:pt x="1882" y="2644"/>
                    </a:cubicBezTo>
                    <a:lnTo>
                      <a:pt x="1882" y="3072"/>
                    </a:lnTo>
                    <a:cubicBezTo>
                      <a:pt x="1882" y="3549"/>
                      <a:pt x="1525" y="3954"/>
                      <a:pt x="1049" y="4025"/>
                    </a:cubicBezTo>
                    <a:lnTo>
                      <a:pt x="1049" y="5073"/>
                    </a:lnTo>
                    <a:cubicBezTo>
                      <a:pt x="1477" y="5120"/>
                      <a:pt x="1811" y="5478"/>
                      <a:pt x="1882" y="5906"/>
                    </a:cubicBezTo>
                    <a:lnTo>
                      <a:pt x="4764" y="5906"/>
                    </a:lnTo>
                    <a:cubicBezTo>
                      <a:pt x="5335" y="5906"/>
                      <a:pt x="5859" y="5668"/>
                      <a:pt x="6240" y="5240"/>
                    </a:cubicBezTo>
                    <a:cubicBezTo>
                      <a:pt x="6621" y="4835"/>
                      <a:pt x="6812" y="4263"/>
                      <a:pt x="6740" y="3715"/>
                    </a:cubicBezTo>
                    <a:lnTo>
                      <a:pt x="6764" y="3692"/>
                    </a:lnTo>
                    <a:cubicBezTo>
                      <a:pt x="6669" y="2834"/>
                      <a:pt x="6407" y="2025"/>
                      <a:pt x="5954" y="1286"/>
                    </a:cubicBezTo>
                    <a:cubicBezTo>
                      <a:pt x="5692" y="810"/>
                      <a:pt x="5335" y="381"/>
                      <a:pt x="49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4"/>
              <p:cNvSpPr/>
              <p:nvPr/>
            </p:nvSpPr>
            <p:spPr>
              <a:xfrm>
                <a:off x="7336856" y="3464340"/>
                <a:ext cx="127264" cy="46844"/>
              </a:xfrm>
              <a:custGeom>
                <a:rect b="b" l="l" r="r" t="t"/>
                <a:pathLst>
                  <a:path extrusionOk="0" h="1370" w="3722">
                    <a:moveTo>
                      <a:pt x="1864" y="0"/>
                    </a:moveTo>
                    <a:cubicBezTo>
                      <a:pt x="1813" y="0"/>
                      <a:pt x="1765" y="12"/>
                      <a:pt x="1730" y="36"/>
                    </a:cubicBezTo>
                    <a:cubicBezTo>
                      <a:pt x="1469" y="174"/>
                      <a:pt x="1190" y="243"/>
                      <a:pt x="915" y="243"/>
                    </a:cubicBezTo>
                    <a:cubicBezTo>
                      <a:pt x="763" y="243"/>
                      <a:pt x="612" y="221"/>
                      <a:pt x="468" y="179"/>
                    </a:cubicBezTo>
                    <a:cubicBezTo>
                      <a:pt x="435" y="170"/>
                      <a:pt x="404" y="166"/>
                      <a:pt x="374" y="166"/>
                    </a:cubicBezTo>
                    <a:cubicBezTo>
                      <a:pt x="157" y="166"/>
                      <a:pt x="0" y="375"/>
                      <a:pt x="63" y="584"/>
                    </a:cubicBezTo>
                    <a:cubicBezTo>
                      <a:pt x="182" y="893"/>
                      <a:pt x="349" y="1155"/>
                      <a:pt x="587" y="1370"/>
                    </a:cubicBezTo>
                    <a:lnTo>
                      <a:pt x="3159" y="1370"/>
                    </a:lnTo>
                    <a:cubicBezTo>
                      <a:pt x="3397" y="1155"/>
                      <a:pt x="3563" y="893"/>
                      <a:pt x="3659" y="584"/>
                    </a:cubicBezTo>
                    <a:cubicBezTo>
                      <a:pt x="3721" y="375"/>
                      <a:pt x="3564" y="166"/>
                      <a:pt x="3364" y="166"/>
                    </a:cubicBezTo>
                    <a:cubicBezTo>
                      <a:pt x="3336" y="166"/>
                      <a:pt x="3307" y="170"/>
                      <a:pt x="3278" y="179"/>
                    </a:cubicBezTo>
                    <a:cubicBezTo>
                      <a:pt x="3125" y="221"/>
                      <a:pt x="2968" y="243"/>
                      <a:pt x="2814" y="243"/>
                    </a:cubicBezTo>
                    <a:cubicBezTo>
                      <a:pt x="2535" y="243"/>
                      <a:pt x="2260" y="174"/>
                      <a:pt x="2016" y="36"/>
                    </a:cubicBezTo>
                    <a:cubicBezTo>
                      <a:pt x="1968" y="12"/>
                      <a:pt x="1914" y="0"/>
                      <a:pt x="18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4" name="Google Shape;1374;p44"/>
          <p:cNvGrpSpPr/>
          <p:nvPr/>
        </p:nvGrpSpPr>
        <p:grpSpPr>
          <a:xfrm>
            <a:off x="3391651" y="4367275"/>
            <a:ext cx="576274" cy="364797"/>
            <a:chOff x="3391651" y="4367275"/>
            <a:chExt cx="576274" cy="364797"/>
          </a:xfrm>
        </p:grpSpPr>
        <p:sp>
          <p:nvSpPr>
            <p:cNvPr id="1362" name="Google Shape;1362;p44"/>
            <p:cNvSpPr/>
            <p:nvPr/>
          </p:nvSpPr>
          <p:spPr>
            <a:xfrm>
              <a:off x="3809825" y="4367275"/>
              <a:ext cx="158100" cy="158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5" name="Google Shape;1375;p44"/>
            <p:cNvGrpSpPr/>
            <p:nvPr/>
          </p:nvGrpSpPr>
          <p:grpSpPr>
            <a:xfrm>
              <a:off x="3391651" y="4458891"/>
              <a:ext cx="488840" cy="273181"/>
              <a:chOff x="5587532" y="4711838"/>
              <a:chExt cx="367826" cy="205538"/>
            </a:xfrm>
          </p:grpSpPr>
          <p:sp>
            <p:nvSpPr>
              <p:cNvPr id="1376" name="Google Shape;1376;p44"/>
              <p:cNvSpPr/>
              <p:nvPr/>
            </p:nvSpPr>
            <p:spPr>
              <a:xfrm>
                <a:off x="5587532" y="4711838"/>
                <a:ext cx="159890" cy="205538"/>
              </a:xfrm>
              <a:custGeom>
                <a:rect b="b" l="l" r="r" t="t"/>
                <a:pathLst>
                  <a:path extrusionOk="0" h="6002" w="4669">
                    <a:moveTo>
                      <a:pt x="334" y="1"/>
                    </a:moveTo>
                    <a:cubicBezTo>
                      <a:pt x="167" y="1"/>
                      <a:pt x="24" y="120"/>
                      <a:pt x="0" y="310"/>
                    </a:cubicBezTo>
                    <a:lnTo>
                      <a:pt x="0" y="5692"/>
                    </a:lnTo>
                    <a:cubicBezTo>
                      <a:pt x="0" y="5859"/>
                      <a:pt x="143" y="6002"/>
                      <a:pt x="334" y="6002"/>
                    </a:cubicBezTo>
                    <a:lnTo>
                      <a:pt x="4668" y="6002"/>
                    </a:lnTo>
                    <a:cubicBezTo>
                      <a:pt x="3263" y="5668"/>
                      <a:pt x="2287" y="4430"/>
                      <a:pt x="2263" y="3001"/>
                    </a:cubicBezTo>
                    <a:cubicBezTo>
                      <a:pt x="2287" y="1572"/>
                      <a:pt x="3263" y="310"/>
                      <a:pt x="4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>
                <a:off x="5795502" y="4711838"/>
                <a:ext cx="159856" cy="205538"/>
              </a:xfrm>
              <a:custGeom>
                <a:rect b="b" l="l" r="r" t="t"/>
                <a:pathLst>
                  <a:path extrusionOk="0" h="6002" w="4668">
                    <a:moveTo>
                      <a:pt x="0" y="1"/>
                    </a:moveTo>
                    <a:cubicBezTo>
                      <a:pt x="3191" y="715"/>
                      <a:pt x="3191" y="5287"/>
                      <a:pt x="0" y="6002"/>
                    </a:cubicBezTo>
                    <a:lnTo>
                      <a:pt x="4334" y="6002"/>
                    </a:lnTo>
                    <a:cubicBezTo>
                      <a:pt x="4525" y="6002"/>
                      <a:pt x="4668" y="5859"/>
                      <a:pt x="4644" y="5692"/>
                    </a:cubicBezTo>
                    <a:lnTo>
                      <a:pt x="4644" y="334"/>
                    </a:lnTo>
                    <a:cubicBezTo>
                      <a:pt x="4644" y="143"/>
                      <a:pt x="4501" y="24"/>
                      <a:pt x="4334" y="24"/>
                    </a:cubicBezTo>
                    <a:lnTo>
                      <a:pt x="4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44"/>
              <p:cNvSpPr/>
              <p:nvPr/>
            </p:nvSpPr>
            <p:spPr>
              <a:xfrm>
                <a:off x="5663384" y="4733036"/>
                <a:ext cx="190847" cy="163486"/>
              </a:xfrm>
              <a:custGeom>
                <a:rect b="b" l="l" r="r" t="t"/>
                <a:pathLst>
                  <a:path extrusionOk="0" h="4774" w="5573">
                    <a:moveTo>
                      <a:pt x="3156" y="733"/>
                    </a:moveTo>
                    <a:cubicBezTo>
                      <a:pt x="3328" y="733"/>
                      <a:pt x="3501" y="846"/>
                      <a:pt x="3477" y="1072"/>
                    </a:cubicBezTo>
                    <a:lnTo>
                      <a:pt x="3477" y="1144"/>
                    </a:lnTo>
                    <a:lnTo>
                      <a:pt x="3549" y="1144"/>
                    </a:lnTo>
                    <a:cubicBezTo>
                      <a:pt x="3930" y="1191"/>
                      <a:pt x="3930" y="1739"/>
                      <a:pt x="3549" y="1787"/>
                    </a:cubicBezTo>
                    <a:lnTo>
                      <a:pt x="2977" y="1787"/>
                    </a:lnTo>
                    <a:cubicBezTo>
                      <a:pt x="2786" y="1787"/>
                      <a:pt x="2786" y="2073"/>
                      <a:pt x="2977" y="2073"/>
                    </a:cubicBezTo>
                    <a:lnTo>
                      <a:pt x="3310" y="2073"/>
                    </a:lnTo>
                    <a:cubicBezTo>
                      <a:pt x="4263" y="2073"/>
                      <a:pt x="4382" y="3430"/>
                      <a:pt x="3477" y="3620"/>
                    </a:cubicBezTo>
                    <a:lnTo>
                      <a:pt x="3477" y="3716"/>
                    </a:lnTo>
                    <a:cubicBezTo>
                      <a:pt x="3453" y="3894"/>
                      <a:pt x="3304" y="3984"/>
                      <a:pt x="3156" y="3984"/>
                    </a:cubicBezTo>
                    <a:cubicBezTo>
                      <a:pt x="3007" y="3984"/>
                      <a:pt x="2858" y="3894"/>
                      <a:pt x="2834" y="3716"/>
                    </a:cubicBezTo>
                    <a:lnTo>
                      <a:pt x="2834" y="3620"/>
                    </a:lnTo>
                    <a:lnTo>
                      <a:pt x="2667" y="3620"/>
                    </a:lnTo>
                    <a:cubicBezTo>
                      <a:pt x="2653" y="3622"/>
                      <a:pt x="2639" y="3623"/>
                      <a:pt x="2625" y="3623"/>
                    </a:cubicBezTo>
                    <a:cubicBezTo>
                      <a:pt x="2229" y="3623"/>
                      <a:pt x="2229" y="2999"/>
                      <a:pt x="2625" y="2999"/>
                    </a:cubicBezTo>
                    <a:cubicBezTo>
                      <a:pt x="2639" y="2999"/>
                      <a:pt x="2653" y="3000"/>
                      <a:pt x="2667" y="3001"/>
                    </a:cubicBezTo>
                    <a:lnTo>
                      <a:pt x="3310" y="3001"/>
                    </a:lnTo>
                    <a:cubicBezTo>
                      <a:pt x="3525" y="3001"/>
                      <a:pt x="3525" y="2716"/>
                      <a:pt x="3310" y="2716"/>
                    </a:cubicBezTo>
                    <a:lnTo>
                      <a:pt x="2977" y="2716"/>
                    </a:lnTo>
                    <a:cubicBezTo>
                      <a:pt x="2024" y="2716"/>
                      <a:pt x="1905" y="1334"/>
                      <a:pt x="2834" y="1168"/>
                    </a:cubicBezTo>
                    <a:lnTo>
                      <a:pt x="2834" y="1072"/>
                    </a:lnTo>
                    <a:cubicBezTo>
                      <a:pt x="2810" y="846"/>
                      <a:pt x="2983" y="733"/>
                      <a:pt x="3156" y="733"/>
                    </a:cubicBezTo>
                    <a:close/>
                    <a:moveTo>
                      <a:pt x="3144" y="1"/>
                    </a:moveTo>
                    <a:cubicBezTo>
                      <a:pt x="1048" y="25"/>
                      <a:pt x="0" y="2596"/>
                      <a:pt x="1501" y="4073"/>
                    </a:cubicBezTo>
                    <a:cubicBezTo>
                      <a:pt x="1992" y="4557"/>
                      <a:pt x="2590" y="4773"/>
                      <a:pt x="3175" y="4773"/>
                    </a:cubicBezTo>
                    <a:cubicBezTo>
                      <a:pt x="4403" y="4773"/>
                      <a:pt x="5573" y="3818"/>
                      <a:pt x="5573" y="2382"/>
                    </a:cubicBezTo>
                    <a:cubicBezTo>
                      <a:pt x="5549" y="1072"/>
                      <a:pt x="4477" y="1"/>
                      <a:pt x="3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1384" name="Google Shape;1384;p45"/>
          <p:cNvGrpSpPr/>
          <p:nvPr/>
        </p:nvGrpSpPr>
        <p:grpSpPr>
          <a:xfrm>
            <a:off x="457200" y="3198511"/>
            <a:ext cx="2061000" cy="955004"/>
            <a:chOff x="6625800" y="2660486"/>
            <a:chExt cx="2061000" cy="955004"/>
          </a:xfrm>
        </p:grpSpPr>
        <p:sp>
          <p:nvSpPr>
            <p:cNvPr id="1385" name="Google Shape;1385;p45"/>
            <p:cNvSpPr txBox="1"/>
            <p:nvPr/>
          </p:nvSpPr>
          <p:spPr>
            <a:xfrm>
              <a:off x="6625800" y="2934811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Life cycle value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6" name="Google Shape;1386;p45"/>
            <p:cNvSpPr txBox="1"/>
            <p:nvPr/>
          </p:nvSpPr>
          <p:spPr>
            <a:xfrm>
              <a:off x="6625800" y="321199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5"/>
            <p:cNvSpPr txBox="1"/>
            <p:nvPr/>
          </p:nvSpPr>
          <p:spPr>
            <a:xfrm>
              <a:off x="6625800" y="2660486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88" name="Google Shape;1388;p45"/>
          <p:cNvGrpSpPr/>
          <p:nvPr/>
        </p:nvGrpSpPr>
        <p:grpSpPr>
          <a:xfrm>
            <a:off x="457200" y="2005613"/>
            <a:ext cx="2061000" cy="954989"/>
            <a:chOff x="6625800" y="1528000"/>
            <a:chExt cx="2061000" cy="954989"/>
          </a:xfrm>
        </p:grpSpPr>
        <p:sp>
          <p:nvSpPr>
            <p:cNvPr id="1389" name="Google Shape;1389;p45"/>
            <p:cNvSpPr txBox="1"/>
            <p:nvPr/>
          </p:nvSpPr>
          <p:spPr>
            <a:xfrm>
              <a:off x="6625800" y="18023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 the right tools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0" name="Google Shape;1390;p45"/>
            <p:cNvSpPr txBox="1"/>
            <p:nvPr/>
          </p:nvSpPr>
          <p:spPr>
            <a:xfrm>
              <a:off x="6625800" y="208428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1" name="Google Shape;1391;p45"/>
            <p:cNvSpPr txBox="1"/>
            <p:nvPr/>
          </p:nvSpPr>
          <p:spPr>
            <a:xfrm>
              <a:off x="6625800" y="15280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92" name="Google Shape;1392;p45"/>
          <p:cNvGrpSpPr/>
          <p:nvPr/>
        </p:nvGrpSpPr>
        <p:grpSpPr>
          <a:xfrm>
            <a:off x="6625800" y="2602055"/>
            <a:ext cx="2061000" cy="955004"/>
            <a:chOff x="457200" y="2131575"/>
            <a:chExt cx="2061000" cy="955004"/>
          </a:xfrm>
        </p:grpSpPr>
        <p:sp>
          <p:nvSpPr>
            <p:cNvPr id="1393" name="Google Shape;1393;p45"/>
            <p:cNvSpPr txBox="1"/>
            <p:nvPr/>
          </p:nvSpPr>
          <p:spPr>
            <a:xfrm>
              <a:off x="457200" y="240590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Integrate channels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4" name="Google Shape;1394;p45"/>
            <p:cNvSpPr txBox="1"/>
            <p:nvPr/>
          </p:nvSpPr>
          <p:spPr>
            <a:xfrm>
              <a:off x="457200" y="268307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5" name="Google Shape;1395;p45"/>
            <p:cNvSpPr txBox="1"/>
            <p:nvPr/>
          </p:nvSpPr>
          <p:spPr>
            <a:xfrm>
              <a:off x="457200" y="213157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96" name="Google Shape;1396;p45"/>
          <p:cNvGrpSpPr/>
          <p:nvPr/>
        </p:nvGrpSpPr>
        <p:grpSpPr>
          <a:xfrm>
            <a:off x="6625800" y="3794950"/>
            <a:ext cx="2061000" cy="955002"/>
            <a:chOff x="457200" y="3264063"/>
            <a:chExt cx="2061000" cy="955002"/>
          </a:xfrm>
        </p:grpSpPr>
        <p:sp>
          <p:nvSpPr>
            <p:cNvPr id="1397" name="Google Shape;1397;p45"/>
            <p:cNvSpPr txBox="1"/>
            <p:nvPr/>
          </p:nvSpPr>
          <p:spPr>
            <a:xfrm>
              <a:off x="457200" y="35383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Multi-wave campaign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8" name="Google Shape;1398;p45"/>
            <p:cNvSpPr txBox="1"/>
            <p:nvPr/>
          </p:nvSpPr>
          <p:spPr>
            <a:xfrm>
              <a:off x="457200" y="3820365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is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9" name="Google Shape;1399;p45"/>
            <p:cNvSpPr txBox="1"/>
            <p:nvPr/>
          </p:nvSpPr>
          <p:spPr>
            <a:xfrm>
              <a:off x="457200" y="326406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00" name="Google Shape;1400;p45"/>
          <p:cNvGrpSpPr/>
          <p:nvPr/>
        </p:nvGrpSpPr>
        <p:grpSpPr>
          <a:xfrm>
            <a:off x="6625800" y="1409175"/>
            <a:ext cx="2061000" cy="954989"/>
            <a:chOff x="457200" y="999075"/>
            <a:chExt cx="2061000" cy="954989"/>
          </a:xfrm>
        </p:grpSpPr>
        <p:sp>
          <p:nvSpPr>
            <p:cNvPr id="1401" name="Google Shape;1401;p45"/>
            <p:cNvSpPr txBox="1"/>
            <p:nvPr/>
          </p:nvSpPr>
          <p:spPr>
            <a:xfrm>
              <a:off x="457200" y="1273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Define goals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2" name="Google Shape;1402;p45"/>
            <p:cNvSpPr txBox="1"/>
            <p:nvPr/>
          </p:nvSpPr>
          <p:spPr>
            <a:xfrm>
              <a:off x="457200" y="15553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3" name="Google Shape;1403;p45"/>
            <p:cNvSpPr txBox="1"/>
            <p:nvPr/>
          </p:nvSpPr>
          <p:spPr>
            <a:xfrm>
              <a:off x="457200" y="9990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04" name="Google Shape;1404;p45"/>
          <p:cNvSpPr/>
          <p:nvPr/>
        </p:nvSpPr>
        <p:spPr>
          <a:xfrm>
            <a:off x="5681700" y="1588163"/>
            <a:ext cx="715500" cy="71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5" name="Google Shape;1405;p45"/>
          <p:cNvSpPr/>
          <p:nvPr/>
        </p:nvSpPr>
        <p:spPr>
          <a:xfrm>
            <a:off x="2805125" y="2227463"/>
            <a:ext cx="715500" cy="71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6" name="Google Shape;1406;p45"/>
          <p:cNvSpPr/>
          <p:nvPr/>
        </p:nvSpPr>
        <p:spPr>
          <a:xfrm>
            <a:off x="5681700" y="2862600"/>
            <a:ext cx="715500" cy="71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7" name="Google Shape;1407;p45"/>
          <p:cNvSpPr/>
          <p:nvPr/>
        </p:nvSpPr>
        <p:spPr>
          <a:xfrm>
            <a:off x="2805125" y="3438025"/>
            <a:ext cx="715500" cy="715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8" name="Google Shape;1408;p45"/>
          <p:cNvSpPr/>
          <p:nvPr/>
        </p:nvSpPr>
        <p:spPr>
          <a:xfrm>
            <a:off x="5681700" y="4031625"/>
            <a:ext cx="715500" cy="71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09" name="Google Shape;1409;p45"/>
          <p:cNvCxnSpPr>
            <a:stCxn id="1404" idx="2"/>
            <a:endCxn id="1405" idx="0"/>
          </p:cNvCxnSpPr>
          <p:nvPr/>
        </p:nvCxnSpPr>
        <p:spPr>
          <a:xfrm flipH="1">
            <a:off x="3162900" y="1945913"/>
            <a:ext cx="2518800" cy="28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45"/>
          <p:cNvCxnSpPr>
            <a:stCxn id="1405" idx="6"/>
            <a:endCxn id="1406" idx="0"/>
          </p:cNvCxnSpPr>
          <p:nvPr/>
        </p:nvCxnSpPr>
        <p:spPr>
          <a:xfrm>
            <a:off x="3520625" y="2585213"/>
            <a:ext cx="2518800" cy="27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45"/>
          <p:cNvCxnSpPr>
            <a:stCxn id="1406" idx="2"/>
            <a:endCxn id="1407" idx="0"/>
          </p:cNvCxnSpPr>
          <p:nvPr/>
        </p:nvCxnSpPr>
        <p:spPr>
          <a:xfrm flipH="1">
            <a:off x="3162900" y="3220350"/>
            <a:ext cx="2518800" cy="21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45"/>
          <p:cNvCxnSpPr>
            <a:stCxn id="1407" idx="6"/>
            <a:endCxn id="1408" idx="0"/>
          </p:cNvCxnSpPr>
          <p:nvPr/>
        </p:nvCxnSpPr>
        <p:spPr>
          <a:xfrm>
            <a:off x="3520625" y="3795775"/>
            <a:ext cx="2518800" cy="23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3" name="Google Shape;1413;p45"/>
          <p:cNvGrpSpPr/>
          <p:nvPr/>
        </p:nvGrpSpPr>
        <p:grpSpPr>
          <a:xfrm>
            <a:off x="5836701" y="1762747"/>
            <a:ext cx="405498" cy="366353"/>
            <a:chOff x="7151664" y="2287794"/>
            <a:chExt cx="405498" cy="366353"/>
          </a:xfrm>
        </p:grpSpPr>
        <p:sp>
          <p:nvSpPr>
            <p:cNvPr id="1414" name="Google Shape;1414;p45"/>
            <p:cNvSpPr/>
            <p:nvPr/>
          </p:nvSpPr>
          <p:spPr>
            <a:xfrm>
              <a:off x="7151664" y="2287794"/>
              <a:ext cx="405498" cy="366353"/>
            </a:xfrm>
            <a:custGeom>
              <a:rect b="b" l="l" r="r" t="t"/>
              <a:pathLst>
                <a:path extrusionOk="0" h="10716" w="11861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5"/>
            <p:cNvSpPr/>
            <p:nvPr/>
          </p:nvSpPr>
          <p:spPr>
            <a:xfrm>
              <a:off x="7295798" y="2430390"/>
              <a:ext cx="109434" cy="82153"/>
            </a:xfrm>
            <a:custGeom>
              <a:rect b="b" l="l" r="r" t="t"/>
              <a:pathLst>
                <a:path extrusionOk="0" h="2403" w="3201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5"/>
            <p:cNvSpPr/>
            <p:nvPr/>
          </p:nvSpPr>
          <p:spPr>
            <a:xfrm>
              <a:off x="7209475" y="2368647"/>
              <a:ext cx="280850" cy="206185"/>
            </a:xfrm>
            <a:custGeom>
              <a:rect b="b" l="l" r="r" t="t"/>
              <a:pathLst>
                <a:path extrusionOk="0" h="6031" w="8215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5"/>
            <p:cNvSpPr/>
            <p:nvPr/>
          </p:nvSpPr>
          <p:spPr>
            <a:xfrm>
              <a:off x="7436616" y="2318152"/>
              <a:ext cx="70050" cy="68409"/>
            </a:xfrm>
            <a:custGeom>
              <a:rect b="b" l="l" r="r" t="t"/>
              <a:pathLst>
                <a:path extrusionOk="0" h="2001" w="2049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8" name="Google Shape;1418;p45"/>
          <p:cNvGrpSpPr/>
          <p:nvPr/>
        </p:nvGrpSpPr>
        <p:grpSpPr>
          <a:xfrm>
            <a:off x="2969866" y="3615125"/>
            <a:ext cx="385999" cy="361278"/>
            <a:chOff x="7943978" y="4047938"/>
            <a:chExt cx="385999" cy="361278"/>
          </a:xfrm>
        </p:grpSpPr>
        <p:sp>
          <p:nvSpPr>
            <p:cNvPr id="1419" name="Google Shape;1419;p45"/>
            <p:cNvSpPr/>
            <p:nvPr/>
          </p:nvSpPr>
          <p:spPr>
            <a:xfrm>
              <a:off x="8005867" y="4331599"/>
              <a:ext cx="229671" cy="77617"/>
            </a:xfrm>
            <a:custGeom>
              <a:rect b="b" l="l" r="r" t="t"/>
              <a:pathLst>
                <a:path extrusionOk="0" h="2270" w="6717">
                  <a:moveTo>
                    <a:pt x="1205" y="0"/>
                  </a:moveTo>
                  <a:cubicBezTo>
                    <a:pt x="1178" y="0"/>
                    <a:pt x="1150" y="3"/>
                    <a:pt x="1120" y="10"/>
                  </a:cubicBezTo>
                  <a:lnTo>
                    <a:pt x="263" y="225"/>
                  </a:lnTo>
                  <a:cubicBezTo>
                    <a:pt x="120" y="249"/>
                    <a:pt x="1" y="368"/>
                    <a:pt x="25" y="511"/>
                  </a:cubicBezTo>
                  <a:lnTo>
                    <a:pt x="25" y="1392"/>
                  </a:lnTo>
                  <a:cubicBezTo>
                    <a:pt x="25" y="1594"/>
                    <a:pt x="179" y="1695"/>
                    <a:pt x="334" y="1695"/>
                  </a:cubicBezTo>
                  <a:cubicBezTo>
                    <a:pt x="489" y="1695"/>
                    <a:pt x="644" y="1594"/>
                    <a:pt x="644" y="1392"/>
                  </a:cubicBezTo>
                  <a:lnTo>
                    <a:pt x="644" y="1201"/>
                  </a:lnTo>
                  <a:cubicBezTo>
                    <a:pt x="1574" y="1908"/>
                    <a:pt x="2698" y="2270"/>
                    <a:pt x="3830" y="2270"/>
                  </a:cubicBezTo>
                  <a:cubicBezTo>
                    <a:pt x="4757" y="2270"/>
                    <a:pt x="5690" y="2028"/>
                    <a:pt x="6526" y="1535"/>
                  </a:cubicBezTo>
                  <a:cubicBezTo>
                    <a:pt x="6669" y="1463"/>
                    <a:pt x="6716" y="1249"/>
                    <a:pt x="6621" y="1106"/>
                  </a:cubicBezTo>
                  <a:lnTo>
                    <a:pt x="6621" y="1106"/>
                  </a:lnTo>
                  <a:lnTo>
                    <a:pt x="6645" y="1130"/>
                  </a:lnTo>
                  <a:cubicBezTo>
                    <a:pt x="6582" y="1020"/>
                    <a:pt x="6479" y="962"/>
                    <a:pt x="6375" y="962"/>
                  </a:cubicBezTo>
                  <a:cubicBezTo>
                    <a:pt x="6320" y="962"/>
                    <a:pt x="6265" y="978"/>
                    <a:pt x="6216" y="1011"/>
                  </a:cubicBezTo>
                  <a:cubicBezTo>
                    <a:pt x="5475" y="1445"/>
                    <a:pt x="4654" y="1658"/>
                    <a:pt x="3839" y="1658"/>
                  </a:cubicBezTo>
                  <a:cubicBezTo>
                    <a:pt x="2820" y="1658"/>
                    <a:pt x="1810" y="1325"/>
                    <a:pt x="977" y="677"/>
                  </a:cubicBezTo>
                  <a:lnTo>
                    <a:pt x="1263" y="606"/>
                  </a:lnTo>
                  <a:cubicBezTo>
                    <a:pt x="1638" y="518"/>
                    <a:pt x="1543" y="0"/>
                    <a:pt x="1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7943978" y="4098235"/>
              <a:ext cx="92354" cy="228064"/>
            </a:xfrm>
            <a:custGeom>
              <a:rect b="b" l="l" r="r" t="t"/>
              <a:pathLst>
                <a:path extrusionOk="0" h="6670" w="2701">
                  <a:moveTo>
                    <a:pt x="1263" y="1"/>
                  </a:moveTo>
                  <a:cubicBezTo>
                    <a:pt x="834" y="1"/>
                    <a:pt x="834" y="620"/>
                    <a:pt x="1263" y="620"/>
                  </a:cubicBezTo>
                  <a:lnTo>
                    <a:pt x="1454" y="620"/>
                  </a:lnTo>
                  <a:cubicBezTo>
                    <a:pt x="144" y="2311"/>
                    <a:pt x="1" y="4645"/>
                    <a:pt x="1096" y="6502"/>
                  </a:cubicBezTo>
                  <a:cubicBezTo>
                    <a:pt x="1159" y="6612"/>
                    <a:pt x="1263" y="6670"/>
                    <a:pt x="1367" y="6670"/>
                  </a:cubicBezTo>
                  <a:cubicBezTo>
                    <a:pt x="1421" y="6670"/>
                    <a:pt x="1476" y="6654"/>
                    <a:pt x="1525" y="6621"/>
                  </a:cubicBezTo>
                  <a:cubicBezTo>
                    <a:pt x="1668" y="6526"/>
                    <a:pt x="1739" y="6335"/>
                    <a:pt x="1644" y="6192"/>
                  </a:cubicBezTo>
                  <a:cubicBezTo>
                    <a:pt x="668" y="4549"/>
                    <a:pt x="787" y="2477"/>
                    <a:pt x="1977" y="953"/>
                  </a:cubicBezTo>
                  <a:lnTo>
                    <a:pt x="2049" y="1263"/>
                  </a:lnTo>
                  <a:cubicBezTo>
                    <a:pt x="2088" y="1419"/>
                    <a:pt x="2211" y="1487"/>
                    <a:pt x="2336" y="1487"/>
                  </a:cubicBezTo>
                  <a:cubicBezTo>
                    <a:pt x="2516" y="1487"/>
                    <a:pt x="2701" y="1345"/>
                    <a:pt x="2644" y="1120"/>
                  </a:cubicBezTo>
                  <a:lnTo>
                    <a:pt x="2430" y="239"/>
                  </a:lnTo>
                  <a:cubicBezTo>
                    <a:pt x="2406" y="96"/>
                    <a:pt x="2287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8038452" y="4047938"/>
              <a:ext cx="229671" cy="78369"/>
            </a:xfrm>
            <a:custGeom>
              <a:rect b="b" l="l" r="r" t="t"/>
              <a:pathLst>
                <a:path extrusionOk="0" h="2292" w="6717">
                  <a:moveTo>
                    <a:pt x="2880" y="0"/>
                  </a:moveTo>
                  <a:cubicBezTo>
                    <a:pt x="1958" y="0"/>
                    <a:pt x="1036" y="243"/>
                    <a:pt x="215" y="734"/>
                  </a:cubicBezTo>
                  <a:cubicBezTo>
                    <a:pt x="48" y="829"/>
                    <a:pt x="0" y="1019"/>
                    <a:pt x="96" y="1162"/>
                  </a:cubicBezTo>
                  <a:cubicBezTo>
                    <a:pt x="143" y="1272"/>
                    <a:pt x="251" y="1330"/>
                    <a:pt x="361" y="1330"/>
                  </a:cubicBezTo>
                  <a:cubicBezTo>
                    <a:pt x="418" y="1330"/>
                    <a:pt x="475" y="1314"/>
                    <a:pt x="524" y="1281"/>
                  </a:cubicBezTo>
                  <a:cubicBezTo>
                    <a:pt x="1260" y="844"/>
                    <a:pt x="2082" y="626"/>
                    <a:pt x="2902" y="626"/>
                  </a:cubicBezTo>
                  <a:cubicBezTo>
                    <a:pt x="3913" y="626"/>
                    <a:pt x="4922" y="957"/>
                    <a:pt x="5763" y="1615"/>
                  </a:cubicBezTo>
                  <a:lnTo>
                    <a:pt x="5454" y="1686"/>
                  </a:lnTo>
                  <a:cubicBezTo>
                    <a:pt x="5079" y="1774"/>
                    <a:pt x="5174" y="2292"/>
                    <a:pt x="5512" y="2292"/>
                  </a:cubicBezTo>
                  <a:cubicBezTo>
                    <a:pt x="5539" y="2292"/>
                    <a:pt x="5567" y="2288"/>
                    <a:pt x="5597" y="2281"/>
                  </a:cubicBezTo>
                  <a:lnTo>
                    <a:pt x="6478" y="2067"/>
                  </a:lnTo>
                  <a:cubicBezTo>
                    <a:pt x="6621" y="2043"/>
                    <a:pt x="6716" y="1924"/>
                    <a:pt x="6716" y="1781"/>
                  </a:cubicBezTo>
                  <a:lnTo>
                    <a:pt x="6716" y="900"/>
                  </a:lnTo>
                  <a:cubicBezTo>
                    <a:pt x="6716" y="734"/>
                    <a:pt x="6573" y="614"/>
                    <a:pt x="6406" y="614"/>
                  </a:cubicBezTo>
                  <a:cubicBezTo>
                    <a:pt x="6240" y="614"/>
                    <a:pt x="6097" y="734"/>
                    <a:pt x="6097" y="900"/>
                  </a:cubicBezTo>
                  <a:lnTo>
                    <a:pt x="6097" y="1091"/>
                  </a:lnTo>
                  <a:cubicBezTo>
                    <a:pt x="5151" y="368"/>
                    <a:pt x="4016" y="0"/>
                    <a:pt x="2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8238478" y="4131607"/>
              <a:ext cx="91499" cy="228064"/>
            </a:xfrm>
            <a:custGeom>
              <a:rect b="b" l="l" r="r" t="t"/>
              <a:pathLst>
                <a:path extrusionOk="0" h="6670" w="2676">
                  <a:moveTo>
                    <a:pt x="1315" y="0"/>
                  </a:moveTo>
                  <a:cubicBezTo>
                    <a:pt x="1258" y="0"/>
                    <a:pt x="1201" y="16"/>
                    <a:pt x="1152" y="49"/>
                  </a:cubicBezTo>
                  <a:cubicBezTo>
                    <a:pt x="1009" y="120"/>
                    <a:pt x="961" y="335"/>
                    <a:pt x="1057" y="477"/>
                  </a:cubicBezTo>
                  <a:cubicBezTo>
                    <a:pt x="2033" y="2121"/>
                    <a:pt x="1890" y="4192"/>
                    <a:pt x="723" y="5717"/>
                  </a:cubicBezTo>
                  <a:lnTo>
                    <a:pt x="652" y="5407"/>
                  </a:lnTo>
                  <a:cubicBezTo>
                    <a:pt x="612" y="5239"/>
                    <a:pt x="487" y="5166"/>
                    <a:pt x="360" y="5166"/>
                  </a:cubicBezTo>
                  <a:cubicBezTo>
                    <a:pt x="182" y="5166"/>
                    <a:pt x="1" y="5313"/>
                    <a:pt x="56" y="5550"/>
                  </a:cubicBezTo>
                  <a:lnTo>
                    <a:pt x="247" y="6431"/>
                  </a:lnTo>
                  <a:cubicBezTo>
                    <a:pt x="271" y="6574"/>
                    <a:pt x="414" y="6669"/>
                    <a:pt x="556" y="6669"/>
                  </a:cubicBezTo>
                  <a:lnTo>
                    <a:pt x="1438" y="6669"/>
                  </a:lnTo>
                  <a:cubicBezTo>
                    <a:pt x="1842" y="6669"/>
                    <a:pt x="1842" y="6050"/>
                    <a:pt x="1438" y="6050"/>
                  </a:cubicBezTo>
                  <a:lnTo>
                    <a:pt x="1223" y="6050"/>
                  </a:lnTo>
                  <a:cubicBezTo>
                    <a:pt x="2533" y="4335"/>
                    <a:pt x="2676" y="2002"/>
                    <a:pt x="1580" y="168"/>
                  </a:cubicBezTo>
                  <a:cubicBezTo>
                    <a:pt x="1534" y="58"/>
                    <a:pt x="1425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8021356" y="4112083"/>
              <a:ext cx="232099" cy="232919"/>
            </a:xfrm>
            <a:custGeom>
              <a:rect b="b" l="l" r="r" t="t"/>
              <a:pathLst>
                <a:path extrusionOk="0" h="6812" w="6788">
                  <a:moveTo>
                    <a:pt x="3379" y="2178"/>
                  </a:moveTo>
                  <a:cubicBezTo>
                    <a:pt x="4014" y="2178"/>
                    <a:pt x="4620" y="2668"/>
                    <a:pt x="4620" y="3406"/>
                  </a:cubicBezTo>
                  <a:cubicBezTo>
                    <a:pt x="4620" y="4097"/>
                    <a:pt x="4073" y="4644"/>
                    <a:pt x="3382" y="4644"/>
                  </a:cubicBezTo>
                  <a:cubicBezTo>
                    <a:pt x="2286" y="4644"/>
                    <a:pt x="1715" y="3311"/>
                    <a:pt x="2501" y="2549"/>
                  </a:cubicBezTo>
                  <a:cubicBezTo>
                    <a:pt x="2757" y="2293"/>
                    <a:pt x="3071" y="2178"/>
                    <a:pt x="3379" y="2178"/>
                  </a:cubicBezTo>
                  <a:close/>
                  <a:moveTo>
                    <a:pt x="2977" y="1"/>
                  </a:moveTo>
                  <a:cubicBezTo>
                    <a:pt x="2810" y="1"/>
                    <a:pt x="2667" y="143"/>
                    <a:pt x="2667" y="310"/>
                  </a:cubicBezTo>
                  <a:lnTo>
                    <a:pt x="2667" y="525"/>
                  </a:lnTo>
                  <a:cubicBezTo>
                    <a:pt x="2382" y="596"/>
                    <a:pt x="2096" y="691"/>
                    <a:pt x="1858" y="858"/>
                  </a:cubicBezTo>
                  <a:lnTo>
                    <a:pt x="1715" y="715"/>
                  </a:lnTo>
                  <a:cubicBezTo>
                    <a:pt x="1655" y="656"/>
                    <a:pt x="1578" y="626"/>
                    <a:pt x="1501" y="626"/>
                  </a:cubicBezTo>
                  <a:cubicBezTo>
                    <a:pt x="1423" y="626"/>
                    <a:pt x="1346" y="656"/>
                    <a:pt x="1286" y="715"/>
                  </a:cubicBezTo>
                  <a:lnTo>
                    <a:pt x="691" y="1310"/>
                  </a:lnTo>
                  <a:cubicBezTo>
                    <a:pt x="548" y="1429"/>
                    <a:pt x="548" y="1644"/>
                    <a:pt x="691" y="1763"/>
                  </a:cubicBezTo>
                  <a:lnTo>
                    <a:pt x="810" y="1882"/>
                  </a:lnTo>
                  <a:cubicBezTo>
                    <a:pt x="667" y="2144"/>
                    <a:pt x="548" y="2430"/>
                    <a:pt x="477" y="2715"/>
                  </a:cubicBezTo>
                  <a:lnTo>
                    <a:pt x="286" y="2715"/>
                  </a:lnTo>
                  <a:cubicBezTo>
                    <a:pt x="119" y="2715"/>
                    <a:pt x="0" y="2835"/>
                    <a:pt x="0" y="3001"/>
                  </a:cubicBezTo>
                  <a:lnTo>
                    <a:pt x="0" y="3835"/>
                  </a:lnTo>
                  <a:cubicBezTo>
                    <a:pt x="0" y="4001"/>
                    <a:pt x="119" y="4120"/>
                    <a:pt x="286" y="4120"/>
                  </a:cubicBezTo>
                  <a:lnTo>
                    <a:pt x="477" y="4120"/>
                  </a:lnTo>
                  <a:cubicBezTo>
                    <a:pt x="548" y="4406"/>
                    <a:pt x="667" y="4692"/>
                    <a:pt x="810" y="4954"/>
                  </a:cubicBezTo>
                  <a:lnTo>
                    <a:pt x="691" y="5073"/>
                  </a:lnTo>
                  <a:cubicBezTo>
                    <a:pt x="548" y="5192"/>
                    <a:pt x="548" y="5406"/>
                    <a:pt x="691" y="5526"/>
                  </a:cubicBezTo>
                  <a:lnTo>
                    <a:pt x="1286" y="6121"/>
                  </a:lnTo>
                  <a:cubicBezTo>
                    <a:pt x="1346" y="6180"/>
                    <a:pt x="1423" y="6210"/>
                    <a:pt x="1501" y="6210"/>
                  </a:cubicBezTo>
                  <a:cubicBezTo>
                    <a:pt x="1578" y="6210"/>
                    <a:pt x="1655" y="6180"/>
                    <a:pt x="1715" y="6121"/>
                  </a:cubicBezTo>
                  <a:lnTo>
                    <a:pt x="1858" y="5978"/>
                  </a:lnTo>
                  <a:cubicBezTo>
                    <a:pt x="2096" y="6145"/>
                    <a:pt x="2382" y="6240"/>
                    <a:pt x="2667" y="6335"/>
                  </a:cubicBezTo>
                  <a:lnTo>
                    <a:pt x="2667" y="6526"/>
                  </a:lnTo>
                  <a:cubicBezTo>
                    <a:pt x="2667" y="6669"/>
                    <a:pt x="2810" y="6812"/>
                    <a:pt x="2977" y="6812"/>
                  </a:cubicBezTo>
                  <a:lnTo>
                    <a:pt x="3787" y="6812"/>
                  </a:lnTo>
                  <a:cubicBezTo>
                    <a:pt x="3953" y="6812"/>
                    <a:pt x="4096" y="6669"/>
                    <a:pt x="4096" y="6526"/>
                  </a:cubicBezTo>
                  <a:lnTo>
                    <a:pt x="4096" y="6335"/>
                  </a:lnTo>
                  <a:cubicBezTo>
                    <a:pt x="4382" y="6240"/>
                    <a:pt x="4668" y="6145"/>
                    <a:pt x="4906" y="5978"/>
                  </a:cubicBezTo>
                  <a:lnTo>
                    <a:pt x="5049" y="6121"/>
                  </a:lnTo>
                  <a:cubicBezTo>
                    <a:pt x="5108" y="6180"/>
                    <a:pt x="5186" y="6210"/>
                    <a:pt x="5263" y="6210"/>
                  </a:cubicBezTo>
                  <a:cubicBezTo>
                    <a:pt x="5341" y="6210"/>
                    <a:pt x="5418" y="6180"/>
                    <a:pt x="5478" y="6121"/>
                  </a:cubicBezTo>
                  <a:lnTo>
                    <a:pt x="6073" y="5526"/>
                  </a:lnTo>
                  <a:cubicBezTo>
                    <a:pt x="6216" y="5406"/>
                    <a:pt x="6216" y="5192"/>
                    <a:pt x="6073" y="5073"/>
                  </a:cubicBezTo>
                  <a:lnTo>
                    <a:pt x="5954" y="4954"/>
                  </a:lnTo>
                  <a:cubicBezTo>
                    <a:pt x="6097" y="4692"/>
                    <a:pt x="6216" y="4406"/>
                    <a:pt x="6287" y="4120"/>
                  </a:cubicBezTo>
                  <a:lnTo>
                    <a:pt x="6478" y="4120"/>
                  </a:lnTo>
                  <a:cubicBezTo>
                    <a:pt x="6645" y="4120"/>
                    <a:pt x="6787" y="4001"/>
                    <a:pt x="6787" y="3835"/>
                  </a:cubicBezTo>
                  <a:lnTo>
                    <a:pt x="6787" y="3001"/>
                  </a:lnTo>
                  <a:cubicBezTo>
                    <a:pt x="6787" y="2835"/>
                    <a:pt x="6645" y="2715"/>
                    <a:pt x="6478" y="2715"/>
                  </a:cubicBezTo>
                  <a:lnTo>
                    <a:pt x="6478" y="2692"/>
                  </a:lnTo>
                  <a:lnTo>
                    <a:pt x="6287" y="2692"/>
                  </a:lnTo>
                  <a:cubicBezTo>
                    <a:pt x="6216" y="2406"/>
                    <a:pt x="6097" y="2120"/>
                    <a:pt x="5954" y="1882"/>
                  </a:cubicBezTo>
                  <a:lnTo>
                    <a:pt x="6073" y="1739"/>
                  </a:lnTo>
                  <a:cubicBezTo>
                    <a:pt x="6216" y="1620"/>
                    <a:pt x="6216" y="1406"/>
                    <a:pt x="6073" y="1310"/>
                  </a:cubicBezTo>
                  <a:lnTo>
                    <a:pt x="5478" y="715"/>
                  </a:lnTo>
                  <a:cubicBezTo>
                    <a:pt x="5418" y="644"/>
                    <a:pt x="5341" y="608"/>
                    <a:pt x="5263" y="608"/>
                  </a:cubicBezTo>
                  <a:cubicBezTo>
                    <a:pt x="5186" y="608"/>
                    <a:pt x="5108" y="644"/>
                    <a:pt x="5049" y="715"/>
                  </a:cubicBezTo>
                  <a:lnTo>
                    <a:pt x="4906" y="834"/>
                  </a:lnTo>
                  <a:cubicBezTo>
                    <a:pt x="4668" y="691"/>
                    <a:pt x="4382" y="572"/>
                    <a:pt x="4096" y="501"/>
                  </a:cubicBezTo>
                  <a:lnTo>
                    <a:pt x="4096" y="310"/>
                  </a:lnTo>
                  <a:cubicBezTo>
                    <a:pt x="4096" y="143"/>
                    <a:pt x="3953" y="1"/>
                    <a:pt x="3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4" name="Google Shape;1424;p45"/>
          <p:cNvGrpSpPr/>
          <p:nvPr/>
        </p:nvGrpSpPr>
        <p:grpSpPr>
          <a:xfrm>
            <a:off x="5854186" y="4205642"/>
            <a:ext cx="370544" cy="367467"/>
            <a:chOff x="5580148" y="2287092"/>
            <a:chExt cx="370544" cy="367467"/>
          </a:xfrm>
        </p:grpSpPr>
        <p:sp>
          <p:nvSpPr>
            <p:cNvPr id="1425" name="Google Shape;1425;p45"/>
            <p:cNvSpPr/>
            <p:nvPr/>
          </p:nvSpPr>
          <p:spPr>
            <a:xfrm>
              <a:off x="5808144" y="2364641"/>
              <a:ext cx="142549" cy="95329"/>
            </a:xfrm>
            <a:custGeom>
              <a:rect b="b" l="l" r="r" t="t"/>
              <a:pathLst>
                <a:path extrusionOk="0" h="2788" w="4169">
                  <a:moveTo>
                    <a:pt x="2722" y="0"/>
                  </a:moveTo>
                  <a:cubicBezTo>
                    <a:pt x="2681" y="0"/>
                    <a:pt x="2638" y="8"/>
                    <a:pt x="2596" y="25"/>
                  </a:cubicBezTo>
                  <a:cubicBezTo>
                    <a:pt x="2477" y="72"/>
                    <a:pt x="2406" y="192"/>
                    <a:pt x="2406" y="334"/>
                  </a:cubicBezTo>
                  <a:lnTo>
                    <a:pt x="2406" y="620"/>
                  </a:lnTo>
                  <a:lnTo>
                    <a:pt x="1263" y="620"/>
                  </a:lnTo>
                  <a:cubicBezTo>
                    <a:pt x="572" y="620"/>
                    <a:pt x="0" y="1192"/>
                    <a:pt x="0" y="1882"/>
                  </a:cubicBezTo>
                  <a:lnTo>
                    <a:pt x="0" y="2287"/>
                  </a:lnTo>
                  <a:lnTo>
                    <a:pt x="24" y="2359"/>
                  </a:lnTo>
                  <a:cubicBezTo>
                    <a:pt x="143" y="2311"/>
                    <a:pt x="262" y="2287"/>
                    <a:pt x="382" y="2287"/>
                  </a:cubicBezTo>
                  <a:cubicBezTo>
                    <a:pt x="620" y="2287"/>
                    <a:pt x="858" y="2382"/>
                    <a:pt x="1048" y="2549"/>
                  </a:cubicBezTo>
                  <a:lnTo>
                    <a:pt x="1263" y="2787"/>
                  </a:lnTo>
                  <a:lnTo>
                    <a:pt x="1263" y="1882"/>
                  </a:lnTo>
                  <a:lnTo>
                    <a:pt x="2406" y="1882"/>
                  </a:lnTo>
                  <a:lnTo>
                    <a:pt x="2406" y="2192"/>
                  </a:lnTo>
                  <a:cubicBezTo>
                    <a:pt x="2406" y="2311"/>
                    <a:pt x="2477" y="2430"/>
                    <a:pt x="2596" y="2478"/>
                  </a:cubicBezTo>
                  <a:cubicBezTo>
                    <a:pt x="2644" y="2501"/>
                    <a:pt x="2692" y="2501"/>
                    <a:pt x="2739" y="2501"/>
                  </a:cubicBezTo>
                  <a:cubicBezTo>
                    <a:pt x="2811" y="2501"/>
                    <a:pt x="2882" y="2478"/>
                    <a:pt x="2930" y="2430"/>
                  </a:cubicBezTo>
                  <a:lnTo>
                    <a:pt x="4001" y="1525"/>
                  </a:lnTo>
                  <a:cubicBezTo>
                    <a:pt x="4168" y="1406"/>
                    <a:pt x="4168" y="1168"/>
                    <a:pt x="4001" y="1049"/>
                  </a:cubicBezTo>
                  <a:lnTo>
                    <a:pt x="4001" y="1001"/>
                  </a:lnTo>
                  <a:lnTo>
                    <a:pt x="2930" y="72"/>
                  </a:lnTo>
                  <a:cubicBezTo>
                    <a:pt x="2868" y="26"/>
                    <a:pt x="2797" y="0"/>
                    <a:pt x="2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5"/>
            <p:cNvSpPr/>
            <p:nvPr/>
          </p:nvSpPr>
          <p:spPr>
            <a:xfrm>
              <a:off x="5580148" y="2363820"/>
              <a:ext cx="142514" cy="93687"/>
            </a:xfrm>
            <a:custGeom>
              <a:rect b="b" l="l" r="r" t="t"/>
              <a:pathLst>
                <a:path extrusionOk="0" h="2740" w="4168">
                  <a:moveTo>
                    <a:pt x="1447" y="0"/>
                  </a:moveTo>
                  <a:cubicBezTo>
                    <a:pt x="1372" y="0"/>
                    <a:pt x="1300" y="26"/>
                    <a:pt x="1239" y="73"/>
                  </a:cubicBezTo>
                  <a:lnTo>
                    <a:pt x="167" y="1001"/>
                  </a:lnTo>
                  <a:cubicBezTo>
                    <a:pt x="0" y="1120"/>
                    <a:pt x="0" y="1359"/>
                    <a:pt x="167" y="1478"/>
                  </a:cubicBezTo>
                  <a:lnTo>
                    <a:pt x="1239" y="2383"/>
                  </a:lnTo>
                  <a:cubicBezTo>
                    <a:pt x="1286" y="2430"/>
                    <a:pt x="1358" y="2454"/>
                    <a:pt x="1453" y="2454"/>
                  </a:cubicBezTo>
                  <a:cubicBezTo>
                    <a:pt x="1477" y="2454"/>
                    <a:pt x="1525" y="2454"/>
                    <a:pt x="1572" y="2430"/>
                  </a:cubicBezTo>
                  <a:cubicBezTo>
                    <a:pt x="1691" y="2383"/>
                    <a:pt x="1763" y="2264"/>
                    <a:pt x="1763" y="2144"/>
                  </a:cubicBezTo>
                  <a:lnTo>
                    <a:pt x="1763" y="1835"/>
                  </a:lnTo>
                  <a:lnTo>
                    <a:pt x="2906" y="1835"/>
                  </a:lnTo>
                  <a:lnTo>
                    <a:pt x="2906" y="2740"/>
                  </a:lnTo>
                  <a:lnTo>
                    <a:pt x="3120" y="2525"/>
                  </a:lnTo>
                  <a:cubicBezTo>
                    <a:pt x="3311" y="2335"/>
                    <a:pt x="3549" y="2240"/>
                    <a:pt x="3787" y="2240"/>
                  </a:cubicBezTo>
                  <a:lnTo>
                    <a:pt x="3787" y="2287"/>
                  </a:lnTo>
                  <a:cubicBezTo>
                    <a:pt x="3906" y="2287"/>
                    <a:pt x="4025" y="2311"/>
                    <a:pt x="4144" y="2359"/>
                  </a:cubicBezTo>
                  <a:lnTo>
                    <a:pt x="4168" y="2287"/>
                  </a:lnTo>
                  <a:lnTo>
                    <a:pt x="4168" y="1883"/>
                  </a:lnTo>
                  <a:cubicBezTo>
                    <a:pt x="4168" y="1192"/>
                    <a:pt x="3596" y="620"/>
                    <a:pt x="2906" y="620"/>
                  </a:cubicBezTo>
                  <a:lnTo>
                    <a:pt x="1763" y="620"/>
                  </a:lnTo>
                  <a:lnTo>
                    <a:pt x="1763" y="335"/>
                  </a:lnTo>
                  <a:cubicBezTo>
                    <a:pt x="1763" y="192"/>
                    <a:pt x="1691" y="73"/>
                    <a:pt x="1572" y="25"/>
                  </a:cubicBezTo>
                  <a:cubicBezTo>
                    <a:pt x="1530" y="8"/>
                    <a:pt x="1488" y="0"/>
                    <a:pt x="1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5"/>
            <p:cNvSpPr/>
            <p:nvPr/>
          </p:nvSpPr>
          <p:spPr>
            <a:xfrm>
              <a:off x="5722629" y="2287092"/>
              <a:ext cx="86370" cy="138685"/>
            </a:xfrm>
            <a:custGeom>
              <a:rect b="b" l="l" r="r" t="t"/>
              <a:pathLst>
                <a:path extrusionOk="0" h="4056" w="2526">
                  <a:moveTo>
                    <a:pt x="1278" y="1"/>
                  </a:moveTo>
                  <a:cubicBezTo>
                    <a:pt x="1186" y="1"/>
                    <a:pt x="1096" y="42"/>
                    <a:pt x="1049" y="126"/>
                  </a:cubicBezTo>
                  <a:lnTo>
                    <a:pt x="96" y="1197"/>
                  </a:lnTo>
                  <a:cubicBezTo>
                    <a:pt x="25" y="1293"/>
                    <a:pt x="1" y="1412"/>
                    <a:pt x="49" y="1531"/>
                  </a:cubicBezTo>
                  <a:cubicBezTo>
                    <a:pt x="96" y="1650"/>
                    <a:pt x="215" y="1721"/>
                    <a:pt x="358" y="1721"/>
                  </a:cubicBezTo>
                  <a:lnTo>
                    <a:pt x="644" y="1721"/>
                  </a:lnTo>
                  <a:lnTo>
                    <a:pt x="644" y="4055"/>
                  </a:lnTo>
                  <a:cubicBezTo>
                    <a:pt x="715" y="4055"/>
                    <a:pt x="787" y="4031"/>
                    <a:pt x="858" y="4031"/>
                  </a:cubicBezTo>
                  <a:lnTo>
                    <a:pt x="1668" y="4031"/>
                  </a:lnTo>
                  <a:cubicBezTo>
                    <a:pt x="1739" y="4031"/>
                    <a:pt x="1811" y="4031"/>
                    <a:pt x="1882" y="4055"/>
                  </a:cubicBezTo>
                  <a:lnTo>
                    <a:pt x="1882" y="1697"/>
                  </a:lnTo>
                  <a:lnTo>
                    <a:pt x="2168" y="1697"/>
                  </a:lnTo>
                  <a:cubicBezTo>
                    <a:pt x="2183" y="1700"/>
                    <a:pt x="2198" y="1701"/>
                    <a:pt x="2212" y="1701"/>
                  </a:cubicBezTo>
                  <a:cubicBezTo>
                    <a:pt x="2335" y="1701"/>
                    <a:pt x="2435" y="1616"/>
                    <a:pt x="2478" y="1531"/>
                  </a:cubicBezTo>
                  <a:cubicBezTo>
                    <a:pt x="2525" y="1412"/>
                    <a:pt x="2501" y="1269"/>
                    <a:pt x="2430" y="1174"/>
                  </a:cubicBezTo>
                  <a:lnTo>
                    <a:pt x="1525" y="126"/>
                  </a:lnTo>
                  <a:cubicBezTo>
                    <a:pt x="1466" y="42"/>
                    <a:pt x="1370" y="1"/>
                    <a:pt x="1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5"/>
            <p:cNvSpPr/>
            <p:nvPr/>
          </p:nvSpPr>
          <p:spPr>
            <a:xfrm>
              <a:off x="5661561" y="2446908"/>
              <a:ext cx="207685" cy="207651"/>
            </a:xfrm>
            <a:custGeom>
              <a:rect b="b" l="l" r="r" t="t"/>
              <a:pathLst>
                <a:path extrusionOk="0" h="6073" w="6074">
                  <a:moveTo>
                    <a:pt x="2900" y="1969"/>
                  </a:moveTo>
                  <a:cubicBezTo>
                    <a:pt x="2948" y="1969"/>
                    <a:pt x="2998" y="1971"/>
                    <a:pt x="3049" y="1977"/>
                  </a:cubicBezTo>
                  <a:cubicBezTo>
                    <a:pt x="3089" y="1972"/>
                    <a:pt x="3128" y="1970"/>
                    <a:pt x="3167" y="1970"/>
                  </a:cubicBezTo>
                  <a:cubicBezTo>
                    <a:pt x="3733" y="1970"/>
                    <a:pt x="4192" y="2445"/>
                    <a:pt x="4192" y="3025"/>
                  </a:cubicBezTo>
                  <a:cubicBezTo>
                    <a:pt x="4192" y="3604"/>
                    <a:pt x="3733" y="4079"/>
                    <a:pt x="3167" y="4079"/>
                  </a:cubicBezTo>
                  <a:cubicBezTo>
                    <a:pt x="3128" y="4079"/>
                    <a:pt x="3089" y="4077"/>
                    <a:pt x="3049" y="4072"/>
                  </a:cubicBezTo>
                  <a:cubicBezTo>
                    <a:pt x="2998" y="4078"/>
                    <a:pt x="2948" y="4081"/>
                    <a:pt x="2900" y="4081"/>
                  </a:cubicBezTo>
                  <a:cubicBezTo>
                    <a:pt x="1551" y="4081"/>
                    <a:pt x="1551" y="1969"/>
                    <a:pt x="2900" y="1969"/>
                  </a:cubicBezTo>
                  <a:close/>
                  <a:moveTo>
                    <a:pt x="2620" y="0"/>
                  </a:moveTo>
                  <a:cubicBezTo>
                    <a:pt x="2454" y="0"/>
                    <a:pt x="2311" y="119"/>
                    <a:pt x="2311" y="286"/>
                  </a:cubicBezTo>
                  <a:lnTo>
                    <a:pt x="2311" y="405"/>
                  </a:lnTo>
                  <a:cubicBezTo>
                    <a:pt x="2097" y="453"/>
                    <a:pt x="1906" y="548"/>
                    <a:pt x="1716" y="643"/>
                  </a:cubicBezTo>
                  <a:lnTo>
                    <a:pt x="1644" y="572"/>
                  </a:lnTo>
                  <a:cubicBezTo>
                    <a:pt x="1596" y="524"/>
                    <a:pt x="1501" y="477"/>
                    <a:pt x="1430" y="477"/>
                  </a:cubicBezTo>
                  <a:cubicBezTo>
                    <a:pt x="1335" y="477"/>
                    <a:pt x="1263" y="500"/>
                    <a:pt x="1192" y="572"/>
                  </a:cubicBezTo>
                  <a:lnTo>
                    <a:pt x="596" y="1167"/>
                  </a:lnTo>
                  <a:cubicBezTo>
                    <a:pt x="549" y="1215"/>
                    <a:pt x="525" y="1310"/>
                    <a:pt x="525" y="1381"/>
                  </a:cubicBezTo>
                  <a:cubicBezTo>
                    <a:pt x="525" y="1477"/>
                    <a:pt x="549" y="1548"/>
                    <a:pt x="596" y="1620"/>
                  </a:cubicBezTo>
                  <a:lnTo>
                    <a:pt x="668" y="1691"/>
                  </a:lnTo>
                  <a:cubicBezTo>
                    <a:pt x="572" y="1882"/>
                    <a:pt x="477" y="2072"/>
                    <a:pt x="430" y="2286"/>
                  </a:cubicBezTo>
                  <a:lnTo>
                    <a:pt x="334" y="2286"/>
                  </a:lnTo>
                  <a:cubicBezTo>
                    <a:pt x="144" y="2286"/>
                    <a:pt x="25" y="2429"/>
                    <a:pt x="1" y="2596"/>
                  </a:cubicBezTo>
                  <a:lnTo>
                    <a:pt x="1" y="3430"/>
                  </a:lnTo>
                  <a:cubicBezTo>
                    <a:pt x="25" y="3596"/>
                    <a:pt x="144" y="3739"/>
                    <a:pt x="334" y="3739"/>
                  </a:cubicBezTo>
                  <a:lnTo>
                    <a:pt x="430" y="3739"/>
                  </a:lnTo>
                  <a:cubicBezTo>
                    <a:pt x="477" y="3953"/>
                    <a:pt x="572" y="4144"/>
                    <a:pt x="668" y="4334"/>
                  </a:cubicBezTo>
                  <a:lnTo>
                    <a:pt x="596" y="4406"/>
                  </a:lnTo>
                  <a:cubicBezTo>
                    <a:pt x="549" y="4477"/>
                    <a:pt x="525" y="4549"/>
                    <a:pt x="525" y="4644"/>
                  </a:cubicBezTo>
                  <a:cubicBezTo>
                    <a:pt x="525" y="4715"/>
                    <a:pt x="549" y="4787"/>
                    <a:pt x="596" y="4858"/>
                  </a:cubicBezTo>
                  <a:lnTo>
                    <a:pt x="1192" y="5454"/>
                  </a:lnTo>
                  <a:cubicBezTo>
                    <a:pt x="1263" y="5501"/>
                    <a:pt x="1335" y="5549"/>
                    <a:pt x="1430" y="5549"/>
                  </a:cubicBezTo>
                  <a:cubicBezTo>
                    <a:pt x="1501" y="5549"/>
                    <a:pt x="1596" y="5501"/>
                    <a:pt x="1644" y="5454"/>
                  </a:cubicBezTo>
                  <a:lnTo>
                    <a:pt x="1716" y="5382"/>
                  </a:lnTo>
                  <a:cubicBezTo>
                    <a:pt x="1906" y="5478"/>
                    <a:pt x="2097" y="5573"/>
                    <a:pt x="2311" y="5620"/>
                  </a:cubicBezTo>
                  <a:lnTo>
                    <a:pt x="2311" y="5763"/>
                  </a:lnTo>
                  <a:cubicBezTo>
                    <a:pt x="2311" y="5930"/>
                    <a:pt x="2454" y="6073"/>
                    <a:pt x="2620" y="6073"/>
                  </a:cubicBezTo>
                  <a:lnTo>
                    <a:pt x="3454" y="6073"/>
                  </a:lnTo>
                  <a:cubicBezTo>
                    <a:pt x="3645" y="6073"/>
                    <a:pt x="3787" y="5930"/>
                    <a:pt x="3764" y="5763"/>
                  </a:cubicBezTo>
                  <a:lnTo>
                    <a:pt x="3764" y="5644"/>
                  </a:lnTo>
                  <a:cubicBezTo>
                    <a:pt x="3978" y="5597"/>
                    <a:pt x="4192" y="5501"/>
                    <a:pt x="4359" y="5406"/>
                  </a:cubicBezTo>
                  <a:lnTo>
                    <a:pt x="4430" y="5478"/>
                  </a:lnTo>
                  <a:cubicBezTo>
                    <a:pt x="4502" y="5525"/>
                    <a:pt x="4573" y="5573"/>
                    <a:pt x="4669" y="5573"/>
                  </a:cubicBezTo>
                  <a:cubicBezTo>
                    <a:pt x="4740" y="5573"/>
                    <a:pt x="4835" y="5525"/>
                    <a:pt x="4883" y="5478"/>
                  </a:cubicBezTo>
                  <a:lnTo>
                    <a:pt x="5478" y="4882"/>
                  </a:lnTo>
                  <a:cubicBezTo>
                    <a:pt x="5526" y="4811"/>
                    <a:pt x="5573" y="4739"/>
                    <a:pt x="5573" y="4644"/>
                  </a:cubicBezTo>
                  <a:cubicBezTo>
                    <a:pt x="5573" y="4573"/>
                    <a:pt x="5550" y="4501"/>
                    <a:pt x="5478" y="4430"/>
                  </a:cubicBezTo>
                  <a:lnTo>
                    <a:pt x="5407" y="4358"/>
                  </a:lnTo>
                  <a:cubicBezTo>
                    <a:pt x="5526" y="4168"/>
                    <a:pt x="5597" y="3977"/>
                    <a:pt x="5669" y="3763"/>
                  </a:cubicBezTo>
                  <a:lnTo>
                    <a:pt x="5764" y="3763"/>
                  </a:lnTo>
                  <a:cubicBezTo>
                    <a:pt x="5931" y="3763"/>
                    <a:pt x="6074" y="3620"/>
                    <a:pt x="6074" y="3453"/>
                  </a:cubicBezTo>
                  <a:lnTo>
                    <a:pt x="6074" y="2596"/>
                  </a:lnTo>
                  <a:cubicBezTo>
                    <a:pt x="6074" y="2429"/>
                    <a:pt x="5931" y="2286"/>
                    <a:pt x="5764" y="2286"/>
                  </a:cubicBezTo>
                  <a:lnTo>
                    <a:pt x="5669" y="2286"/>
                  </a:lnTo>
                  <a:cubicBezTo>
                    <a:pt x="5597" y="2072"/>
                    <a:pt x="5526" y="1882"/>
                    <a:pt x="5407" y="1691"/>
                  </a:cubicBezTo>
                  <a:lnTo>
                    <a:pt x="5478" y="1620"/>
                  </a:lnTo>
                  <a:cubicBezTo>
                    <a:pt x="5550" y="1548"/>
                    <a:pt x="5573" y="1477"/>
                    <a:pt x="5573" y="1405"/>
                  </a:cubicBezTo>
                  <a:cubicBezTo>
                    <a:pt x="5573" y="1310"/>
                    <a:pt x="5526" y="1239"/>
                    <a:pt x="5478" y="1167"/>
                  </a:cubicBezTo>
                  <a:lnTo>
                    <a:pt x="4883" y="572"/>
                  </a:lnTo>
                  <a:cubicBezTo>
                    <a:pt x="4835" y="524"/>
                    <a:pt x="4740" y="477"/>
                    <a:pt x="4669" y="477"/>
                  </a:cubicBezTo>
                  <a:cubicBezTo>
                    <a:pt x="4573" y="477"/>
                    <a:pt x="4502" y="524"/>
                    <a:pt x="4430" y="572"/>
                  </a:cubicBezTo>
                  <a:lnTo>
                    <a:pt x="4359" y="643"/>
                  </a:lnTo>
                  <a:cubicBezTo>
                    <a:pt x="4192" y="548"/>
                    <a:pt x="3978" y="453"/>
                    <a:pt x="3764" y="405"/>
                  </a:cubicBezTo>
                  <a:lnTo>
                    <a:pt x="3764" y="286"/>
                  </a:lnTo>
                  <a:cubicBezTo>
                    <a:pt x="3787" y="119"/>
                    <a:pt x="3645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45"/>
          <p:cNvGrpSpPr/>
          <p:nvPr/>
        </p:nvGrpSpPr>
        <p:grpSpPr>
          <a:xfrm>
            <a:off x="5855003" y="3036917"/>
            <a:ext cx="368903" cy="366886"/>
            <a:chOff x="4787053" y="3457604"/>
            <a:chExt cx="368903" cy="366886"/>
          </a:xfrm>
        </p:grpSpPr>
        <p:sp>
          <p:nvSpPr>
            <p:cNvPr id="1430" name="Google Shape;1430;p45"/>
            <p:cNvSpPr/>
            <p:nvPr/>
          </p:nvSpPr>
          <p:spPr>
            <a:xfrm>
              <a:off x="5032966" y="3580355"/>
              <a:ext cx="49682" cy="58674"/>
            </a:xfrm>
            <a:custGeom>
              <a:rect b="b" l="l" r="r" t="t"/>
              <a:pathLst>
                <a:path extrusionOk="0" h="1716" w="1453">
                  <a:moveTo>
                    <a:pt x="0" y="1"/>
                  </a:moveTo>
                  <a:lnTo>
                    <a:pt x="0" y="1715"/>
                  </a:lnTo>
                  <a:cubicBezTo>
                    <a:pt x="238" y="1692"/>
                    <a:pt x="476" y="1644"/>
                    <a:pt x="738" y="1573"/>
                  </a:cubicBezTo>
                  <a:cubicBezTo>
                    <a:pt x="1167" y="1477"/>
                    <a:pt x="1453" y="1096"/>
                    <a:pt x="1453" y="668"/>
                  </a:cubicBezTo>
                  <a:lnTo>
                    <a:pt x="1453" y="406"/>
                  </a:lnTo>
                  <a:cubicBezTo>
                    <a:pt x="1453" y="168"/>
                    <a:pt x="1262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4860328" y="3580355"/>
              <a:ext cx="50502" cy="59495"/>
            </a:xfrm>
            <a:custGeom>
              <a:rect b="b" l="l" r="r" t="t"/>
              <a:pathLst>
                <a:path extrusionOk="0" h="1740" w="1477">
                  <a:moveTo>
                    <a:pt x="429" y="1"/>
                  </a:moveTo>
                  <a:cubicBezTo>
                    <a:pt x="191" y="1"/>
                    <a:pt x="0" y="168"/>
                    <a:pt x="0" y="406"/>
                  </a:cubicBezTo>
                  <a:lnTo>
                    <a:pt x="0" y="668"/>
                  </a:lnTo>
                  <a:cubicBezTo>
                    <a:pt x="0" y="1096"/>
                    <a:pt x="310" y="1477"/>
                    <a:pt x="739" y="1573"/>
                  </a:cubicBezTo>
                  <a:cubicBezTo>
                    <a:pt x="977" y="1644"/>
                    <a:pt x="1215" y="1692"/>
                    <a:pt x="1477" y="1739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4924644" y="3537204"/>
              <a:ext cx="93687" cy="107535"/>
            </a:xfrm>
            <a:custGeom>
              <a:rect b="b" l="l" r="r" t="t"/>
              <a:pathLst>
                <a:path extrusionOk="0" h="3145" w="2740">
                  <a:moveTo>
                    <a:pt x="2001" y="620"/>
                  </a:moveTo>
                  <a:cubicBezTo>
                    <a:pt x="2049" y="620"/>
                    <a:pt x="2096" y="667"/>
                    <a:pt x="2096" y="739"/>
                  </a:cubicBezTo>
                  <a:lnTo>
                    <a:pt x="2096" y="1263"/>
                  </a:lnTo>
                  <a:lnTo>
                    <a:pt x="644" y="1263"/>
                  </a:lnTo>
                  <a:lnTo>
                    <a:pt x="644" y="739"/>
                  </a:lnTo>
                  <a:cubicBezTo>
                    <a:pt x="644" y="667"/>
                    <a:pt x="691" y="620"/>
                    <a:pt x="739" y="620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lnTo>
                    <a:pt x="1" y="1263"/>
                  </a:lnTo>
                  <a:lnTo>
                    <a:pt x="215" y="1263"/>
                  </a:lnTo>
                  <a:lnTo>
                    <a:pt x="215" y="3073"/>
                  </a:lnTo>
                  <a:cubicBezTo>
                    <a:pt x="596" y="3120"/>
                    <a:pt x="983" y="3144"/>
                    <a:pt x="1370" y="3144"/>
                  </a:cubicBezTo>
                  <a:cubicBezTo>
                    <a:pt x="1757" y="3144"/>
                    <a:pt x="2144" y="3120"/>
                    <a:pt x="2525" y="3073"/>
                  </a:cubicBezTo>
                  <a:lnTo>
                    <a:pt x="2525" y="1263"/>
                  </a:lnTo>
                  <a:lnTo>
                    <a:pt x="2739" y="1263"/>
                  </a:lnTo>
                  <a:lnTo>
                    <a:pt x="2739" y="739"/>
                  </a:lnTo>
                  <a:cubicBezTo>
                    <a:pt x="2739" y="334"/>
                    <a:pt x="2406" y="1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5"/>
            <p:cNvSpPr/>
            <p:nvPr/>
          </p:nvSpPr>
          <p:spPr>
            <a:xfrm>
              <a:off x="4867645" y="3650382"/>
              <a:ext cx="207685" cy="79874"/>
            </a:xfrm>
            <a:custGeom>
              <a:rect b="b" l="l" r="r" t="t"/>
              <a:pathLst>
                <a:path extrusionOk="0" h="2336" w="6074">
                  <a:moveTo>
                    <a:pt x="1" y="1"/>
                  </a:moveTo>
                  <a:lnTo>
                    <a:pt x="1" y="1620"/>
                  </a:lnTo>
                  <a:cubicBezTo>
                    <a:pt x="1" y="2011"/>
                    <a:pt x="312" y="2336"/>
                    <a:pt x="698" y="2336"/>
                  </a:cubicBezTo>
                  <a:cubicBezTo>
                    <a:pt x="712" y="2336"/>
                    <a:pt x="725" y="2335"/>
                    <a:pt x="739" y="2335"/>
                  </a:cubicBezTo>
                  <a:lnTo>
                    <a:pt x="5335" y="2335"/>
                  </a:lnTo>
                  <a:cubicBezTo>
                    <a:pt x="5349" y="2335"/>
                    <a:pt x="5362" y="2336"/>
                    <a:pt x="5376" y="2336"/>
                  </a:cubicBezTo>
                  <a:cubicBezTo>
                    <a:pt x="5762" y="2336"/>
                    <a:pt x="6073" y="2011"/>
                    <a:pt x="6073" y="1620"/>
                  </a:cubicBezTo>
                  <a:lnTo>
                    <a:pt x="6073" y="1"/>
                  </a:lnTo>
                  <a:cubicBezTo>
                    <a:pt x="5954" y="72"/>
                    <a:pt x="5835" y="120"/>
                    <a:pt x="5716" y="144"/>
                  </a:cubicBezTo>
                  <a:cubicBezTo>
                    <a:pt x="5407" y="215"/>
                    <a:pt x="5121" y="287"/>
                    <a:pt x="4811" y="310"/>
                  </a:cubicBezTo>
                  <a:lnTo>
                    <a:pt x="4835" y="334"/>
                  </a:lnTo>
                  <a:lnTo>
                    <a:pt x="4835" y="572"/>
                  </a:lnTo>
                  <a:cubicBezTo>
                    <a:pt x="4847" y="799"/>
                    <a:pt x="4674" y="912"/>
                    <a:pt x="4505" y="912"/>
                  </a:cubicBezTo>
                  <a:cubicBezTo>
                    <a:pt x="4335" y="912"/>
                    <a:pt x="4168" y="799"/>
                    <a:pt x="4192" y="572"/>
                  </a:cubicBezTo>
                  <a:lnTo>
                    <a:pt x="4192" y="406"/>
                  </a:lnTo>
                  <a:cubicBezTo>
                    <a:pt x="3811" y="453"/>
                    <a:pt x="3430" y="453"/>
                    <a:pt x="3049" y="453"/>
                  </a:cubicBezTo>
                  <a:cubicBezTo>
                    <a:pt x="2668" y="453"/>
                    <a:pt x="2263" y="453"/>
                    <a:pt x="1882" y="406"/>
                  </a:cubicBezTo>
                  <a:lnTo>
                    <a:pt x="1882" y="572"/>
                  </a:lnTo>
                  <a:cubicBezTo>
                    <a:pt x="1906" y="799"/>
                    <a:pt x="1739" y="912"/>
                    <a:pt x="1573" y="912"/>
                  </a:cubicBezTo>
                  <a:cubicBezTo>
                    <a:pt x="1406" y="912"/>
                    <a:pt x="1239" y="799"/>
                    <a:pt x="1263" y="572"/>
                  </a:cubicBezTo>
                  <a:lnTo>
                    <a:pt x="1263" y="334"/>
                  </a:lnTo>
                  <a:cubicBezTo>
                    <a:pt x="977" y="287"/>
                    <a:pt x="668" y="215"/>
                    <a:pt x="382" y="144"/>
                  </a:cubicBezTo>
                  <a:cubicBezTo>
                    <a:pt x="239" y="120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5"/>
            <p:cNvSpPr/>
            <p:nvPr/>
          </p:nvSpPr>
          <p:spPr>
            <a:xfrm>
              <a:off x="5096461" y="3615881"/>
              <a:ext cx="59495" cy="78916"/>
            </a:xfrm>
            <a:custGeom>
              <a:rect b="b" l="l" r="r" t="t"/>
              <a:pathLst>
                <a:path extrusionOk="0" h="2308" w="1740">
                  <a:moveTo>
                    <a:pt x="554" y="1"/>
                  </a:moveTo>
                  <a:cubicBezTo>
                    <a:pt x="305" y="1"/>
                    <a:pt x="98" y="316"/>
                    <a:pt x="334" y="534"/>
                  </a:cubicBezTo>
                  <a:lnTo>
                    <a:pt x="620" y="843"/>
                  </a:lnTo>
                  <a:lnTo>
                    <a:pt x="1" y="843"/>
                  </a:lnTo>
                  <a:lnTo>
                    <a:pt x="1" y="1462"/>
                  </a:lnTo>
                  <a:lnTo>
                    <a:pt x="620" y="1462"/>
                  </a:lnTo>
                  <a:lnTo>
                    <a:pt x="334" y="1772"/>
                  </a:lnTo>
                  <a:cubicBezTo>
                    <a:pt x="215" y="1891"/>
                    <a:pt x="215" y="2082"/>
                    <a:pt x="334" y="2201"/>
                  </a:cubicBezTo>
                  <a:cubicBezTo>
                    <a:pt x="394" y="2272"/>
                    <a:pt x="477" y="2308"/>
                    <a:pt x="560" y="2308"/>
                  </a:cubicBezTo>
                  <a:cubicBezTo>
                    <a:pt x="644" y="2308"/>
                    <a:pt x="727" y="2272"/>
                    <a:pt x="787" y="2201"/>
                  </a:cubicBezTo>
                  <a:lnTo>
                    <a:pt x="1620" y="1367"/>
                  </a:lnTo>
                  <a:cubicBezTo>
                    <a:pt x="1739" y="1248"/>
                    <a:pt x="1739" y="1057"/>
                    <a:pt x="1620" y="938"/>
                  </a:cubicBezTo>
                  <a:lnTo>
                    <a:pt x="787" y="105"/>
                  </a:lnTo>
                  <a:cubicBezTo>
                    <a:pt x="713" y="31"/>
                    <a:pt x="631" y="1"/>
                    <a:pt x="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5"/>
            <p:cNvSpPr/>
            <p:nvPr/>
          </p:nvSpPr>
          <p:spPr>
            <a:xfrm>
              <a:off x="4787053" y="3615881"/>
              <a:ext cx="59461" cy="79121"/>
            </a:xfrm>
            <a:custGeom>
              <a:rect b="b" l="l" r="r" t="t"/>
              <a:pathLst>
                <a:path extrusionOk="0" h="2314" w="1739">
                  <a:moveTo>
                    <a:pt x="1196" y="1"/>
                  </a:moveTo>
                  <a:cubicBezTo>
                    <a:pt x="1122" y="1"/>
                    <a:pt x="1044" y="31"/>
                    <a:pt x="977" y="105"/>
                  </a:cubicBezTo>
                  <a:lnTo>
                    <a:pt x="119" y="938"/>
                  </a:lnTo>
                  <a:cubicBezTo>
                    <a:pt x="0" y="1057"/>
                    <a:pt x="0" y="1248"/>
                    <a:pt x="119" y="1367"/>
                  </a:cubicBezTo>
                  <a:lnTo>
                    <a:pt x="977" y="2224"/>
                  </a:lnTo>
                  <a:cubicBezTo>
                    <a:pt x="1024" y="2284"/>
                    <a:pt x="1102" y="2314"/>
                    <a:pt x="1182" y="2314"/>
                  </a:cubicBezTo>
                  <a:cubicBezTo>
                    <a:pt x="1262" y="2314"/>
                    <a:pt x="1346" y="2284"/>
                    <a:pt x="1405" y="2224"/>
                  </a:cubicBezTo>
                  <a:cubicBezTo>
                    <a:pt x="1524" y="2082"/>
                    <a:pt x="1524" y="1891"/>
                    <a:pt x="1405" y="1772"/>
                  </a:cubicBezTo>
                  <a:lnTo>
                    <a:pt x="1119" y="1462"/>
                  </a:lnTo>
                  <a:lnTo>
                    <a:pt x="1739" y="1462"/>
                  </a:lnTo>
                  <a:lnTo>
                    <a:pt x="1739" y="843"/>
                  </a:lnTo>
                  <a:lnTo>
                    <a:pt x="1119" y="843"/>
                  </a:lnTo>
                  <a:lnTo>
                    <a:pt x="1405" y="534"/>
                  </a:lnTo>
                  <a:cubicBezTo>
                    <a:pt x="1641" y="316"/>
                    <a:pt x="1434" y="1"/>
                    <a:pt x="1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5"/>
            <p:cNvSpPr/>
            <p:nvPr/>
          </p:nvSpPr>
          <p:spPr>
            <a:xfrm>
              <a:off x="4927174" y="3457604"/>
              <a:ext cx="88011" cy="58469"/>
            </a:xfrm>
            <a:custGeom>
              <a:rect b="b" l="l" r="r" t="t"/>
              <a:pathLst>
                <a:path extrusionOk="0" h="1710" w="2574">
                  <a:moveTo>
                    <a:pt x="1284" y="1"/>
                  </a:moveTo>
                  <a:cubicBezTo>
                    <a:pt x="1207" y="1"/>
                    <a:pt x="1129" y="31"/>
                    <a:pt x="1070" y="90"/>
                  </a:cubicBezTo>
                  <a:lnTo>
                    <a:pt x="236" y="947"/>
                  </a:lnTo>
                  <a:cubicBezTo>
                    <a:pt x="0" y="1165"/>
                    <a:pt x="207" y="1480"/>
                    <a:pt x="446" y="1480"/>
                  </a:cubicBezTo>
                  <a:cubicBezTo>
                    <a:pt x="520" y="1480"/>
                    <a:pt x="597" y="1450"/>
                    <a:pt x="665" y="1376"/>
                  </a:cubicBezTo>
                  <a:lnTo>
                    <a:pt x="689" y="1376"/>
                  </a:lnTo>
                  <a:lnTo>
                    <a:pt x="975" y="1090"/>
                  </a:lnTo>
                  <a:lnTo>
                    <a:pt x="975" y="1709"/>
                  </a:lnTo>
                  <a:lnTo>
                    <a:pt x="1594" y="1709"/>
                  </a:lnTo>
                  <a:lnTo>
                    <a:pt x="1594" y="1090"/>
                  </a:lnTo>
                  <a:lnTo>
                    <a:pt x="1903" y="1376"/>
                  </a:lnTo>
                  <a:cubicBezTo>
                    <a:pt x="1971" y="1450"/>
                    <a:pt x="2049" y="1480"/>
                    <a:pt x="2123" y="1480"/>
                  </a:cubicBezTo>
                  <a:cubicBezTo>
                    <a:pt x="2362" y="1480"/>
                    <a:pt x="2574" y="1165"/>
                    <a:pt x="2356" y="947"/>
                  </a:cubicBezTo>
                  <a:lnTo>
                    <a:pt x="1499" y="90"/>
                  </a:lnTo>
                  <a:cubicBezTo>
                    <a:pt x="1439" y="31"/>
                    <a:pt x="1362" y="1"/>
                    <a:pt x="1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5"/>
            <p:cNvSpPr/>
            <p:nvPr/>
          </p:nvSpPr>
          <p:spPr>
            <a:xfrm>
              <a:off x="4927961" y="3752173"/>
              <a:ext cx="88046" cy="72317"/>
            </a:xfrm>
            <a:custGeom>
              <a:rect b="b" l="l" r="r" t="t"/>
              <a:pathLst>
                <a:path extrusionOk="0" h="2115" w="2575">
                  <a:moveTo>
                    <a:pt x="975" y="1"/>
                  </a:moveTo>
                  <a:lnTo>
                    <a:pt x="975" y="1025"/>
                  </a:lnTo>
                  <a:lnTo>
                    <a:pt x="690" y="739"/>
                  </a:lnTo>
                  <a:cubicBezTo>
                    <a:pt x="617" y="666"/>
                    <a:pt x="535" y="635"/>
                    <a:pt x="458" y="635"/>
                  </a:cubicBezTo>
                  <a:cubicBezTo>
                    <a:pt x="209" y="635"/>
                    <a:pt x="1" y="955"/>
                    <a:pt x="237" y="1191"/>
                  </a:cubicBezTo>
                  <a:lnTo>
                    <a:pt x="1071" y="2025"/>
                  </a:lnTo>
                  <a:cubicBezTo>
                    <a:pt x="1130" y="2084"/>
                    <a:pt x="1214" y="2114"/>
                    <a:pt x="1297" y="2114"/>
                  </a:cubicBezTo>
                  <a:cubicBezTo>
                    <a:pt x="1380" y="2114"/>
                    <a:pt x="1464" y="2084"/>
                    <a:pt x="1523" y="2025"/>
                  </a:cubicBezTo>
                  <a:lnTo>
                    <a:pt x="2357" y="1191"/>
                  </a:lnTo>
                  <a:cubicBezTo>
                    <a:pt x="2575" y="955"/>
                    <a:pt x="2376" y="635"/>
                    <a:pt x="2133" y="635"/>
                  </a:cubicBezTo>
                  <a:cubicBezTo>
                    <a:pt x="2057" y="635"/>
                    <a:pt x="1977" y="666"/>
                    <a:pt x="1904" y="739"/>
                  </a:cubicBezTo>
                  <a:lnTo>
                    <a:pt x="1880" y="739"/>
                  </a:lnTo>
                  <a:lnTo>
                    <a:pt x="1595" y="1025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45"/>
          <p:cNvGrpSpPr/>
          <p:nvPr/>
        </p:nvGrpSpPr>
        <p:grpSpPr>
          <a:xfrm>
            <a:off x="2976770" y="2402990"/>
            <a:ext cx="372206" cy="364477"/>
            <a:chOff x="7165095" y="2868324"/>
            <a:chExt cx="372206" cy="364477"/>
          </a:xfrm>
        </p:grpSpPr>
        <p:sp>
          <p:nvSpPr>
            <p:cNvPr id="1439" name="Google Shape;1439;p45"/>
            <p:cNvSpPr/>
            <p:nvPr/>
          </p:nvSpPr>
          <p:spPr>
            <a:xfrm>
              <a:off x="7376846" y="2917568"/>
              <a:ext cx="105910" cy="105089"/>
            </a:xfrm>
            <a:custGeom>
              <a:rect b="b" l="l" r="r" t="t"/>
              <a:pathLst>
                <a:path extrusionOk="0" h="3073" w="3097">
                  <a:moveTo>
                    <a:pt x="429" y="1"/>
                  </a:moveTo>
                  <a:lnTo>
                    <a:pt x="0" y="430"/>
                  </a:lnTo>
                  <a:lnTo>
                    <a:pt x="2644" y="3073"/>
                  </a:lnTo>
                  <a:lnTo>
                    <a:pt x="3096" y="264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7406974" y="2868324"/>
              <a:ext cx="130327" cy="124205"/>
            </a:xfrm>
            <a:custGeom>
              <a:rect b="b" l="l" r="r" t="t"/>
              <a:pathLst>
                <a:path extrusionOk="0" h="3632" w="3811">
                  <a:moveTo>
                    <a:pt x="1763" y="0"/>
                  </a:moveTo>
                  <a:cubicBezTo>
                    <a:pt x="1281" y="0"/>
                    <a:pt x="798" y="179"/>
                    <a:pt x="429" y="536"/>
                  </a:cubicBezTo>
                  <a:lnTo>
                    <a:pt x="1" y="988"/>
                  </a:lnTo>
                  <a:lnTo>
                    <a:pt x="2644" y="3632"/>
                  </a:lnTo>
                  <a:lnTo>
                    <a:pt x="3097" y="3203"/>
                  </a:lnTo>
                  <a:cubicBezTo>
                    <a:pt x="3811" y="2465"/>
                    <a:pt x="3811" y="1274"/>
                    <a:pt x="3097" y="536"/>
                  </a:cubicBezTo>
                  <a:cubicBezTo>
                    <a:pt x="2727" y="179"/>
                    <a:pt x="2245" y="0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5"/>
            <p:cNvSpPr/>
            <p:nvPr/>
          </p:nvSpPr>
          <p:spPr>
            <a:xfrm>
              <a:off x="7191153" y="3104902"/>
              <a:ext cx="103482" cy="103447"/>
            </a:xfrm>
            <a:custGeom>
              <a:rect b="b" l="l" r="r" t="t"/>
              <a:pathLst>
                <a:path extrusionOk="0" h="3025" w="3026">
                  <a:moveTo>
                    <a:pt x="525" y="0"/>
                  </a:moveTo>
                  <a:lnTo>
                    <a:pt x="1" y="1262"/>
                  </a:lnTo>
                  <a:lnTo>
                    <a:pt x="1763" y="3025"/>
                  </a:lnTo>
                  <a:lnTo>
                    <a:pt x="3025" y="250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7221281" y="2946909"/>
              <a:ext cx="230525" cy="231312"/>
            </a:xfrm>
            <a:custGeom>
              <a:rect b="b" l="l" r="r" t="t"/>
              <a:pathLst>
                <a:path extrusionOk="0" h="6764" w="6741">
                  <a:moveTo>
                    <a:pt x="4097" y="0"/>
                  </a:moveTo>
                  <a:lnTo>
                    <a:pt x="1" y="4120"/>
                  </a:lnTo>
                  <a:lnTo>
                    <a:pt x="2644" y="6764"/>
                  </a:lnTo>
                  <a:lnTo>
                    <a:pt x="6740" y="2667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7165095" y="3169227"/>
              <a:ext cx="65180" cy="63573"/>
            </a:xfrm>
            <a:custGeom>
              <a:rect b="b" l="l" r="r" t="t"/>
              <a:pathLst>
                <a:path extrusionOk="0" h="1859" w="1906">
                  <a:moveTo>
                    <a:pt x="501" y="1"/>
                  </a:moveTo>
                  <a:lnTo>
                    <a:pt x="96" y="1001"/>
                  </a:lnTo>
                  <a:cubicBezTo>
                    <a:pt x="1" y="1239"/>
                    <a:pt x="48" y="1501"/>
                    <a:pt x="239" y="1668"/>
                  </a:cubicBezTo>
                  <a:cubicBezTo>
                    <a:pt x="350" y="1795"/>
                    <a:pt x="503" y="1858"/>
                    <a:pt x="664" y="1858"/>
                  </a:cubicBezTo>
                  <a:cubicBezTo>
                    <a:pt x="744" y="1858"/>
                    <a:pt x="826" y="1842"/>
                    <a:pt x="906" y="1810"/>
                  </a:cubicBezTo>
                  <a:lnTo>
                    <a:pt x="1906" y="140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4" name="Google Shape;1444;p45"/>
          <p:cNvSpPr txBox="1"/>
          <p:nvPr/>
        </p:nvSpPr>
        <p:spPr>
          <a:xfrm>
            <a:off x="2304700" y="1079625"/>
            <a:ext cx="45342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steps before measuring campaign ROI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46"/>
          <p:cNvGrpSpPr/>
          <p:nvPr/>
        </p:nvGrpSpPr>
        <p:grpSpPr>
          <a:xfrm>
            <a:off x="1897488" y="2180800"/>
            <a:ext cx="3843650" cy="664300"/>
            <a:chOff x="1653700" y="1990300"/>
            <a:chExt cx="3843650" cy="664300"/>
          </a:xfrm>
        </p:grpSpPr>
        <p:sp>
          <p:nvSpPr>
            <p:cNvPr id="1450" name="Google Shape;1450;p46"/>
            <p:cNvSpPr/>
            <p:nvPr/>
          </p:nvSpPr>
          <p:spPr>
            <a:xfrm>
              <a:off x="3574725" y="2341700"/>
              <a:ext cx="312900" cy="3129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2395088" y="1990300"/>
              <a:ext cx="312900" cy="312900"/>
            </a:xfrm>
            <a:prstGeom prst="mathMin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1653700" y="2461400"/>
              <a:ext cx="1804800" cy="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4403438" y="2341700"/>
              <a:ext cx="312900" cy="312900"/>
            </a:xfrm>
            <a:prstGeom prst="mathMultiply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5184450" y="2341700"/>
              <a:ext cx="312900" cy="3129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5" name="Google Shape;1455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1456" name="Google Shape;1456;p46"/>
          <p:cNvGrpSpPr/>
          <p:nvPr/>
        </p:nvGrpSpPr>
        <p:grpSpPr>
          <a:xfrm>
            <a:off x="1560313" y="2180800"/>
            <a:ext cx="6201975" cy="1018000"/>
            <a:chOff x="1316525" y="1990300"/>
            <a:chExt cx="6201975" cy="1018000"/>
          </a:xfrm>
        </p:grpSpPr>
        <p:sp>
          <p:nvSpPr>
            <p:cNvPr id="1457" name="Google Shape;1457;p46"/>
            <p:cNvSpPr/>
            <p:nvPr/>
          </p:nvSpPr>
          <p:spPr>
            <a:xfrm>
              <a:off x="1316525" y="1990300"/>
              <a:ext cx="12876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$360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2498950" y="1990300"/>
              <a:ext cx="12876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$60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4598063" y="2341700"/>
              <a:ext cx="7278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1912300" y="2695400"/>
              <a:ext cx="12876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$60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3738400" y="2341700"/>
              <a:ext cx="7278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$5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5675300" y="2086400"/>
              <a:ext cx="1843200" cy="823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500</a:t>
              </a: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63" name="Google Shape;1463;p46"/>
          <p:cNvCxnSpPr>
            <a:stCxn id="1464" idx="0"/>
            <a:endCxn id="1462" idx="2"/>
          </p:cNvCxnSpPr>
          <p:nvPr/>
        </p:nvCxnSpPr>
        <p:spPr>
          <a:xfrm rot="10800000">
            <a:off x="6840688" y="3100500"/>
            <a:ext cx="0" cy="8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5" name="Google Shape;1465;p46"/>
          <p:cNvCxnSpPr>
            <a:stCxn id="1466" idx="0"/>
            <a:endCxn id="1460" idx="2"/>
          </p:cNvCxnSpPr>
          <p:nvPr/>
        </p:nvCxnSpPr>
        <p:spPr>
          <a:xfrm rot="10800000">
            <a:off x="2799913" y="3198900"/>
            <a:ext cx="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7" name="Google Shape;1467;p46"/>
          <p:cNvSpPr txBox="1"/>
          <p:nvPr/>
        </p:nvSpPr>
        <p:spPr>
          <a:xfrm>
            <a:off x="772113" y="1223350"/>
            <a:ext cx="18048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8" name="Google Shape;1468;p46"/>
          <p:cNvSpPr txBox="1"/>
          <p:nvPr/>
        </p:nvSpPr>
        <p:spPr>
          <a:xfrm>
            <a:off x="3022913" y="1223350"/>
            <a:ext cx="18048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9" name="Google Shape;1469;p46"/>
          <p:cNvCxnSpPr>
            <a:stCxn id="1467" idx="2"/>
            <a:endCxn id="1457" idx="0"/>
          </p:cNvCxnSpPr>
          <p:nvPr/>
        </p:nvCxnSpPr>
        <p:spPr>
          <a:xfrm flipH="1" rot="-5400000">
            <a:off x="1753713" y="1730650"/>
            <a:ext cx="371100" cy="5295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0" name="Google Shape;1470;p46"/>
          <p:cNvCxnSpPr>
            <a:stCxn id="1468" idx="2"/>
            <a:endCxn id="1458" idx="0"/>
          </p:cNvCxnSpPr>
          <p:nvPr/>
        </p:nvCxnSpPr>
        <p:spPr>
          <a:xfrm rot="5400000">
            <a:off x="3470363" y="1726000"/>
            <a:ext cx="371100" cy="5388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6" name="Google Shape;1466;p46"/>
          <p:cNvSpPr txBox="1"/>
          <p:nvPr/>
        </p:nvSpPr>
        <p:spPr>
          <a:xfrm>
            <a:off x="1897513" y="3999900"/>
            <a:ext cx="18048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46"/>
          <p:cNvSpPr txBox="1"/>
          <p:nvPr/>
        </p:nvSpPr>
        <p:spPr>
          <a:xfrm>
            <a:off x="3913388" y="3999900"/>
            <a:ext cx="18048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2" name="Google Shape;1472;p46"/>
          <p:cNvSpPr txBox="1"/>
          <p:nvPr/>
        </p:nvSpPr>
        <p:spPr>
          <a:xfrm>
            <a:off x="5273713" y="1223350"/>
            <a:ext cx="18048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3" name="Google Shape;1473;p46"/>
          <p:cNvCxnSpPr>
            <a:stCxn id="1472" idx="2"/>
            <a:endCxn id="1459" idx="0"/>
          </p:cNvCxnSpPr>
          <p:nvPr/>
        </p:nvCxnSpPr>
        <p:spPr>
          <a:xfrm rot="5400000">
            <a:off x="5329663" y="1685800"/>
            <a:ext cx="722400" cy="970500"/>
          </a:xfrm>
          <a:prstGeom prst="bentConnector3">
            <a:avLst>
              <a:gd fmla="val 28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4" name="Google Shape;1474;p46"/>
          <p:cNvCxnSpPr>
            <a:stCxn id="1471" idx="0"/>
            <a:endCxn id="1461" idx="2"/>
          </p:cNvCxnSpPr>
          <p:nvPr/>
        </p:nvCxnSpPr>
        <p:spPr>
          <a:xfrm flipH="1" rot="5400000">
            <a:off x="4003538" y="3187650"/>
            <a:ext cx="1154700" cy="469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4" name="Google Shape;1464;p46"/>
          <p:cNvSpPr txBox="1"/>
          <p:nvPr/>
        </p:nvSpPr>
        <p:spPr>
          <a:xfrm>
            <a:off x="5938288" y="3999900"/>
            <a:ext cx="18048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80" name="Google Shape;1480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481" name="Google Shape;1481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8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48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89" name="Google Shape;1489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490" name="Google Shape;1490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91" name="Google Shape;1491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92" name="Google Shape;1492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4" name="Google Shape;1494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5" name="Google Shape;1495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96" name="Google Shape;1496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97" name="Google Shape;1497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99" name="Google Shape;1499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00" name="Google Shape;1500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04" name="Google Shape;1504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05" name="Google Shape;1505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06" name="Google Shape;1506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8" name="Google Shape;1508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09" name="Google Shape;1509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13" name="Google Shape;1513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14" name="Google Shape;1514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15" name="Google Shape;1515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7" name="Google Shape;1517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18" name="Google Shape;1518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20" name="Google Shape;1520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21" name="Google Shape;1521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22" name="Google Shape;1522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4" name="Google Shape;1524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25" name="Google Shape;1525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9" name="Google Shape;1529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/>
        </p:nvSpPr>
        <p:spPr>
          <a:xfrm>
            <a:off x="5069325" y="3318450"/>
            <a:ext cx="615600" cy="61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5069325" y="1389550"/>
            <a:ext cx="615600" cy="61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177" name="Google Shape;177;p18"/>
          <p:cNvGrpSpPr/>
          <p:nvPr/>
        </p:nvGrpSpPr>
        <p:grpSpPr>
          <a:xfrm>
            <a:off x="457202" y="3065068"/>
            <a:ext cx="1667010" cy="1667010"/>
            <a:chOff x="2737557" y="1050109"/>
            <a:chExt cx="1834500" cy="1834500"/>
          </a:xfrm>
        </p:grpSpPr>
        <p:sp>
          <p:nvSpPr>
            <p:cNvPr id="178" name="Google Shape;178;p18"/>
            <p:cNvSpPr/>
            <p:nvPr/>
          </p:nvSpPr>
          <p:spPr>
            <a:xfrm>
              <a:off x="2737557" y="1050109"/>
              <a:ext cx="1834500" cy="183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2907850" y="12203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8"/>
          <p:cNvSpPr/>
          <p:nvPr/>
        </p:nvSpPr>
        <p:spPr>
          <a:xfrm>
            <a:off x="772450" y="3863875"/>
            <a:ext cx="1036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81" name="Google Shape;181;p18"/>
          <p:cNvGrpSpPr/>
          <p:nvPr/>
        </p:nvGrpSpPr>
        <p:grpSpPr>
          <a:xfrm>
            <a:off x="1124432" y="3496945"/>
            <a:ext cx="332550" cy="366941"/>
            <a:chOff x="2434882" y="2871209"/>
            <a:chExt cx="332550" cy="366941"/>
          </a:xfrm>
        </p:grpSpPr>
        <p:sp>
          <p:nvSpPr>
            <p:cNvPr id="182" name="Google Shape;182;p18"/>
            <p:cNvSpPr/>
            <p:nvPr/>
          </p:nvSpPr>
          <p:spPr>
            <a:xfrm>
              <a:off x="2456098" y="2871209"/>
              <a:ext cx="290938" cy="316432"/>
            </a:xfrm>
            <a:custGeom>
              <a:rect b="b" l="l" r="r" t="t"/>
              <a:pathLst>
                <a:path extrusionOk="0" h="9247" w="8502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2434882" y="3124848"/>
              <a:ext cx="332550" cy="113302"/>
            </a:xfrm>
            <a:custGeom>
              <a:rect b="b" l="l" r="r" t="t"/>
              <a:pathLst>
                <a:path extrusionOk="0" h="3311" w="9718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2676402" y="1180995"/>
            <a:ext cx="1667010" cy="1667010"/>
            <a:chOff x="2737557" y="1050109"/>
            <a:chExt cx="1834500" cy="1834500"/>
          </a:xfrm>
        </p:grpSpPr>
        <p:sp>
          <p:nvSpPr>
            <p:cNvPr id="185" name="Google Shape;185;p18"/>
            <p:cNvSpPr/>
            <p:nvPr/>
          </p:nvSpPr>
          <p:spPr>
            <a:xfrm>
              <a:off x="2737557" y="1050109"/>
              <a:ext cx="1834500" cy="183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907850" y="1220375"/>
              <a:ext cx="1494000" cy="149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5400000" dist="666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8"/>
          <p:cNvSpPr/>
          <p:nvPr/>
        </p:nvSpPr>
        <p:spPr>
          <a:xfrm>
            <a:off x="2991675" y="1979800"/>
            <a:ext cx="1036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Benefits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88" name="Google Shape;188;p18"/>
          <p:cNvGrpSpPr/>
          <p:nvPr/>
        </p:nvGrpSpPr>
        <p:grpSpPr>
          <a:xfrm>
            <a:off x="3329364" y="1615802"/>
            <a:ext cx="361055" cy="361055"/>
            <a:chOff x="2419414" y="4045708"/>
            <a:chExt cx="361055" cy="361055"/>
          </a:xfrm>
        </p:grpSpPr>
        <p:sp>
          <p:nvSpPr>
            <p:cNvPr id="189" name="Google Shape;189;p18"/>
            <p:cNvSpPr/>
            <p:nvPr/>
          </p:nvSpPr>
          <p:spPr>
            <a:xfrm>
              <a:off x="2658167" y="4203291"/>
              <a:ext cx="76653" cy="72273"/>
            </a:xfrm>
            <a:custGeom>
              <a:rect b="b" l="l" r="r" t="t"/>
              <a:pathLst>
                <a:path extrusionOk="0" h="2112" w="2240">
                  <a:moveTo>
                    <a:pt x="1150" y="0"/>
                  </a:moveTo>
                  <a:cubicBezTo>
                    <a:pt x="576" y="0"/>
                    <a:pt x="1" y="402"/>
                    <a:pt x="1" y="1135"/>
                  </a:cubicBezTo>
                  <a:lnTo>
                    <a:pt x="1" y="2111"/>
                  </a:lnTo>
                  <a:lnTo>
                    <a:pt x="835" y="1373"/>
                  </a:lnTo>
                  <a:cubicBezTo>
                    <a:pt x="1216" y="1040"/>
                    <a:pt x="1716" y="849"/>
                    <a:pt x="2240" y="849"/>
                  </a:cubicBezTo>
                  <a:cubicBezTo>
                    <a:pt x="2089" y="270"/>
                    <a:pt x="1620" y="0"/>
                    <a:pt x="1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2465030" y="4203805"/>
              <a:ext cx="315440" cy="202959"/>
            </a:xfrm>
            <a:custGeom>
              <a:rect b="b" l="l" r="r" t="t"/>
              <a:pathLst>
                <a:path extrusionOk="0" h="5931" w="9218">
                  <a:moveTo>
                    <a:pt x="977" y="1"/>
                  </a:moveTo>
                  <a:cubicBezTo>
                    <a:pt x="715" y="1"/>
                    <a:pt x="477" y="120"/>
                    <a:pt x="287" y="310"/>
                  </a:cubicBezTo>
                  <a:cubicBezTo>
                    <a:pt x="96" y="477"/>
                    <a:pt x="1" y="739"/>
                    <a:pt x="1" y="1001"/>
                  </a:cubicBezTo>
                  <a:lnTo>
                    <a:pt x="1" y="5621"/>
                  </a:lnTo>
                  <a:cubicBezTo>
                    <a:pt x="1" y="5788"/>
                    <a:pt x="120" y="5931"/>
                    <a:pt x="287" y="5931"/>
                  </a:cubicBezTo>
                  <a:lnTo>
                    <a:pt x="5169" y="5931"/>
                  </a:lnTo>
                  <a:cubicBezTo>
                    <a:pt x="5716" y="5931"/>
                    <a:pt x="6264" y="5716"/>
                    <a:pt x="6693" y="5335"/>
                  </a:cubicBezTo>
                  <a:lnTo>
                    <a:pt x="8884" y="3359"/>
                  </a:lnTo>
                  <a:cubicBezTo>
                    <a:pt x="9098" y="3168"/>
                    <a:pt x="9217" y="2906"/>
                    <a:pt x="9217" y="2620"/>
                  </a:cubicBezTo>
                  <a:cubicBezTo>
                    <a:pt x="9217" y="2335"/>
                    <a:pt x="9122" y="2073"/>
                    <a:pt x="8908" y="1882"/>
                  </a:cubicBezTo>
                  <a:lnTo>
                    <a:pt x="8908" y="1882"/>
                  </a:lnTo>
                  <a:lnTo>
                    <a:pt x="8955" y="1906"/>
                  </a:lnTo>
                  <a:cubicBezTo>
                    <a:pt x="8657" y="1608"/>
                    <a:pt x="8268" y="1459"/>
                    <a:pt x="7880" y="1459"/>
                  </a:cubicBezTo>
                  <a:cubicBezTo>
                    <a:pt x="7524" y="1459"/>
                    <a:pt x="7168" y="1584"/>
                    <a:pt x="6883" y="1834"/>
                  </a:cubicBezTo>
                  <a:lnTo>
                    <a:pt x="5169" y="3311"/>
                  </a:lnTo>
                  <a:lnTo>
                    <a:pt x="3287" y="3311"/>
                  </a:lnTo>
                  <a:cubicBezTo>
                    <a:pt x="2740" y="3311"/>
                    <a:pt x="2287" y="2858"/>
                    <a:pt x="2287" y="2311"/>
                  </a:cubicBezTo>
                  <a:lnTo>
                    <a:pt x="2287" y="1311"/>
                  </a:lnTo>
                  <a:cubicBezTo>
                    <a:pt x="2287" y="596"/>
                    <a:pt x="1692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2419414" y="4280355"/>
              <a:ext cx="24467" cy="126409"/>
            </a:xfrm>
            <a:custGeom>
              <a:rect b="b" l="l" r="r" t="t"/>
              <a:pathLst>
                <a:path extrusionOk="0" h="3694" w="715">
                  <a:moveTo>
                    <a:pt x="321" y="0"/>
                  </a:moveTo>
                  <a:cubicBezTo>
                    <a:pt x="146" y="0"/>
                    <a:pt x="0" y="159"/>
                    <a:pt x="0" y="360"/>
                  </a:cubicBezTo>
                  <a:lnTo>
                    <a:pt x="0" y="3336"/>
                  </a:lnTo>
                  <a:cubicBezTo>
                    <a:pt x="0" y="3574"/>
                    <a:pt x="179" y="3694"/>
                    <a:pt x="358" y="3694"/>
                  </a:cubicBezTo>
                  <a:cubicBezTo>
                    <a:pt x="536" y="3694"/>
                    <a:pt x="715" y="3574"/>
                    <a:pt x="715" y="3336"/>
                  </a:cubicBezTo>
                  <a:lnTo>
                    <a:pt x="715" y="360"/>
                  </a:lnTo>
                  <a:cubicBezTo>
                    <a:pt x="715" y="145"/>
                    <a:pt x="548" y="2"/>
                    <a:pt x="358" y="2"/>
                  </a:cubicBezTo>
                  <a:cubicBezTo>
                    <a:pt x="345" y="1"/>
                    <a:pt x="333" y="0"/>
                    <a:pt x="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2538397" y="4045708"/>
              <a:ext cx="124698" cy="36718"/>
            </a:xfrm>
            <a:custGeom>
              <a:rect b="b" l="l" r="r" t="t"/>
              <a:pathLst>
                <a:path extrusionOk="0" h="1073" w="3644">
                  <a:moveTo>
                    <a:pt x="715" y="1"/>
                  </a:moveTo>
                  <a:cubicBezTo>
                    <a:pt x="0" y="1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49"/>
                    <a:pt x="3644" y="1"/>
                    <a:pt x="2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2538397" y="4106038"/>
              <a:ext cx="124698" cy="36684"/>
            </a:xfrm>
            <a:custGeom>
              <a:rect b="b" l="l" r="r" t="t"/>
              <a:pathLst>
                <a:path extrusionOk="0" h="1072" w="3644">
                  <a:moveTo>
                    <a:pt x="715" y="0"/>
                  </a:moveTo>
                  <a:cubicBezTo>
                    <a:pt x="0" y="0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72"/>
                    <a:pt x="3644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2540006" y="4166334"/>
              <a:ext cx="120660" cy="36684"/>
            </a:xfrm>
            <a:custGeom>
              <a:rect b="b" l="l" r="r" t="t"/>
              <a:pathLst>
                <a:path extrusionOk="0" h="1072" w="3526">
                  <a:moveTo>
                    <a:pt x="668" y="0"/>
                  </a:moveTo>
                  <a:cubicBezTo>
                    <a:pt x="1" y="48"/>
                    <a:pt x="1" y="1024"/>
                    <a:pt x="668" y="1072"/>
                  </a:cubicBezTo>
                  <a:lnTo>
                    <a:pt x="2882" y="1072"/>
                  </a:lnTo>
                  <a:cubicBezTo>
                    <a:pt x="3525" y="1024"/>
                    <a:pt x="3525" y="48"/>
                    <a:pt x="2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8"/>
          <p:cNvSpPr/>
          <p:nvPr/>
        </p:nvSpPr>
        <p:spPr>
          <a:xfrm>
            <a:off x="832100" y="2150488"/>
            <a:ext cx="1304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Non-financial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6" name="Google Shape;196;p18"/>
          <p:cNvGrpSpPr/>
          <p:nvPr/>
        </p:nvGrpSpPr>
        <p:grpSpPr>
          <a:xfrm>
            <a:off x="455071" y="2147418"/>
            <a:ext cx="377041" cy="367056"/>
            <a:chOff x="1616246" y="2867852"/>
            <a:chExt cx="377041" cy="367056"/>
          </a:xfrm>
        </p:grpSpPr>
        <p:sp>
          <p:nvSpPr>
            <p:cNvPr id="197" name="Google Shape;197;p18"/>
            <p:cNvSpPr/>
            <p:nvPr/>
          </p:nvSpPr>
          <p:spPr>
            <a:xfrm>
              <a:off x="1616246" y="2867852"/>
              <a:ext cx="377041" cy="31833"/>
            </a:xfrm>
            <a:custGeom>
              <a:rect b="b" l="l" r="r" t="t"/>
              <a:pathLst>
                <a:path extrusionOk="0" h="931" w="11027">
                  <a:moveTo>
                    <a:pt x="10430" y="1"/>
                  </a:moveTo>
                  <a:cubicBezTo>
                    <a:pt x="10423" y="1"/>
                    <a:pt x="10415" y="1"/>
                    <a:pt x="10407" y="1"/>
                  </a:cubicBezTo>
                  <a:lnTo>
                    <a:pt x="620" y="1"/>
                  </a:lnTo>
                  <a:cubicBezTo>
                    <a:pt x="1" y="1"/>
                    <a:pt x="1" y="930"/>
                    <a:pt x="620" y="930"/>
                  </a:cubicBezTo>
                  <a:lnTo>
                    <a:pt x="10407" y="930"/>
                  </a:lnTo>
                  <a:cubicBezTo>
                    <a:pt x="11019" y="930"/>
                    <a:pt x="11027" y="1"/>
                    <a:pt x="10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1716943" y="3114619"/>
              <a:ext cx="171304" cy="120289"/>
            </a:xfrm>
            <a:custGeom>
              <a:rect b="b" l="l" r="r" t="t"/>
              <a:pathLst>
                <a:path extrusionOk="0" h="3518" w="5010">
                  <a:moveTo>
                    <a:pt x="2247" y="0"/>
                  </a:moveTo>
                  <a:lnTo>
                    <a:pt x="2247" y="357"/>
                  </a:lnTo>
                  <a:lnTo>
                    <a:pt x="223" y="2977"/>
                  </a:lnTo>
                  <a:cubicBezTo>
                    <a:pt x="0" y="3216"/>
                    <a:pt x="233" y="3518"/>
                    <a:pt x="470" y="3518"/>
                  </a:cubicBezTo>
                  <a:cubicBezTo>
                    <a:pt x="563" y="3518"/>
                    <a:pt x="656" y="3472"/>
                    <a:pt x="723" y="3358"/>
                  </a:cubicBezTo>
                  <a:lnTo>
                    <a:pt x="2247" y="1381"/>
                  </a:lnTo>
                  <a:lnTo>
                    <a:pt x="2247" y="2762"/>
                  </a:lnTo>
                  <a:cubicBezTo>
                    <a:pt x="2271" y="2953"/>
                    <a:pt x="2420" y="3048"/>
                    <a:pt x="2569" y="3048"/>
                  </a:cubicBezTo>
                  <a:cubicBezTo>
                    <a:pt x="2717" y="3048"/>
                    <a:pt x="2866" y="2953"/>
                    <a:pt x="2890" y="2762"/>
                  </a:cubicBezTo>
                  <a:lnTo>
                    <a:pt x="2890" y="1381"/>
                  </a:lnTo>
                  <a:lnTo>
                    <a:pt x="4414" y="3358"/>
                  </a:lnTo>
                  <a:cubicBezTo>
                    <a:pt x="4462" y="3453"/>
                    <a:pt x="4557" y="3501"/>
                    <a:pt x="4652" y="3501"/>
                  </a:cubicBezTo>
                  <a:cubicBezTo>
                    <a:pt x="4724" y="3501"/>
                    <a:pt x="4795" y="3477"/>
                    <a:pt x="4843" y="3429"/>
                  </a:cubicBezTo>
                  <a:cubicBezTo>
                    <a:pt x="4986" y="3310"/>
                    <a:pt x="5010" y="3120"/>
                    <a:pt x="4914" y="2977"/>
                  </a:cubicBezTo>
                  <a:lnTo>
                    <a:pt x="2890" y="357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880075" y="2976995"/>
              <a:ext cx="19558" cy="19558"/>
            </a:xfrm>
            <a:custGeom>
              <a:rect b="b" l="l" r="r" t="t"/>
              <a:pathLst>
                <a:path extrusionOk="0" h="572" w="572">
                  <a:moveTo>
                    <a:pt x="0" y="0"/>
                  </a:moveTo>
                  <a:lnTo>
                    <a:pt x="0" y="572"/>
                  </a:lnTo>
                  <a:lnTo>
                    <a:pt x="572" y="572"/>
                  </a:lnTo>
                  <a:cubicBezTo>
                    <a:pt x="477" y="286"/>
                    <a:pt x="262" y="9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828787" y="2976174"/>
              <a:ext cx="70847" cy="63188"/>
            </a:xfrm>
            <a:custGeom>
              <a:rect b="b" l="l" r="r" t="t"/>
              <a:pathLst>
                <a:path extrusionOk="0" h="1848" w="2072">
                  <a:moveTo>
                    <a:pt x="881" y="1"/>
                  </a:moveTo>
                  <a:cubicBezTo>
                    <a:pt x="214" y="239"/>
                    <a:pt x="0" y="1072"/>
                    <a:pt x="500" y="1572"/>
                  </a:cubicBezTo>
                  <a:cubicBezTo>
                    <a:pt x="688" y="1760"/>
                    <a:pt x="923" y="1847"/>
                    <a:pt x="1156" y="1847"/>
                  </a:cubicBezTo>
                  <a:cubicBezTo>
                    <a:pt x="1543" y="1847"/>
                    <a:pt x="1923" y="1607"/>
                    <a:pt x="2072" y="1191"/>
                  </a:cubicBezTo>
                  <a:lnTo>
                    <a:pt x="1167" y="1191"/>
                  </a:lnTo>
                  <a:cubicBezTo>
                    <a:pt x="1000" y="1191"/>
                    <a:pt x="857" y="1048"/>
                    <a:pt x="857" y="882"/>
                  </a:cubicBezTo>
                  <a:lnTo>
                    <a:pt x="857" y="882"/>
                  </a:lnTo>
                  <a:lnTo>
                    <a:pt x="881" y="90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643942" y="2920816"/>
              <a:ext cx="321649" cy="172638"/>
            </a:xfrm>
            <a:custGeom>
              <a:rect b="b" l="l" r="r" t="t"/>
              <a:pathLst>
                <a:path extrusionOk="0" h="5049" w="9407">
                  <a:moveTo>
                    <a:pt x="1563" y="977"/>
                  </a:moveTo>
                  <a:cubicBezTo>
                    <a:pt x="1709" y="977"/>
                    <a:pt x="1858" y="1072"/>
                    <a:pt x="1882" y="1262"/>
                  </a:cubicBezTo>
                  <a:lnTo>
                    <a:pt x="1882" y="3787"/>
                  </a:lnTo>
                  <a:cubicBezTo>
                    <a:pt x="1858" y="3977"/>
                    <a:pt x="1709" y="4072"/>
                    <a:pt x="1563" y="4072"/>
                  </a:cubicBezTo>
                  <a:cubicBezTo>
                    <a:pt x="1417" y="4072"/>
                    <a:pt x="1274" y="3977"/>
                    <a:pt x="1262" y="3787"/>
                  </a:cubicBezTo>
                  <a:lnTo>
                    <a:pt x="1262" y="1262"/>
                  </a:lnTo>
                  <a:cubicBezTo>
                    <a:pt x="1274" y="1072"/>
                    <a:pt x="1417" y="977"/>
                    <a:pt x="1563" y="977"/>
                  </a:cubicBezTo>
                  <a:close/>
                  <a:moveTo>
                    <a:pt x="2822" y="1620"/>
                  </a:moveTo>
                  <a:cubicBezTo>
                    <a:pt x="2971" y="1620"/>
                    <a:pt x="3120" y="1715"/>
                    <a:pt x="3144" y="1905"/>
                  </a:cubicBezTo>
                  <a:lnTo>
                    <a:pt x="3144" y="3787"/>
                  </a:lnTo>
                  <a:cubicBezTo>
                    <a:pt x="3120" y="3977"/>
                    <a:pt x="2971" y="4072"/>
                    <a:pt x="2822" y="4072"/>
                  </a:cubicBezTo>
                  <a:cubicBezTo>
                    <a:pt x="2673" y="4072"/>
                    <a:pt x="2525" y="3977"/>
                    <a:pt x="2501" y="3787"/>
                  </a:cubicBezTo>
                  <a:lnTo>
                    <a:pt x="2501" y="1905"/>
                  </a:lnTo>
                  <a:cubicBezTo>
                    <a:pt x="2525" y="1715"/>
                    <a:pt x="2673" y="1620"/>
                    <a:pt x="2822" y="1620"/>
                  </a:cubicBezTo>
                  <a:close/>
                  <a:moveTo>
                    <a:pt x="4081" y="2239"/>
                  </a:moveTo>
                  <a:cubicBezTo>
                    <a:pt x="4227" y="2239"/>
                    <a:pt x="4370" y="2334"/>
                    <a:pt x="4382" y="2525"/>
                  </a:cubicBezTo>
                  <a:lnTo>
                    <a:pt x="4382" y="3787"/>
                  </a:lnTo>
                  <a:cubicBezTo>
                    <a:pt x="4370" y="3977"/>
                    <a:pt x="4227" y="4072"/>
                    <a:pt x="4081" y="4072"/>
                  </a:cubicBezTo>
                  <a:cubicBezTo>
                    <a:pt x="3936" y="4072"/>
                    <a:pt x="3787" y="3977"/>
                    <a:pt x="3763" y="3787"/>
                  </a:cubicBezTo>
                  <a:lnTo>
                    <a:pt x="3763" y="2525"/>
                  </a:lnTo>
                  <a:cubicBezTo>
                    <a:pt x="3787" y="2334"/>
                    <a:pt x="3936" y="2239"/>
                    <a:pt x="4081" y="2239"/>
                  </a:cubicBezTo>
                  <a:close/>
                  <a:moveTo>
                    <a:pt x="6581" y="949"/>
                  </a:moveTo>
                  <a:cubicBezTo>
                    <a:pt x="7393" y="949"/>
                    <a:pt x="8169" y="1573"/>
                    <a:pt x="8169" y="2525"/>
                  </a:cubicBezTo>
                  <a:cubicBezTo>
                    <a:pt x="8169" y="3382"/>
                    <a:pt x="7454" y="4096"/>
                    <a:pt x="6597" y="4096"/>
                  </a:cubicBezTo>
                  <a:cubicBezTo>
                    <a:pt x="5192" y="4096"/>
                    <a:pt x="4501" y="2405"/>
                    <a:pt x="5478" y="1405"/>
                  </a:cubicBezTo>
                  <a:cubicBezTo>
                    <a:pt x="5800" y="1090"/>
                    <a:pt x="6195" y="949"/>
                    <a:pt x="6581" y="949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4620"/>
                    <a:pt x="429" y="5049"/>
                    <a:pt x="929" y="5049"/>
                  </a:cubicBezTo>
                  <a:lnTo>
                    <a:pt x="8478" y="5049"/>
                  </a:lnTo>
                  <a:cubicBezTo>
                    <a:pt x="9002" y="5049"/>
                    <a:pt x="9407" y="4620"/>
                    <a:pt x="9407" y="4096"/>
                  </a:cubicBezTo>
                  <a:lnTo>
                    <a:pt x="9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444897" y="1514537"/>
            <a:ext cx="397385" cy="367296"/>
            <a:chOff x="3180485" y="3457399"/>
            <a:chExt cx="397385" cy="367296"/>
          </a:xfrm>
        </p:grpSpPr>
        <p:sp>
          <p:nvSpPr>
            <p:cNvPr id="203" name="Google Shape;203;p18"/>
            <p:cNvSpPr/>
            <p:nvPr/>
          </p:nvSpPr>
          <p:spPr>
            <a:xfrm>
              <a:off x="3426397" y="3457399"/>
              <a:ext cx="151473" cy="367296"/>
            </a:xfrm>
            <a:custGeom>
              <a:rect b="b" l="l" r="r" t="t"/>
              <a:pathLst>
                <a:path extrusionOk="0" h="10742" w="443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406018" y="3602341"/>
              <a:ext cx="39116" cy="222354"/>
            </a:xfrm>
            <a:custGeom>
              <a:rect b="b" l="l" r="r" t="t"/>
              <a:pathLst>
                <a:path extrusionOk="0" h="6503" w="1144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3346592" y="3645492"/>
              <a:ext cx="38296" cy="179203"/>
            </a:xfrm>
            <a:custGeom>
              <a:rect b="b" l="l" r="r" t="t"/>
              <a:pathLst>
                <a:path extrusionOk="0" h="5241" w="112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3286345" y="3688575"/>
              <a:ext cx="38296" cy="136120"/>
            </a:xfrm>
            <a:custGeom>
              <a:rect b="b" l="l" r="r" t="t"/>
              <a:pathLst>
                <a:path extrusionOk="0" h="3981" w="112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3226063" y="3731008"/>
              <a:ext cx="39116" cy="93687"/>
            </a:xfrm>
            <a:custGeom>
              <a:rect b="b" l="l" r="r" t="t"/>
              <a:pathLst>
                <a:path extrusionOk="0" h="2740" w="1144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3306689" y="3554301"/>
              <a:ext cx="8172" cy="22841"/>
            </a:xfrm>
            <a:custGeom>
              <a:rect b="b" l="l" r="r" t="t"/>
              <a:pathLst>
                <a:path extrusionOk="0" h="668" w="239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3287952" y="3516860"/>
              <a:ext cx="4924" cy="15489"/>
            </a:xfrm>
            <a:custGeom>
              <a:rect b="b" l="l" r="r" t="t"/>
              <a:pathLst>
                <a:path extrusionOk="0" h="453" w="144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3180485" y="3458220"/>
              <a:ext cx="209292" cy="178587"/>
            </a:xfrm>
            <a:custGeom>
              <a:rect b="b" l="l" r="r" t="t"/>
              <a:pathLst>
                <a:path extrusionOk="0" h="5223" w="6121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8"/>
          <p:cNvSpPr/>
          <p:nvPr/>
        </p:nvSpPr>
        <p:spPr>
          <a:xfrm>
            <a:off x="832100" y="1517738"/>
            <a:ext cx="1304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18"/>
          <p:cNvCxnSpPr>
            <a:stCxn id="178" idx="7"/>
            <a:endCxn id="185" idx="2"/>
          </p:cNvCxnSpPr>
          <p:nvPr/>
        </p:nvCxnSpPr>
        <p:spPr>
          <a:xfrm flipH="1" rot="10800000">
            <a:off x="1880084" y="2014396"/>
            <a:ext cx="796200" cy="12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3" name="Google Shape;213;p18"/>
          <p:cNvCxnSpPr>
            <a:stCxn id="178" idx="6"/>
            <a:endCxn id="185" idx="3"/>
          </p:cNvCxnSpPr>
          <p:nvPr/>
        </p:nvCxnSpPr>
        <p:spPr>
          <a:xfrm flipH="1" rot="10800000">
            <a:off x="2124212" y="2603773"/>
            <a:ext cx="796200" cy="12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8"/>
          <p:cNvSpPr/>
          <p:nvPr/>
        </p:nvSpPr>
        <p:spPr>
          <a:xfrm>
            <a:off x="2447750" y="3682824"/>
            <a:ext cx="2124300" cy="1040100"/>
          </a:xfrm>
          <a:prstGeom prst="roundRect">
            <a:avLst>
              <a:gd fmla="val 50000" name="adj"/>
            </a:avLst>
          </a:prstGeom>
          <a:solidFill>
            <a:srgbClr val="1776E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8"/>
          <p:cNvGrpSpPr/>
          <p:nvPr/>
        </p:nvGrpSpPr>
        <p:grpSpPr>
          <a:xfrm>
            <a:off x="2676275" y="3864775"/>
            <a:ext cx="1611986" cy="676200"/>
            <a:chOff x="6819250" y="3571200"/>
            <a:chExt cx="1611986" cy="676200"/>
          </a:xfrm>
        </p:grpSpPr>
        <p:sp>
          <p:nvSpPr>
            <p:cNvPr id="216" name="Google Shape;216;p18"/>
            <p:cNvSpPr txBox="1"/>
            <p:nvPr/>
          </p:nvSpPr>
          <p:spPr>
            <a:xfrm>
              <a:off x="6819250" y="4077300"/>
              <a:ext cx="1611900" cy="1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ROI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6819336" y="3571200"/>
              <a:ext cx="16119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</a:t>
              </a:r>
              <a:r>
                <a:rPr b="1" lang="en" sz="4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120K</a:t>
              </a:r>
              <a:endParaRPr sz="40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5210857" y="1513883"/>
            <a:ext cx="332550" cy="366941"/>
            <a:chOff x="2434882" y="2871209"/>
            <a:chExt cx="332550" cy="366941"/>
          </a:xfrm>
        </p:grpSpPr>
        <p:sp>
          <p:nvSpPr>
            <p:cNvPr id="219" name="Google Shape;219;p18"/>
            <p:cNvSpPr/>
            <p:nvPr/>
          </p:nvSpPr>
          <p:spPr>
            <a:xfrm>
              <a:off x="2456098" y="2871209"/>
              <a:ext cx="290938" cy="316432"/>
            </a:xfrm>
            <a:custGeom>
              <a:rect b="b" l="l" r="r" t="t"/>
              <a:pathLst>
                <a:path extrusionOk="0" h="9247" w="8502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434882" y="3124848"/>
              <a:ext cx="332550" cy="113302"/>
            </a:xfrm>
            <a:custGeom>
              <a:rect b="b" l="l" r="r" t="t"/>
              <a:pathLst>
                <a:path extrusionOk="0" h="3311" w="9718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5196589" y="3445715"/>
            <a:ext cx="361055" cy="361055"/>
            <a:chOff x="2419414" y="4045708"/>
            <a:chExt cx="361055" cy="361055"/>
          </a:xfrm>
        </p:grpSpPr>
        <p:sp>
          <p:nvSpPr>
            <p:cNvPr id="222" name="Google Shape;222;p18"/>
            <p:cNvSpPr/>
            <p:nvPr/>
          </p:nvSpPr>
          <p:spPr>
            <a:xfrm>
              <a:off x="2658167" y="4203291"/>
              <a:ext cx="76653" cy="72273"/>
            </a:xfrm>
            <a:custGeom>
              <a:rect b="b" l="l" r="r" t="t"/>
              <a:pathLst>
                <a:path extrusionOk="0" h="2112" w="2240">
                  <a:moveTo>
                    <a:pt x="1150" y="0"/>
                  </a:moveTo>
                  <a:cubicBezTo>
                    <a:pt x="576" y="0"/>
                    <a:pt x="1" y="402"/>
                    <a:pt x="1" y="1135"/>
                  </a:cubicBezTo>
                  <a:lnTo>
                    <a:pt x="1" y="2111"/>
                  </a:lnTo>
                  <a:lnTo>
                    <a:pt x="835" y="1373"/>
                  </a:lnTo>
                  <a:cubicBezTo>
                    <a:pt x="1216" y="1040"/>
                    <a:pt x="1716" y="849"/>
                    <a:pt x="2240" y="849"/>
                  </a:cubicBezTo>
                  <a:cubicBezTo>
                    <a:pt x="2089" y="270"/>
                    <a:pt x="1620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2465030" y="4203805"/>
              <a:ext cx="315440" cy="202959"/>
            </a:xfrm>
            <a:custGeom>
              <a:rect b="b" l="l" r="r" t="t"/>
              <a:pathLst>
                <a:path extrusionOk="0" h="5931" w="9218">
                  <a:moveTo>
                    <a:pt x="977" y="1"/>
                  </a:moveTo>
                  <a:cubicBezTo>
                    <a:pt x="715" y="1"/>
                    <a:pt x="477" y="120"/>
                    <a:pt x="287" y="310"/>
                  </a:cubicBezTo>
                  <a:cubicBezTo>
                    <a:pt x="96" y="477"/>
                    <a:pt x="1" y="739"/>
                    <a:pt x="1" y="1001"/>
                  </a:cubicBezTo>
                  <a:lnTo>
                    <a:pt x="1" y="5621"/>
                  </a:lnTo>
                  <a:cubicBezTo>
                    <a:pt x="1" y="5788"/>
                    <a:pt x="120" y="5931"/>
                    <a:pt x="287" y="5931"/>
                  </a:cubicBezTo>
                  <a:lnTo>
                    <a:pt x="5169" y="5931"/>
                  </a:lnTo>
                  <a:cubicBezTo>
                    <a:pt x="5716" y="5931"/>
                    <a:pt x="6264" y="5716"/>
                    <a:pt x="6693" y="5335"/>
                  </a:cubicBezTo>
                  <a:lnTo>
                    <a:pt x="8884" y="3359"/>
                  </a:lnTo>
                  <a:cubicBezTo>
                    <a:pt x="9098" y="3168"/>
                    <a:pt x="9217" y="2906"/>
                    <a:pt x="9217" y="2620"/>
                  </a:cubicBezTo>
                  <a:cubicBezTo>
                    <a:pt x="9217" y="2335"/>
                    <a:pt x="9122" y="2073"/>
                    <a:pt x="8908" y="1882"/>
                  </a:cubicBezTo>
                  <a:lnTo>
                    <a:pt x="8908" y="1882"/>
                  </a:lnTo>
                  <a:lnTo>
                    <a:pt x="8955" y="1906"/>
                  </a:lnTo>
                  <a:cubicBezTo>
                    <a:pt x="8657" y="1608"/>
                    <a:pt x="8268" y="1459"/>
                    <a:pt x="7880" y="1459"/>
                  </a:cubicBezTo>
                  <a:cubicBezTo>
                    <a:pt x="7524" y="1459"/>
                    <a:pt x="7168" y="1584"/>
                    <a:pt x="6883" y="1834"/>
                  </a:cubicBezTo>
                  <a:lnTo>
                    <a:pt x="5169" y="3311"/>
                  </a:lnTo>
                  <a:lnTo>
                    <a:pt x="3287" y="3311"/>
                  </a:lnTo>
                  <a:cubicBezTo>
                    <a:pt x="2740" y="3311"/>
                    <a:pt x="2287" y="2858"/>
                    <a:pt x="2287" y="2311"/>
                  </a:cubicBezTo>
                  <a:lnTo>
                    <a:pt x="2287" y="1311"/>
                  </a:lnTo>
                  <a:cubicBezTo>
                    <a:pt x="2287" y="596"/>
                    <a:pt x="169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2419414" y="4280355"/>
              <a:ext cx="24467" cy="126409"/>
            </a:xfrm>
            <a:custGeom>
              <a:rect b="b" l="l" r="r" t="t"/>
              <a:pathLst>
                <a:path extrusionOk="0" h="3694" w="715">
                  <a:moveTo>
                    <a:pt x="321" y="0"/>
                  </a:moveTo>
                  <a:cubicBezTo>
                    <a:pt x="146" y="0"/>
                    <a:pt x="0" y="159"/>
                    <a:pt x="0" y="360"/>
                  </a:cubicBezTo>
                  <a:lnTo>
                    <a:pt x="0" y="3336"/>
                  </a:lnTo>
                  <a:cubicBezTo>
                    <a:pt x="0" y="3574"/>
                    <a:pt x="179" y="3694"/>
                    <a:pt x="358" y="3694"/>
                  </a:cubicBezTo>
                  <a:cubicBezTo>
                    <a:pt x="536" y="3694"/>
                    <a:pt x="715" y="3574"/>
                    <a:pt x="715" y="3336"/>
                  </a:cubicBezTo>
                  <a:lnTo>
                    <a:pt x="715" y="360"/>
                  </a:lnTo>
                  <a:cubicBezTo>
                    <a:pt x="715" y="145"/>
                    <a:pt x="548" y="2"/>
                    <a:pt x="358" y="2"/>
                  </a:cubicBezTo>
                  <a:cubicBezTo>
                    <a:pt x="345" y="1"/>
                    <a:pt x="333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2538397" y="4045708"/>
              <a:ext cx="124698" cy="36718"/>
            </a:xfrm>
            <a:custGeom>
              <a:rect b="b" l="l" r="r" t="t"/>
              <a:pathLst>
                <a:path extrusionOk="0" h="1073" w="3644">
                  <a:moveTo>
                    <a:pt x="715" y="1"/>
                  </a:moveTo>
                  <a:cubicBezTo>
                    <a:pt x="0" y="1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49"/>
                    <a:pt x="3644" y="1"/>
                    <a:pt x="2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2538397" y="4106038"/>
              <a:ext cx="124698" cy="36684"/>
            </a:xfrm>
            <a:custGeom>
              <a:rect b="b" l="l" r="r" t="t"/>
              <a:pathLst>
                <a:path extrusionOk="0" h="1072" w="3644">
                  <a:moveTo>
                    <a:pt x="715" y="0"/>
                  </a:moveTo>
                  <a:cubicBezTo>
                    <a:pt x="0" y="0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72"/>
                    <a:pt x="3644" y="0"/>
                    <a:pt x="2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2540006" y="4166334"/>
              <a:ext cx="120660" cy="36684"/>
            </a:xfrm>
            <a:custGeom>
              <a:rect b="b" l="l" r="r" t="t"/>
              <a:pathLst>
                <a:path extrusionOk="0" h="1072" w="3526">
                  <a:moveTo>
                    <a:pt x="668" y="0"/>
                  </a:moveTo>
                  <a:cubicBezTo>
                    <a:pt x="1" y="48"/>
                    <a:pt x="1" y="1024"/>
                    <a:pt x="668" y="1072"/>
                  </a:cubicBezTo>
                  <a:lnTo>
                    <a:pt x="2882" y="1072"/>
                  </a:lnTo>
                  <a:cubicBezTo>
                    <a:pt x="3525" y="1024"/>
                    <a:pt x="3525" y="48"/>
                    <a:pt x="2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8"/>
          <p:cNvGrpSpPr/>
          <p:nvPr/>
        </p:nvGrpSpPr>
        <p:grpSpPr>
          <a:xfrm>
            <a:off x="5882275" y="1310975"/>
            <a:ext cx="2804400" cy="1403400"/>
            <a:chOff x="5882275" y="1310975"/>
            <a:chExt cx="2804400" cy="1403400"/>
          </a:xfrm>
        </p:grpSpPr>
        <p:sp>
          <p:nvSpPr>
            <p:cNvPr id="229" name="Google Shape;229;p18"/>
            <p:cNvSpPr txBox="1"/>
            <p:nvPr/>
          </p:nvSpPr>
          <p:spPr>
            <a:xfrm>
              <a:off x="5882289" y="1310975"/>
              <a:ext cx="230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Costs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0" name="Google Shape;230;p18"/>
            <p:cNvSpPr txBox="1"/>
            <p:nvPr/>
          </p:nvSpPr>
          <p:spPr>
            <a:xfrm>
              <a:off x="5882275" y="1642775"/>
              <a:ext cx="2804400" cy="10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" name="Google Shape;231;p18"/>
          <p:cNvGrpSpPr/>
          <p:nvPr/>
        </p:nvGrpSpPr>
        <p:grpSpPr>
          <a:xfrm>
            <a:off x="5882275" y="3239875"/>
            <a:ext cx="2804400" cy="1403400"/>
            <a:chOff x="5882275" y="3239875"/>
            <a:chExt cx="2804400" cy="1403400"/>
          </a:xfrm>
        </p:grpSpPr>
        <p:sp>
          <p:nvSpPr>
            <p:cNvPr id="232" name="Google Shape;232;p18"/>
            <p:cNvSpPr txBox="1"/>
            <p:nvPr/>
          </p:nvSpPr>
          <p:spPr>
            <a:xfrm>
              <a:off x="5882279" y="3239875"/>
              <a:ext cx="230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Benefits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18"/>
            <p:cNvSpPr txBox="1"/>
            <p:nvPr/>
          </p:nvSpPr>
          <p:spPr>
            <a:xfrm>
              <a:off x="5882275" y="3571675"/>
              <a:ext cx="2804400" cy="10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✓"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9"/>
          <p:cNvGrpSpPr/>
          <p:nvPr/>
        </p:nvGrpSpPr>
        <p:grpSpPr>
          <a:xfrm>
            <a:off x="2664660" y="1017688"/>
            <a:ext cx="3814599" cy="3260525"/>
            <a:chOff x="2664660" y="1017688"/>
            <a:chExt cx="3814599" cy="3260525"/>
          </a:xfrm>
        </p:grpSpPr>
        <p:cxnSp>
          <p:nvCxnSpPr>
            <p:cNvPr id="239" name="Google Shape;239;p19"/>
            <p:cNvCxnSpPr>
              <a:stCxn id="240" idx="6"/>
              <a:endCxn id="241" idx="2"/>
            </p:cNvCxnSpPr>
            <p:nvPr/>
          </p:nvCxnSpPr>
          <p:spPr>
            <a:xfrm flipH="1" rot="10800000">
              <a:off x="3418110" y="1129581"/>
              <a:ext cx="2307600" cy="75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" name="Google Shape;242;p19"/>
            <p:cNvSpPr/>
            <p:nvPr/>
          </p:nvSpPr>
          <p:spPr>
            <a:xfrm>
              <a:off x="2664750" y="2218427"/>
              <a:ext cx="1283400" cy="1283400"/>
            </a:xfrm>
            <a:prstGeom prst="pie">
              <a:avLst>
                <a:gd fmla="val 0" name="adj1"/>
                <a:gd fmla="val 1076812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194610" y="1771131"/>
              <a:ext cx="223500" cy="223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5195859" y="1464983"/>
              <a:ext cx="1283400" cy="1283400"/>
            </a:xfrm>
            <a:prstGeom prst="pie">
              <a:avLst>
                <a:gd fmla="val 0" name="adj1"/>
                <a:gd fmla="val 1076812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5725718" y="1017688"/>
              <a:ext cx="223500" cy="22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4521283" y="1629799"/>
              <a:ext cx="121200" cy="217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812517" y="3784177"/>
              <a:ext cx="1518900" cy="164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645383" y="3948807"/>
              <a:ext cx="1852800" cy="16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19"/>
            <p:cNvCxnSpPr>
              <a:stCxn id="240" idx="4"/>
              <a:endCxn id="242" idx="2"/>
            </p:cNvCxnSpPr>
            <p:nvPr/>
          </p:nvCxnSpPr>
          <p:spPr>
            <a:xfrm flipH="1">
              <a:off x="2664660" y="1994631"/>
              <a:ext cx="641700" cy="86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9"/>
            <p:cNvCxnSpPr>
              <a:stCxn id="240" idx="4"/>
              <a:endCxn id="242" idx="0"/>
            </p:cNvCxnSpPr>
            <p:nvPr/>
          </p:nvCxnSpPr>
          <p:spPr>
            <a:xfrm>
              <a:off x="3306360" y="1994631"/>
              <a:ext cx="641700" cy="86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9"/>
            <p:cNvCxnSpPr>
              <a:stCxn id="241" idx="4"/>
              <a:endCxn id="243" idx="2"/>
            </p:cNvCxnSpPr>
            <p:nvPr/>
          </p:nvCxnSpPr>
          <p:spPr>
            <a:xfrm flipH="1">
              <a:off x="5195768" y="1241188"/>
              <a:ext cx="641700" cy="86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9"/>
            <p:cNvCxnSpPr>
              <a:stCxn id="241" idx="4"/>
              <a:endCxn id="243" idx="0"/>
            </p:cNvCxnSpPr>
            <p:nvPr/>
          </p:nvCxnSpPr>
          <p:spPr>
            <a:xfrm>
              <a:off x="5837468" y="1241188"/>
              <a:ext cx="641700" cy="86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19"/>
            <p:cNvSpPr/>
            <p:nvPr/>
          </p:nvSpPr>
          <p:spPr>
            <a:xfrm>
              <a:off x="3464326" y="4113513"/>
              <a:ext cx="2214900" cy="16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4375377" y="1309622"/>
              <a:ext cx="393000" cy="393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9"/>
          <p:cNvSpPr/>
          <p:nvPr/>
        </p:nvSpPr>
        <p:spPr>
          <a:xfrm>
            <a:off x="7943725" y="1362850"/>
            <a:ext cx="615600" cy="61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8063009" y="4385293"/>
            <a:ext cx="377041" cy="367056"/>
            <a:chOff x="1616246" y="2867852"/>
            <a:chExt cx="377041" cy="367056"/>
          </a:xfrm>
        </p:grpSpPr>
        <p:sp>
          <p:nvSpPr>
            <p:cNvPr id="256" name="Google Shape;256;p19"/>
            <p:cNvSpPr/>
            <p:nvPr/>
          </p:nvSpPr>
          <p:spPr>
            <a:xfrm>
              <a:off x="1616246" y="2867852"/>
              <a:ext cx="377041" cy="31833"/>
            </a:xfrm>
            <a:custGeom>
              <a:rect b="b" l="l" r="r" t="t"/>
              <a:pathLst>
                <a:path extrusionOk="0" h="931" w="11027">
                  <a:moveTo>
                    <a:pt x="10430" y="1"/>
                  </a:moveTo>
                  <a:cubicBezTo>
                    <a:pt x="10423" y="1"/>
                    <a:pt x="10415" y="1"/>
                    <a:pt x="10407" y="1"/>
                  </a:cubicBezTo>
                  <a:lnTo>
                    <a:pt x="620" y="1"/>
                  </a:lnTo>
                  <a:cubicBezTo>
                    <a:pt x="1" y="1"/>
                    <a:pt x="1" y="930"/>
                    <a:pt x="620" y="930"/>
                  </a:cubicBezTo>
                  <a:lnTo>
                    <a:pt x="10407" y="930"/>
                  </a:lnTo>
                  <a:cubicBezTo>
                    <a:pt x="11019" y="930"/>
                    <a:pt x="11027" y="1"/>
                    <a:pt x="10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716943" y="3114619"/>
              <a:ext cx="171304" cy="120289"/>
            </a:xfrm>
            <a:custGeom>
              <a:rect b="b" l="l" r="r" t="t"/>
              <a:pathLst>
                <a:path extrusionOk="0" h="3518" w="5010">
                  <a:moveTo>
                    <a:pt x="2247" y="0"/>
                  </a:moveTo>
                  <a:lnTo>
                    <a:pt x="2247" y="357"/>
                  </a:lnTo>
                  <a:lnTo>
                    <a:pt x="223" y="2977"/>
                  </a:lnTo>
                  <a:cubicBezTo>
                    <a:pt x="0" y="3216"/>
                    <a:pt x="233" y="3518"/>
                    <a:pt x="470" y="3518"/>
                  </a:cubicBezTo>
                  <a:cubicBezTo>
                    <a:pt x="563" y="3518"/>
                    <a:pt x="656" y="3472"/>
                    <a:pt x="723" y="3358"/>
                  </a:cubicBezTo>
                  <a:lnTo>
                    <a:pt x="2247" y="1381"/>
                  </a:lnTo>
                  <a:lnTo>
                    <a:pt x="2247" y="2762"/>
                  </a:lnTo>
                  <a:cubicBezTo>
                    <a:pt x="2271" y="2953"/>
                    <a:pt x="2420" y="3048"/>
                    <a:pt x="2569" y="3048"/>
                  </a:cubicBezTo>
                  <a:cubicBezTo>
                    <a:pt x="2717" y="3048"/>
                    <a:pt x="2866" y="2953"/>
                    <a:pt x="2890" y="2762"/>
                  </a:cubicBezTo>
                  <a:lnTo>
                    <a:pt x="2890" y="1381"/>
                  </a:lnTo>
                  <a:lnTo>
                    <a:pt x="4414" y="3358"/>
                  </a:lnTo>
                  <a:cubicBezTo>
                    <a:pt x="4462" y="3453"/>
                    <a:pt x="4557" y="3501"/>
                    <a:pt x="4652" y="3501"/>
                  </a:cubicBezTo>
                  <a:cubicBezTo>
                    <a:pt x="4724" y="3501"/>
                    <a:pt x="4795" y="3477"/>
                    <a:pt x="4843" y="3429"/>
                  </a:cubicBezTo>
                  <a:cubicBezTo>
                    <a:pt x="4986" y="3310"/>
                    <a:pt x="5010" y="3120"/>
                    <a:pt x="4914" y="2977"/>
                  </a:cubicBezTo>
                  <a:lnTo>
                    <a:pt x="2890" y="357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1880075" y="2976995"/>
              <a:ext cx="19558" cy="19558"/>
            </a:xfrm>
            <a:custGeom>
              <a:rect b="b" l="l" r="r" t="t"/>
              <a:pathLst>
                <a:path extrusionOk="0" h="572" w="572">
                  <a:moveTo>
                    <a:pt x="0" y="0"/>
                  </a:moveTo>
                  <a:lnTo>
                    <a:pt x="0" y="572"/>
                  </a:lnTo>
                  <a:lnTo>
                    <a:pt x="572" y="572"/>
                  </a:lnTo>
                  <a:cubicBezTo>
                    <a:pt x="477" y="286"/>
                    <a:pt x="262" y="9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828787" y="2976174"/>
              <a:ext cx="70847" cy="63188"/>
            </a:xfrm>
            <a:custGeom>
              <a:rect b="b" l="l" r="r" t="t"/>
              <a:pathLst>
                <a:path extrusionOk="0" h="1848" w="2072">
                  <a:moveTo>
                    <a:pt x="881" y="1"/>
                  </a:moveTo>
                  <a:cubicBezTo>
                    <a:pt x="214" y="239"/>
                    <a:pt x="0" y="1072"/>
                    <a:pt x="500" y="1572"/>
                  </a:cubicBezTo>
                  <a:cubicBezTo>
                    <a:pt x="688" y="1760"/>
                    <a:pt x="923" y="1847"/>
                    <a:pt x="1156" y="1847"/>
                  </a:cubicBezTo>
                  <a:cubicBezTo>
                    <a:pt x="1543" y="1847"/>
                    <a:pt x="1923" y="1607"/>
                    <a:pt x="2072" y="1191"/>
                  </a:cubicBezTo>
                  <a:lnTo>
                    <a:pt x="1167" y="1191"/>
                  </a:lnTo>
                  <a:cubicBezTo>
                    <a:pt x="1000" y="1191"/>
                    <a:pt x="857" y="1048"/>
                    <a:pt x="857" y="882"/>
                  </a:cubicBezTo>
                  <a:lnTo>
                    <a:pt x="857" y="882"/>
                  </a:lnTo>
                  <a:lnTo>
                    <a:pt x="881" y="90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1643942" y="2920816"/>
              <a:ext cx="321649" cy="172638"/>
            </a:xfrm>
            <a:custGeom>
              <a:rect b="b" l="l" r="r" t="t"/>
              <a:pathLst>
                <a:path extrusionOk="0" h="5049" w="9407">
                  <a:moveTo>
                    <a:pt x="1563" y="977"/>
                  </a:moveTo>
                  <a:cubicBezTo>
                    <a:pt x="1709" y="977"/>
                    <a:pt x="1858" y="1072"/>
                    <a:pt x="1882" y="1262"/>
                  </a:cubicBezTo>
                  <a:lnTo>
                    <a:pt x="1882" y="3787"/>
                  </a:lnTo>
                  <a:cubicBezTo>
                    <a:pt x="1858" y="3977"/>
                    <a:pt x="1709" y="4072"/>
                    <a:pt x="1563" y="4072"/>
                  </a:cubicBezTo>
                  <a:cubicBezTo>
                    <a:pt x="1417" y="4072"/>
                    <a:pt x="1274" y="3977"/>
                    <a:pt x="1262" y="3787"/>
                  </a:cubicBezTo>
                  <a:lnTo>
                    <a:pt x="1262" y="1262"/>
                  </a:lnTo>
                  <a:cubicBezTo>
                    <a:pt x="1274" y="1072"/>
                    <a:pt x="1417" y="977"/>
                    <a:pt x="1563" y="977"/>
                  </a:cubicBezTo>
                  <a:close/>
                  <a:moveTo>
                    <a:pt x="2822" y="1620"/>
                  </a:moveTo>
                  <a:cubicBezTo>
                    <a:pt x="2971" y="1620"/>
                    <a:pt x="3120" y="1715"/>
                    <a:pt x="3144" y="1905"/>
                  </a:cubicBezTo>
                  <a:lnTo>
                    <a:pt x="3144" y="3787"/>
                  </a:lnTo>
                  <a:cubicBezTo>
                    <a:pt x="3120" y="3977"/>
                    <a:pt x="2971" y="4072"/>
                    <a:pt x="2822" y="4072"/>
                  </a:cubicBezTo>
                  <a:cubicBezTo>
                    <a:pt x="2673" y="4072"/>
                    <a:pt x="2525" y="3977"/>
                    <a:pt x="2501" y="3787"/>
                  </a:cubicBezTo>
                  <a:lnTo>
                    <a:pt x="2501" y="1905"/>
                  </a:lnTo>
                  <a:cubicBezTo>
                    <a:pt x="2525" y="1715"/>
                    <a:pt x="2673" y="1620"/>
                    <a:pt x="2822" y="1620"/>
                  </a:cubicBezTo>
                  <a:close/>
                  <a:moveTo>
                    <a:pt x="4081" y="2239"/>
                  </a:moveTo>
                  <a:cubicBezTo>
                    <a:pt x="4227" y="2239"/>
                    <a:pt x="4370" y="2334"/>
                    <a:pt x="4382" y="2525"/>
                  </a:cubicBezTo>
                  <a:lnTo>
                    <a:pt x="4382" y="3787"/>
                  </a:lnTo>
                  <a:cubicBezTo>
                    <a:pt x="4370" y="3977"/>
                    <a:pt x="4227" y="4072"/>
                    <a:pt x="4081" y="4072"/>
                  </a:cubicBezTo>
                  <a:cubicBezTo>
                    <a:pt x="3936" y="4072"/>
                    <a:pt x="3787" y="3977"/>
                    <a:pt x="3763" y="3787"/>
                  </a:cubicBezTo>
                  <a:lnTo>
                    <a:pt x="3763" y="2525"/>
                  </a:lnTo>
                  <a:cubicBezTo>
                    <a:pt x="3787" y="2334"/>
                    <a:pt x="3936" y="2239"/>
                    <a:pt x="4081" y="2239"/>
                  </a:cubicBezTo>
                  <a:close/>
                  <a:moveTo>
                    <a:pt x="6581" y="949"/>
                  </a:moveTo>
                  <a:cubicBezTo>
                    <a:pt x="7393" y="949"/>
                    <a:pt x="8169" y="1573"/>
                    <a:pt x="8169" y="2525"/>
                  </a:cubicBezTo>
                  <a:cubicBezTo>
                    <a:pt x="8169" y="3382"/>
                    <a:pt x="7454" y="4096"/>
                    <a:pt x="6597" y="4096"/>
                  </a:cubicBezTo>
                  <a:cubicBezTo>
                    <a:pt x="5192" y="4096"/>
                    <a:pt x="4501" y="2405"/>
                    <a:pt x="5478" y="1405"/>
                  </a:cubicBezTo>
                  <a:cubicBezTo>
                    <a:pt x="5800" y="1090"/>
                    <a:pt x="6195" y="949"/>
                    <a:pt x="6581" y="949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4620"/>
                    <a:pt x="429" y="5049"/>
                    <a:pt x="929" y="5049"/>
                  </a:cubicBezTo>
                  <a:lnTo>
                    <a:pt x="8478" y="5049"/>
                  </a:lnTo>
                  <a:cubicBezTo>
                    <a:pt x="9002" y="5049"/>
                    <a:pt x="9407" y="4620"/>
                    <a:pt x="9407" y="4096"/>
                  </a:cubicBezTo>
                  <a:lnTo>
                    <a:pt x="9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9"/>
          <p:cNvGrpSpPr/>
          <p:nvPr/>
        </p:nvGrpSpPr>
        <p:grpSpPr>
          <a:xfrm>
            <a:off x="713535" y="4383137"/>
            <a:ext cx="397385" cy="367296"/>
            <a:chOff x="3180485" y="3457399"/>
            <a:chExt cx="397385" cy="367296"/>
          </a:xfrm>
        </p:grpSpPr>
        <p:sp>
          <p:nvSpPr>
            <p:cNvPr id="262" name="Google Shape;262;p19"/>
            <p:cNvSpPr/>
            <p:nvPr/>
          </p:nvSpPr>
          <p:spPr>
            <a:xfrm>
              <a:off x="3426397" y="3457399"/>
              <a:ext cx="151473" cy="367296"/>
            </a:xfrm>
            <a:custGeom>
              <a:rect b="b" l="l" r="r" t="t"/>
              <a:pathLst>
                <a:path extrusionOk="0" h="10742" w="443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3406018" y="3602341"/>
              <a:ext cx="39116" cy="222354"/>
            </a:xfrm>
            <a:custGeom>
              <a:rect b="b" l="l" r="r" t="t"/>
              <a:pathLst>
                <a:path extrusionOk="0" h="6503" w="1144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346592" y="3645492"/>
              <a:ext cx="38296" cy="179203"/>
            </a:xfrm>
            <a:custGeom>
              <a:rect b="b" l="l" r="r" t="t"/>
              <a:pathLst>
                <a:path extrusionOk="0" h="5241" w="112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286345" y="3688575"/>
              <a:ext cx="38296" cy="136120"/>
            </a:xfrm>
            <a:custGeom>
              <a:rect b="b" l="l" r="r" t="t"/>
              <a:pathLst>
                <a:path extrusionOk="0" h="3981" w="112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226063" y="3731008"/>
              <a:ext cx="39116" cy="93687"/>
            </a:xfrm>
            <a:custGeom>
              <a:rect b="b" l="l" r="r" t="t"/>
              <a:pathLst>
                <a:path extrusionOk="0" h="2740" w="1144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306689" y="3554301"/>
              <a:ext cx="8172" cy="22841"/>
            </a:xfrm>
            <a:custGeom>
              <a:rect b="b" l="l" r="r" t="t"/>
              <a:pathLst>
                <a:path extrusionOk="0" h="668" w="239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3287952" y="3516860"/>
              <a:ext cx="4924" cy="15489"/>
            </a:xfrm>
            <a:custGeom>
              <a:rect b="b" l="l" r="r" t="t"/>
              <a:pathLst>
                <a:path extrusionOk="0" h="453" w="144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80485" y="3458220"/>
              <a:ext cx="209292" cy="178587"/>
            </a:xfrm>
            <a:custGeom>
              <a:rect b="b" l="l" r="r" t="t"/>
              <a:pathLst>
                <a:path extrusionOk="0" h="5223" w="6121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9"/>
          <p:cNvGrpSpPr/>
          <p:nvPr/>
        </p:nvGrpSpPr>
        <p:grpSpPr>
          <a:xfrm>
            <a:off x="1187125" y="4383113"/>
            <a:ext cx="6789500" cy="371400"/>
            <a:chOff x="1187125" y="4383113"/>
            <a:chExt cx="6789500" cy="371400"/>
          </a:xfrm>
        </p:grpSpPr>
        <p:sp>
          <p:nvSpPr>
            <p:cNvPr id="271" name="Google Shape;271;p19"/>
            <p:cNvSpPr/>
            <p:nvPr/>
          </p:nvSpPr>
          <p:spPr>
            <a:xfrm>
              <a:off x="4063625" y="4383113"/>
              <a:ext cx="103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Returns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672225" y="4388363"/>
              <a:ext cx="13044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Non-financial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187125" y="4386338"/>
              <a:ext cx="13044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Financial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4" name="Google Shape;274;p19"/>
          <p:cNvCxnSpPr>
            <a:stCxn id="271" idx="1"/>
            <a:endCxn id="273" idx="3"/>
          </p:cNvCxnSpPr>
          <p:nvPr/>
        </p:nvCxnSpPr>
        <p:spPr>
          <a:xfrm rot="10800000">
            <a:off x="2491625" y="4566713"/>
            <a:ext cx="15720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19"/>
          <p:cNvCxnSpPr>
            <a:stCxn id="271" idx="3"/>
            <a:endCxn id="272" idx="1"/>
          </p:cNvCxnSpPr>
          <p:nvPr/>
        </p:nvCxnSpPr>
        <p:spPr>
          <a:xfrm>
            <a:off x="5100125" y="4568813"/>
            <a:ext cx="15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6" name="Google Shape;276;p19"/>
          <p:cNvGrpSpPr/>
          <p:nvPr/>
        </p:nvGrpSpPr>
        <p:grpSpPr>
          <a:xfrm>
            <a:off x="499650" y="1796250"/>
            <a:ext cx="3316646" cy="1567500"/>
            <a:chOff x="499650" y="1796250"/>
            <a:chExt cx="3316646" cy="1567500"/>
          </a:xfrm>
        </p:grpSpPr>
        <p:sp>
          <p:nvSpPr>
            <p:cNvPr id="277" name="Google Shape;277;p19"/>
            <p:cNvSpPr/>
            <p:nvPr/>
          </p:nvSpPr>
          <p:spPr>
            <a:xfrm>
              <a:off x="2779796" y="2488813"/>
              <a:ext cx="103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Costs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 txBox="1"/>
            <p:nvPr/>
          </p:nvSpPr>
          <p:spPr>
            <a:xfrm>
              <a:off x="499650" y="1796250"/>
              <a:ext cx="1851000" cy="15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very beautiful name but is actually terribly hot, hotter than Mercury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" name="Google Shape;279;p19"/>
          <p:cNvGrpSpPr/>
          <p:nvPr/>
        </p:nvGrpSpPr>
        <p:grpSpPr>
          <a:xfrm>
            <a:off x="5319300" y="1735513"/>
            <a:ext cx="3324600" cy="1633288"/>
            <a:chOff x="5319300" y="1735513"/>
            <a:chExt cx="3324600" cy="1633288"/>
          </a:xfrm>
        </p:grpSpPr>
        <p:sp>
          <p:nvSpPr>
            <p:cNvPr id="280" name="Google Shape;280;p19"/>
            <p:cNvSpPr/>
            <p:nvPr/>
          </p:nvSpPr>
          <p:spPr>
            <a:xfrm>
              <a:off x="5319300" y="1735513"/>
              <a:ext cx="103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Benefits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81" name="Google Shape;281;p19"/>
            <p:cNvSpPr txBox="1"/>
            <p:nvPr/>
          </p:nvSpPr>
          <p:spPr>
            <a:xfrm>
              <a:off x="6792900" y="1801300"/>
              <a:ext cx="1851000" cy="15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rings. It's composed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" name="Google Shape;282;p19"/>
          <p:cNvGrpSpPr/>
          <p:nvPr/>
        </p:nvGrpSpPr>
        <p:grpSpPr>
          <a:xfrm>
            <a:off x="8093300" y="1487089"/>
            <a:ext cx="316458" cy="367106"/>
            <a:chOff x="853400" y="2287189"/>
            <a:chExt cx="316458" cy="367106"/>
          </a:xfrm>
        </p:grpSpPr>
        <p:sp>
          <p:nvSpPr>
            <p:cNvPr id="283" name="Google Shape;283;p19"/>
            <p:cNvSpPr/>
            <p:nvPr/>
          </p:nvSpPr>
          <p:spPr>
            <a:xfrm>
              <a:off x="855010" y="2528685"/>
              <a:ext cx="83250" cy="125611"/>
            </a:xfrm>
            <a:custGeom>
              <a:rect b="b" l="l" r="r" t="t"/>
              <a:pathLst>
                <a:path extrusionOk="0" h="3668" w="2431">
                  <a:moveTo>
                    <a:pt x="311" y="0"/>
                  </a:moveTo>
                  <a:cubicBezTo>
                    <a:pt x="144" y="0"/>
                    <a:pt x="1" y="120"/>
                    <a:pt x="1" y="310"/>
                  </a:cubicBezTo>
                  <a:lnTo>
                    <a:pt x="1" y="3358"/>
                  </a:lnTo>
                  <a:cubicBezTo>
                    <a:pt x="1" y="3525"/>
                    <a:pt x="144" y="3668"/>
                    <a:pt x="311" y="3668"/>
                  </a:cubicBezTo>
                  <a:lnTo>
                    <a:pt x="2120" y="3668"/>
                  </a:lnTo>
                  <a:cubicBezTo>
                    <a:pt x="2287" y="3668"/>
                    <a:pt x="2430" y="3525"/>
                    <a:pt x="2430" y="3358"/>
                  </a:cubicBezTo>
                  <a:lnTo>
                    <a:pt x="2430" y="310"/>
                  </a:lnTo>
                  <a:cubicBezTo>
                    <a:pt x="2430" y="143"/>
                    <a:pt x="2287" y="0"/>
                    <a:pt x="2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970004" y="2470708"/>
              <a:ext cx="84037" cy="183587"/>
            </a:xfrm>
            <a:custGeom>
              <a:rect b="b" l="l" r="r" t="t"/>
              <a:pathLst>
                <a:path extrusionOk="0" h="5361" w="2454">
                  <a:moveTo>
                    <a:pt x="274" y="0"/>
                  </a:moveTo>
                  <a:cubicBezTo>
                    <a:pt x="123" y="0"/>
                    <a:pt x="1" y="134"/>
                    <a:pt x="1" y="288"/>
                  </a:cubicBezTo>
                  <a:lnTo>
                    <a:pt x="1" y="5051"/>
                  </a:lnTo>
                  <a:cubicBezTo>
                    <a:pt x="1" y="5218"/>
                    <a:pt x="144" y="5361"/>
                    <a:pt x="310" y="5361"/>
                  </a:cubicBezTo>
                  <a:lnTo>
                    <a:pt x="2144" y="5361"/>
                  </a:lnTo>
                  <a:cubicBezTo>
                    <a:pt x="2311" y="5361"/>
                    <a:pt x="2454" y="5218"/>
                    <a:pt x="2454" y="5051"/>
                  </a:cubicBezTo>
                  <a:lnTo>
                    <a:pt x="2454" y="312"/>
                  </a:lnTo>
                  <a:cubicBezTo>
                    <a:pt x="2454" y="146"/>
                    <a:pt x="2311" y="3"/>
                    <a:pt x="2144" y="3"/>
                  </a:cubicBezTo>
                  <a:lnTo>
                    <a:pt x="310" y="3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085821" y="2382699"/>
              <a:ext cx="84037" cy="271597"/>
            </a:xfrm>
            <a:custGeom>
              <a:rect b="b" l="l" r="r" t="t"/>
              <a:pathLst>
                <a:path extrusionOk="0" h="7931" w="2454">
                  <a:moveTo>
                    <a:pt x="310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7621"/>
                  </a:lnTo>
                  <a:cubicBezTo>
                    <a:pt x="0" y="7788"/>
                    <a:pt x="143" y="7931"/>
                    <a:pt x="310" y="7931"/>
                  </a:cubicBezTo>
                  <a:lnTo>
                    <a:pt x="2144" y="7931"/>
                  </a:lnTo>
                  <a:cubicBezTo>
                    <a:pt x="2310" y="7931"/>
                    <a:pt x="2453" y="7788"/>
                    <a:pt x="2453" y="7621"/>
                  </a:cubicBezTo>
                  <a:lnTo>
                    <a:pt x="2453" y="334"/>
                  </a:lnTo>
                  <a:cubicBezTo>
                    <a:pt x="2453" y="144"/>
                    <a:pt x="2310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853400" y="2287189"/>
              <a:ext cx="315636" cy="134686"/>
            </a:xfrm>
            <a:custGeom>
              <a:rect b="b" l="l" r="r" t="t"/>
              <a:pathLst>
                <a:path extrusionOk="0" h="3933" w="9217">
                  <a:moveTo>
                    <a:pt x="7765" y="1"/>
                  </a:moveTo>
                  <a:cubicBezTo>
                    <a:pt x="7421" y="1"/>
                    <a:pt x="7327" y="508"/>
                    <a:pt x="7692" y="623"/>
                  </a:cubicBezTo>
                  <a:lnTo>
                    <a:pt x="8002" y="670"/>
                  </a:lnTo>
                  <a:lnTo>
                    <a:pt x="5240" y="2218"/>
                  </a:lnTo>
                  <a:lnTo>
                    <a:pt x="3930" y="1528"/>
                  </a:lnTo>
                  <a:cubicBezTo>
                    <a:pt x="3894" y="1504"/>
                    <a:pt x="3846" y="1492"/>
                    <a:pt x="3796" y="1492"/>
                  </a:cubicBezTo>
                  <a:cubicBezTo>
                    <a:pt x="3745" y="1492"/>
                    <a:pt x="3692" y="1504"/>
                    <a:pt x="3644" y="1528"/>
                  </a:cubicBezTo>
                  <a:lnTo>
                    <a:pt x="215" y="3337"/>
                  </a:lnTo>
                  <a:cubicBezTo>
                    <a:pt x="72" y="3409"/>
                    <a:pt x="0" y="3599"/>
                    <a:pt x="96" y="3766"/>
                  </a:cubicBezTo>
                  <a:cubicBezTo>
                    <a:pt x="143" y="3861"/>
                    <a:pt x="238" y="3933"/>
                    <a:pt x="358" y="3933"/>
                  </a:cubicBezTo>
                  <a:lnTo>
                    <a:pt x="381" y="3933"/>
                  </a:lnTo>
                  <a:cubicBezTo>
                    <a:pt x="429" y="3933"/>
                    <a:pt x="477" y="3909"/>
                    <a:pt x="524" y="3885"/>
                  </a:cubicBezTo>
                  <a:lnTo>
                    <a:pt x="3787" y="2171"/>
                  </a:lnTo>
                  <a:lnTo>
                    <a:pt x="5097" y="2837"/>
                  </a:lnTo>
                  <a:cubicBezTo>
                    <a:pt x="5144" y="2861"/>
                    <a:pt x="5198" y="2873"/>
                    <a:pt x="5251" y="2873"/>
                  </a:cubicBezTo>
                  <a:cubicBezTo>
                    <a:pt x="5305" y="2873"/>
                    <a:pt x="5359" y="2861"/>
                    <a:pt x="5406" y="2837"/>
                  </a:cubicBezTo>
                  <a:lnTo>
                    <a:pt x="8312" y="1218"/>
                  </a:lnTo>
                  <a:lnTo>
                    <a:pt x="8193" y="1528"/>
                  </a:lnTo>
                  <a:cubicBezTo>
                    <a:pt x="8145" y="1670"/>
                    <a:pt x="8216" y="1861"/>
                    <a:pt x="8383" y="1932"/>
                  </a:cubicBezTo>
                  <a:cubicBezTo>
                    <a:pt x="8407" y="1932"/>
                    <a:pt x="8454" y="1956"/>
                    <a:pt x="8502" y="1956"/>
                  </a:cubicBezTo>
                  <a:cubicBezTo>
                    <a:pt x="8621" y="1956"/>
                    <a:pt x="8740" y="1861"/>
                    <a:pt x="8788" y="1742"/>
                  </a:cubicBezTo>
                  <a:lnTo>
                    <a:pt x="9217" y="646"/>
                  </a:lnTo>
                  <a:cubicBezTo>
                    <a:pt x="9217" y="623"/>
                    <a:pt x="9217" y="599"/>
                    <a:pt x="9217" y="575"/>
                  </a:cubicBezTo>
                  <a:cubicBezTo>
                    <a:pt x="9217" y="551"/>
                    <a:pt x="9217" y="527"/>
                    <a:pt x="9217" y="504"/>
                  </a:cubicBezTo>
                  <a:cubicBezTo>
                    <a:pt x="9217" y="456"/>
                    <a:pt x="9217" y="408"/>
                    <a:pt x="9193" y="384"/>
                  </a:cubicBezTo>
                  <a:cubicBezTo>
                    <a:pt x="9121" y="289"/>
                    <a:pt x="9026" y="218"/>
                    <a:pt x="8931" y="218"/>
                  </a:cubicBezTo>
                  <a:lnTo>
                    <a:pt x="7812" y="3"/>
                  </a:lnTo>
                  <a:cubicBezTo>
                    <a:pt x="7796" y="1"/>
                    <a:pt x="7780" y="1"/>
                    <a:pt x="7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9"/>
          <p:cNvSpPr/>
          <p:nvPr/>
        </p:nvSpPr>
        <p:spPr>
          <a:xfrm>
            <a:off x="604425" y="1362850"/>
            <a:ext cx="615600" cy="61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728319" y="1567876"/>
            <a:ext cx="367826" cy="205538"/>
            <a:chOff x="5587532" y="4711838"/>
            <a:chExt cx="367826" cy="205538"/>
          </a:xfrm>
        </p:grpSpPr>
        <p:sp>
          <p:nvSpPr>
            <p:cNvPr id="289" name="Google Shape;289;p19"/>
            <p:cNvSpPr/>
            <p:nvPr/>
          </p:nvSpPr>
          <p:spPr>
            <a:xfrm>
              <a:off x="5587532" y="4711838"/>
              <a:ext cx="159890" cy="205538"/>
            </a:xfrm>
            <a:custGeom>
              <a:rect b="b" l="l" r="r" t="t"/>
              <a:pathLst>
                <a:path extrusionOk="0" h="6002" w="4669">
                  <a:moveTo>
                    <a:pt x="334" y="1"/>
                  </a:moveTo>
                  <a:cubicBezTo>
                    <a:pt x="167" y="1"/>
                    <a:pt x="24" y="120"/>
                    <a:pt x="0" y="310"/>
                  </a:cubicBezTo>
                  <a:lnTo>
                    <a:pt x="0" y="5692"/>
                  </a:lnTo>
                  <a:cubicBezTo>
                    <a:pt x="0" y="5859"/>
                    <a:pt x="143" y="6002"/>
                    <a:pt x="334" y="6002"/>
                  </a:cubicBezTo>
                  <a:lnTo>
                    <a:pt x="4668" y="6002"/>
                  </a:lnTo>
                  <a:cubicBezTo>
                    <a:pt x="3263" y="5668"/>
                    <a:pt x="2287" y="4430"/>
                    <a:pt x="2263" y="3001"/>
                  </a:cubicBezTo>
                  <a:cubicBezTo>
                    <a:pt x="2287" y="1572"/>
                    <a:pt x="3263" y="310"/>
                    <a:pt x="4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5795502" y="4711838"/>
              <a:ext cx="159856" cy="205538"/>
            </a:xfrm>
            <a:custGeom>
              <a:rect b="b" l="l" r="r" t="t"/>
              <a:pathLst>
                <a:path extrusionOk="0" h="6002" w="4668">
                  <a:moveTo>
                    <a:pt x="0" y="1"/>
                  </a:moveTo>
                  <a:cubicBezTo>
                    <a:pt x="3191" y="715"/>
                    <a:pt x="3191" y="5287"/>
                    <a:pt x="0" y="6002"/>
                  </a:cubicBezTo>
                  <a:lnTo>
                    <a:pt x="4334" y="6002"/>
                  </a:lnTo>
                  <a:cubicBezTo>
                    <a:pt x="4525" y="6002"/>
                    <a:pt x="4668" y="5859"/>
                    <a:pt x="4644" y="5692"/>
                  </a:cubicBezTo>
                  <a:lnTo>
                    <a:pt x="4644" y="334"/>
                  </a:lnTo>
                  <a:cubicBezTo>
                    <a:pt x="4644" y="143"/>
                    <a:pt x="4501" y="24"/>
                    <a:pt x="4334" y="24"/>
                  </a:cubicBezTo>
                  <a:lnTo>
                    <a:pt x="4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5663384" y="4733036"/>
              <a:ext cx="190847" cy="163486"/>
            </a:xfrm>
            <a:custGeom>
              <a:rect b="b" l="l" r="r" t="t"/>
              <a:pathLst>
                <a:path extrusionOk="0" h="4774" w="5573">
                  <a:moveTo>
                    <a:pt x="3156" y="733"/>
                  </a:moveTo>
                  <a:cubicBezTo>
                    <a:pt x="3328" y="733"/>
                    <a:pt x="3501" y="846"/>
                    <a:pt x="3477" y="1072"/>
                  </a:cubicBezTo>
                  <a:lnTo>
                    <a:pt x="3477" y="1144"/>
                  </a:lnTo>
                  <a:lnTo>
                    <a:pt x="3549" y="1144"/>
                  </a:lnTo>
                  <a:cubicBezTo>
                    <a:pt x="3930" y="1191"/>
                    <a:pt x="3930" y="1739"/>
                    <a:pt x="3549" y="1787"/>
                  </a:cubicBezTo>
                  <a:lnTo>
                    <a:pt x="2977" y="1787"/>
                  </a:lnTo>
                  <a:cubicBezTo>
                    <a:pt x="2786" y="1787"/>
                    <a:pt x="2786" y="2073"/>
                    <a:pt x="2977" y="2073"/>
                  </a:cubicBezTo>
                  <a:lnTo>
                    <a:pt x="3310" y="2073"/>
                  </a:lnTo>
                  <a:cubicBezTo>
                    <a:pt x="4263" y="2073"/>
                    <a:pt x="4382" y="3430"/>
                    <a:pt x="3477" y="3620"/>
                  </a:cubicBezTo>
                  <a:lnTo>
                    <a:pt x="3477" y="3716"/>
                  </a:lnTo>
                  <a:cubicBezTo>
                    <a:pt x="3453" y="3894"/>
                    <a:pt x="3304" y="3984"/>
                    <a:pt x="3156" y="3984"/>
                  </a:cubicBezTo>
                  <a:cubicBezTo>
                    <a:pt x="3007" y="3984"/>
                    <a:pt x="2858" y="3894"/>
                    <a:pt x="2834" y="3716"/>
                  </a:cubicBezTo>
                  <a:lnTo>
                    <a:pt x="2834" y="3620"/>
                  </a:lnTo>
                  <a:lnTo>
                    <a:pt x="2667" y="3620"/>
                  </a:lnTo>
                  <a:cubicBezTo>
                    <a:pt x="2653" y="3622"/>
                    <a:pt x="2639" y="3623"/>
                    <a:pt x="2625" y="3623"/>
                  </a:cubicBezTo>
                  <a:cubicBezTo>
                    <a:pt x="2229" y="3623"/>
                    <a:pt x="2229" y="2999"/>
                    <a:pt x="2625" y="2999"/>
                  </a:cubicBezTo>
                  <a:cubicBezTo>
                    <a:pt x="2639" y="2999"/>
                    <a:pt x="2653" y="3000"/>
                    <a:pt x="2667" y="3001"/>
                  </a:cubicBezTo>
                  <a:lnTo>
                    <a:pt x="3310" y="3001"/>
                  </a:lnTo>
                  <a:cubicBezTo>
                    <a:pt x="3525" y="3001"/>
                    <a:pt x="3525" y="2716"/>
                    <a:pt x="3310" y="2716"/>
                  </a:cubicBezTo>
                  <a:lnTo>
                    <a:pt x="2977" y="2716"/>
                  </a:lnTo>
                  <a:cubicBezTo>
                    <a:pt x="2024" y="2716"/>
                    <a:pt x="1905" y="1334"/>
                    <a:pt x="2834" y="1168"/>
                  </a:cubicBezTo>
                  <a:lnTo>
                    <a:pt x="2834" y="1072"/>
                  </a:lnTo>
                  <a:cubicBezTo>
                    <a:pt x="2810" y="846"/>
                    <a:pt x="2983" y="733"/>
                    <a:pt x="3156" y="733"/>
                  </a:cubicBezTo>
                  <a:close/>
                  <a:moveTo>
                    <a:pt x="3144" y="1"/>
                  </a:moveTo>
                  <a:cubicBezTo>
                    <a:pt x="1048" y="25"/>
                    <a:pt x="0" y="2596"/>
                    <a:pt x="1501" y="4073"/>
                  </a:cubicBezTo>
                  <a:cubicBezTo>
                    <a:pt x="1992" y="4557"/>
                    <a:pt x="2590" y="4773"/>
                    <a:pt x="3175" y="4773"/>
                  </a:cubicBezTo>
                  <a:cubicBezTo>
                    <a:pt x="4403" y="4773"/>
                    <a:pt x="5573" y="3818"/>
                    <a:pt x="5573" y="2382"/>
                  </a:cubicBezTo>
                  <a:cubicBezTo>
                    <a:pt x="5549" y="1072"/>
                    <a:pt x="4477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/>
          <p:nvPr/>
        </p:nvSpPr>
        <p:spPr>
          <a:xfrm>
            <a:off x="4671375" y="1320200"/>
            <a:ext cx="3999300" cy="3187200"/>
          </a:xfrm>
          <a:prstGeom prst="roundRect">
            <a:avLst>
              <a:gd fmla="val 16667" name="adj"/>
            </a:avLst>
          </a:prstGeom>
          <a:solidFill>
            <a:srgbClr val="1776E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0"/>
          <p:cNvGrpSpPr/>
          <p:nvPr/>
        </p:nvGrpSpPr>
        <p:grpSpPr>
          <a:xfrm>
            <a:off x="4479763" y="2027375"/>
            <a:ext cx="4351813" cy="1018000"/>
            <a:chOff x="4479763" y="2027375"/>
            <a:chExt cx="4351813" cy="1018000"/>
          </a:xfrm>
        </p:grpSpPr>
        <p:sp>
          <p:nvSpPr>
            <p:cNvPr id="298" name="Google Shape;298;p20"/>
            <p:cNvSpPr/>
            <p:nvPr/>
          </p:nvSpPr>
          <p:spPr>
            <a:xfrm>
              <a:off x="4479763" y="2378775"/>
              <a:ext cx="12876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ROI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5614925" y="2027375"/>
              <a:ext cx="12876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$24,000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6797350" y="2027375"/>
              <a:ext cx="12876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$13,000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8103775" y="2378775"/>
              <a:ext cx="7278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10700" y="2732475"/>
              <a:ext cx="12876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$13,000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03" name="Google Shape;303;p20"/>
          <p:cNvSpPr/>
          <p:nvPr/>
        </p:nvSpPr>
        <p:spPr>
          <a:xfrm>
            <a:off x="480475" y="1320200"/>
            <a:ext cx="3999300" cy="3187200"/>
          </a:xfrm>
          <a:prstGeom prst="roundRect">
            <a:avLst>
              <a:gd fmla="val 16667" name="adj"/>
            </a:avLst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934638" y="2255975"/>
            <a:ext cx="631200" cy="63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752238" y="2255975"/>
            <a:ext cx="6312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617063" y="2766525"/>
            <a:ext cx="631200" cy="63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grpSp>
        <p:nvGrpSpPr>
          <p:cNvPr id="308" name="Google Shape;308;p20"/>
          <p:cNvGrpSpPr/>
          <p:nvPr/>
        </p:nvGrpSpPr>
        <p:grpSpPr>
          <a:xfrm>
            <a:off x="1887310" y="2391047"/>
            <a:ext cx="361055" cy="361055"/>
            <a:chOff x="2419414" y="4045708"/>
            <a:chExt cx="361055" cy="361055"/>
          </a:xfrm>
        </p:grpSpPr>
        <p:sp>
          <p:nvSpPr>
            <p:cNvPr id="309" name="Google Shape;309;p20"/>
            <p:cNvSpPr/>
            <p:nvPr/>
          </p:nvSpPr>
          <p:spPr>
            <a:xfrm>
              <a:off x="2658167" y="4203291"/>
              <a:ext cx="76653" cy="72273"/>
            </a:xfrm>
            <a:custGeom>
              <a:rect b="b" l="l" r="r" t="t"/>
              <a:pathLst>
                <a:path extrusionOk="0" h="2112" w="2240">
                  <a:moveTo>
                    <a:pt x="1150" y="0"/>
                  </a:moveTo>
                  <a:cubicBezTo>
                    <a:pt x="576" y="0"/>
                    <a:pt x="1" y="402"/>
                    <a:pt x="1" y="1135"/>
                  </a:cubicBezTo>
                  <a:lnTo>
                    <a:pt x="1" y="2111"/>
                  </a:lnTo>
                  <a:lnTo>
                    <a:pt x="835" y="1373"/>
                  </a:lnTo>
                  <a:cubicBezTo>
                    <a:pt x="1216" y="1040"/>
                    <a:pt x="1716" y="849"/>
                    <a:pt x="2240" y="849"/>
                  </a:cubicBezTo>
                  <a:cubicBezTo>
                    <a:pt x="2089" y="270"/>
                    <a:pt x="1620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2465030" y="4203805"/>
              <a:ext cx="315440" cy="202959"/>
            </a:xfrm>
            <a:custGeom>
              <a:rect b="b" l="l" r="r" t="t"/>
              <a:pathLst>
                <a:path extrusionOk="0" h="5931" w="9218">
                  <a:moveTo>
                    <a:pt x="977" y="1"/>
                  </a:moveTo>
                  <a:cubicBezTo>
                    <a:pt x="715" y="1"/>
                    <a:pt x="477" y="120"/>
                    <a:pt x="287" y="310"/>
                  </a:cubicBezTo>
                  <a:cubicBezTo>
                    <a:pt x="96" y="477"/>
                    <a:pt x="1" y="739"/>
                    <a:pt x="1" y="1001"/>
                  </a:cubicBezTo>
                  <a:lnTo>
                    <a:pt x="1" y="5621"/>
                  </a:lnTo>
                  <a:cubicBezTo>
                    <a:pt x="1" y="5788"/>
                    <a:pt x="120" y="5931"/>
                    <a:pt x="287" y="5931"/>
                  </a:cubicBezTo>
                  <a:lnTo>
                    <a:pt x="5169" y="5931"/>
                  </a:lnTo>
                  <a:cubicBezTo>
                    <a:pt x="5716" y="5931"/>
                    <a:pt x="6264" y="5716"/>
                    <a:pt x="6693" y="5335"/>
                  </a:cubicBezTo>
                  <a:lnTo>
                    <a:pt x="8884" y="3359"/>
                  </a:lnTo>
                  <a:cubicBezTo>
                    <a:pt x="9098" y="3168"/>
                    <a:pt x="9217" y="2906"/>
                    <a:pt x="9217" y="2620"/>
                  </a:cubicBezTo>
                  <a:cubicBezTo>
                    <a:pt x="9217" y="2335"/>
                    <a:pt x="9122" y="2073"/>
                    <a:pt x="8908" y="1882"/>
                  </a:cubicBezTo>
                  <a:lnTo>
                    <a:pt x="8908" y="1882"/>
                  </a:lnTo>
                  <a:lnTo>
                    <a:pt x="8955" y="1906"/>
                  </a:lnTo>
                  <a:cubicBezTo>
                    <a:pt x="8657" y="1608"/>
                    <a:pt x="8268" y="1459"/>
                    <a:pt x="7880" y="1459"/>
                  </a:cubicBezTo>
                  <a:cubicBezTo>
                    <a:pt x="7524" y="1459"/>
                    <a:pt x="7168" y="1584"/>
                    <a:pt x="6883" y="1834"/>
                  </a:cubicBezTo>
                  <a:lnTo>
                    <a:pt x="5169" y="3311"/>
                  </a:lnTo>
                  <a:lnTo>
                    <a:pt x="3287" y="3311"/>
                  </a:lnTo>
                  <a:cubicBezTo>
                    <a:pt x="2740" y="3311"/>
                    <a:pt x="2287" y="2858"/>
                    <a:pt x="2287" y="2311"/>
                  </a:cubicBezTo>
                  <a:lnTo>
                    <a:pt x="2287" y="1311"/>
                  </a:lnTo>
                  <a:cubicBezTo>
                    <a:pt x="2287" y="596"/>
                    <a:pt x="169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2419414" y="4280355"/>
              <a:ext cx="24467" cy="126409"/>
            </a:xfrm>
            <a:custGeom>
              <a:rect b="b" l="l" r="r" t="t"/>
              <a:pathLst>
                <a:path extrusionOk="0" h="3694" w="715">
                  <a:moveTo>
                    <a:pt x="321" y="0"/>
                  </a:moveTo>
                  <a:cubicBezTo>
                    <a:pt x="146" y="0"/>
                    <a:pt x="0" y="159"/>
                    <a:pt x="0" y="360"/>
                  </a:cubicBezTo>
                  <a:lnTo>
                    <a:pt x="0" y="3336"/>
                  </a:lnTo>
                  <a:cubicBezTo>
                    <a:pt x="0" y="3574"/>
                    <a:pt x="179" y="3694"/>
                    <a:pt x="358" y="3694"/>
                  </a:cubicBezTo>
                  <a:cubicBezTo>
                    <a:pt x="536" y="3694"/>
                    <a:pt x="715" y="3574"/>
                    <a:pt x="715" y="3336"/>
                  </a:cubicBezTo>
                  <a:lnTo>
                    <a:pt x="715" y="360"/>
                  </a:lnTo>
                  <a:cubicBezTo>
                    <a:pt x="715" y="145"/>
                    <a:pt x="548" y="2"/>
                    <a:pt x="358" y="2"/>
                  </a:cubicBezTo>
                  <a:cubicBezTo>
                    <a:pt x="345" y="1"/>
                    <a:pt x="333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2538397" y="4045708"/>
              <a:ext cx="124698" cy="36718"/>
            </a:xfrm>
            <a:custGeom>
              <a:rect b="b" l="l" r="r" t="t"/>
              <a:pathLst>
                <a:path extrusionOk="0" h="1073" w="3644">
                  <a:moveTo>
                    <a:pt x="715" y="1"/>
                  </a:moveTo>
                  <a:cubicBezTo>
                    <a:pt x="0" y="1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49"/>
                    <a:pt x="3644" y="1"/>
                    <a:pt x="2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2538397" y="4106038"/>
              <a:ext cx="124698" cy="36684"/>
            </a:xfrm>
            <a:custGeom>
              <a:rect b="b" l="l" r="r" t="t"/>
              <a:pathLst>
                <a:path extrusionOk="0" h="1072" w="3644">
                  <a:moveTo>
                    <a:pt x="715" y="0"/>
                  </a:moveTo>
                  <a:cubicBezTo>
                    <a:pt x="0" y="0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72"/>
                    <a:pt x="3644" y="0"/>
                    <a:pt x="2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2540006" y="4166334"/>
              <a:ext cx="120660" cy="36684"/>
            </a:xfrm>
            <a:custGeom>
              <a:rect b="b" l="l" r="r" t="t"/>
              <a:pathLst>
                <a:path extrusionOk="0" h="1072" w="3526">
                  <a:moveTo>
                    <a:pt x="668" y="0"/>
                  </a:moveTo>
                  <a:cubicBezTo>
                    <a:pt x="1" y="48"/>
                    <a:pt x="1" y="1024"/>
                    <a:pt x="668" y="1072"/>
                  </a:cubicBezTo>
                  <a:lnTo>
                    <a:pt x="2882" y="1072"/>
                  </a:lnTo>
                  <a:cubicBezTo>
                    <a:pt x="3525" y="1024"/>
                    <a:pt x="3525" y="48"/>
                    <a:pt x="2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20"/>
          <p:cNvGrpSpPr/>
          <p:nvPr/>
        </p:nvGrpSpPr>
        <p:grpSpPr>
          <a:xfrm>
            <a:off x="3064989" y="2395028"/>
            <a:ext cx="370510" cy="353106"/>
            <a:chOff x="7157414" y="3464340"/>
            <a:chExt cx="370510" cy="353106"/>
          </a:xfrm>
        </p:grpSpPr>
        <p:sp>
          <p:nvSpPr>
            <p:cNvPr id="316" name="Google Shape;316;p20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0"/>
          <p:cNvGrpSpPr/>
          <p:nvPr/>
        </p:nvGrpSpPr>
        <p:grpSpPr>
          <a:xfrm>
            <a:off x="733972" y="2898487"/>
            <a:ext cx="397385" cy="367296"/>
            <a:chOff x="3180485" y="3457399"/>
            <a:chExt cx="397385" cy="367296"/>
          </a:xfrm>
        </p:grpSpPr>
        <p:sp>
          <p:nvSpPr>
            <p:cNvPr id="325" name="Google Shape;325;p20"/>
            <p:cNvSpPr/>
            <p:nvPr/>
          </p:nvSpPr>
          <p:spPr>
            <a:xfrm>
              <a:off x="3426397" y="3457399"/>
              <a:ext cx="151473" cy="367296"/>
            </a:xfrm>
            <a:custGeom>
              <a:rect b="b" l="l" r="r" t="t"/>
              <a:pathLst>
                <a:path extrusionOk="0" h="10742" w="443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3406018" y="3602341"/>
              <a:ext cx="39116" cy="222354"/>
            </a:xfrm>
            <a:custGeom>
              <a:rect b="b" l="l" r="r" t="t"/>
              <a:pathLst>
                <a:path extrusionOk="0" h="6503" w="1144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3346592" y="3645492"/>
              <a:ext cx="38296" cy="179203"/>
            </a:xfrm>
            <a:custGeom>
              <a:rect b="b" l="l" r="r" t="t"/>
              <a:pathLst>
                <a:path extrusionOk="0" h="5241" w="112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286345" y="3688575"/>
              <a:ext cx="38296" cy="136120"/>
            </a:xfrm>
            <a:custGeom>
              <a:rect b="b" l="l" r="r" t="t"/>
              <a:pathLst>
                <a:path extrusionOk="0" h="3981" w="112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226063" y="3731008"/>
              <a:ext cx="39116" cy="93687"/>
            </a:xfrm>
            <a:custGeom>
              <a:rect b="b" l="l" r="r" t="t"/>
              <a:pathLst>
                <a:path extrusionOk="0" h="2740" w="1144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306689" y="3554301"/>
              <a:ext cx="8172" cy="22841"/>
            </a:xfrm>
            <a:custGeom>
              <a:rect b="b" l="l" r="r" t="t"/>
              <a:pathLst>
                <a:path extrusionOk="0" h="668" w="239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287952" y="3516860"/>
              <a:ext cx="4924" cy="15489"/>
            </a:xfrm>
            <a:custGeom>
              <a:rect b="b" l="l" r="r" t="t"/>
              <a:pathLst>
                <a:path extrusionOk="0" h="453" w="144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180485" y="3458220"/>
              <a:ext cx="209292" cy="178587"/>
            </a:xfrm>
            <a:custGeom>
              <a:rect b="b" l="l" r="r" t="t"/>
              <a:pathLst>
                <a:path extrusionOk="0" h="5223" w="6121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0"/>
          <p:cNvSpPr/>
          <p:nvPr/>
        </p:nvSpPr>
        <p:spPr>
          <a:xfrm>
            <a:off x="2400488" y="3277075"/>
            <a:ext cx="631200" cy="63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20"/>
          <p:cNvGrpSpPr/>
          <p:nvPr/>
        </p:nvGrpSpPr>
        <p:grpSpPr>
          <a:xfrm>
            <a:off x="2530839" y="3416128"/>
            <a:ext cx="370510" cy="353106"/>
            <a:chOff x="7157414" y="3464340"/>
            <a:chExt cx="370510" cy="353106"/>
          </a:xfrm>
        </p:grpSpPr>
        <p:sp>
          <p:nvSpPr>
            <p:cNvPr id="335" name="Google Shape;335;p20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20"/>
          <p:cNvGrpSpPr/>
          <p:nvPr/>
        </p:nvGrpSpPr>
        <p:grpSpPr>
          <a:xfrm>
            <a:off x="288863" y="1866875"/>
            <a:ext cx="4351813" cy="2430500"/>
            <a:chOff x="288863" y="1866875"/>
            <a:chExt cx="4351813" cy="2430500"/>
          </a:xfrm>
        </p:grpSpPr>
        <p:sp>
          <p:nvSpPr>
            <p:cNvPr id="344" name="Google Shape;344;p20"/>
            <p:cNvSpPr/>
            <p:nvPr/>
          </p:nvSpPr>
          <p:spPr>
            <a:xfrm>
              <a:off x="288863" y="2338925"/>
              <a:ext cx="12876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ROI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1424025" y="1866875"/>
              <a:ext cx="12876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Return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2606450" y="1866875"/>
              <a:ext cx="12876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Investment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2072300" y="3984475"/>
              <a:ext cx="12876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Investment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912875" y="2925675"/>
              <a:ext cx="7278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9" name="Google Shape;349;p20"/>
          <p:cNvGrpSpPr/>
          <p:nvPr/>
        </p:nvGrpSpPr>
        <p:grpSpPr>
          <a:xfrm>
            <a:off x="1332500" y="2415125"/>
            <a:ext cx="2622450" cy="823450"/>
            <a:chOff x="1332500" y="2415125"/>
            <a:chExt cx="2622450" cy="823450"/>
          </a:xfrm>
        </p:grpSpPr>
        <p:sp>
          <p:nvSpPr>
            <p:cNvPr id="350" name="Google Shape;350;p20"/>
            <p:cNvSpPr/>
            <p:nvPr/>
          </p:nvSpPr>
          <p:spPr>
            <a:xfrm>
              <a:off x="1332500" y="2925675"/>
              <a:ext cx="312900" cy="3129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2502588" y="2415125"/>
              <a:ext cx="312900" cy="312900"/>
            </a:xfrm>
            <a:prstGeom prst="mathMinus">
              <a:avLst>
                <a:gd fmla="val 23520" name="adj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761200" y="3045375"/>
              <a:ext cx="1804800" cy="7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3642050" y="2925675"/>
              <a:ext cx="312900" cy="312900"/>
            </a:xfrm>
            <a:prstGeom prst="mathMultiply">
              <a:avLst>
                <a:gd fmla="val 23520" name="adj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20"/>
          <p:cNvSpPr/>
          <p:nvPr/>
        </p:nvSpPr>
        <p:spPr>
          <a:xfrm>
            <a:off x="1558525" y="1067775"/>
            <a:ext cx="1843200" cy="51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ROI formula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5749425" y="1067775"/>
            <a:ext cx="1843200" cy="514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Example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56" name="Google Shape;356;p20"/>
          <p:cNvGrpSpPr/>
          <p:nvPr/>
        </p:nvGrpSpPr>
        <p:grpSpPr>
          <a:xfrm>
            <a:off x="5523400" y="2027375"/>
            <a:ext cx="2622450" cy="664300"/>
            <a:chOff x="5523400" y="2027375"/>
            <a:chExt cx="2622450" cy="664300"/>
          </a:xfrm>
        </p:grpSpPr>
        <p:sp>
          <p:nvSpPr>
            <p:cNvPr id="357" name="Google Shape;357;p20"/>
            <p:cNvSpPr/>
            <p:nvPr/>
          </p:nvSpPr>
          <p:spPr>
            <a:xfrm>
              <a:off x="5523400" y="2378775"/>
              <a:ext cx="312900" cy="3129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6693488" y="2027375"/>
              <a:ext cx="312900" cy="312900"/>
            </a:xfrm>
            <a:prstGeom prst="mathMinus">
              <a:avLst>
                <a:gd fmla="val 23520" name="adj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5952100" y="2498475"/>
              <a:ext cx="1804800" cy="7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7832950" y="2378775"/>
              <a:ext cx="312900" cy="312900"/>
            </a:xfrm>
            <a:prstGeom prst="mathMultiply">
              <a:avLst>
                <a:gd fmla="val 23520" name="adj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20"/>
          <p:cNvSpPr/>
          <p:nvPr/>
        </p:nvSpPr>
        <p:spPr>
          <a:xfrm>
            <a:off x="5749425" y="3415025"/>
            <a:ext cx="1843200" cy="823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85%</a:t>
            </a:r>
            <a:endParaRPr b="1" sz="24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/>
          <p:nvPr/>
        </p:nvSpPr>
        <p:spPr>
          <a:xfrm>
            <a:off x="3157338" y="2958613"/>
            <a:ext cx="694200" cy="6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5292438" y="2958613"/>
            <a:ext cx="694200" cy="694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7427538" y="2958613"/>
            <a:ext cx="694200" cy="69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1022238" y="2958613"/>
            <a:ext cx="694200" cy="69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2644775" y="973125"/>
            <a:ext cx="3854700" cy="514200"/>
          </a:xfrm>
          <a:prstGeom prst="roundRect">
            <a:avLst>
              <a:gd fmla="val 50000" name="adj"/>
            </a:avLst>
          </a:prstGeom>
          <a:solidFill>
            <a:srgbClr val="0363EB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Metrics for social media ROI</a:t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2" name="Google Shape;372;p21"/>
          <p:cNvGrpSpPr/>
          <p:nvPr/>
        </p:nvGrpSpPr>
        <p:grpSpPr>
          <a:xfrm>
            <a:off x="5457165" y="3139715"/>
            <a:ext cx="364781" cy="331995"/>
            <a:chOff x="7169578" y="4054945"/>
            <a:chExt cx="364781" cy="331995"/>
          </a:xfrm>
        </p:grpSpPr>
        <p:sp>
          <p:nvSpPr>
            <p:cNvPr id="373" name="Google Shape;373;p21"/>
            <p:cNvSpPr/>
            <p:nvPr/>
          </p:nvSpPr>
          <p:spPr>
            <a:xfrm>
              <a:off x="7169578" y="4155696"/>
              <a:ext cx="76580" cy="231244"/>
            </a:xfrm>
            <a:custGeom>
              <a:rect b="b" l="l" r="r" t="t"/>
              <a:pathLst>
                <a:path extrusionOk="0" h="6764" w="2240">
                  <a:moveTo>
                    <a:pt x="1120" y="4573"/>
                  </a:moveTo>
                  <a:cubicBezTo>
                    <a:pt x="1269" y="4573"/>
                    <a:pt x="1418" y="4668"/>
                    <a:pt x="1429" y="4859"/>
                  </a:cubicBezTo>
                  <a:lnTo>
                    <a:pt x="1429" y="5740"/>
                  </a:lnTo>
                  <a:cubicBezTo>
                    <a:pt x="1418" y="5930"/>
                    <a:pt x="1269" y="6026"/>
                    <a:pt x="1120" y="6026"/>
                  </a:cubicBezTo>
                  <a:cubicBezTo>
                    <a:pt x="971" y="6026"/>
                    <a:pt x="822" y="5930"/>
                    <a:pt x="810" y="5740"/>
                  </a:cubicBezTo>
                  <a:lnTo>
                    <a:pt x="810" y="4859"/>
                  </a:lnTo>
                  <a:cubicBezTo>
                    <a:pt x="822" y="4668"/>
                    <a:pt x="971" y="4573"/>
                    <a:pt x="1120" y="4573"/>
                  </a:cubicBezTo>
                  <a:close/>
                  <a:moveTo>
                    <a:pt x="334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6430"/>
                  </a:lnTo>
                  <a:cubicBezTo>
                    <a:pt x="1" y="6621"/>
                    <a:pt x="143" y="6764"/>
                    <a:pt x="334" y="6764"/>
                  </a:cubicBezTo>
                  <a:lnTo>
                    <a:pt x="2239" y="6764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268106" y="4054945"/>
              <a:ext cx="266252" cy="331995"/>
            </a:xfrm>
            <a:custGeom>
              <a:rect b="b" l="l" r="r" t="t"/>
              <a:pathLst>
                <a:path extrusionOk="0" h="9711" w="7788">
                  <a:moveTo>
                    <a:pt x="3174" y="0"/>
                  </a:moveTo>
                  <a:cubicBezTo>
                    <a:pt x="2842" y="0"/>
                    <a:pt x="2527" y="139"/>
                    <a:pt x="2310" y="376"/>
                  </a:cubicBezTo>
                  <a:cubicBezTo>
                    <a:pt x="2072" y="661"/>
                    <a:pt x="1858" y="995"/>
                    <a:pt x="1715" y="1328"/>
                  </a:cubicBezTo>
                  <a:cubicBezTo>
                    <a:pt x="1358" y="2043"/>
                    <a:pt x="976" y="2757"/>
                    <a:pt x="72" y="2948"/>
                  </a:cubicBezTo>
                  <a:lnTo>
                    <a:pt x="0" y="2948"/>
                  </a:lnTo>
                  <a:lnTo>
                    <a:pt x="0" y="9711"/>
                  </a:lnTo>
                  <a:lnTo>
                    <a:pt x="5787" y="9711"/>
                  </a:lnTo>
                  <a:cubicBezTo>
                    <a:pt x="6882" y="9711"/>
                    <a:pt x="7764" y="8806"/>
                    <a:pt x="7787" y="7734"/>
                  </a:cubicBezTo>
                  <a:lnTo>
                    <a:pt x="7787" y="4924"/>
                  </a:lnTo>
                  <a:cubicBezTo>
                    <a:pt x="7764" y="3829"/>
                    <a:pt x="6882" y="2948"/>
                    <a:pt x="5787" y="2948"/>
                  </a:cubicBezTo>
                  <a:lnTo>
                    <a:pt x="4072" y="2948"/>
                  </a:lnTo>
                  <a:cubicBezTo>
                    <a:pt x="4120" y="2781"/>
                    <a:pt x="4191" y="2590"/>
                    <a:pt x="4239" y="2400"/>
                  </a:cubicBezTo>
                  <a:cubicBezTo>
                    <a:pt x="4430" y="1614"/>
                    <a:pt x="4406" y="1019"/>
                    <a:pt x="4191" y="614"/>
                  </a:cubicBezTo>
                  <a:cubicBezTo>
                    <a:pt x="4025" y="304"/>
                    <a:pt x="3739" y="90"/>
                    <a:pt x="3382" y="18"/>
                  </a:cubicBezTo>
                  <a:cubicBezTo>
                    <a:pt x="3312" y="6"/>
                    <a:pt x="3243" y="0"/>
                    <a:pt x="3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192249" y="3122518"/>
            <a:ext cx="354182" cy="366387"/>
            <a:chOff x="7969087" y="4037647"/>
            <a:chExt cx="354182" cy="366387"/>
          </a:xfrm>
        </p:grpSpPr>
        <p:sp>
          <p:nvSpPr>
            <p:cNvPr id="376" name="Google Shape;376;p21"/>
            <p:cNvSpPr/>
            <p:nvPr/>
          </p:nvSpPr>
          <p:spPr>
            <a:xfrm>
              <a:off x="8215784" y="4261643"/>
              <a:ext cx="107485" cy="142391"/>
            </a:xfrm>
            <a:custGeom>
              <a:rect b="b" l="l" r="r" t="t"/>
              <a:pathLst>
                <a:path extrusionOk="0" h="4165" w="3144">
                  <a:moveTo>
                    <a:pt x="1559" y="1"/>
                  </a:moveTo>
                  <a:cubicBezTo>
                    <a:pt x="992" y="1"/>
                    <a:pt x="476" y="466"/>
                    <a:pt x="476" y="1093"/>
                  </a:cubicBezTo>
                  <a:cubicBezTo>
                    <a:pt x="476" y="1355"/>
                    <a:pt x="572" y="1593"/>
                    <a:pt x="738" y="1784"/>
                  </a:cubicBezTo>
                  <a:cubicBezTo>
                    <a:pt x="286" y="2069"/>
                    <a:pt x="0" y="2569"/>
                    <a:pt x="0" y="3117"/>
                  </a:cubicBezTo>
                  <a:lnTo>
                    <a:pt x="0" y="3832"/>
                  </a:lnTo>
                  <a:cubicBezTo>
                    <a:pt x="0" y="4022"/>
                    <a:pt x="143" y="4165"/>
                    <a:pt x="310" y="4165"/>
                  </a:cubicBezTo>
                  <a:lnTo>
                    <a:pt x="2834" y="4165"/>
                  </a:lnTo>
                  <a:cubicBezTo>
                    <a:pt x="3001" y="4165"/>
                    <a:pt x="3144" y="4022"/>
                    <a:pt x="3144" y="3832"/>
                  </a:cubicBezTo>
                  <a:lnTo>
                    <a:pt x="3144" y="3117"/>
                  </a:lnTo>
                  <a:cubicBezTo>
                    <a:pt x="3144" y="2569"/>
                    <a:pt x="2858" y="2069"/>
                    <a:pt x="2405" y="1784"/>
                  </a:cubicBezTo>
                  <a:cubicBezTo>
                    <a:pt x="2882" y="1212"/>
                    <a:pt x="2644" y="331"/>
                    <a:pt x="1929" y="69"/>
                  </a:cubicBezTo>
                  <a:cubicBezTo>
                    <a:pt x="1806" y="22"/>
                    <a:pt x="1681" y="1"/>
                    <a:pt x="1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8092846" y="4261643"/>
              <a:ext cx="107485" cy="142391"/>
            </a:xfrm>
            <a:custGeom>
              <a:rect b="b" l="l" r="r" t="t"/>
              <a:pathLst>
                <a:path extrusionOk="0" h="4165" w="3144">
                  <a:moveTo>
                    <a:pt x="1550" y="1"/>
                  </a:moveTo>
                  <a:cubicBezTo>
                    <a:pt x="976" y="1"/>
                    <a:pt x="476" y="466"/>
                    <a:pt x="476" y="1093"/>
                  </a:cubicBezTo>
                  <a:cubicBezTo>
                    <a:pt x="476" y="1355"/>
                    <a:pt x="572" y="1593"/>
                    <a:pt x="738" y="1784"/>
                  </a:cubicBezTo>
                  <a:cubicBezTo>
                    <a:pt x="262" y="2069"/>
                    <a:pt x="0" y="2569"/>
                    <a:pt x="0" y="3117"/>
                  </a:cubicBezTo>
                  <a:lnTo>
                    <a:pt x="0" y="3832"/>
                  </a:lnTo>
                  <a:cubicBezTo>
                    <a:pt x="0" y="4022"/>
                    <a:pt x="143" y="4165"/>
                    <a:pt x="310" y="4165"/>
                  </a:cubicBezTo>
                  <a:lnTo>
                    <a:pt x="2810" y="4165"/>
                  </a:lnTo>
                  <a:cubicBezTo>
                    <a:pt x="3001" y="4165"/>
                    <a:pt x="3144" y="4022"/>
                    <a:pt x="3144" y="3832"/>
                  </a:cubicBezTo>
                  <a:lnTo>
                    <a:pt x="3144" y="3117"/>
                  </a:lnTo>
                  <a:cubicBezTo>
                    <a:pt x="3144" y="2569"/>
                    <a:pt x="2858" y="2069"/>
                    <a:pt x="2405" y="1784"/>
                  </a:cubicBezTo>
                  <a:cubicBezTo>
                    <a:pt x="2882" y="1212"/>
                    <a:pt x="2644" y="331"/>
                    <a:pt x="1929" y="69"/>
                  </a:cubicBezTo>
                  <a:cubicBezTo>
                    <a:pt x="1802" y="22"/>
                    <a:pt x="1675" y="1"/>
                    <a:pt x="1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8013052" y="4124756"/>
              <a:ext cx="268714" cy="117263"/>
            </a:xfrm>
            <a:custGeom>
              <a:rect b="b" l="l" r="r" t="t"/>
              <a:pathLst>
                <a:path extrusionOk="0" h="3430" w="7860">
                  <a:moveTo>
                    <a:pt x="1715" y="1"/>
                  </a:moveTo>
                  <a:cubicBezTo>
                    <a:pt x="1858" y="977"/>
                    <a:pt x="2620" y="1739"/>
                    <a:pt x="3596" y="1882"/>
                  </a:cubicBezTo>
                  <a:lnTo>
                    <a:pt x="3596" y="2311"/>
                  </a:lnTo>
                  <a:lnTo>
                    <a:pt x="929" y="2311"/>
                  </a:lnTo>
                  <a:cubicBezTo>
                    <a:pt x="405" y="2311"/>
                    <a:pt x="0" y="2739"/>
                    <a:pt x="0" y="3239"/>
                  </a:cubicBezTo>
                  <a:lnTo>
                    <a:pt x="0" y="3430"/>
                  </a:lnTo>
                  <a:cubicBezTo>
                    <a:pt x="119" y="3406"/>
                    <a:pt x="215" y="3382"/>
                    <a:pt x="334" y="3382"/>
                  </a:cubicBezTo>
                  <a:cubicBezTo>
                    <a:pt x="429" y="3382"/>
                    <a:pt x="524" y="3406"/>
                    <a:pt x="643" y="3430"/>
                  </a:cubicBezTo>
                  <a:lnTo>
                    <a:pt x="643" y="3406"/>
                  </a:lnTo>
                  <a:lnTo>
                    <a:pt x="643" y="3239"/>
                  </a:lnTo>
                  <a:cubicBezTo>
                    <a:pt x="643" y="3073"/>
                    <a:pt x="762" y="2930"/>
                    <a:pt x="929" y="2930"/>
                  </a:cubicBezTo>
                  <a:lnTo>
                    <a:pt x="3620" y="2930"/>
                  </a:lnTo>
                  <a:lnTo>
                    <a:pt x="3620" y="3406"/>
                  </a:lnTo>
                  <a:cubicBezTo>
                    <a:pt x="3715" y="3382"/>
                    <a:pt x="3811" y="3382"/>
                    <a:pt x="3930" y="3382"/>
                  </a:cubicBezTo>
                  <a:cubicBezTo>
                    <a:pt x="4025" y="3382"/>
                    <a:pt x="4144" y="3382"/>
                    <a:pt x="4239" y="3406"/>
                  </a:cubicBezTo>
                  <a:lnTo>
                    <a:pt x="4239" y="2954"/>
                  </a:lnTo>
                  <a:lnTo>
                    <a:pt x="6930" y="2954"/>
                  </a:lnTo>
                  <a:cubicBezTo>
                    <a:pt x="7097" y="2954"/>
                    <a:pt x="7216" y="3073"/>
                    <a:pt x="7216" y="3239"/>
                  </a:cubicBezTo>
                  <a:lnTo>
                    <a:pt x="7216" y="3430"/>
                  </a:lnTo>
                  <a:cubicBezTo>
                    <a:pt x="7335" y="3406"/>
                    <a:pt x="7430" y="3382"/>
                    <a:pt x="7550" y="3382"/>
                  </a:cubicBezTo>
                  <a:cubicBezTo>
                    <a:pt x="7645" y="3382"/>
                    <a:pt x="7764" y="3406"/>
                    <a:pt x="7859" y="3430"/>
                  </a:cubicBezTo>
                  <a:lnTo>
                    <a:pt x="7859" y="3239"/>
                  </a:lnTo>
                  <a:cubicBezTo>
                    <a:pt x="7859" y="2739"/>
                    <a:pt x="7454" y="2311"/>
                    <a:pt x="6930" y="2311"/>
                  </a:cubicBezTo>
                  <a:lnTo>
                    <a:pt x="4263" y="2311"/>
                  </a:lnTo>
                  <a:lnTo>
                    <a:pt x="4263" y="1882"/>
                  </a:lnTo>
                  <a:cubicBezTo>
                    <a:pt x="5240" y="1739"/>
                    <a:pt x="6002" y="977"/>
                    <a:pt x="6144" y="1"/>
                  </a:cubicBezTo>
                  <a:lnTo>
                    <a:pt x="4954" y="1"/>
                  </a:lnTo>
                  <a:cubicBezTo>
                    <a:pt x="4882" y="977"/>
                    <a:pt x="4573" y="1906"/>
                    <a:pt x="3930" y="1906"/>
                  </a:cubicBezTo>
                  <a:cubicBezTo>
                    <a:pt x="3287" y="1906"/>
                    <a:pt x="2977" y="977"/>
                    <a:pt x="2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7969087" y="4261643"/>
              <a:ext cx="108306" cy="142391"/>
            </a:xfrm>
            <a:custGeom>
              <a:rect b="b" l="l" r="r" t="t"/>
              <a:pathLst>
                <a:path extrusionOk="0" h="4165" w="3168">
                  <a:moveTo>
                    <a:pt x="1574" y="1"/>
                  </a:moveTo>
                  <a:cubicBezTo>
                    <a:pt x="1000" y="1"/>
                    <a:pt x="500" y="466"/>
                    <a:pt x="500" y="1093"/>
                  </a:cubicBezTo>
                  <a:cubicBezTo>
                    <a:pt x="500" y="1355"/>
                    <a:pt x="596" y="1593"/>
                    <a:pt x="739" y="1784"/>
                  </a:cubicBezTo>
                  <a:cubicBezTo>
                    <a:pt x="286" y="2069"/>
                    <a:pt x="0" y="2569"/>
                    <a:pt x="24" y="3117"/>
                  </a:cubicBezTo>
                  <a:lnTo>
                    <a:pt x="24" y="3832"/>
                  </a:lnTo>
                  <a:cubicBezTo>
                    <a:pt x="24" y="4022"/>
                    <a:pt x="143" y="4165"/>
                    <a:pt x="334" y="4165"/>
                  </a:cubicBezTo>
                  <a:lnTo>
                    <a:pt x="2834" y="4165"/>
                  </a:lnTo>
                  <a:cubicBezTo>
                    <a:pt x="3025" y="4165"/>
                    <a:pt x="3168" y="4022"/>
                    <a:pt x="3168" y="3832"/>
                  </a:cubicBezTo>
                  <a:lnTo>
                    <a:pt x="3168" y="3117"/>
                  </a:lnTo>
                  <a:cubicBezTo>
                    <a:pt x="3144" y="2569"/>
                    <a:pt x="2882" y="2069"/>
                    <a:pt x="2429" y="1784"/>
                  </a:cubicBezTo>
                  <a:cubicBezTo>
                    <a:pt x="2906" y="1212"/>
                    <a:pt x="2668" y="331"/>
                    <a:pt x="1953" y="69"/>
                  </a:cubicBezTo>
                  <a:cubicBezTo>
                    <a:pt x="1826" y="22"/>
                    <a:pt x="1699" y="1"/>
                    <a:pt x="1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8133529" y="4124756"/>
              <a:ext cx="26085" cy="43179"/>
            </a:xfrm>
            <a:custGeom>
              <a:rect b="b" l="l" r="r" t="t"/>
              <a:pathLst>
                <a:path extrusionOk="0" h="1263" w="763">
                  <a:moveTo>
                    <a:pt x="1" y="1"/>
                  </a:moveTo>
                  <a:cubicBezTo>
                    <a:pt x="49" y="763"/>
                    <a:pt x="263" y="1191"/>
                    <a:pt x="382" y="1263"/>
                  </a:cubicBezTo>
                  <a:cubicBezTo>
                    <a:pt x="501" y="1191"/>
                    <a:pt x="715" y="763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8133529" y="4059629"/>
              <a:ext cx="26085" cy="43179"/>
            </a:xfrm>
            <a:custGeom>
              <a:rect b="b" l="l" r="r" t="t"/>
              <a:pathLst>
                <a:path extrusionOk="0" h="1263" w="763">
                  <a:moveTo>
                    <a:pt x="382" y="0"/>
                  </a:moveTo>
                  <a:cubicBezTo>
                    <a:pt x="263" y="72"/>
                    <a:pt x="49" y="501"/>
                    <a:pt x="1" y="1263"/>
                  </a:cubicBezTo>
                  <a:lnTo>
                    <a:pt x="763" y="1263"/>
                  </a:lnTo>
                  <a:cubicBezTo>
                    <a:pt x="715" y="501"/>
                    <a:pt x="501" y="72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8146554" y="4037647"/>
              <a:ext cx="75760" cy="65161"/>
            </a:xfrm>
            <a:custGeom>
              <a:rect b="b" l="l" r="r" t="t"/>
              <a:pathLst>
                <a:path extrusionOk="0" h="1906" w="2216">
                  <a:moveTo>
                    <a:pt x="1" y="0"/>
                  </a:moveTo>
                  <a:cubicBezTo>
                    <a:pt x="644" y="0"/>
                    <a:pt x="954" y="929"/>
                    <a:pt x="1025" y="1906"/>
                  </a:cubicBezTo>
                  <a:lnTo>
                    <a:pt x="2216" y="1906"/>
                  </a:lnTo>
                  <a:cubicBezTo>
                    <a:pt x="2049" y="810"/>
                    <a:pt x="1096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8070863" y="4037647"/>
              <a:ext cx="75725" cy="65161"/>
            </a:xfrm>
            <a:custGeom>
              <a:rect b="b" l="l" r="r" t="t"/>
              <a:pathLst>
                <a:path extrusionOk="0" h="1906" w="2215">
                  <a:moveTo>
                    <a:pt x="2215" y="0"/>
                  </a:moveTo>
                  <a:cubicBezTo>
                    <a:pt x="1096" y="0"/>
                    <a:pt x="167" y="810"/>
                    <a:pt x="0" y="1906"/>
                  </a:cubicBezTo>
                  <a:lnTo>
                    <a:pt x="1191" y="1906"/>
                  </a:lnTo>
                  <a:cubicBezTo>
                    <a:pt x="1239" y="929"/>
                    <a:pt x="1572" y="0"/>
                    <a:pt x="2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1"/>
          <p:cNvGrpSpPr/>
          <p:nvPr/>
        </p:nvGrpSpPr>
        <p:grpSpPr>
          <a:xfrm>
            <a:off x="3308899" y="3137478"/>
            <a:ext cx="385804" cy="336457"/>
            <a:chOff x="1619974" y="3475491"/>
            <a:chExt cx="385804" cy="336457"/>
          </a:xfrm>
        </p:grpSpPr>
        <p:sp>
          <p:nvSpPr>
            <p:cNvPr id="385" name="Google Shape;385;p21"/>
            <p:cNvSpPr/>
            <p:nvPr/>
          </p:nvSpPr>
          <p:spPr>
            <a:xfrm>
              <a:off x="1717915" y="3475491"/>
              <a:ext cx="287863" cy="261735"/>
            </a:xfrm>
            <a:custGeom>
              <a:rect b="b" l="l" r="r" t="t"/>
              <a:pathLst>
                <a:path extrusionOk="0" h="7643" w="8406">
                  <a:moveTo>
                    <a:pt x="4154" y="1376"/>
                  </a:moveTo>
                  <a:cubicBezTo>
                    <a:pt x="4327" y="1376"/>
                    <a:pt x="4500" y="1489"/>
                    <a:pt x="4476" y="1716"/>
                  </a:cubicBezTo>
                  <a:lnTo>
                    <a:pt x="4476" y="2025"/>
                  </a:lnTo>
                  <a:lnTo>
                    <a:pt x="4785" y="2025"/>
                  </a:lnTo>
                  <a:cubicBezTo>
                    <a:pt x="5166" y="2049"/>
                    <a:pt x="5166" y="2621"/>
                    <a:pt x="4785" y="2644"/>
                  </a:cubicBezTo>
                  <a:lnTo>
                    <a:pt x="3904" y="2644"/>
                  </a:lnTo>
                  <a:cubicBezTo>
                    <a:pt x="3333" y="2644"/>
                    <a:pt x="3333" y="3502"/>
                    <a:pt x="3904" y="3502"/>
                  </a:cubicBezTo>
                  <a:lnTo>
                    <a:pt x="4428" y="3502"/>
                  </a:lnTo>
                  <a:cubicBezTo>
                    <a:pt x="5762" y="3525"/>
                    <a:pt x="5809" y="5502"/>
                    <a:pt x="4476" y="5597"/>
                  </a:cubicBezTo>
                  <a:lnTo>
                    <a:pt x="4476" y="5883"/>
                  </a:lnTo>
                  <a:cubicBezTo>
                    <a:pt x="4500" y="6121"/>
                    <a:pt x="4327" y="6240"/>
                    <a:pt x="4154" y="6240"/>
                  </a:cubicBezTo>
                  <a:cubicBezTo>
                    <a:pt x="3982" y="6240"/>
                    <a:pt x="3809" y="6121"/>
                    <a:pt x="3833" y="5883"/>
                  </a:cubicBezTo>
                  <a:lnTo>
                    <a:pt x="3833" y="5597"/>
                  </a:lnTo>
                  <a:lnTo>
                    <a:pt x="3380" y="5597"/>
                  </a:lnTo>
                  <a:cubicBezTo>
                    <a:pt x="3366" y="5599"/>
                    <a:pt x="3352" y="5600"/>
                    <a:pt x="3338" y="5600"/>
                  </a:cubicBezTo>
                  <a:cubicBezTo>
                    <a:pt x="2942" y="5600"/>
                    <a:pt x="2942" y="4976"/>
                    <a:pt x="3338" y="4976"/>
                  </a:cubicBezTo>
                  <a:cubicBezTo>
                    <a:pt x="3352" y="4976"/>
                    <a:pt x="3366" y="4977"/>
                    <a:pt x="3380" y="4978"/>
                  </a:cubicBezTo>
                  <a:lnTo>
                    <a:pt x="4428" y="4978"/>
                  </a:lnTo>
                  <a:cubicBezTo>
                    <a:pt x="4976" y="4978"/>
                    <a:pt x="4976" y="4121"/>
                    <a:pt x="4428" y="4121"/>
                  </a:cubicBezTo>
                  <a:lnTo>
                    <a:pt x="3880" y="4121"/>
                  </a:lnTo>
                  <a:cubicBezTo>
                    <a:pt x="2547" y="4097"/>
                    <a:pt x="2499" y="2120"/>
                    <a:pt x="3833" y="2025"/>
                  </a:cubicBezTo>
                  <a:lnTo>
                    <a:pt x="3833" y="1716"/>
                  </a:lnTo>
                  <a:cubicBezTo>
                    <a:pt x="3809" y="1489"/>
                    <a:pt x="3982" y="1376"/>
                    <a:pt x="4154" y="1376"/>
                  </a:cubicBezTo>
                  <a:close/>
                  <a:moveTo>
                    <a:pt x="4127" y="1"/>
                  </a:moveTo>
                  <a:cubicBezTo>
                    <a:pt x="1789" y="1"/>
                    <a:pt x="1" y="2110"/>
                    <a:pt x="380" y="4430"/>
                  </a:cubicBezTo>
                  <a:lnTo>
                    <a:pt x="1832" y="4216"/>
                  </a:lnTo>
                  <a:lnTo>
                    <a:pt x="1951" y="4216"/>
                  </a:lnTo>
                  <a:cubicBezTo>
                    <a:pt x="2523" y="4216"/>
                    <a:pt x="2952" y="4716"/>
                    <a:pt x="2880" y="5264"/>
                  </a:cubicBezTo>
                  <a:lnTo>
                    <a:pt x="2571" y="7288"/>
                  </a:lnTo>
                  <a:cubicBezTo>
                    <a:pt x="3093" y="7530"/>
                    <a:pt x="3637" y="7643"/>
                    <a:pt x="4170" y="7643"/>
                  </a:cubicBezTo>
                  <a:cubicBezTo>
                    <a:pt x="5895" y="7643"/>
                    <a:pt x="7505" y="6459"/>
                    <a:pt x="7905" y="4621"/>
                  </a:cubicBezTo>
                  <a:cubicBezTo>
                    <a:pt x="8405" y="2240"/>
                    <a:pt x="6595" y="1"/>
                    <a:pt x="4166" y="1"/>
                  </a:cubicBezTo>
                  <a:cubicBezTo>
                    <a:pt x="4153" y="1"/>
                    <a:pt x="4140" y="1"/>
                    <a:pt x="4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1619974" y="3640038"/>
              <a:ext cx="176191" cy="171910"/>
            </a:xfrm>
            <a:custGeom>
              <a:rect b="b" l="l" r="r" t="t"/>
              <a:pathLst>
                <a:path extrusionOk="0" h="5020" w="5145">
                  <a:moveTo>
                    <a:pt x="4825" y="0"/>
                  </a:moveTo>
                  <a:cubicBezTo>
                    <a:pt x="4805" y="0"/>
                    <a:pt x="4785" y="2"/>
                    <a:pt x="4764" y="6"/>
                  </a:cubicBezTo>
                  <a:lnTo>
                    <a:pt x="1620" y="483"/>
                  </a:lnTo>
                  <a:cubicBezTo>
                    <a:pt x="1501" y="483"/>
                    <a:pt x="1382" y="578"/>
                    <a:pt x="1358" y="697"/>
                  </a:cubicBezTo>
                  <a:cubicBezTo>
                    <a:pt x="1311" y="792"/>
                    <a:pt x="1335" y="935"/>
                    <a:pt x="1430" y="1007"/>
                  </a:cubicBezTo>
                  <a:lnTo>
                    <a:pt x="2001" y="1578"/>
                  </a:lnTo>
                  <a:lnTo>
                    <a:pt x="430" y="3150"/>
                  </a:lnTo>
                  <a:cubicBezTo>
                    <a:pt x="1" y="3579"/>
                    <a:pt x="1" y="4269"/>
                    <a:pt x="430" y="4698"/>
                  </a:cubicBezTo>
                  <a:cubicBezTo>
                    <a:pt x="644" y="4912"/>
                    <a:pt x="924" y="5019"/>
                    <a:pt x="1204" y="5019"/>
                  </a:cubicBezTo>
                  <a:cubicBezTo>
                    <a:pt x="1483" y="5019"/>
                    <a:pt x="1763" y="4912"/>
                    <a:pt x="1978" y="4698"/>
                  </a:cubicBezTo>
                  <a:lnTo>
                    <a:pt x="3549" y="3126"/>
                  </a:lnTo>
                  <a:lnTo>
                    <a:pt x="4121" y="3698"/>
                  </a:lnTo>
                  <a:cubicBezTo>
                    <a:pt x="4184" y="3761"/>
                    <a:pt x="4258" y="3793"/>
                    <a:pt x="4336" y="3793"/>
                  </a:cubicBezTo>
                  <a:cubicBezTo>
                    <a:pt x="4375" y="3793"/>
                    <a:pt x="4415" y="3785"/>
                    <a:pt x="4454" y="3769"/>
                  </a:cubicBezTo>
                  <a:cubicBezTo>
                    <a:pt x="4550" y="3745"/>
                    <a:pt x="4645" y="3650"/>
                    <a:pt x="4669" y="3531"/>
                  </a:cubicBezTo>
                  <a:lnTo>
                    <a:pt x="5121" y="364"/>
                  </a:lnTo>
                  <a:cubicBezTo>
                    <a:pt x="5145" y="268"/>
                    <a:pt x="5121" y="173"/>
                    <a:pt x="5050" y="102"/>
                  </a:cubicBezTo>
                  <a:cubicBezTo>
                    <a:pt x="4991" y="43"/>
                    <a:pt x="4916" y="0"/>
                    <a:pt x="4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21"/>
          <p:cNvGrpSpPr/>
          <p:nvPr/>
        </p:nvGrpSpPr>
        <p:grpSpPr>
          <a:xfrm>
            <a:off x="7584432" y="3126125"/>
            <a:ext cx="360785" cy="359181"/>
            <a:chOff x="3195864" y="4047119"/>
            <a:chExt cx="360785" cy="359181"/>
          </a:xfrm>
        </p:grpSpPr>
        <p:sp>
          <p:nvSpPr>
            <p:cNvPr id="388" name="Google Shape;388;p21"/>
            <p:cNvSpPr/>
            <p:nvPr/>
          </p:nvSpPr>
          <p:spPr>
            <a:xfrm>
              <a:off x="3315284" y="4047119"/>
              <a:ext cx="122730" cy="147091"/>
            </a:xfrm>
            <a:custGeom>
              <a:rect b="b" l="l" r="r" t="t"/>
              <a:pathLst>
                <a:path extrusionOk="0" h="4311" w="3597">
                  <a:moveTo>
                    <a:pt x="1810" y="0"/>
                  </a:moveTo>
                  <a:cubicBezTo>
                    <a:pt x="524" y="0"/>
                    <a:pt x="334" y="1834"/>
                    <a:pt x="1596" y="2096"/>
                  </a:cubicBezTo>
                  <a:cubicBezTo>
                    <a:pt x="715" y="2096"/>
                    <a:pt x="0" y="2810"/>
                    <a:pt x="0" y="3692"/>
                  </a:cubicBezTo>
                  <a:lnTo>
                    <a:pt x="0" y="4001"/>
                  </a:lnTo>
                  <a:cubicBezTo>
                    <a:pt x="0" y="4168"/>
                    <a:pt x="120" y="4311"/>
                    <a:pt x="286" y="4311"/>
                  </a:cubicBezTo>
                  <a:lnTo>
                    <a:pt x="3311" y="4311"/>
                  </a:lnTo>
                  <a:cubicBezTo>
                    <a:pt x="3477" y="4311"/>
                    <a:pt x="3596" y="4168"/>
                    <a:pt x="3596" y="4001"/>
                  </a:cubicBezTo>
                  <a:lnTo>
                    <a:pt x="3596" y="3692"/>
                  </a:lnTo>
                  <a:cubicBezTo>
                    <a:pt x="3596" y="2810"/>
                    <a:pt x="2882" y="2096"/>
                    <a:pt x="2001" y="2096"/>
                  </a:cubicBezTo>
                  <a:cubicBezTo>
                    <a:pt x="3263" y="1834"/>
                    <a:pt x="3072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3231588" y="4119931"/>
              <a:ext cx="70048" cy="102735"/>
            </a:xfrm>
            <a:custGeom>
              <a:rect b="b" l="l" r="r" t="t"/>
              <a:pathLst>
                <a:path extrusionOk="0" h="3011" w="2053">
                  <a:moveTo>
                    <a:pt x="1622" y="1"/>
                  </a:moveTo>
                  <a:cubicBezTo>
                    <a:pt x="1549" y="1"/>
                    <a:pt x="1473" y="31"/>
                    <a:pt x="1406" y="105"/>
                  </a:cubicBezTo>
                  <a:cubicBezTo>
                    <a:pt x="691" y="772"/>
                    <a:pt x="215" y="1677"/>
                    <a:pt x="48" y="2629"/>
                  </a:cubicBezTo>
                  <a:cubicBezTo>
                    <a:pt x="1" y="2796"/>
                    <a:pt x="120" y="2963"/>
                    <a:pt x="286" y="2986"/>
                  </a:cubicBezTo>
                  <a:lnTo>
                    <a:pt x="286" y="3010"/>
                  </a:lnTo>
                  <a:lnTo>
                    <a:pt x="358" y="3010"/>
                  </a:lnTo>
                  <a:cubicBezTo>
                    <a:pt x="501" y="3010"/>
                    <a:pt x="620" y="2891"/>
                    <a:pt x="644" y="2748"/>
                  </a:cubicBezTo>
                  <a:cubicBezTo>
                    <a:pt x="739" y="2320"/>
                    <a:pt x="882" y="1915"/>
                    <a:pt x="1072" y="1534"/>
                  </a:cubicBezTo>
                  <a:cubicBezTo>
                    <a:pt x="1287" y="1153"/>
                    <a:pt x="1525" y="819"/>
                    <a:pt x="1834" y="534"/>
                  </a:cubicBezTo>
                  <a:cubicBezTo>
                    <a:pt x="2052" y="316"/>
                    <a:pt x="1855" y="1"/>
                    <a:pt x="1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3451594" y="4120272"/>
              <a:ext cx="70117" cy="102394"/>
            </a:xfrm>
            <a:custGeom>
              <a:rect b="b" l="l" r="r" t="t"/>
              <a:pathLst>
                <a:path extrusionOk="0" h="3001" w="2055">
                  <a:moveTo>
                    <a:pt x="439" y="1"/>
                  </a:moveTo>
                  <a:cubicBezTo>
                    <a:pt x="203" y="1"/>
                    <a:pt x="1" y="309"/>
                    <a:pt x="221" y="547"/>
                  </a:cubicBezTo>
                  <a:cubicBezTo>
                    <a:pt x="530" y="833"/>
                    <a:pt x="768" y="1167"/>
                    <a:pt x="983" y="1524"/>
                  </a:cubicBezTo>
                  <a:cubicBezTo>
                    <a:pt x="1173" y="1905"/>
                    <a:pt x="1316" y="2310"/>
                    <a:pt x="1411" y="2738"/>
                  </a:cubicBezTo>
                  <a:cubicBezTo>
                    <a:pt x="1435" y="2881"/>
                    <a:pt x="1554" y="3000"/>
                    <a:pt x="1697" y="3000"/>
                  </a:cubicBezTo>
                  <a:lnTo>
                    <a:pt x="1769" y="3000"/>
                  </a:lnTo>
                  <a:cubicBezTo>
                    <a:pt x="1935" y="2976"/>
                    <a:pt x="2054" y="2810"/>
                    <a:pt x="2007" y="2619"/>
                  </a:cubicBezTo>
                  <a:cubicBezTo>
                    <a:pt x="1840" y="1667"/>
                    <a:pt x="1364" y="785"/>
                    <a:pt x="649" y="95"/>
                  </a:cubicBezTo>
                  <a:cubicBezTo>
                    <a:pt x="583" y="29"/>
                    <a:pt x="509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3315933" y="4302644"/>
              <a:ext cx="119625" cy="28900"/>
            </a:xfrm>
            <a:custGeom>
              <a:rect b="b" l="l" r="r" t="t"/>
              <a:pathLst>
                <a:path extrusionOk="0" h="847" w="3506">
                  <a:moveTo>
                    <a:pt x="3132" y="1"/>
                  </a:moveTo>
                  <a:cubicBezTo>
                    <a:pt x="3105" y="1"/>
                    <a:pt x="3078" y="5"/>
                    <a:pt x="3053" y="13"/>
                  </a:cubicBezTo>
                  <a:cubicBezTo>
                    <a:pt x="2649" y="156"/>
                    <a:pt x="2220" y="203"/>
                    <a:pt x="1791" y="227"/>
                  </a:cubicBezTo>
                  <a:lnTo>
                    <a:pt x="1768" y="227"/>
                  </a:lnTo>
                  <a:cubicBezTo>
                    <a:pt x="1363" y="227"/>
                    <a:pt x="934" y="156"/>
                    <a:pt x="553" y="37"/>
                  </a:cubicBezTo>
                  <a:cubicBezTo>
                    <a:pt x="510" y="22"/>
                    <a:pt x="470" y="15"/>
                    <a:pt x="432" y="15"/>
                  </a:cubicBezTo>
                  <a:cubicBezTo>
                    <a:pt x="114" y="15"/>
                    <a:pt x="0" y="504"/>
                    <a:pt x="362" y="632"/>
                  </a:cubicBezTo>
                  <a:cubicBezTo>
                    <a:pt x="815" y="775"/>
                    <a:pt x="1291" y="846"/>
                    <a:pt x="1768" y="846"/>
                  </a:cubicBezTo>
                  <a:lnTo>
                    <a:pt x="1791" y="846"/>
                  </a:lnTo>
                  <a:cubicBezTo>
                    <a:pt x="2291" y="846"/>
                    <a:pt x="2768" y="751"/>
                    <a:pt x="3244" y="608"/>
                  </a:cubicBezTo>
                  <a:cubicBezTo>
                    <a:pt x="3411" y="561"/>
                    <a:pt x="3506" y="370"/>
                    <a:pt x="3435" y="227"/>
                  </a:cubicBezTo>
                  <a:cubicBezTo>
                    <a:pt x="3395" y="90"/>
                    <a:pt x="3258" y="1"/>
                    <a:pt x="3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3195864" y="4259994"/>
              <a:ext cx="123514" cy="146307"/>
            </a:xfrm>
            <a:custGeom>
              <a:rect b="b" l="l" r="r" t="t"/>
              <a:pathLst>
                <a:path extrusionOk="0" h="4288" w="3620">
                  <a:moveTo>
                    <a:pt x="1810" y="1"/>
                  </a:moveTo>
                  <a:cubicBezTo>
                    <a:pt x="547" y="1"/>
                    <a:pt x="357" y="1834"/>
                    <a:pt x="1619" y="2096"/>
                  </a:cubicBezTo>
                  <a:cubicBezTo>
                    <a:pt x="1605" y="2096"/>
                    <a:pt x="1591" y="2096"/>
                    <a:pt x="1576" y="2096"/>
                  </a:cubicBezTo>
                  <a:cubicBezTo>
                    <a:pt x="714" y="2096"/>
                    <a:pt x="0" y="2801"/>
                    <a:pt x="24" y="3668"/>
                  </a:cubicBezTo>
                  <a:lnTo>
                    <a:pt x="24" y="4001"/>
                  </a:lnTo>
                  <a:cubicBezTo>
                    <a:pt x="24" y="4168"/>
                    <a:pt x="143" y="4287"/>
                    <a:pt x="309" y="4287"/>
                  </a:cubicBezTo>
                  <a:lnTo>
                    <a:pt x="3334" y="4287"/>
                  </a:lnTo>
                  <a:cubicBezTo>
                    <a:pt x="3477" y="4287"/>
                    <a:pt x="3620" y="4168"/>
                    <a:pt x="3620" y="4001"/>
                  </a:cubicBezTo>
                  <a:lnTo>
                    <a:pt x="3620" y="3668"/>
                  </a:lnTo>
                  <a:cubicBezTo>
                    <a:pt x="3620" y="2801"/>
                    <a:pt x="2928" y="2096"/>
                    <a:pt x="2067" y="2096"/>
                  </a:cubicBezTo>
                  <a:cubicBezTo>
                    <a:pt x="2052" y="2096"/>
                    <a:pt x="2038" y="2096"/>
                    <a:pt x="2024" y="2096"/>
                  </a:cubicBezTo>
                  <a:cubicBezTo>
                    <a:pt x="3286" y="1834"/>
                    <a:pt x="3096" y="1"/>
                    <a:pt x="1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433920" y="4259994"/>
              <a:ext cx="122730" cy="146307"/>
            </a:xfrm>
            <a:custGeom>
              <a:rect b="b" l="l" r="r" t="t"/>
              <a:pathLst>
                <a:path extrusionOk="0" h="4288" w="3597">
                  <a:moveTo>
                    <a:pt x="1810" y="1"/>
                  </a:moveTo>
                  <a:cubicBezTo>
                    <a:pt x="524" y="1"/>
                    <a:pt x="334" y="1834"/>
                    <a:pt x="1596" y="2096"/>
                  </a:cubicBezTo>
                  <a:cubicBezTo>
                    <a:pt x="1582" y="2096"/>
                    <a:pt x="1567" y="2096"/>
                    <a:pt x="1553" y="2096"/>
                  </a:cubicBezTo>
                  <a:cubicBezTo>
                    <a:pt x="692" y="2096"/>
                    <a:pt x="0" y="2801"/>
                    <a:pt x="0" y="3668"/>
                  </a:cubicBezTo>
                  <a:lnTo>
                    <a:pt x="0" y="4001"/>
                  </a:lnTo>
                  <a:cubicBezTo>
                    <a:pt x="0" y="4168"/>
                    <a:pt x="119" y="4287"/>
                    <a:pt x="286" y="4287"/>
                  </a:cubicBezTo>
                  <a:lnTo>
                    <a:pt x="3311" y="4287"/>
                  </a:lnTo>
                  <a:cubicBezTo>
                    <a:pt x="3477" y="4287"/>
                    <a:pt x="3596" y="4168"/>
                    <a:pt x="3596" y="4001"/>
                  </a:cubicBezTo>
                  <a:lnTo>
                    <a:pt x="3596" y="3668"/>
                  </a:lnTo>
                  <a:cubicBezTo>
                    <a:pt x="3596" y="2801"/>
                    <a:pt x="2905" y="2096"/>
                    <a:pt x="2044" y="2096"/>
                  </a:cubicBezTo>
                  <a:cubicBezTo>
                    <a:pt x="2029" y="2096"/>
                    <a:pt x="2015" y="2096"/>
                    <a:pt x="2001" y="2096"/>
                  </a:cubicBezTo>
                  <a:cubicBezTo>
                    <a:pt x="3263" y="1834"/>
                    <a:pt x="3072" y="1"/>
                    <a:pt x="1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1"/>
          <p:cNvGrpSpPr/>
          <p:nvPr/>
        </p:nvGrpSpPr>
        <p:grpSpPr>
          <a:xfrm>
            <a:off x="2496150" y="1970588"/>
            <a:ext cx="2016600" cy="2761488"/>
            <a:chOff x="2496150" y="1970588"/>
            <a:chExt cx="2016600" cy="2761488"/>
          </a:xfrm>
        </p:grpSpPr>
        <p:grpSp>
          <p:nvGrpSpPr>
            <p:cNvPr id="395" name="Google Shape;395;p21"/>
            <p:cNvGrpSpPr/>
            <p:nvPr/>
          </p:nvGrpSpPr>
          <p:grpSpPr>
            <a:xfrm>
              <a:off x="2496150" y="3907475"/>
              <a:ext cx="2016600" cy="824600"/>
              <a:chOff x="2503675" y="3907475"/>
              <a:chExt cx="2016600" cy="824600"/>
            </a:xfrm>
          </p:grpSpPr>
          <p:sp>
            <p:nvSpPr>
              <p:cNvPr id="396" name="Google Shape;396;p21"/>
              <p:cNvSpPr txBox="1"/>
              <p:nvPr/>
            </p:nvSpPr>
            <p:spPr>
              <a:xfrm>
                <a:off x="2503675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Clicks to site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97" name="Google Shape;397;p21"/>
              <p:cNvSpPr txBox="1"/>
              <p:nvPr/>
            </p:nvSpPr>
            <p:spPr>
              <a:xfrm>
                <a:off x="2503675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98" name="Google Shape;398;p21"/>
            <p:cNvSpPr/>
            <p:nvPr/>
          </p:nvSpPr>
          <p:spPr>
            <a:xfrm>
              <a:off x="3157338" y="1970588"/>
              <a:ext cx="694200" cy="69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/>
            </a:p>
          </p:txBody>
        </p:sp>
      </p:grpSp>
      <p:grpSp>
        <p:nvGrpSpPr>
          <p:cNvPr id="399" name="Google Shape;399;p21"/>
          <p:cNvGrpSpPr/>
          <p:nvPr/>
        </p:nvGrpSpPr>
        <p:grpSpPr>
          <a:xfrm>
            <a:off x="4631250" y="1970588"/>
            <a:ext cx="2016600" cy="2761488"/>
            <a:chOff x="4631250" y="1970588"/>
            <a:chExt cx="2016600" cy="2761488"/>
          </a:xfrm>
        </p:grpSpPr>
        <p:grpSp>
          <p:nvGrpSpPr>
            <p:cNvPr id="400" name="Google Shape;400;p21"/>
            <p:cNvGrpSpPr/>
            <p:nvPr/>
          </p:nvGrpSpPr>
          <p:grpSpPr>
            <a:xfrm>
              <a:off x="4631250" y="3907475"/>
              <a:ext cx="2016600" cy="824600"/>
              <a:chOff x="4635012" y="3907475"/>
              <a:chExt cx="2016600" cy="824600"/>
            </a:xfrm>
          </p:grpSpPr>
          <p:sp>
            <p:nvSpPr>
              <p:cNvPr id="401" name="Google Shape;401;p21"/>
              <p:cNvSpPr txBox="1"/>
              <p:nvPr/>
            </p:nvSpPr>
            <p:spPr>
              <a:xfrm>
                <a:off x="4635012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Engagement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02" name="Google Shape;402;p21"/>
              <p:cNvSpPr txBox="1"/>
              <p:nvPr/>
            </p:nvSpPr>
            <p:spPr>
              <a:xfrm>
                <a:off x="4635013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03" name="Google Shape;403;p21"/>
            <p:cNvSpPr/>
            <p:nvPr/>
          </p:nvSpPr>
          <p:spPr>
            <a:xfrm>
              <a:off x="5292438" y="1970588"/>
              <a:ext cx="694200" cy="69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/>
            </a:p>
          </p:txBody>
        </p:sp>
      </p:grpSp>
      <p:grpSp>
        <p:nvGrpSpPr>
          <p:cNvPr id="404" name="Google Shape;404;p21"/>
          <p:cNvGrpSpPr/>
          <p:nvPr/>
        </p:nvGrpSpPr>
        <p:grpSpPr>
          <a:xfrm>
            <a:off x="6766350" y="1970588"/>
            <a:ext cx="2016625" cy="2761488"/>
            <a:chOff x="6766350" y="1970588"/>
            <a:chExt cx="2016625" cy="2761488"/>
          </a:xfrm>
        </p:grpSpPr>
        <p:grpSp>
          <p:nvGrpSpPr>
            <p:cNvPr id="405" name="Google Shape;405;p21"/>
            <p:cNvGrpSpPr/>
            <p:nvPr/>
          </p:nvGrpSpPr>
          <p:grpSpPr>
            <a:xfrm>
              <a:off x="6766350" y="3907475"/>
              <a:ext cx="2016625" cy="824600"/>
              <a:chOff x="6766350" y="3907475"/>
              <a:chExt cx="2016625" cy="824600"/>
            </a:xfrm>
          </p:grpSpPr>
          <p:sp>
            <p:nvSpPr>
              <p:cNvPr id="406" name="Google Shape;406;p21"/>
              <p:cNvSpPr txBox="1"/>
              <p:nvPr/>
            </p:nvSpPr>
            <p:spPr>
              <a:xfrm>
                <a:off x="6766375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Conversion rate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07" name="Google Shape;407;p21"/>
              <p:cNvSpPr txBox="1"/>
              <p:nvPr/>
            </p:nvSpPr>
            <p:spPr>
              <a:xfrm>
                <a:off x="6766350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08" name="Google Shape;408;p21"/>
            <p:cNvSpPr/>
            <p:nvPr/>
          </p:nvSpPr>
          <p:spPr>
            <a:xfrm>
              <a:off x="7427538" y="1970588"/>
              <a:ext cx="694200" cy="694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/>
            </a:p>
          </p:txBody>
        </p:sp>
      </p:grpSp>
      <p:grpSp>
        <p:nvGrpSpPr>
          <p:cNvPr id="409" name="Google Shape;409;p21"/>
          <p:cNvGrpSpPr/>
          <p:nvPr/>
        </p:nvGrpSpPr>
        <p:grpSpPr>
          <a:xfrm>
            <a:off x="361025" y="1970588"/>
            <a:ext cx="2016625" cy="2761488"/>
            <a:chOff x="361025" y="1970588"/>
            <a:chExt cx="2016625" cy="2761488"/>
          </a:xfrm>
        </p:grpSpPr>
        <p:grpSp>
          <p:nvGrpSpPr>
            <p:cNvPr id="410" name="Google Shape;410;p21"/>
            <p:cNvGrpSpPr/>
            <p:nvPr/>
          </p:nvGrpSpPr>
          <p:grpSpPr>
            <a:xfrm>
              <a:off x="361025" y="3907475"/>
              <a:ext cx="2016625" cy="824600"/>
              <a:chOff x="361025" y="3907475"/>
              <a:chExt cx="2016625" cy="824600"/>
            </a:xfrm>
          </p:grpSpPr>
          <p:sp>
            <p:nvSpPr>
              <p:cNvPr id="411" name="Google Shape;411;p21"/>
              <p:cNvSpPr txBox="1"/>
              <p:nvPr/>
            </p:nvSpPr>
            <p:spPr>
              <a:xfrm>
                <a:off x="361025" y="3907475"/>
                <a:ext cx="20166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Audience reach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12" name="Google Shape;412;p21"/>
              <p:cNvSpPr txBox="1"/>
              <p:nvPr/>
            </p:nvSpPr>
            <p:spPr>
              <a:xfrm>
                <a:off x="361050" y="4249075"/>
                <a:ext cx="2016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13" name="Google Shape;413;p21"/>
            <p:cNvSpPr/>
            <p:nvPr/>
          </p:nvSpPr>
          <p:spPr>
            <a:xfrm>
              <a:off x="1022238" y="1970588"/>
              <a:ext cx="694200" cy="69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14" name="Google Shape;414;p21"/>
          <p:cNvCxnSpPr>
            <a:stCxn id="369" idx="4"/>
            <a:endCxn id="411" idx="0"/>
          </p:cNvCxnSpPr>
          <p:nvPr/>
        </p:nvCxnSpPr>
        <p:spPr>
          <a:xfrm>
            <a:off x="1369338" y="3652813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5" name="Google Shape;415;p21"/>
          <p:cNvCxnSpPr>
            <a:stCxn id="366" idx="4"/>
            <a:endCxn id="396" idx="0"/>
          </p:cNvCxnSpPr>
          <p:nvPr/>
        </p:nvCxnSpPr>
        <p:spPr>
          <a:xfrm>
            <a:off x="3504438" y="3652813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6" name="Google Shape;416;p21"/>
          <p:cNvCxnSpPr>
            <a:stCxn id="367" idx="4"/>
            <a:endCxn id="401" idx="0"/>
          </p:cNvCxnSpPr>
          <p:nvPr/>
        </p:nvCxnSpPr>
        <p:spPr>
          <a:xfrm>
            <a:off x="5639538" y="3652813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7" name="Google Shape;417;p21"/>
          <p:cNvCxnSpPr>
            <a:stCxn id="368" idx="4"/>
            <a:endCxn id="406" idx="0"/>
          </p:cNvCxnSpPr>
          <p:nvPr/>
        </p:nvCxnSpPr>
        <p:spPr>
          <a:xfrm>
            <a:off x="7774638" y="3652813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8" name="Google Shape;418;p21"/>
          <p:cNvCxnSpPr>
            <a:stCxn id="413" idx="4"/>
            <a:endCxn id="369" idx="0"/>
          </p:cNvCxnSpPr>
          <p:nvPr/>
        </p:nvCxnSpPr>
        <p:spPr>
          <a:xfrm>
            <a:off x="1369338" y="2664788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1"/>
          <p:cNvCxnSpPr>
            <a:stCxn id="398" idx="4"/>
            <a:endCxn id="366" idx="0"/>
          </p:cNvCxnSpPr>
          <p:nvPr/>
        </p:nvCxnSpPr>
        <p:spPr>
          <a:xfrm>
            <a:off x="3504438" y="2664788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1"/>
          <p:cNvCxnSpPr>
            <a:stCxn id="403" idx="4"/>
            <a:endCxn id="367" idx="0"/>
          </p:cNvCxnSpPr>
          <p:nvPr/>
        </p:nvCxnSpPr>
        <p:spPr>
          <a:xfrm>
            <a:off x="5639538" y="2664788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1"/>
          <p:cNvCxnSpPr>
            <a:stCxn id="408" idx="4"/>
            <a:endCxn id="368" idx="0"/>
          </p:cNvCxnSpPr>
          <p:nvPr/>
        </p:nvCxnSpPr>
        <p:spPr>
          <a:xfrm>
            <a:off x="7774638" y="2664788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1"/>
          <p:cNvCxnSpPr>
            <a:stCxn id="371" idx="2"/>
            <a:endCxn id="398" idx="0"/>
          </p:cNvCxnSpPr>
          <p:nvPr/>
        </p:nvCxnSpPr>
        <p:spPr>
          <a:xfrm rot="5400000">
            <a:off x="3796625" y="1195125"/>
            <a:ext cx="483300" cy="10677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1"/>
          <p:cNvCxnSpPr>
            <a:stCxn id="371" idx="2"/>
            <a:endCxn id="403" idx="0"/>
          </p:cNvCxnSpPr>
          <p:nvPr/>
        </p:nvCxnSpPr>
        <p:spPr>
          <a:xfrm flipH="1" rot="-5400000">
            <a:off x="4864175" y="1195275"/>
            <a:ext cx="483300" cy="1067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1"/>
          <p:cNvCxnSpPr>
            <a:stCxn id="371" idx="1"/>
            <a:endCxn id="413" idx="0"/>
          </p:cNvCxnSpPr>
          <p:nvPr/>
        </p:nvCxnSpPr>
        <p:spPr>
          <a:xfrm flipH="1">
            <a:off x="1369475" y="1230225"/>
            <a:ext cx="1275300" cy="74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1"/>
          <p:cNvCxnSpPr>
            <a:stCxn id="371" idx="3"/>
            <a:endCxn id="408" idx="0"/>
          </p:cNvCxnSpPr>
          <p:nvPr/>
        </p:nvCxnSpPr>
        <p:spPr>
          <a:xfrm>
            <a:off x="6499475" y="1230225"/>
            <a:ext cx="1275300" cy="74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/>
          <p:nvPr/>
        </p:nvSpPr>
        <p:spPr>
          <a:xfrm>
            <a:off x="457200" y="959988"/>
            <a:ext cx="3959700" cy="1671600"/>
          </a:xfrm>
          <a:prstGeom prst="roundRect">
            <a:avLst>
              <a:gd fmla="val 50000" name="adj"/>
            </a:avLst>
          </a:prstGeom>
          <a:solidFill>
            <a:srgbClr val="1776E9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761900" y="1288450"/>
            <a:ext cx="1014900" cy="101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457200" y="3060474"/>
            <a:ext cx="3959700" cy="1671600"/>
          </a:xfrm>
          <a:prstGeom prst="roundRect">
            <a:avLst>
              <a:gd fmla="val 50000" name="adj"/>
            </a:avLst>
          </a:prstGeom>
          <a:solidFill>
            <a:srgbClr val="409DE4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4727100" y="959988"/>
            <a:ext cx="3959700" cy="1671600"/>
          </a:xfrm>
          <a:prstGeom prst="roundRect">
            <a:avLst>
              <a:gd fmla="val 50000" name="adj"/>
            </a:avLst>
          </a:prstGeom>
          <a:solidFill>
            <a:srgbClr val="2C89E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4727100" y="3060474"/>
            <a:ext cx="3959700" cy="1671600"/>
          </a:xfrm>
          <a:prstGeom prst="roundRect">
            <a:avLst>
              <a:gd fmla="val 50000" name="adj"/>
            </a:avLst>
          </a:prstGeom>
          <a:solidFill>
            <a:srgbClr val="55B0E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4064575" y="2331950"/>
            <a:ext cx="1014900" cy="101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22"/>
          <p:cNvGrpSpPr/>
          <p:nvPr/>
        </p:nvGrpSpPr>
        <p:grpSpPr>
          <a:xfrm>
            <a:off x="4327575" y="2606389"/>
            <a:ext cx="488851" cy="465888"/>
            <a:chOff x="7157414" y="3464340"/>
            <a:chExt cx="370510" cy="353106"/>
          </a:xfrm>
        </p:grpSpPr>
        <p:sp>
          <p:nvSpPr>
            <p:cNvPr id="438" name="Google Shape;438;p22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2"/>
          <p:cNvGrpSpPr/>
          <p:nvPr/>
        </p:nvGrpSpPr>
        <p:grpSpPr>
          <a:xfrm>
            <a:off x="1024701" y="1659366"/>
            <a:ext cx="488840" cy="273181"/>
            <a:chOff x="5587532" y="4711838"/>
            <a:chExt cx="367826" cy="205538"/>
          </a:xfrm>
        </p:grpSpPr>
        <p:sp>
          <p:nvSpPr>
            <p:cNvPr id="447" name="Google Shape;447;p22"/>
            <p:cNvSpPr/>
            <p:nvPr/>
          </p:nvSpPr>
          <p:spPr>
            <a:xfrm>
              <a:off x="5587532" y="4711838"/>
              <a:ext cx="159890" cy="205538"/>
            </a:xfrm>
            <a:custGeom>
              <a:rect b="b" l="l" r="r" t="t"/>
              <a:pathLst>
                <a:path extrusionOk="0" h="6002" w="4669">
                  <a:moveTo>
                    <a:pt x="334" y="1"/>
                  </a:moveTo>
                  <a:cubicBezTo>
                    <a:pt x="167" y="1"/>
                    <a:pt x="24" y="120"/>
                    <a:pt x="0" y="310"/>
                  </a:cubicBezTo>
                  <a:lnTo>
                    <a:pt x="0" y="5692"/>
                  </a:lnTo>
                  <a:cubicBezTo>
                    <a:pt x="0" y="5859"/>
                    <a:pt x="143" y="6002"/>
                    <a:pt x="334" y="6002"/>
                  </a:cubicBezTo>
                  <a:lnTo>
                    <a:pt x="4668" y="6002"/>
                  </a:lnTo>
                  <a:cubicBezTo>
                    <a:pt x="3263" y="5668"/>
                    <a:pt x="2287" y="4430"/>
                    <a:pt x="2263" y="3001"/>
                  </a:cubicBezTo>
                  <a:cubicBezTo>
                    <a:pt x="2287" y="1572"/>
                    <a:pt x="3263" y="310"/>
                    <a:pt x="4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5795502" y="4711838"/>
              <a:ext cx="159856" cy="205538"/>
            </a:xfrm>
            <a:custGeom>
              <a:rect b="b" l="l" r="r" t="t"/>
              <a:pathLst>
                <a:path extrusionOk="0" h="6002" w="4668">
                  <a:moveTo>
                    <a:pt x="0" y="1"/>
                  </a:moveTo>
                  <a:cubicBezTo>
                    <a:pt x="3191" y="715"/>
                    <a:pt x="3191" y="5287"/>
                    <a:pt x="0" y="6002"/>
                  </a:cubicBezTo>
                  <a:lnTo>
                    <a:pt x="4334" y="6002"/>
                  </a:lnTo>
                  <a:cubicBezTo>
                    <a:pt x="4525" y="6002"/>
                    <a:pt x="4668" y="5859"/>
                    <a:pt x="4644" y="5692"/>
                  </a:cubicBezTo>
                  <a:lnTo>
                    <a:pt x="4644" y="334"/>
                  </a:lnTo>
                  <a:cubicBezTo>
                    <a:pt x="4644" y="143"/>
                    <a:pt x="4501" y="24"/>
                    <a:pt x="4334" y="24"/>
                  </a:cubicBezTo>
                  <a:lnTo>
                    <a:pt x="4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5663384" y="4733036"/>
              <a:ext cx="190847" cy="163486"/>
            </a:xfrm>
            <a:custGeom>
              <a:rect b="b" l="l" r="r" t="t"/>
              <a:pathLst>
                <a:path extrusionOk="0" h="4774" w="5573">
                  <a:moveTo>
                    <a:pt x="3156" y="733"/>
                  </a:moveTo>
                  <a:cubicBezTo>
                    <a:pt x="3328" y="733"/>
                    <a:pt x="3501" y="846"/>
                    <a:pt x="3477" y="1072"/>
                  </a:cubicBezTo>
                  <a:lnTo>
                    <a:pt x="3477" y="1144"/>
                  </a:lnTo>
                  <a:lnTo>
                    <a:pt x="3549" y="1144"/>
                  </a:lnTo>
                  <a:cubicBezTo>
                    <a:pt x="3930" y="1191"/>
                    <a:pt x="3930" y="1739"/>
                    <a:pt x="3549" y="1787"/>
                  </a:cubicBezTo>
                  <a:lnTo>
                    <a:pt x="2977" y="1787"/>
                  </a:lnTo>
                  <a:cubicBezTo>
                    <a:pt x="2786" y="1787"/>
                    <a:pt x="2786" y="2073"/>
                    <a:pt x="2977" y="2073"/>
                  </a:cubicBezTo>
                  <a:lnTo>
                    <a:pt x="3310" y="2073"/>
                  </a:lnTo>
                  <a:cubicBezTo>
                    <a:pt x="4263" y="2073"/>
                    <a:pt x="4382" y="3430"/>
                    <a:pt x="3477" y="3620"/>
                  </a:cubicBezTo>
                  <a:lnTo>
                    <a:pt x="3477" y="3716"/>
                  </a:lnTo>
                  <a:cubicBezTo>
                    <a:pt x="3453" y="3894"/>
                    <a:pt x="3304" y="3984"/>
                    <a:pt x="3156" y="3984"/>
                  </a:cubicBezTo>
                  <a:cubicBezTo>
                    <a:pt x="3007" y="3984"/>
                    <a:pt x="2858" y="3894"/>
                    <a:pt x="2834" y="3716"/>
                  </a:cubicBezTo>
                  <a:lnTo>
                    <a:pt x="2834" y="3620"/>
                  </a:lnTo>
                  <a:lnTo>
                    <a:pt x="2667" y="3620"/>
                  </a:lnTo>
                  <a:cubicBezTo>
                    <a:pt x="2653" y="3622"/>
                    <a:pt x="2639" y="3623"/>
                    <a:pt x="2625" y="3623"/>
                  </a:cubicBezTo>
                  <a:cubicBezTo>
                    <a:pt x="2229" y="3623"/>
                    <a:pt x="2229" y="2999"/>
                    <a:pt x="2625" y="2999"/>
                  </a:cubicBezTo>
                  <a:cubicBezTo>
                    <a:pt x="2639" y="2999"/>
                    <a:pt x="2653" y="3000"/>
                    <a:pt x="2667" y="3001"/>
                  </a:cubicBezTo>
                  <a:lnTo>
                    <a:pt x="3310" y="3001"/>
                  </a:lnTo>
                  <a:cubicBezTo>
                    <a:pt x="3525" y="3001"/>
                    <a:pt x="3525" y="2716"/>
                    <a:pt x="3310" y="2716"/>
                  </a:cubicBezTo>
                  <a:lnTo>
                    <a:pt x="2977" y="2716"/>
                  </a:lnTo>
                  <a:cubicBezTo>
                    <a:pt x="2024" y="2716"/>
                    <a:pt x="1905" y="1334"/>
                    <a:pt x="2834" y="1168"/>
                  </a:cubicBezTo>
                  <a:lnTo>
                    <a:pt x="2834" y="1072"/>
                  </a:lnTo>
                  <a:cubicBezTo>
                    <a:pt x="2810" y="846"/>
                    <a:pt x="2983" y="733"/>
                    <a:pt x="3156" y="733"/>
                  </a:cubicBezTo>
                  <a:close/>
                  <a:moveTo>
                    <a:pt x="3144" y="1"/>
                  </a:moveTo>
                  <a:cubicBezTo>
                    <a:pt x="1048" y="25"/>
                    <a:pt x="0" y="2596"/>
                    <a:pt x="1501" y="4073"/>
                  </a:cubicBezTo>
                  <a:cubicBezTo>
                    <a:pt x="1992" y="4557"/>
                    <a:pt x="2590" y="4773"/>
                    <a:pt x="3175" y="4773"/>
                  </a:cubicBezTo>
                  <a:cubicBezTo>
                    <a:pt x="4403" y="4773"/>
                    <a:pt x="5573" y="3818"/>
                    <a:pt x="5573" y="2382"/>
                  </a:cubicBezTo>
                  <a:cubicBezTo>
                    <a:pt x="5549" y="1072"/>
                    <a:pt x="4477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22"/>
          <p:cNvSpPr/>
          <p:nvPr/>
        </p:nvSpPr>
        <p:spPr>
          <a:xfrm>
            <a:off x="7367475" y="1288450"/>
            <a:ext cx="1014900" cy="101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761900" y="3389100"/>
            <a:ext cx="1014900" cy="101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7367475" y="3389100"/>
            <a:ext cx="1014900" cy="1014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>
            <a:off x="7663812" y="1563023"/>
            <a:ext cx="422239" cy="465868"/>
            <a:chOff x="2434882" y="2871209"/>
            <a:chExt cx="332550" cy="366941"/>
          </a:xfrm>
        </p:grpSpPr>
        <p:sp>
          <p:nvSpPr>
            <p:cNvPr id="454" name="Google Shape;454;p22"/>
            <p:cNvSpPr/>
            <p:nvPr/>
          </p:nvSpPr>
          <p:spPr>
            <a:xfrm>
              <a:off x="2456098" y="2871209"/>
              <a:ext cx="290938" cy="316432"/>
            </a:xfrm>
            <a:custGeom>
              <a:rect b="b" l="l" r="r" t="t"/>
              <a:pathLst>
                <a:path extrusionOk="0" h="9247" w="8502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2434882" y="3124848"/>
              <a:ext cx="332550" cy="113302"/>
            </a:xfrm>
            <a:custGeom>
              <a:rect b="b" l="l" r="r" t="t"/>
              <a:pathLst>
                <a:path extrusionOk="0" h="3311" w="9718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2"/>
          <p:cNvGrpSpPr/>
          <p:nvPr/>
        </p:nvGrpSpPr>
        <p:grpSpPr>
          <a:xfrm>
            <a:off x="1024931" y="3718254"/>
            <a:ext cx="488843" cy="356302"/>
            <a:chOff x="2424661" y="2914109"/>
            <a:chExt cx="366422" cy="267073"/>
          </a:xfrm>
        </p:grpSpPr>
        <p:sp>
          <p:nvSpPr>
            <p:cNvPr id="457" name="Google Shape;457;p22"/>
            <p:cNvSpPr/>
            <p:nvPr/>
          </p:nvSpPr>
          <p:spPr>
            <a:xfrm>
              <a:off x="2441754" y="2914109"/>
              <a:ext cx="332234" cy="197057"/>
            </a:xfrm>
            <a:custGeom>
              <a:rect b="b" l="l" r="r" t="t"/>
              <a:pathLst>
                <a:path extrusionOk="0" h="5764" w="9718">
                  <a:moveTo>
                    <a:pt x="7574" y="1549"/>
                  </a:moveTo>
                  <a:cubicBezTo>
                    <a:pt x="7741" y="1549"/>
                    <a:pt x="7883" y="1691"/>
                    <a:pt x="7883" y="1858"/>
                  </a:cubicBezTo>
                  <a:lnTo>
                    <a:pt x="7883" y="2977"/>
                  </a:lnTo>
                  <a:cubicBezTo>
                    <a:pt x="7883" y="3192"/>
                    <a:pt x="7723" y="3299"/>
                    <a:pt x="7562" y="3299"/>
                  </a:cubicBezTo>
                  <a:cubicBezTo>
                    <a:pt x="7401" y="3299"/>
                    <a:pt x="7240" y="3192"/>
                    <a:pt x="7240" y="2977"/>
                  </a:cubicBezTo>
                  <a:lnTo>
                    <a:pt x="7240" y="2644"/>
                  </a:lnTo>
                  <a:lnTo>
                    <a:pt x="5359" y="4525"/>
                  </a:lnTo>
                  <a:cubicBezTo>
                    <a:pt x="5288" y="4573"/>
                    <a:pt x="5216" y="4621"/>
                    <a:pt x="5145" y="4621"/>
                  </a:cubicBezTo>
                  <a:cubicBezTo>
                    <a:pt x="5049" y="4621"/>
                    <a:pt x="4954" y="4573"/>
                    <a:pt x="4907" y="4525"/>
                  </a:cubicBezTo>
                  <a:lnTo>
                    <a:pt x="3549" y="3168"/>
                  </a:lnTo>
                  <a:lnTo>
                    <a:pt x="2382" y="4335"/>
                  </a:lnTo>
                  <a:cubicBezTo>
                    <a:pt x="2318" y="4399"/>
                    <a:pt x="2246" y="4426"/>
                    <a:pt x="2175" y="4426"/>
                  </a:cubicBezTo>
                  <a:cubicBezTo>
                    <a:pt x="1931" y="4426"/>
                    <a:pt x="1708" y="4104"/>
                    <a:pt x="1930" y="3882"/>
                  </a:cubicBezTo>
                  <a:lnTo>
                    <a:pt x="3335" y="2477"/>
                  </a:lnTo>
                  <a:cubicBezTo>
                    <a:pt x="3394" y="2418"/>
                    <a:pt x="3472" y="2388"/>
                    <a:pt x="3552" y="2388"/>
                  </a:cubicBezTo>
                  <a:cubicBezTo>
                    <a:pt x="3633" y="2388"/>
                    <a:pt x="3716" y="2418"/>
                    <a:pt x="3787" y="2477"/>
                  </a:cubicBezTo>
                  <a:lnTo>
                    <a:pt x="5145" y="3835"/>
                  </a:lnTo>
                  <a:lnTo>
                    <a:pt x="6788" y="2192"/>
                  </a:lnTo>
                  <a:lnTo>
                    <a:pt x="6455" y="2192"/>
                  </a:lnTo>
                  <a:cubicBezTo>
                    <a:pt x="6026" y="2192"/>
                    <a:pt x="6026" y="1549"/>
                    <a:pt x="6455" y="1549"/>
                  </a:cubicBezTo>
                  <a:close/>
                  <a:moveTo>
                    <a:pt x="858" y="1"/>
                  </a:moveTo>
                  <a:cubicBezTo>
                    <a:pt x="382" y="1"/>
                    <a:pt x="1" y="358"/>
                    <a:pt x="1" y="834"/>
                  </a:cubicBezTo>
                  <a:lnTo>
                    <a:pt x="1" y="5764"/>
                  </a:lnTo>
                  <a:lnTo>
                    <a:pt x="9717" y="5764"/>
                  </a:lnTo>
                  <a:lnTo>
                    <a:pt x="9717" y="834"/>
                  </a:lnTo>
                  <a:cubicBezTo>
                    <a:pt x="9717" y="358"/>
                    <a:pt x="9336" y="1"/>
                    <a:pt x="8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2424661" y="3133114"/>
              <a:ext cx="366422" cy="48068"/>
            </a:xfrm>
            <a:custGeom>
              <a:rect b="b" l="l" r="r" t="t"/>
              <a:pathLst>
                <a:path extrusionOk="0" h="1406" w="10718">
                  <a:moveTo>
                    <a:pt x="1" y="1"/>
                  </a:moveTo>
                  <a:lnTo>
                    <a:pt x="1" y="144"/>
                  </a:lnTo>
                  <a:cubicBezTo>
                    <a:pt x="1" y="858"/>
                    <a:pt x="572" y="1406"/>
                    <a:pt x="1263" y="1406"/>
                  </a:cubicBezTo>
                  <a:lnTo>
                    <a:pt x="9455" y="1406"/>
                  </a:lnTo>
                  <a:cubicBezTo>
                    <a:pt x="10170" y="1406"/>
                    <a:pt x="10717" y="858"/>
                    <a:pt x="10717" y="144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2"/>
          <p:cNvGrpSpPr/>
          <p:nvPr/>
        </p:nvGrpSpPr>
        <p:grpSpPr>
          <a:xfrm>
            <a:off x="7630514" y="3651855"/>
            <a:ext cx="488832" cy="488832"/>
            <a:chOff x="7166736" y="4049574"/>
            <a:chExt cx="364067" cy="364067"/>
          </a:xfrm>
        </p:grpSpPr>
        <p:sp>
          <p:nvSpPr>
            <p:cNvPr id="460" name="Google Shape;460;p22"/>
            <p:cNvSpPr/>
            <p:nvPr/>
          </p:nvSpPr>
          <p:spPr>
            <a:xfrm>
              <a:off x="7218033" y="4370449"/>
              <a:ext cx="49723" cy="43191"/>
            </a:xfrm>
            <a:custGeom>
              <a:rect b="b" l="l" r="r" t="t"/>
              <a:pathLst>
                <a:path extrusionOk="0" h="1263" w="1454">
                  <a:moveTo>
                    <a:pt x="834" y="1"/>
                  </a:moveTo>
                  <a:cubicBezTo>
                    <a:pt x="286" y="1"/>
                    <a:pt x="1" y="668"/>
                    <a:pt x="382" y="1072"/>
                  </a:cubicBezTo>
                  <a:cubicBezTo>
                    <a:pt x="513" y="1204"/>
                    <a:pt x="671" y="1262"/>
                    <a:pt x="826" y="1262"/>
                  </a:cubicBezTo>
                  <a:cubicBezTo>
                    <a:pt x="1148" y="1262"/>
                    <a:pt x="1453" y="1006"/>
                    <a:pt x="1453" y="620"/>
                  </a:cubicBezTo>
                  <a:cubicBezTo>
                    <a:pt x="1453" y="287"/>
                    <a:pt x="1191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7353215" y="4370449"/>
              <a:ext cx="49723" cy="43191"/>
            </a:xfrm>
            <a:custGeom>
              <a:rect b="b" l="l" r="r" t="t"/>
              <a:pathLst>
                <a:path extrusionOk="0" h="1263" w="1454">
                  <a:moveTo>
                    <a:pt x="834" y="1"/>
                  </a:moveTo>
                  <a:cubicBezTo>
                    <a:pt x="263" y="1"/>
                    <a:pt x="1" y="691"/>
                    <a:pt x="382" y="1072"/>
                  </a:cubicBezTo>
                  <a:cubicBezTo>
                    <a:pt x="513" y="1204"/>
                    <a:pt x="672" y="1262"/>
                    <a:pt x="826" y="1262"/>
                  </a:cubicBezTo>
                  <a:cubicBezTo>
                    <a:pt x="1149" y="1262"/>
                    <a:pt x="1454" y="1006"/>
                    <a:pt x="1454" y="620"/>
                  </a:cubicBezTo>
                  <a:cubicBezTo>
                    <a:pt x="1454" y="287"/>
                    <a:pt x="116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7199292" y="4049574"/>
              <a:ext cx="331511" cy="299741"/>
            </a:xfrm>
            <a:custGeom>
              <a:rect b="b" l="l" r="r" t="t"/>
              <a:pathLst>
                <a:path extrusionOk="0" h="8765" w="9694">
                  <a:moveTo>
                    <a:pt x="8145" y="1"/>
                  </a:moveTo>
                  <a:cubicBezTo>
                    <a:pt x="7979" y="1"/>
                    <a:pt x="7860" y="96"/>
                    <a:pt x="7836" y="263"/>
                  </a:cubicBezTo>
                  <a:lnTo>
                    <a:pt x="7598" y="1906"/>
                  </a:lnTo>
                  <a:lnTo>
                    <a:pt x="5645" y="1906"/>
                  </a:lnTo>
                  <a:lnTo>
                    <a:pt x="5645" y="3144"/>
                  </a:lnTo>
                  <a:lnTo>
                    <a:pt x="7407" y="3144"/>
                  </a:lnTo>
                  <a:lnTo>
                    <a:pt x="7288" y="3787"/>
                  </a:lnTo>
                  <a:lnTo>
                    <a:pt x="5645" y="3787"/>
                  </a:lnTo>
                  <a:lnTo>
                    <a:pt x="5645" y="5026"/>
                  </a:lnTo>
                  <a:lnTo>
                    <a:pt x="7098" y="5026"/>
                  </a:lnTo>
                  <a:lnTo>
                    <a:pt x="7002" y="5645"/>
                  </a:lnTo>
                  <a:lnTo>
                    <a:pt x="5645" y="5645"/>
                  </a:lnTo>
                  <a:lnTo>
                    <a:pt x="5645" y="6883"/>
                  </a:lnTo>
                  <a:lnTo>
                    <a:pt x="6812" y="6883"/>
                  </a:lnTo>
                  <a:cubicBezTo>
                    <a:pt x="6812" y="6955"/>
                    <a:pt x="6669" y="7836"/>
                    <a:pt x="6669" y="7883"/>
                  </a:cubicBezTo>
                  <a:cubicBezTo>
                    <a:pt x="6645" y="8026"/>
                    <a:pt x="6526" y="8145"/>
                    <a:pt x="6383" y="8145"/>
                  </a:cubicBezTo>
                  <a:lnTo>
                    <a:pt x="430" y="8145"/>
                  </a:lnTo>
                  <a:cubicBezTo>
                    <a:pt x="1" y="8145"/>
                    <a:pt x="1" y="8765"/>
                    <a:pt x="430" y="8765"/>
                  </a:cubicBezTo>
                  <a:lnTo>
                    <a:pt x="6359" y="8765"/>
                  </a:lnTo>
                  <a:cubicBezTo>
                    <a:pt x="6812" y="8765"/>
                    <a:pt x="7217" y="8431"/>
                    <a:pt x="7288" y="7979"/>
                  </a:cubicBezTo>
                  <a:cubicBezTo>
                    <a:pt x="7288" y="7907"/>
                    <a:pt x="8407" y="692"/>
                    <a:pt x="8407" y="644"/>
                  </a:cubicBezTo>
                  <a:lnTo>
                    <a:pt x="9384" y="644"/>
                  </a:lnTo>
                  <a:cubicBezTo>
                    <a:pt x="9551" y="620"/>
                    <a:pt x="9693" y="477"/>
                    <a:pt x="9693" y="310"/>
                  </a:cubicBezTo>
                  <a:cubicBezTo>
                    <a:pt x="9693" y="144"/>
                    <a:pt x="9551" y="1"/>
                    <a:pt x="9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7184656" y="4242584"/>
              <a:ext cx="73319" cy="43226"/>
            </a:xfrm>
            <a:custGeom>
              <a:rect b="b" l="l" r="r" t="t"/>
              <a:pathLst>
                <a:path extrusionOk="0" h="1264" w="2144">
                  <a:moveTo>
                    <a:pt x="0" y="1"/>
                  </a:moveTo>
                  <a:lnTo>
                    <a:pt x="167" y="977"/>
                  </a:lnTo>
                  <a:cubicBezTo>
                    <a:pt x="191" y="1144"/>
                    <a:pt x="310" y="1239"/>
                    <a:pt x="453" y="1263"/>
                  </a:cubicBezTo>
                  <a:lnTo>
                    <a:pt x="2144" y="126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7174875" y="4179080"/>
              <a:ext cx="83100" cy="42371"/>
            </a:xfrm>
            <a:custGeom>
              <a:rect b="b" l="l" r="r" t="t"/>
              <a:pathLst>
                <a:path extrusionOk="0" h="1239" w="2430">
                  <a:moveTo>
                    <a:pt x="1" y="0"/>
                  </a:moveTo>
                  <a:lnTo>
                    <a:pt x="191" y="1239"/>
                  </a:lnTo>
                  <a:lnTo>
                    <a:pt x="2430" y="1239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7166736" y="4114754"/>
              <a:ext cx="91239" cy="43191"/>
            </a:xfrm>
            <a:custGeom>
              <a:rect b="b" l="l" r="r" t="t"/>
              <a:pathLst>
                <a:path extrusionOk="0" h="1263" w="2668">
                  <a:moveTo>
                    <a:pt x="334" y="0"/>
                  </a:moveTo>
                  <a:cubicBezTo>
                    <a:pt x="143" y="0"/>
                    <a:pt x="0" y="167"/>
                    <a:pt x="24" y="357"/>
                  </a:cubicBezTo>
                  <a:lnTo>
                    <a:pt x="167" y="1262"/>
                  </a:lnTo>
                  <a:lnTo>
                    <a:pt x="2668" y="1262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7278289" y="4242584"/>
              <a:ext cx="92880" cy="42405"/>
            </a:xfrm>
            <a:custGeom>
              <a:rect b="b" l="l" r="r" t="t"/>
              <a:pathLst>
                <a:path extrusionOk="0" h="1240" w="2716">
                  <a:moveTo>
                    <a:pt x="1" y="1"/>
                  </a:moveTo>
                  <a:lnTo>
                    <a:pt x="1" y="1239"/>
                  </a:lnTo>
                  <a:lnTo>
                    <a:pt x="2716" y="1239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7278289" y="4179080"/>
              <a:ext cx="92880" cy="42371"/>
            </a:xfrm>
            <a:custGeom>
              <a:rect b="b" l="l" r="r" t="t"/>
              <a:pathLst>
                <a:path extrusionOk="0" h="1239" w="2716">
                  <a:moveTo>
                    <a:pt x="1" y="0"/>
                  </a:moveTo>
                  <a:lnTo>
                    <a:pt x="1" y="1239"/>
                  </a:lnTo>
                  <a:lnTo>
                    <a:pt x="2716" y="123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7278289" y="4114754"/>
              <a:ext cx="92880" cy="42371"/>
            </a:xfrm>
            <a:custGeom>
              <a:rect b="b" l="l" r="r" t="t"/>
              <a:pathLst>
                <a:path extrusionOk="0" h="1239" w="2716">
                  <a:moveTo>
                    <a:pt x="1" y="0"/>
                  </a:moveTo>
                  <a:lnTo>
                    <a:pt x="1" y="1238"/>
                  </a:lnTo>
                  <a:lnTo>
                    <a:pt x="2716" y="123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2"/>
          <p:cNvGrpSpPr/>
          <p:nvPr/>
        </p:nvGrpSpPr>
        <p:grpSpPr>
          <a:xfrm>
            <a:off x="2005400" y="1248480"/>
            <a:ext cx="2061000" cy="1052046"/>
            <a:chOff x="2005400" y="1248480"/>
            <a:chExt cx="2061000" cy="1052046"/>
          </a:xfrm>
        </p:grpSpPr>
        <p:grpSp>
          <p:nvGrpSpPr>
            <p:cNvPr id="470" name="Google Shape;470;p22"/>
            <p:cNvGrpSpPr/>
            <p:nvPr/>
          </p:nvGrpSpPr>
          <p:grpSpPr>
            <a:xfrm>
              <a:off x="2005400" y="1619862"/>
              <a:ext cx="2061000" cy="680664"/>
              <a:chOff x="1776800" y="1531613"/>
              <a:chExt cx="2061000" cy="680664"/>
            </a:xfrm>
          </p:grpSpPr>
          <p:sp>
            <p:nvSpPr>
              <p:cNvPr id="471" name="Google Shape;471;p22"/>
              <p:cNvSpPr txBox="1"/>
              <p:nvPr/>
            </p:nvSpPr>
            <p:spPr>
              <a:xfrm>
                <a:off x="1776800" y="1531613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Benefits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72" name="Google Shape;472;p22"/>
              <p:cNvSpPr txBox="1"/>
              <p:nvPr/>
            </p:nvSpPr>
            <p:spPr>
              <a:xfrm>
                <a:off x="1776800" y="1813576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73" name="Google Shape;473;p22"/>
            <p:cNvSpPr txBox="1"/>
            <p:nvPr/>
          </p:nvSpPr>
          <p:spPr>
            <a:xfrm>
              <a:off x="2005400" y="1248480"/>
              <a:ext cx="2061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$896 M</a:t>
              </a:r>
              <a:endParaRPr b="1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5077875" y="1248480"/>
            <a:ext cx="2061000" cy="1052046"/>
            <a:chOff x="5077875" y="1248480"/>
            <a:chExt cx="2061000" cy="1052046"/>
          </a:xfrm>
        </p:grpSpPr>
        <p:grpSp>
          <p:nvGrpSpPr>
            <p:cNvPr id="475" name="Google Shape;475;p22"/>
            <p:cNvGrpSpPr/>
            <p:nvPr/>
          </p:nvGrpSpPr>
          <p:grpSpPr>
            <a:xfrm>
              <a:off x="5077875" y="1619862"/>
              <a:ext cx="2061000" cy="680664"/>
              <a:chOff x="5306475" y="1531613"/>
              <a:chExt cx="2061000" cy="680664"/>
            </a:xfrm>
          </p:grpSpPr>
          <p:sp>
            <p:nvSpPr>
              <p:cNvPr id="476" name="Google Shape;476;p22"/>
              <p:cNvSpPr txBox="1"/>
              <p:nvPr/>
            </p:nvSpPr>
            <p:spPr>
              <a:xfrm>
                <a:off x="5306475" y="1531613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New investors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77" name="Google Shape;477;p22"/>
              <p:cNvSpPr txBox="1"/>
              <p:nvPr/>
            </p:nvSpPr>
            <p:spPr>
              <a:xfrm>
                <a:off x="5306475" y="1813576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78" name="Google Shape;478;p22"/>
            <p:cNvSpPr txBox="1"/>
            <p:nvPr/>
          </p:nvSpPr>
          <p:spPr>
            <a:xfrm>
              <a:off x="5077875" y="1248480"/>
              <a:ext cx="2061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+45 </a:t>
              </a:r>
              <a:endParaRPr b="1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9" name="Google Shape;479;p22"/>
          <p:cNvGrpSpPr/>
          <p:nvPr/>
        </p:nvGrpSpPr>
        <p:grpSpPr>
          <a:xfrm>
            <a:off x="2005400" y="3346855"/>
            <a:ext cx="2061000" cy="1056837"/>
            <a:chOff x="2005400" y="3346855"/>
            <a:chExt cx="2061000" cy="1056837"/>
          </a:xfrm>
        </p:grpSpPr>
        <p:grpSp>
          <p:nvGrpSpPr>
            <p:cNvPr id="480" name="Google Shape;480;p22"/>
            <p:cNvGrpSpPr/>
            <p:nvPr/>
          </p:nvGrpSpPr>
          <p:grpSpPr>
            <a:xfrm>
              <a:off x="2005400" y="3723013"/>
              <a:ext cx="2061000" cy="680679"/>
              <a:chOff x="1776800" y="3555938"/>
              <a:chExt cx="2061000" cy="680679"/>
            </a:xfrm>
          </p:grpSpPr>
          <p:sp>
            <p:nvSpPr>
              <p:cNvPr id="481" name="Google Shape;481;p22"/>
              <p:cNvSpPr txBox="1"/>
              <p:nvPr/>
            </p:nvSpPr>
            <p:spPr>
              <a:xfrm>
                <a:off x="1776800" y="3555938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Online sales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82" name="Google Shape;482;p22"/>
              <p:cNvSpPr txBox="1"/>
              <p:nvPr/>
            </p:nvSpPr>
            <p:spPr>
              <a:xfrm>
                <a:off x="1776800" y="3833117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83" name="Google Shape;483;p22"/>
            <p:cNvSpPr txBox="1"/>
            <p:nvPr/>
          </p:nvSpPr>
          <p:spPr>
            <a:xfrm>
              <a:off x="2005400" y="3346855"/>
              <a:ext cx="2061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$3.1 B</a:t>
              </a:r>
              <a:endParaRPr b="1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4" name="Google Shape;484;p22"/>
          <p:cNvGrpSpPr/>
          <p:nvPr/>
        </p:nvGrpSpPr>
        <p:grpSpPr>
          <a:xfrm>
            <a:off x="5077875" y="3346855"/>
            <a:ext cx="2061000" cy="1056837"/>
            <a:chOff x="5077875" y="3346855"/>
            <a:chExt cx="2061000" cy="1056837"/>
          </a:xfrm>
        </p:grpSpPr>
        <p:grpSp>
          <p:nvGrpSpPr>
            <p:cNvPr id="485" name="Google Shape;485;p22"/>
            <p:cNvGrpSpPr/>
            <p:nvPr/>
          </p:nvGrpSpPr>
          <p:grpSpPr>
            <a:xfrm>
              <a:off x="5077875" y="3723013"/>
              <a:ext cx="2061000" cy="680679"/>
              <a:chOff x="5306475" y="3555938"/>
              <a:chExt cx="2061000" cy="680679"/>
            </a:xfrm>
          </p:grpSpPr>
          <p:sp>
            <p:nvSpPr>
              <p:cNvPr id="486" name="Google Shape;486;p22"/>
              <p:cNvSpPr txBox="1"/>
              <p:nvPr/>
            </p:nvSpPr>
            <p:spPr>
              <a:xfrm>
                <a:off x="5306475" y="3555938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New products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87" name="Google Shape;487;p22"/>
              <p:cNvSpPr txBox="1"/>
              <p:nvPr/>
            </p:nvSpPr>
            <p:spPr>
              <a:xfrm>
                <a:off x="5306475" y="3833117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88" name="Google Shape;488;p22"/>
            <p:cNvSpPr txBox="1"/>
            <p:nvPr/>
          </p:nvSpPr>
          <p:spPr>
            <a:xfrm>
              <a:off x="5077875" y="3346855"/>
              <a:ext cx="2061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346</a:t>
              </a:r>
              <a:endParaRPr b="1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investment (ROI) infographics</a:t>
            </a:r>
            <a:endParaRPr/>
          </a:p>
        </p:txBody>
      </p:sp>
      <p:pic>
        <p:nvPicPr>
          <p:cNvPr id="494" name="Google Shape;494;p2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489" r="2489" t="0"/>
          <a:stretch/>
        </p:blipFill>
        <p:spPr>
          <a:xfrm>
            <a:off x="457200" y="804388"/>
            <a:ext cx="4114800" cy="316881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6" name="Google Shape;496;p23"/>
          <p:cNvGrpSpPr/>
          <p:nvPr/>
        </p:nvGrpSpPr>
        <p:grpSpPr>
          <a:xfrm>
            <a:off x="6935378" y="2302260"/>
            <a:ext cx="1751405" cy="999504"/>
            <a:chOff x="6935378" y="2302260"/>
            <a:chExt cx="1751405" cy="999504"/>
          </a:xfrm>
        </p:grpSpPr>
        <p:sp>
          <p:nvSpPr>
            <p:cNvPr id="497" name="Google Shape;497;p23"/>
            <p:cNvSpPr txBox="1"/>
            <p:nvPr/>
          </p:nvSpPr>
          <p:spPr>
            <a:xfrm>
              <a:off x="6935378" y="2302260"/>
              <a:ext cx="1751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ROI dollars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6935383" y="2643863"/>
              <a:ext cx="1751400" cy="6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really a very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4811247" y="1049238"/>
            <a:ext cx="1751403" cy="999505"/>
            <a:chOff x="4811247" y="1049238"/>
            <a:chExt cx="1751403" cy="999505"/>
          </a:xfrm>
        </p:grpSpPr>
        <p:sp>
          <p:nvSpPr>
            <p:cNvPr id="500" name="Google Shape;500;p23"/>
            <p:cNvSpPr txBox="1"/>
            <p:nvPr/>
          </p:nvSpPr>
          <p:spPr>
            <a:xfrm>
              <a:off x="4811247" y="1049238"/>
              <a:ext cx="1751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Revenue increase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1" name="Google Shape;501;p23"/>
            <p:cNvSpPr txBox="1"/>
            <p:nvPr/>
          </p:nvSpPr>
          <p:spPr>
            <a:xfrm>
              <a:off x="4811250" y="1390843"/>
              <a:ext cx="1751400" cy="6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4811375" y="2302288"/>
            <a:ext cx="1751416" cy="999514"/>
            <a:chOff x="4811375" y="2302288"/>
            <a:chExt cx="1751416" cy="999514"/>
          </a:xfrm>
        </p:grpSpPr>
        <p:sp>
          <p:nvSpPr>
            <p:cNvPr id="503" name="Google Shape;503;p23"/>
            <p:cNvSpPr txBox="1"/>
            <p:nvPr/>
          </p:nvSpPr>
          <p:spPr>
            <a:xfrm>
              <a:off x="4811391" y="2302288"/>
              <a:ext cx="1751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Annual cost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" name="Google Shape;504;p23"/>
            <p:cNvSpPr txBox="1"/>
            <p:nvPr/>
          </p:nvSpPr>
          <p:spPr>
            <a:xfrm>
              <a:off x="4811375" y="2643901"/>
              <a:ext cx="1751400" cy="6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5" name="Google Shape;505;p23"/>
          <p:cNvGrpSpPr/>
          <p:nvPr/>
        </p:nvGrpSpPr>
        <p:grpSpPr>
          <a:xfrm>
            <a:off x="6935352" y="1049215"/>
            <a:ext cx="1751428" cy="999497"/>
            <a:chOff x="6935352" y="1049215"/>
            <a:chExt cx="1751428" cy="999497"/>
          </a:xfrm>
        </p:grpSpPr>
        <p:sp>
          <p:nvSpPr>
            <p:cNvPr id="506" name="Google Shape;506;p23"/>
            <p:cNvSpPr txBox="1"/>
            <p:nvPr/>
          </p:nvSpPr>
          <p:spPr>
            <a:xfrm>
              <a:off x="6935352" y="1049215"/>
              <a:ext cx="1751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Gross margin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7" name="Google Shape;507;p23"/>
            <p:cNvSpPr txBox="1"/>
            <p:nvPr/>
          </p:nvSpPr>
          <p:spPr>
            <a:xfrm>
              <a:off x="6935380" y="1390812"/>
              <a:ext cx="1751400" cy="6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8" name="Google Shape;508;p23"/>
          <p:cNvSpPr/>
          <p:nvPr/>
        </p:nvSpPr>
        <p:spPr>
          <a:xfrm>
            <a:off x="4653600" y="1132625"/>
            <a:ext cx="157800" cy="15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>
            <a:off x="4653600" y="2389250"/>
            <a:ext cx="157800" cy="15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6777550" y="1132625"/>
            <a:ext cx="157800" cy="15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6777550" y="2389250"/>
            <a:ext cx="157800" cy="157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3"/>
          <p:cNvSpPr/>
          <p:nvPr/>
        </p:nvSpPr>
        <p:spPr>
          <a:xfrm>
            <a:off x="916600" y="4016025"/>
            <a:ext cx="8076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1789650" y="4016025"/>
            <a:ext cx="8076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2662700" y="4016025"/>
            <a:ext cx="807600" cy="36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5" name="Google Shape;515;p23"/>
          <p:cNvSpPr/>
          <p:nvPr/>
        </p:nvSpPr>
        <p:spPr>
          <a:xfrm>
            <a:off x="3535750" y="4016025"/>
            <a:ext cx="807600" cy="36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6" name="Google Shape;516;p23"/>
          <p:cNvSpPr/>
          <p:nvPr/>
        </p:nvSpPr>
        <p:spPr>
          <a:xfrm>
            <a:off x="4653600" y="3503775"/>
            <a:ext cx="4033200" cy="881700"/>
          </a:xfrm>
          <a:prstGeom prst="roundRect">
            <a:avLst>
              <a:gd fmla="val 50000" name="adj"/>
            </a:avLst>
          </a:prstGeom>
          <a:solidFill>
            <a:srgbClr val="55B0E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4811400" y="3636825"/>
            <a:ext cx="615600" cy="61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23"/>
          <p:cNvGrpSpPr/>
          <p:nvPr/>
        </p:nvGrpSpPr>
        <p:grpSpPr>
          <a:xfrm>
            <a:off x="5461575" y="3606527"/>
            <a:ext cx="2910280" cy="676200"/>
            <a:chOff x="6819250" y="3571200"/>
            <a:chExt cx="1611986" cy="676200"/>
          </a:xfrm>
        </p:grpSpPr>
        <p:sp>
          <p:nvSpPr>
            <p:cNvPr id="519" name="Google Shape;519;p23"/>
            <p:cNvSpPr txBox="1"/>
            <p:nvPr/>
          </p:nvSpPr>
          <p:spPr>
            <a:xfrm>
              <a:off x="6819250" y="4077300"/>
              <a:ext cx="1611900" cy="1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Return on investment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6819336" y="3571200"/>
              <a:ext cx="16119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$127,980</a:t>
              </a:r>
              <a:endParaRPr sz="4000">
                <a:solidFill>
                  <a:schemeClr val="accent5"/>
                </a:solidFill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>
            <a:off x="4951684" y="3781442"/>
            <a:ext cx="335023" cy="326193"/>
            <a:chOff x="2407985" y="4633402"/>
            <a:chExt cx="376557" cy="366633"/>
          </a:xfrm>
        </p:grpSpPr>
        <p:sp>
          <p:nvSpPr>
            <p:cNvPr id="522" name="Google Shape;522;p23"/>
            <p:cNvSpPr/>
            <p:nvPr/>
          </p:nvSpPr>
          <p:spPr>
            <a:xfrm>
              <a:off x="2407985" y="4633402"/>
              <a:ext cx="68508" cy="58585"/>
            </a:xfrm>
            <a:custGeom>
              <a:rect b="b" l="l" r="r" t="t"/>
              <a:pathLst>
                <a:path extrusionOk="0" h="1712" w="2002">
                  <a:moveTo>
                    <a:pt x="1137" y="0"/>
                  </a:moveTo>
                  <a:cubicBezTo>
                    <a:pt x="923" y="0"/>
                    <a:pt x="704" y="80"/>
                    <a:pt x="525" y="259"/>
                  </a:cubicBezTo>
                  <a:cubicBezTo>
                    <a:pt x="1" y="783"/>
                    <a:pt x="382" y="1712"/>
                    <a:pt x="1144" y="1712"/>
                  </a:cubicBezTo>
                  <a:cubicBezTo>
                    <a:pt x="1620" y="1712"/>
                    <a:pt x="2001" y="1331"/>
                    <a:pt x="2001" y="854"/>
                  </a:cubicBezTo>
                  <a:cubicBezTo>
                    <a:pt x="2001" y="341"/>
                    <a:pt x="1580" y="0"/>
                    <a:pt x="1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2715246" y="4633402"/>
              <a:ext cx="69296" cy="58585"/>
            </a:xfrm>
            <a:custGeom>
              <a:rect b="b" l="l" r="r" t="t"/>
              <a:pathLst>
                <a:path extrusionOk="0" h="1712" w="2025">
                  <a:moveTo>
                    <a:pt x="1160" y="0"/>
                  </a:moveTo>
                  <a:cubicBezTo>
                    <a:pt x="946" y="0"/>
                    <a:pt x="726" y="80"/>
                    <a:pt x="548" y="259"/>
                  </a:cubicBezTo>
                  <a:cubicBezTo>
                    <a:pt x="0" y="783"/>
                    <a:pt x="381" y="1712"/>
                    <a:pt x="1167" y="1712"/>
                  </a:cubicBezTo>
                  <a:cubicBezTo>
                    <a:pt x="1643" y="1712"/>
                    <a:pt x="2024" y="1331"/>
                    <a:pt x="2024" y="854"/>
                  </a:cubicBezTo>
                  <a:cubicBezTo>
                    <a:pt x="2024" y="341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2561222" y="4633402"/>
              <a:ext cx="69296" cy="58585"/>
            </a:xfrm>
            <a:custGeom>
              <a:rect b="b" l="l" r="r" t="t"/>
              <a:pathLst>
                <a:path extrusionOk="0" h="1712" w="2025">
                  <a:moveTo>
                    <a:pt x="1160" y="0"/>
                  </a:moveTo>
                  <a:cubicBezTo>
                    <a:pt x="946" y="0"/>
                    <a:pt x="727" y="80"/>
                    <a:pt x="548" y="259"/>
                  </a:cubicBezTo>
                  <a:cubicBezTo>
                    <a:pt x="0" y="783"/>
                    <a:pt x="405" y="1712"/>
                    <a:pt x="1167" y="1712"/>
                  </a:cubicBezTo>
                  <a:cubicBezTo>
                    <a:pt x="1643" y="1712"/>
                    <a:pt x="2024" y="1331"/>
                    <a:pt x="2024" y="854"/>
                  </a:cubicBezTo>
                  <a:cubicBezTo>
                    <a:pt x="2024" y="341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2438167" y="4978819"/>
              <a:ext cx="325193" cy="21216"/>
            </a:xfrm>
            <a:custGeom>
              <a:rect b="b" l="l" r="r" t="t"/>
              <a:pathLst>
                <a:path extrusionOk="0" h="620" w="9503">
                  <a:moveTo>
                    <a:pt x="381" y="0"/>
                  </a:moveTo>
                  <a:cubicBezTo>
                    <a:pt x="0" y="24"/>
                    <a:pt x="0" y="572"/>
                    <a:pt x="381" y="619"/>
                  </a:cubicBezTo>
                  <a:lnTo>
                    <a:pt x="9145" y="619"/>
                  </a:lnTo>
                  <a:cubicBezTo>
                    <a:pt x="9502" y="572"/>
                    <a:pt x="9502" y="24"/>
                    <a:pt x="9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440597" y="4713546"/>
              <a:ext cx="321120" cy="243304"/>
            </a:xfrm>
            <a:custGeom>
              <a:rect b="b" l="l" r="r" t="t"/>
              <a:pathLst>
                <a:path extrusionOk="0" h="7110" w="9384">
                  <a:moveTo>
                    <a:pt x="4692" y="2114"/>
                  </a:moveTo>
                  <a:cubicBezTo>
                    <a:pt x="4847" y="2114"/>
                    <a:pt x="5002" y="2215"/>
                    <a:pt x="5002" y="2418"/>
                  </a:cubicBezTo>
                  <a:lnTo>
                    <a:pt x="5002" y="2775"/>
                  </a:lnTo>
                  <a:lnTo>
                    <a:pt x="5454" y="2775"/>
                  </a:lnTo>
                  <a:cubicBezTo>
                    <a:pt x="5859" y="2775"/>
                    <a:pt x="5859" y="3394"/>
                    <a:pt x="5454" y="3394"/>
                  </a:cubicBezTo>
                  <a:lnTo>
                    <a:pt x="4192" y="3394"/>
                  </a:lnTo>
                  <a:cubicBezTo>
                    <a:pt x="3930" y="3394"/>
                    <a:pt x="3930" y="3775"/>
                    <a:pt x="4192" y="3775"/>
                  </a:cubicBezTo>
                  <a:lnTo>
                    <a:pt x="5192" y="3775"/>
                  </a:lnTo>
                  <a:cubicBezTo>
                    <a:pt x="6288" y="3775"/>
                    <a:pt x="6288" y="5418"/>
                    <a:pt x="5192" y="5418"/>
                  </a:cubicBezTo>
                  <a:lnTo>
                    <a:pt x="5192" y="5442"/>
                  </a:lnTo>
                  <a:lnTo>
                    <a:pt x="5002" y="5442"/>
                  </a:lnTo>
                  <a:lnTo>
                    <a:pt x="5002" y="5799"/>
                  </a:lnTo>
                  <a:cubicBezTo>
                    <a:pt x="5002" y="6002"/>
                    <a:pt x="4847" y="6103"/>
                    <a:pt x="4692" y="6103"/>
                  </a:cubicBezTo>
                  <a:cubicBezTo>
                    <a:pt x="4537" y="6103"/>
                    <a:pt x="4382" y="6002"/>
                    <a:pt x="4382" y="5799"/>
                  </a:cubicBezTo>
                  <a:lnTo>
                    <a:pt x="4382" y="5442"/>
                  </a:lnTo>
                  <a:lnTo>
                    <a:pt x="3930" y="5442"/>
                  </a:lnTo>
                  <a:cubicBezTo>
                    <a:pt x="3916" y="5444"/>
                    <a:pt x="3902" y="5444"/>
                    <a:pt x="3889" y="5444"/>
                  </a:cubicBezTo>
                  <a:cubicBezTo>
                    <a:pt x="3491" y="5444"/>
                    <a:pt x="3491" y="4797"/>
                    <a:pt x="3889" y="4797"/>
                  </a:cubicBezTo>
                  <a:cubicBezTo>
                    <a:pt x="3902" y="4797"/>
                    <a:pt x="3916" y="4798"/>
                    <a:pt x="3930" y="4799"/>
                  </a:cubicBezTo>
                  <a:lnTo>
                    <a:pt x="5192" y="4799"/>
                  </a:lnTo>
                  <a:cubicBezTo>
                    <a:pt x="5454" y="4799"/>
                    <a:pt x="5454" y="4418"/>
                    <a:pt x="5192" y="4418"/>
                  </a:cubicBezTo>
                  <a:lnTo>
                    <a:pt x="4192" y="4418"/>
                  </a:lnTo>
                  <a:cubicBezTo>
                    <a:pt x="4169" y="4420"/>
                    <a:pt x="4146" y="4420"/>
                    <a:pt x="4124" y="4420"/>
                  </a:cubicBezTo>
                  <a:cubicBezTo>
                    <a:pt x="3048" y="4420"/>
                    <a:pt x="3048" y="2797"/>
                    <a:pt x="4124" y="2797"/>
                  </a:cubicBezTo>
                  <a:cubicBezTo>
                    <a:pt x="4146" y="2797"/>
                    <a:pt x="4169" y="2797"/>
                    <a:pt x="4192" y="2799"/>
                  </a:cubicBezTo>
                  <a:lnTo>
                    <a:pt x="4382" y="2799"/>
                  </a:lnTo>
                  <a:lnTo>
                    <a:pt x="4382" y="2418"/>
                  </a:lnTo>
                  <a:cubicBezTo>
                    <a:pt x="4382" y="2215"/>
                    <a:pt x="4537" y="2114"/>
                    <a:pt x="4692" y="2114"/>
                  </a:cubicBezTo>
                  <a:close/>
                  <a:moveTo>
                    <a:pt x="4692" y="1"/>
                  </a:moveTo>
                  <a:cubicBezTo>
                    <a:pt x="4615" y="1"/>
                    <a:pt x="4537" y="36"/>
                    <a:pt x="4478" y="108"/>
                  </a:cubicBezTo>
                  <a:lnTo>
                    <a:pt x="2668" y="1918"/>
                  </a:lnTo>
                  <a:lnTo>
                    <a:pt x="524" y="84"/>
                  </a:lnTo>
                  <a:cubicBezTo>
                    <a:pt x="463" y="38"/>
                    <a:pt x="382" y="12"/>
                    <a:pt x="306" y="12"/>
                  </a:cubicBezTo>
                  <a:cubicBezTo>
                    <a:pt x="265" y="12"/>
                    <a:pt x="225" y="19"/>
                    <a:pt x="191" y="36"/>
                  </a:cubicBezTo>
                  <a:cubicBezTo>
                    <a:pt x="72" y="84"/>
                    <a:pt x="1" y="203"/>
                    <a:pt x="1" y="346"/>
                  </a:cubicBezTo>
                  <a:lnTo>
                    <a:pt x="1" y="6823"/>
                  </a:lnTo>
                  <a:cubicBezTo>
                    <a:pt x="1" y="6990"/>
                    <a:pt x="143" y="7109"/>
                    <a:pt x="310" y="7109"/>
                  </a:cubicBezTo>
                  <a:lnTo>
                    <a:pt x="9074" y="7109"/>
                  </a:lnTo>
                  <a:cubicBezTo>
                    <a:pt x="9241" y="7109"/>
                    <a:pt x="9383" y="6990"/>
                    <a:pt x="9383" y="6823"/>
                  </a:cubicBezTo>
                  <a:lnTo>
                    <a:pt x="9383" y="346"/>
                  </a:lnTo>
                  <a:cubicBezTo>
                    <a:pt x="9383" y="203"/>
                    <a:pt x="9312" y="84"/>
                    <a:pt x="9193" y="36"/>
                  </a:cubicBezTo>
                  <a:cubicBezTo>
                    <a:pt x="9151" y="19"/>
                    <a:pt x="9109" y="12"/>
                    <a:pt x="9067" y="12"/>
                  </a:cubicBezTo>
                  <a:cubicBezTo>
                    <a:pt x="8992" y="12"/>
                    <a:pt x="8921" y="38"/>
                    <a:pt x="8860" y="84"/>
                  </a:cubicBezTo>
                  <a:lnTo>
                    <a:pt x="6716" y="1918"/>
                  </a:lnTo>
                  <a:lnTo>
                    <a:pt x="4906" y="108"/>
                  </a:lnTo>
                  <a:cubicBezTo>
                    <a:pt x="4847" y="36"/>
                    <a:pt x="4769" y="1"/>
                    <a:pt x="4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urn on Investment (ROI)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0363EB"/>
      </a:accent1>
      <a:accent2>
        <a:srgbClr val="1776E9"/>
      </a:accent2>
      <a:accent3>
        <a:srgbClr val="2C89E7"/>
      </a:accent3>
      <a:accent4>
        <a:srgbClr val="409DE4"/>
      </a:accent4>
      <a:accent5>
        <a:srgbClr val="55B0E2"/>
      </a:accent5>
      <a:accent6>
        <a:srgbClr val="69C3E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