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Proxima Nova"/>
      <p:regular r:id="rId44"/>
      <p:bold r:id="rId45"/>
      <p:italic r:id="rId46"/>
      <p:boldItalic r:id="rId47"/>
    </p:embeddedFont>
    <p:embeddedFont>
      <p:font typeface="Fira Sans Extra Condensed Medium"/>
      <p:regular r:id="rId48"/>
      <p:bold r:id="rId49"/>
      <p:italic r:id="rId50"/>
      <p:boldItalic r:id="rId51"/>
    </p:embeddedFont>
    <p:embeddedFont>
      <p:font typeface="Proxima Nova Semibold"/>
      <p:regular r:id="rId52"/>
      <p:bold r:id="rId53"/>
      <p:boldItalic r:id="rId54"/>
    </p:embeddedFont>
    <p:embeddedFont>
      <p:font typeface="Fira Sans Extra Condensed"/>
      <p:regular r:id="rId55"/>
      <p:bold r:id="rId56"/>
      <p:italic r:id="rId57"/>
      <p:boldItalic r:id="rId58"/>
    </p:embeddedFont>
    <p:embeddedFont>
      <p:font typeface="Fira Sans Extra Condensed SemiBold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7F5C16-4CB3-406D-8303-78EB7ACA4C15}">
  <a:tblStyle styleId="{F27F5C16-4CB3-406D-8303-78EB7ACA4C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ProximaNova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ProximaNova-italic.fntdata"/><Relationship Id="rId45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FiraSansExtraCondensedMedium-regular.fntdata"/><Relationship Id="rId47" Type="http://schemas.openxmlformats.org/officeDocument/2006/relationships/font" Target="fonts/ProximaNova-boldItalic.fntdata"/><Relationship Id="rId49" Type="http://schemas.openxmlformats.org/officeDocument/2006/relationships/font" Target="fonts/FiraSansExtraCondensed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FiraSansExtraCondensedSemiBold-boldItalic.fntdata"/><Relationship Id="rId61" Type="http://schemas.openxmlformats.org/officeDocument/2006/relationships/font" Target="fonts/FiraSansExtraCondensedSemiBold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FiraSansExtraCondensedSemiBold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FiraSansExtraCondensedMedium-boldItalic.fntdata"/><Relationship Id="rId50" Type="http://schemas.openxmlformats.org/officeDocument/2006/relationships/font" Target="fonts/FiraSansExtraCondensedMedium-italic.fntdata"/><Relationship Id="rId53" Type="http://schemas.openxmlformats.org/officeDocument/2006/relationships/font" Target="fonts/ProximaNovaSemibold-bold.fntdata"/><Relationship Id="rId52" Type="http://schemas.openxmlformats.org/officeDocument/2006/relationships/font" Target="fonts/ProximaNovaSemibold-regular.fntdata"/><Relationship Id="rId11" Type="http://schemas.openxmlformats.org/officeDocument/2006/relationships/slide" Target="slides/slide5.xml"/><Relationship Id="rId55" Type="http://schemas.openxmlformats.org/officeDocument/2006/relationships/font" Target="fonts/FiraSansExtraCondensed-regular.fntdata"/><Relationship Id="rId10" Type="http://schemas.openxmlformats.org/officeDocument/2006/relationships/slide" Target="slides/slide4.xml"/><Relationship Id="rId54" Type="http://schemas.openxmlformats.org/officeDocument/2006/relationships/font" Target="fonts/ProximaNovaSemibold-boldItalic.fntdata"/><Relationship Id="rId13" Type="http://schemas.openxmlformats.org/officeDocument/2006/relationships/slide" Target="slides/slide7.xml"/><Relationship Id="rId57" Type="http://schemas.openxmlformats.org/officeDocument/2006/relationships/font" Target="fonts/FiraSansExtraCondensed-italic.fntdata"/><Relationship Id="rId12" Type="http://schemas.openxmlformats.org/officeDocument/2006/relationships/slide" Target="slides/slide6.xml"/><Relationship Id="rId56" Type="http://schemas.openxmlformats.org/officeDocument/2006/relationships/font" Target="fonts/FiraSansExtraCondensed-bold.fntdata"/><Relationship Id="rId15" Type="http://schemas.openxmlformats.org/officeDocument/2006/relationships/slide" Target="slides/slide9.xml"/><Relationship Id="rId59" Type="http://schemas.openxmlformats.org/officeDocument/2006/relationships/font" Target="fonts/FiraSansExtraCondensedSemiBold-regular.fntdata"/><Relationship Id="rId14" Type="http://schemas.openxmlformats.org/officeDocument/2006/relationships/slide" Target="slides/slide8.xml"/><Relationship Id="rId58" Type="http://schemas.openxmlformats.org/officeDocument/2006/relationships/font" Target="fonts/FiraSansExtraCondensed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a3fb9f80e_0_3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aa3fb9f80e_0_3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c6513417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dc6513417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dc6513417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dc6513417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dc6513417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dc6513417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dc6513417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dc6513417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dc6513417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dc6513417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dc6513417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dc6513417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dc6513417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dc6513417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dc6513417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dc6513417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dc6513417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dc6513417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dc6513417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dc6513417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c6513417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c6513417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dc6513417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dc6513417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dc6513417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dc6513417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dc6513417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dc6513417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dc6513417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dc6513417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dc6513417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dc6513417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dc6513417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dc6513417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dc6513417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dc6513417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dc6513417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dc6513417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dc6513417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dc6513417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dc6513417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dc6513417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89aeaf93f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89aeaf93f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dc65134175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dc65134175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dc65134175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dc65134175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e442e3782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e442e3782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e442e3782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e442e3782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c6513417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c6513417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c6513417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c6513417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c6513417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c6513417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c6513417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c6513417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c6513417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dc6513417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c6513417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dc6513417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57200" y="1036800"/>
            <a:ext cx="5400900" cy="26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7200" y="3766200"/>
            <a:ext cx="3800400" cy="3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48975" y="410350"/>
            <a:ext cx="8237700" cy="2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" type="subTitle"/>
          </p:nvPr>
        </p:nvSpPr>
        <p:spPr>
          <a:xfrm>
            <a:off x="457200" y="3690000"/>
            <a:ext cx="38004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sp>
        <p:nvSpPr>
          <p:cNvPr id="56" name="Google Shape;56;p15"/>
          <p:cNvSpPr txBox="1"/>
          <p:nvPr>
            <p:ph type="ctrTitle"/>
          </p:nvPr>
        </p:nvSpPr>
        <p:spPr>
          <a:xfrm>
            <a:off x="457200" y="1113000"/>
            <a:ext cx="5400900" cy="26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Social-Emotional Learning </a:t>
            </a:r>
            <a:r>
              <a:rPr lang="en" sz="5200"/>
              <a:t>Infographics</a:t>
            </a:r>
            <a:endParaRPr sz="5200"/>
          </a:p>
        </p:txBody>
      </p:sp>
      <p:grpSp>
        <p:nvGrpSpPr>
          <p:cNvPr id="57" name="Google Shape;57;p15"/>
          <p:cNvGrpSpPr/>
          <p:nvPr/>
        </p:nvGrpSpPr>
        <p:grpSpPr>
          <a:xfrm>
            <a:off x="6198521" y="2571797"/>
            <a:ext cx="2571711" cy="2571674"/>
            <a:chOff x="5053900" y="3804850"/>
            <a:chExt cx="483150" cy="483125"/>
          </a:xfrm>
        </p:grpSpPr>
        <p:sp>
          <p:nvSpPr>
            <p:cNvPr id="58" name="Google Shape;58;p15"/>
            <p:cNvSpPr/>
            <p:nvPr/>
          </p:nvSpPr>
          <p:spPr>
            <a:xfrm>
              <a:off x="5053900" y="3804850"/>
              <a:ext cx="483150" cy="483125"/>
            </a:xfrm>
            <a:custGeom>
              <a:rect b="b" l="l" r="r" t="t"/>
              <a:pathLst>
                <a:path extrusionOk="0" h="19325" w="19326">
                  <a:moveTo>
                    <a:pt x="9663" y="1132"/>
                  </a:moveTo>
                  <a:cubicBezTo>
                    <a:pt x="14367" y="1132"/>
                    <a:pt x="18193" y="4958"/>
                    <a:pt x="18193" y="9662"/>
                  </a:cubicBezTo>
                  <a:cubicBezTo>
                    <a:pt x="18193" y="14367"/>
                    <a:pt x="14367" y="18192"/>
                    <a:pt x="9663" y="18192"/>
                  </a:cubicBezTo>
                  <a:cubicBezTo>
                    <a:pt x="4959" y="18192"/>
                    <a:pt x="1133" y="14367"/>
                    <a:pt x="1133" y="9662"/>
                  </a:cubicBezTo>
                  <a:cubicBezTo>
                    <a:pt x="1133" y="4958"/>
                    <a:pt x="4959" y="1132"/>
                    <a:pt x="9663" y="1132"/>
                  </a:cubicBezTo>
                  <a:close/>
                  <a:moveTo>
                    <a:pt x="9663" y="0"/>
                  </a:moveTo>
                  <a:cubicBezTo>
                    <a:pt x="7094" y="0"/>
                    <a:pt x="4669" y="1009"/>
                    <a:pt x="2839" y="2838"/>
                  </a:cubicBezTo>
                  <a:cubicBezTo>
                    <a:pt x="1009" y="4668"/>
                    <a:pt x="1" y="7093"/>
                    <a:pt x="1" y="9662"/>
                  </a:cubicBezTo>
                  <a:cubicBezTo>
                    <a:pt x="1" y="12232"/>
                    <a:pt x="1009" y="14657"/>
                    <a:pt x="2839" y="16486"/>
                  </a:cubicBezTo>
                  <a:cubicBezTo>
                    <a:pt x="4669" y="18316"/>
                    <a:pt x="7094" y="19325"/>
                    <a:pt x="9663" y="19325"/>
                  </a:cubicBezTo>
                  <a:cubicBezTo>
                    <a:pt x="12233" y="19325"/>
                    <a:pt x="14657" y="18316"/>
                    <a:pt x="16487" y="16486"/>
                  </a:cubicBezTo>
                  <a:cubicBezTo>
                    <a:pt x="18317" y="14657"/>
                    <a:pt x="19325" y="12232"/>
                    <a:pt x="19325" y="9662"/>
                  </a:cubicBezTo>
                  <a:cubicBezTo>
                    <a:pt x="19325" y="7093"/>
                    <a:pt x="18317" y="4668"/>
                    <a:pt x="16487" y="2838"/>
                  </a:cubicBezTo>
                  <a:cubicBezTo>
                    <a:pt x="14657" y="1009"/>
                    <a:pt x="12233" y="0"/>
                    <a:pt x="96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5168125" y="3947300"/>
              <a:ext cx="88275" cy="85000"/>
            </a:xfrm>
            <a:custGeom>
              <a:rect b="b" l="l" r="r" t="t"/>
              <a:pathLst>
                <a:path extrusionOk="0" h="3400" w="3531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7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0" y="1011"/>
                    <a:pt x="0" y="1700"/>
                  </a:cubicBezTo>
                  <a:cubicBezTo>
                    <a:pt x="0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7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5334575" y="3947350"/>
              <a:ext cx="88325" cy="84950"/>
            </a:xfrm>
            <a:custGeom>
              <a:rect b="b" l="l" r="r" t="t"/>
              <a:pathLst>
                <a:path extrusionOk="0" h="3398" w="3533">
                  <a:moveTo>
                    <a:pt x="1829" y="1130"/>
                  </a:moveTo>
                  <a:cubicBezTo>
                    <a:pt x="2121" y="1130"/>
                    <a:pt x="2401" y="1356"/>
                    <a:pt x="2401" y="1698"/>
                  </a:cubicBezTo>
                  <a:cubicBezTo>
                    <a:pt x="2401" y="2012"/>
                    <a:pt x="2147" y="2265"/>
                    <a:pt x="1833" y="2265"/>
                  </a:cubicBezTo>
                  <a:cubicBezTo>
                    <a:pt x="1329" y="2265"/>
                    <a:pt x="1075" y="1656"/>
                    <a:pt x="1431" y="1296"/>
                  </a:cubicBezTo>
                  <a:cubicBezTo>
                    <a:pt x="1547" y="1181"/>
                    <a:pt x="1690" y="1130"/>
                    <a:pt x="1829" y="1130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0" y="1683"/>
                    <a:pt x="145" y="2413"/>
                    <a:pt x="631" y="2900"/>
                  </a:cubicBezTo>
                  <a:cubicBezTo>
                    <a:pt x="956" y="3225"/>
                    <a:pt x="1391" y="3397"/>
                    <a:pt x="1833" y="3397"/>
                  </a:cubicBezTo>
                  <a:cubicBezTo>
                    <a:pt x="2052" y="3397"/>
                    <a:pt x="2272" y="3355"/>
                    <a:pt x="2482" y="3268"/>
                  </a:cubicBezTo>
                  <a:cubicBezTo>
                    <a:pt x="3116" y="3005"/>
                    <a:pt x="3533" y="2386"/>
                    <a:pt x="3533" y="1698"/>
                  </a:cubicBezTo>
                  <a:cubicBezTo>
                    <a:pt x="3530" y="759"/>
                    <a:pt x="2772" y="1"/>
                    <a:pt x="18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5170150" y="4060600"/>
              <a:ext cx="250650" cy="113225"/>
            </a:xfrm>
            <a:custGeom>
              <a:rect b="b" l="l" r="r" t="t"/>
              <a:pathLst>
                <a:path extrusionOk="0" h="4529" w="10026">
                  <a:moveTo>
                    <a:pt x="5006" y="0"/>
                  </a:moveTo>
                  <a:cubicBezTo>
                    <a:pt x="2684" y="0"/>
                    <a:pt x="659" y="1572"/>
                    <a:pt x="79" y="3820"/>
                  </a:cubicBezTo>
                  <a:cubicBezTo>
                    <a:pt x="1" y="4125"/>
                    <a:pt x="182" y="4433"/>
                    <a:pt x="487" y="4511"/>
                  </a:cubicBezTo>
                  <a:cubicBezTo>
                    <a:pt x="533" y="4523"/>
                    <a:pt x="580" y="4528"/>
                    <a:pt x="625" y="4528"/>
                  </a:cubicBezTo>
                  <a:cubicBezTo>
                    <a:pt x="878" y="4528"/>
                    <a:pt x="1109" y="4359"/>
                    <a:pt x="1175" y="4103"/>
                  </a:cubicBezTo>
                  <a:cubicBezTo>
                    <a:pt x="1625" y="2352"/>
                    <a:pt x="3205" y="1126"/>
                    <a:pt x="5013" y="1126"/>
                  </a:cubicBezTo>
                  <a:cubicBezTo>
                    <a:pt x="6822" y="1126"/>
                    <a:pt x="8401" y="2352"/>
                    <a:pt x="8851" y="4103"/>
                  </a:cubicBezTo>
                  <a:cubicBezTo>
                    <a:pt x="8917" y="4359"/>
                    <a:pt x="9148" y="4528"/>
                    <a:pt x="9401" y="4528"/>
                  </a:cubicBezTo>
                  <a:cubicBezTo>
                    <a:pt x="9447" y="4528"/>
                    <a:pt x="9493" y="4523"/>
                    <a:pt x="9539" y="4511"/>
                  </a:cubicBezTo>
                  <a:cubicBezTo>
                    <a:pt x="9844" y="4433"/>
                    <a:pt x="10025" y="4125"/>
                    <a:pt x="9947" y="3820"/>
                  </a:cubicBezTo>
                  <a:cubicBezTo>
                    <a:pt x="9368" y="1572"/>
                    <a:pt x="7342" y="0"/>
                    <a:pt x="5020" y="0"/>
                  </a:cubicBezTo>
                  <a:cubicBezTo>
                    <a:pt x="5018" y="0"/>
                    <a:pt x="5015" y="0"/>
                    <a:pt x="5013" y="0"/>
                  </a:cubicBezTo>
                  <a:cubicBezTo>
                    <a:pt x="5011" y="0"/>
                    <a:pt x="5009" y="0"/>
                    <a:pt x="5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2" name="Google Shape;62;p15"/>
          <p:cNvGrpSpPr/>
          <p:nvPr/>
        </p:nvGrpSpPr>
        <p:grpSpPr>
          <a:xfrm>
            <a:off x="6198438" y="360"/>
            <a:ext cx="2571819" cy="2571819"/>
            <a:chOff x="5648375" y="3804850"/>
            <a:chExt cx="483125" cy="483125"/>
          </a:xfrm>
        </p:grpSpPr>
        <p:sp>
          <p:nvSpPr>
            <p:cNvPr id="63" name="Google Shape;63;p15"/>
            <p:cNvSpPr/>
            <p:nvPr/>
          </p:nvSpPr>
          <p:spPr>
            <a:xfrm>
              <a:off x="5648375" y="38048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2"/>
                  </a:moveTo>
                  <a:cubicBezTo>
                    <a:pt x="14367" y="1132"/>
                    <a:pt x="18192" y="4958"/>
                    <a:pt x="18192" y="9662"/>
                  </a:cubicBezTo>
                  <a:cubicBezTo>
                    <a:pt x="18192" y="14367"/>
                    <a:pt x="14367" y="18192"/>
                    <a:pt x="9662" y="18192"/>
                  </a:cubicBezTo>
                  <a:cubicBezTo>
                    <a:pt x="4958" y="18192"/>
                    <a:pt x="1132" y="14367"/>
                    <a:pt x="1132" y="9662"/>
                  </a:cubicBezTo>
                  <a:cubicBezTo>
                    <a:pt x="1132" y="4958"/>
                    <a:pt x="4958" y="1132"/>
                    <a:pt x="9662" y="1132"/>
                  </a:cubicBezTo>
                  <a:close/>
                  <a:moveTo>
                    <a:pt x="9662" y="0"/>
                  </a:moveTo>
                  <a:cubicBezTo>
                    <a:pt x="7093" y="0"/>
                    <a:pt x="4668" y="1009"/>
                    <a:pt x="2838" y="2838"/>
                  </a:cubicBezTo>
                  <a:cubicBezTo>
                    <a:pt x="1009" y="4668"/>
                    <a:pt x="0" y="7093"/>
                    <a:pt x="0" y="9662"/>
                  </a:cubicBezTo>
                  <a:cubicBezTo>
                    <a:pt x="0" y="12232"/>
                    <a:pt x="1009" y="14657"/>
                    <a:pt x="2838" y="16486"/>
                  </a:cubicBezTo>
                  <a:cubicBezTo>
                    <a:pt x="4668" y="18316"/>
                    <a:pt x="7093" y="19325"/>
                    <a:pt x="9662" y="19325"/>
                  </a:cubicBezTo>
                  <a:cubicBezTo>
                    <a:pt x="12232" y="19325"/>
                    <a:pt x="14656" y="18316"/>
                    <a:pt x="16486" y="16486"/>
                  </a:cubicBezTo>
                  <a:cubicBezTo>
                    <a:pt x="18316" y="14657"/>
                    <a:pt x="19325" y="12232"/>
                    <a:pt x="19325" y="9662"/>
                  </a:cubicBezTo>
                  <a:cubicBezTo>
                    <a:pt x="19325" y="7093"/>
                    <a:pt x="18316" y="4668"/>
                    <a:pt x="16486" y="2838"/>
                  </a:cubicBezTo>
                  <a:cubicBezTo>
                    <a:pt x="14656" y="1009"/>
                    <a:pt x="12232" y="0"/>
                    <a:pt x="96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5762575" y="3947300"/>
              <a:ext cx="88275" cy="85000"/>
            </a:xfrm>
            <a:custGeom>
              <a:rect b="b" l="l" r="r" t="t"/>
              <a:pathLst>
                <a:path extrusionOk="0" h="3400" w="3531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1" y="1011"/>
                    <a:pt x="1" y="1700"/>
                  </a:cubicBezTo>
                  <a:cubicBezTo>
                    <a:pt x="1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5932425" y="3947300"/>
              <a:ext cx="88250" cy="85000"/>
            </a:xfrm>
            <a:custGeom>
              <a:rect b="b" l="l" r="r" t="t"/>
              <a:pathLst>
                <a:path extrusionOk="0" h="3400" w="3530">
                  <a:moveTo>
                    <a:pt x="1697" y="1135"/>
                  </a:moveTo>
                  <a:cubicBezTo>
                    <a:pt x="2201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7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0" y="1011"/>
                    <a:pt x="0" y="1700"/>
                  </a:cubicBezTo>
                  <a:cubicBezTo>
                    <a:pt x="0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7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762575" y="4060600"/>
              <a:ext cx="254800" cy="141550"/>
            </a:xfrm>
            <a:custGeom>
              <a:rect b="b" l="l" r="r" t="t"/>
              <a:pathLst>
                <a:path extrusionOk="0" h="5662" w="10192">
                  <a:moveTo>
                    <a:pt x="9017" y="1132"/>
                  </a:moveTo>
                  <a:cubicBezTo>
                    <a:pt x="8736" y="3083"/>
                    <a:pt x="7066" y="4529"/>
                    <a:pt x="5094" y="4529"/>
                  </a:cubicBezTo>
                  <a:cubicBezTo>
                    <a:pt x="3123" y="4529"/>
                    <a:pt x="1453" y="3083"/>
                    <a:pt x="1172" y="1132"/>
                  </a:cubicBezTo>
                  <a:close/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3373"/>
                    <a:pt x="2286" y="5662"/>
                    <a:pt x="5094" y="5662"/>
                  </a:cubicBezTo>
                  <a:cubicBezTo>
                    <a:pt x="7905" y="5662"/>
                    <a:pt x="10191" y="3373"/>
                    <a:pt x="10191" y="565"/>
                  </a:cubicBezTo>
                  <a:cubicBezTo>
                    <a:pt x="10191" y="251"/>
                    <a:pt x="9938" y="0"/>
                    <a:pt x="9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"/>
          <p:cNvSpPr txBox="1"/>
          <p:nvPr>
            <p:ph type="title"/>
          </p:nvPr>
        </p:nvSpPr>
        <p:spPr>
          <a:xfrm>
            <a:off x="448975" y="410350"/>
            <a:ext cx="8237700" cy="2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Social-Emotional Learning Infographics</a:t>
            </a:r>
            <a:endParaRPr/>
          </a:p>
        </p:txBody>
      </p:sp>
      <p:grpSp>
        <p:nvGrpSpPr>
          <p:cNvPr id="328" name="Google Shape;328;p24"/>
          <p:cNvGrpSpPr/>
          <p:nvPr/>
        </p:nvGrpSpPr>
        <p:grpSpPr>
          <a:xfrm>
            <a:off x="453151" y="897300"/>
            <a:ext cx="2965200" cy="1836375"/>
            <a:chOff x="453151" y="897300"/>
            <a:chExt cx="2965200" cy="1836375"/>
          </a:xfrm>
        </p:grpSpPr>
        <p:sp>
          <p:nvSpPr>
            <p:cNvPr id="329" name="Google Shape;329;p24"/>
            <p:cNvSpPr/>
            <p:nvPr/>
          </p:nvSpPr>
          <p:spPr>
            <a:xfrm>
              <a:off x="453151" y="1209675"/>
              <a:ext cx="2965200" cy="1524000"/>
            </a:xfrm>
            <a:prstGeom prst="chevron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place. Its atmosphere is full of iron oxide dust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0" name="Google Shape;330;p24"/>
            <p:cNvSpPr txBox="1"/>
            <p:nvPr/>
          </p:nvSpPr>
          <p:spPr>
            <a:xfrm flipH="1">
              <a:off x="457125" y="897300"/>
              <a:ext cx="23718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The Individual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31" name="Google Shape;331;p24"/>
          <p:cNvGrpSpPr/>
          <p:nvPr/>
        </p:nvGrpSpPr>
        <p:grpSpPr>
          <a:xfrm>
            <a:off x="3089400" y="897300"/>
            <a:ext cx="2965200" cy="1836375"/>
            <a:chOff x="3089400" y="897300"/>
            <a:chExt cx="2965200" cy="1836375"/>
          </a:xfrm>
        </p:grpSpPr>
        <p:sp>
          <p:nvSpPr>
            <p:cNvPr id="332" name="Google Shape;332;p24"/>
            <p:cNvSpPr/>
            <p:nvPr/>
          </p:nvSpPr>
          <p:spPr>
            <a:xfrm>
              <a:off x="3089400" y="1209675"/>
              <a:ext cx="2965200" cy="15240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20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of them all and the 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closest to the Sun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3" name="Google Shape;333;p24"/>
            <p:cNvSpPr txBox="1"/>
            <p:nvPr/>
          </p:nvSpPr>
          <p:spPr>
            <a:xfrm flipH="1">
              <a:off x="3091388" y="897300"/>
              <a:ext cx="23718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The Little Things</a:t>
              </a:r>
              <a:endParaRPr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34" name="Google Shape;334;p24"/>
          <p:cNvGrpSpPr/>
          <p:nvPr/>
        </p:nvGrpSpPr>
        <p:grpSpPr>
          <a:xfrm>
            <a:off x="5725649" y="897300"/>
            <a:ext cx="2965200" cy="1836375"/>
            <a:chOff x="5725649" y="897300"/>
            <a:chExt cx="2965200" cy="1836375"/>
          </a:xfrm>
        </p:grpSpPr>
        <p:sp>
          <p:nvSpPr>
            <p:cNvPr id="335" name="Google Shape;335;p24"/>
            <p:cNvSpPr/>
            <p:nvPr/>
          </p:nvSpPr>
          <p:spPr>
            <a:xfrm>
              <a:off x="5725649" y="1209675"/>
              <a:ext cx="2965200" cy="15240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is actually the biggest gas giant in the entire Solar System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6" name="Google Shape;336;p24"/>
            <p:cNvSpPr txBox="1"/>
            <p:nvPr/>
          </p:nvSpPr>
          <p:spPr>
            <a:xfrm flipH="1">
              <a:off x="5725663" y="897300"/>
              <a:ext cx="23718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The Commitments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37" name="Google Shape;337;p24"/>
          <p:cNvGrpSpPr/>
          <p:nvPr/>
        </p:nvGrpSpPr>
        <p:grpSpPr>
          <a:xfrm>
            <a:off x="453151" y="2868975"/>
            <a:ext cx="2965200" cy="1836375"/>
            <a:chOff x="453151" y="2868975"/>
            <a:chExt cx="2965200" cy="1836375"/>
          </a:xfrm>
        </p:grpSpPr>
        <p:sp>
          <p:nvSpPr>
            <p:cNvPr id="338" name="Google Shape;338;p24"/>
            <p:cNvSpPr/>
            <p:nvPr/>
          </p:nvSpPr>
          <p:spPr>
            <a:xfrm flipH="1">
              <a:off x="453151" y="3181350"/>
              <a:ext cx="2965200" cy="1524000"/>
            </a:xfrm>
            <a:prstGeom prst="chevron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The Earth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is the only planet with life in the entire Solar System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9" name="Google Shape;339;p24"/>
            <p:cNvSpPr txBox="1"/>
            <p:nvPr/>
          </p:nvSpPr>
          <p:spPr>
            <a:xfrm flipH="1">
              <a:off x="1046325" y="2868975"/>
              <a:ext cx="23718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The W</a:t>
              </a: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ithdrawals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40" name="Google Shape;340;p24"/>
          <p:cNvGrpSpPr/>
          <p:nvPr/>
        </p:nvGrpSpPr>
        <p:grpSpPr>
          <a:xfrm>
            <a:off x="3089400" y="2868975"/>
            <a:ext cx="2965200" cy="1836375"/>
            <a:chOff x="3089400" y="2868975"/>
            <a:chExt cx="2965200" cy="1836375"/>
          </a:xfrm>
        </p:grpSpPr>
        <p:sp>
          <p:nvSpPr>
            <p:cNvPr id="341" name="Google Shape;341;p24"/>
            <p:cNvSpPr/>
            <p:nvPr/>
          </p:nvSpPr>
          <p:spPr>
            <a:xfrm flipH="1">
              <a:off x="3089400" y="3181350"/>
              <a:ext cx="2965200" cy="1524000"/>
            </a:xfrm>
            <a:prstGeom prst="chevron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fourth-largest one by diameter in the Solar System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2" name="Google Shape;342;p24"/>
            <p:cNvSpPr txBox="1"/>
            <p:nvPr/>
          </p:nvSpPr>
          <p:spPr>
            <a:xfrm flipH="1">
              <a:off x="3680588" y="2868975"/>
              <a:ext cx="23718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The Integrity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43" name="Google Shape;343;p24"/>
          <p:cNvGrpSpPr/>
          <p:nvPr/>
        </p:nvGrpSpPr>
        <p:grpSpPr>
          <a:xfrm>
            <a:off x="5725649" y="2868975"/>
            <a:ext cx="2965200" cy="1836375"/>
            <a:chOff x="5725649" y="2868975"/>
            <a:chExt cx="2965200" cy="1836375"/>
          </a:xfrm>
        </p:grpSpPr>
        <p:sp>
          <p:nvSpPr>
            <p:cNvPr id="344" name="Google Shape;344;p24"/>
            <p:cNvSpPr/>
            <p:nvPr/>
          </p:nvSpPr>
          <p:spPr>
            <a:xfrm flipH="1">
              <a:off x="5725649" y="3181350"/>
              <a:ext cx="2965200" cy="1524000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but also very high temperatures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5" name="Google Shape;345;p24"/>
            <p:cNvSpPr txBox="1"/>
            <p:nvPr/>
          </p:nvSpPr>
          <p:spPr>
            <a:xfrm flipH="1">
              <a:off x="6314863" y="2868975"/>
              <a:ext cx="23718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The Expectations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"/>
          <p:cNvSpPr txBox="1"/>
          <p:nvPr>
            <p:ph type="title"/>
          </p:nvPr>
        </p:nvSpPr>
        <p:spPr>
          <a:xfrm>
            <a:off x="448975" y="410350"/>
            <a:ext cx="8237700" cy="2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Social-Emotional Learning Infographics</a:t>
            </a:r>
            <a:endParaRPr/>
          </a:p>
        </p:txBody>
      </p:sp>
      <p:grpSp>
        <p:nvGrpSpPr>
          <p:cNvPr id="351" name="Google Shape;351;p25"/>
          <p:cNvGrpSpPr/>
          <p:nvPr/>
        </p:nvGrpSpPr>
        <p:grpSpPr>
          <a:xfrm>
            <a:off x="720056" y="1072224"/>
            <a:ext cx="2020800" cy="970168"/>
            <a:chOff x="491449" y="1100475"/>
            <a:chExt cx="2020800" cy="970168"/>
          </a:xfrm>
        </p:grpSpPr>
        <p:sp>
          <p:nvSpPr>
            <p:cNvPr id="352" name="Google Shape;352;p25"/>
            <p:cNvSpPr txBox="1"/>
            <p:nvPr/>
          </p:nvSpPr>
          <p:spPr>
            <a:xfrm flipH="1">
              <a:off x="491449" y="1100475"/>
              <a:ext cx="2020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Motivation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3" name="Google Shape;353;p25"/>
            <p:cNvSpPr txBox="1"/>
            <p:nvPr/>
          </p:nvSpPr>
          <p:spPr>
            <a:xfrm>
              <a:off x="491468" y="1447543"/>
              <a:ext cx="18846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Planet Mars is a cold place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4" name="Google Shape;354;p25"/>
          <p:cNvGrpSpPr/>
          <p:nvPr/>
        </p:nvGrpSpPr>
        <p:grpSpPr>
          <a:xfrm>
            <a:off x="720056" y="2393047"/>
            <a:ext cx="2020800" cy="966422"/>
            <a:chOff x="491449" y="2447236"/>
            <a:chExt cx="2020800" cy="966422"/>
          </a:xfrm>
        </p:grpSpPr>
        <p:sp>
          <p:nvSpPr>
            <p:cNvPr id="355" name="Google Shape;355;p25"/>
            <p:cNvSpPr txBox="1"/>
            <p:nvPr/>
          </p:nvSpPr>
          <p:spPr>
            <a:xfrm flipH="1">
              <a:off x="491449" y="2447236"/>
              <a:ext cx="2020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Self Regulation</a:t>
              </a:r>
              <a:endParaRPr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6" name="Google Shape;356;p25"/>
            <p:cNvSpPr txBox="1"/>
            <p:nvPr/>
          </p:nvSpPr>
          <p:spPr>
            <a:xfrm>
              <a:off x="491468" y="2790559"/>
              <a:ext cx="18846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the is the third planet from the Sun and the only that harbors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7" name="Google Shape;357;p25"/>
          <p:cNvGrpSpPr/>
          <p:nvPr/>
        </p:nvGrpSpPr>
        <p:grpSpPr>
          <a:xfrm>
            <a:off x="720056" y="3710124"/>
            <a:ext cx="2020800" cy="970751"/>
            <a:chOff x="491449" y="3738375"/>
            <a:chExt cx="2020800" cy="970751"/>
          </a:xfrm>
        </p:grpSpPr>
        <p:sp>
          <p:nvSpPr>
            <p:cNvPr id="358" name="Google Shape;358;p25"/>
            <p:cNvSpPr txBox="1"/>
            <p:nvPr/>
          </p:nvSpPr>
          <p:spPr>
            <a:xfrm flipH="1">
              <a:off x="491449" y="3738375"/>
              <a:ext cx="2020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Self Efficacy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9" name="Google Shape;359;p25"/>
            <p:cNvSpPr txBox="1"/>
            <p:nvPr/>
          </p:nvSpPr>
          <p:spPr>
            <a:xfrm>
              <a:off x="491468" y="4086027"/>
              <a:ext cx="18846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and the fourth-largest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0" name="Google Shape;360;p25"/>
          <p:cNvGrpSpPr/>
          <p:nvPr/>
        </p:nvGrpSpPr>
        <p:grpSpPr>
          <a:xfrm>
            <a:off x="6400683" y="3204057"/>
            <a:ext cx="2023262" cy="964828"/>
            <a:chOff x="6629276" y="2438927"/>
            <a:chExt cx="2023262" cy="964828"/>
          </a:xfrm>
        </p:grpSpPr>
        <p:sp>
          <p:nvSpPr>
            <p:cNvPr id="361" name="Google Shape;361;p25"/>
            <p:cNvSpPr txBox="1"/>
            <p:nvPr/>
          </p:nvSpPr>
          <p:spPr>
            <a:xfrm flipH="1">
              <a:off x="6629276" y="2438927"/>
              <a:ext cx="2020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Resilience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2" name="Google Shape;362;p25"/>
            <p:cNvSpPr txBox="1"/>
            <p:nvPr/>
          </p:nvSpPr>
          <p:spPr>
            <a:xfrm flipH="1">
              <a:off x="6767938" y="2780655"/>
              <a:ext cx="18846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3" name="Google Shape;363;p25"/>
          <p:cNvGrpSpPr/>
          <p:nvPr/>
        </p:nvGrpSpPr>
        <p:grpSpPr>
          <a:xfrm>
            <a:off x="6400683" y="1584215"/>
            <a:ext cx="2023262" cy="965823"/>
            <a:chOff x="6629276" y="1098092"/>
            <a:chExt cx="2023262" cy="965823"/>
          </a:xfrm>
        </p:grpSpPr>
        <p:sp>
          <p:nvSpPr>
            <p:cNvPr id="364" name="Google Shape;364;p25"/>
            <p:cNvSpPr txBox="1"/>
            <p:nvPr/>
          </p:nvSpPr>
          <p:spPr>
            <a:xfrm flipH="1">
              <a:off x="6629276" y="1098092"/>
              <a:ext cx="2020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Growth Mindset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5" name="Google Shape;365;p25"/>
            <p:cNvSpPr txBox="1"/>
            <p:nvPr/>
          </p:nvSpPr>
          <p:spPr>
            <a:xfrm flipH="1">
              <a:off x="6767938" y="1440816"/>
              <a:ext cx="18846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6" name="Google Shape;366;p25"/>
          <p:cNvGrpSpPr/>
          <p:nvPr/>
        </p:nvGrpSpPr>
        <p:grpSpPr>
          <a:xfrm>
            <a:off x="3167100" y="1464388"/>
            <a:ext cx="2809800" cy="2824325"/>
            <a:chOff x="3167100" y="1457125"/>
            <a:chExt cx="2809800" cy="2824325"/>
          </a:xfrm>
        </p:grpSpPr>
        <p:sp>
          <p:nvSpPr>
            <p:cNvPr id="367" name="Google Shape;367;p25"/>
            <p:cNvSpPr/>
            <p:nvPr/>
          </p:nvSpPr>
          <p:spPr>
            <a:xfrm>
              <a:off x="3167100" y="1471650"/>
              <a:ext cx="2809800" cy="2809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5"/>
            <p:cNvSpPr/>
            <p:nvPr/>
          </p:nvSpPr>
          <p:spPr>
            <a:xfrm>
              <a:off x="3481650" y="1786200"/>
              <a:ext cx="2180700" cy="21807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5"/>
            <p:cNvSpPr/>
            <p:nvPr/>
          </p:nvSpPr>
          <p:spPr>
            <a:xfrm>
              <a:off x="3782250" y="2086800"/>
              <a:ext cx="1579500" cy="15795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5"/>
            <p:cNvSpPr/>
            <p:nvPr/>
          </p:nvSpPr>
          <p:spPr>
            <a:xfrm>
              <a:off x="4086300" y="2390850"/>
              <a:ext cx="971400" cy="971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5"/>
            <p:cNvSpPr/>
            <p:nvPr/>
          </p:nvSpPr>
          <p:spPr>
            <a:xfrm>
              <a:off x="4337550" y="2642100"/>
              <a:ext cx="468900" cy="4689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2" name="Google Shape;372;p25"/>
            <p:cNvSpPr/>
            <p:nvPr/>
          </p:nvSpPr>
          <p:spPr>
            <a:xfrm>
              <a:off x="4327925" y="1457125"/>
              <a:ext cx="485700" cy="28098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"/>
          <p:cNvSpPr txBox="1"/>
          <p:nvPr>
            <p:ph type="title"/>
          </p:nvPr>
        </p:nvSpPr>
        <p:spPr>
          <a:xfrm>
            <a:off x="448975" y="410350"/>
            <a:ext cx="8237700" cy="2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Social-Emotional Learning Infographics</a:t>
            </a:r>
            <a:endParaRPr/>
          </a:p>
        </p:txBody>
      </p:sp>
      <p:grpSp>
        <p:nvGrpSpPr>
          <p:cNvPr id="378" name="Google Shape;378;p26"/>
          <p:cNvGrpSpPr/>
          <p:nvPr/>
        </p:nvGrpSpPr>
        <p:grpSpPr>
          <a:xfrm>
            <a:off x="802050" y="1377425"/>
            <a:ext cx="1836300" cy="3164100"/>
            <a:chOff x="802050" y="1377425"/>
            <a:chExt cx="1836300" cy="3164100"/>
          </a:xfrm>
        </p:grpSpPr>
        <p:sp>
          <p:nvSpPr>
            <p:cNvPr id="379" name="Google Shape;379;p26"/>
            <p:cNvSpPr/>
            <p:nvPr/>
          </p:nvSpPr>
          <p:spPr>
            <a:xfrm>
              <a:off x="802050" y="1377425"/>
              <a:ext cx="1836300" cy="3164100"/>
            </a:xfrm>
            <a:prstGeom prst="roundRect">
              <a:avLst>
                <a:gd fmla="val 10059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6"/>
            <p:cNvSpPr txBox="1"/>
            <p:nvPr/>
          </p:nvSpPr>
          <p:spPr>
            <a:xfrm>
              <a:off x="802050" y="1562099"/>
              <a:ext cx="1836300" cy="68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F39"/>
                </a:buClr>
                <a:buSzPts val="2500"/>
                <a:buFont typeface="Arial"/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Exploring Other Views</a:t>
              </a:r>
              <a:endParaRPr i="0" sz="2000" u="none" cap="none" strike="noStrik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81" name="Google Shape;381;p26"/>
            <p:cNvSpPr txBox="1"/>
            <p:nvPr/>
          </p:nvSpPr>
          <p:spPr>
            <a:xfrm>
              <a:off x="802050" y="2209050"/>
              <a:ext cx="1836300" cy="83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also is the smallest one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6"/>
            <p:cNvSpPr txBox="1"/>
            <p:nvPr/>
          </p:nvSpPr>
          <p:spPr>
            <a:xfrm>
              <a:off x="802050" y="3053398"/>
              <a:ext cx="1836300" cy="2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6"/>
            <p:cNvSpPr txBox="1"/>
            <p:nvPr/>
          </p:nvSpPr>
          <p:spPr>
            <a:xfrm>
              <a:off x="802050" y="3285298"/>
              <a:ext cx="1836300" cy="2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6"/>
            <p:cNvSpPr txBox="1"/>
            <p:nvPr/>
          </p:nvSpPr>
          <p:spPr>
            <a:xfrm>
              <a:off x="802050" y="3517198"/>
              <a:ext cx="1836300" cy="2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5" name="Google Shape;385;p26"/>
          <p:cNvGrpSpPr/>
          <p:nvPr/>
        </p:nvGrpSpPr>
        <p:grpSpPr>
          <a:xfrm>
            <a:off x="3653825" y="1377425"/>
            <a:ext cx="1836300" cy="3164100"/>
            <a:chOff x="3653825" y="1377425"/>
            <a:chExt cx="1836300" cy="3164100"/>
          </a:xfrm>
        </p:grpSpPr>
        <p:sp>
          <p:nvSpPr>
            <p:cNvPr id="386" name="Google Shape;386;p26"/>
            <p:cNvSpPr/>
            <p:nvPr/>
          </p:nvSpPr>
          <p:spPr>
            <a:xfrm>
              <a:off x="3653825" y="1377425"/>
              <a:ext cx="1836300" cy="3164100"/>
            </a:xfrm>
            <a:prstGeom prst="roundRect">
              <a:avLst>
                <a:gd fmla="val 10059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6"/>
            <p:cNvSpPr txBox="1"/>
            <p:nvPr/>
          </p:nvSpPr>
          <p:spPr>
            <a:xfrm>
              <a:off x="3653825" y="1562099"/>
              <a:ext cx="1836300" cy="68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F39"/>
                </a:buClr>
                <a:buSzPts val="2500"/>
                <a:buFont typeface="Arial"/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Invite to the Analysis</a:t>
              </a:r>
              <a:endParaRPr i="0" sz="2000" u="none" cap="none" strike="noStrik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88" name="Google Shape;388;p26"/>
            <p:cNvSpPr txBox="1"/>
            <p:nvPr/>
          </p:nvSpPr>
          <p:spPr>
            <a:xfrm>
              <a:off x="3653825" y="2209050"/>
              <a:ext cx="1836300" cy="83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Mars is a very cold planet despite it being red. That’s crazy!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9" name="Google Shape;389;p26"/>
            <p:cNvSpPr txBox="1"/>
            <p:nvPr/>
          </p:nvSpPr>
          <p:spPr>
            <a:xfrm>
              <a:off x="3653825" y="3053398"/>
              <a:ext cx="1836300" cy="2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6"/>
            <p:cNvSpPr txBox="1"/>
            <p:nvPr/>
          </p:nvSpPr>
          <p:spPr>
            <a:xfrm>
              <a:off x="3653825" y="3285298"/>
              <a:ext cx="1836300" cy="2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6"/>
            <p:cNvSpPr txBox="1"/>
            <p:nvPr/>
          </p:nvSpPr>
          <p:spPr>
            <a:xfrm>
              <a:off x="3653825" y="3517198"/>
              <a:ext cx="1836300" cy="2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2" name="Google Shape;392;p26"/>
          <p:cNvGrpSpPr/>
          <p:nvPr/>
        </p:nvGrpSpPr>
        <p:grpSpPr>
          <a:xfrm>
            <a:off x="6505645" y="1377425"/>
            <a:ext cx="1836300" cy="3164100"/>
            <a:chOff x="6505645" y="1377425"/>
            <a:chExt cx="1836300" cy="3164100"/>
          </a:xfrm>
        </p:grpSpPr>
        <p:sp>
          <p:nvSpPr>
            <p:cNvPr id="393" name="Google Shape;393;p26"/>
            <p:cNvSpPr/>
            <p:nvPr/>
          </p:nvSpPr>
          <p:spPr>
            <a:xfrm>
              <a:off x="6505645" y="1377425"/>
              <a:ext cx="1836300" cy="3164100"/>
            </a:xfrm>
            <a:prstGeom prst="roundRect">
              <a:avLst>
                <a:gd fmla="val 1005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6"/>
            <p:cNvSpPr txBox="1"/>
            <p:nvPr/>
          </p:nvSpPr>
          <p:spPr>
            <a:xfrm>
              <a:off x="6505645" y="1562099"/>
              <a:ext cx="1836300" cy="68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F39"/>
                </a:buClr>
                <a:buSzPts val="2500"/>
                <a:buFont typeface="Arial"/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Encourage Synthesis</a:t>
              </a:r>
              <a:endParaRPr i="0" sz="2000" u="none" cap="none" strike="noStrik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5" name="Google Shape;395;p26"/>
            <p:cNvSpPr txBox="1"/>
            <p:nvPr/>
          </p:nvSpPr>
          <p:spPr>
            <a:xfrm>
              <a:off x="6505645" y="2209050"/>
              <a:ext cx="1836300" cy="83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6" name="Google Shape;396;p26"/>
            <p:cNvSpPr txBox="1"/>
            <p:nvPr/>
          </p:nvSpPr>
          <p:spPr>
            <a:xfrm>
              <a:off x="6505645" y="3053398"/>
              <a:ext cx="1836300" cy="2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6"/>
            <p:cNvSpPr txBox="1"/>
            <p:nvPr/>
          </p:nvSpPr>
          <p:spPr>
            <a:xfrm>
              <a:off x="6505645" y="3285298"/>
              <a:ext cx="1836300" cy="2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6"/>
            <p:cNvSpPr txBox="1"/>
            <p:nvPr/>
          </p:nvSpPr>
          <p:spPr>
            <a:xfrm>
              <a:off x="6505645" y="3517198"/>
              <a:ext cx="1836300" cy="2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9" name="Google Shape;399;p26"/>
          <p:cNvSpPr/>
          <p:nvPr/>
        </p:nvSpPr>
        <p:spPr>
          <a:xfrm>
            <a:off x="1491971" y="3935349"/>
            <a:ext cx="456457" cy="454716"/>
          </a:xfrm>
          <a:custGeom>
            <a:rect b="b" l="l" r="r" t="t"/>
            <a:pathLst>
              <a:path extrusionOk="0" h="19327" w="19401">
                <a:moveTo>
                  <a:pt x="14796" y="1700"/>
                </a:moveTo>
                <a:lnTo>
                  <a:pt x="17815" y="3965"/>
                </a:lnTo>
                <a:lnTo>
                  <a:pt x="14796" y="6229"/>
                </a:lnTo>
                <a:lnTo>
                  <a:pt x="14796" y="5097"/>
                </a:lnTo>
                <a:cubicBezTo>
                  <a:pt x="14796" y="4783"/>
                  <a:pt x="14542" y="4529"/>
                  <a:pt x="14231" y="4529"/>
                </a:cubicBezTo>
                <a:lnTo>
                  <a:pt x="10795" y="4529"/>
                </a:lnTo>
                <a:cubicBezTo>
                  <a:pt x="9807" y="4529"/>
                  <a:pt x="8893" y="5046"/>
                  <a:pt x="8379" y="5888"/>
                </a:cubicBezTo>
                <a:cubicBezTo>
                  <a:pt x="8177" y="5547"/>
                  <a:pt x="7932" y="5230"/>
                  <a:pt x="7658" y="4946"/>
                </a:cubicBezTo>
                <a:cubicBezTo>
                  <a:pt x="8409" y="3974"/>
                  <a:pt x="9566" y="3403"/>
                  <a:pt x="10795" y="3397"/>
                </a:cubicBezTo>
                <a:lnTo>
                  <a:pt x="14231" y="3397"/>
                </a:lnTo>
                <a:cubicBezTo>
                  <a:pt x="14542" y="3397"/>
                  <a:pt x="14796" y="3143"/>
                  <a:pt x="14796" y="2832"/>
                </a:cubicBezTo>
                <a:lnTo>
                  <a:pt x="14796" y="1700"/>
                </a:lnTo>
                <a:close/>
                <a:moveTo>
                  <a:pt x="5807" y="13011"/>
                </a:moveTo>
                <a:cubicBezTo>
                  <a:pt x="5888" y="13398"/>
                  <a:pt x="6015" y="13778"/>
                  <a:pt x="6184" y="14137"/>
                </a:cubicBezTo>
                <a:cubicBezTo>
                  <a:pt x="5538" y="14566"/>
                  <a:pt x="4777" y="14796"/>
                  <a:pt x="4001" y="14796"/>
                </a:cubicBezTo>
                <a:lnTo>
                  <a:pt x="1700" y="14796"/>
                </a:lnTo>
                <a:cubicBezTo>
                  <a:pt x="1386" y="14796"/>
                  <a:pt x="1133" y="14542"/>
                  <a:pt x="1133" y="14231"/>
                </a:cubicBezTo>
                <a:cubicBezTo>
                  <a:pt x="1133" y="13917"/>
                  <a:pt x="1386" y="13663"/>
                  <a:pt x="1700" y="13663"/>
                </a:cubicBezTo>
                <a:lnTo>
                  <a:pt x="4001" y="13663"/>
                </a:lnTo>
                <a:cubicBezTo>
                  <a:pt x="4662" y="13663"/>
                  <a:pt x="5299" y="13434"/>
                  <a:pt x="5807" y="13011"/>
                </a:cubicBezTo>
                <a:close/>
                <a:moveTo>
                  <a:pt x="4001" y="4529"/>
                </a:moveTo>
                <a:cubicBezTo>
                  <a:pt x="6190" y="4532"/>
                  <a:pt x="7963" y="6305"/>
                  <a:pt x="7966" y="8494"/>
                </a:cubicBezTo>
                <a:lnTo>
                  <a:pt x="7966" y="11966"/>
                </a:lnTo>
                <a:cubicBezTo>
                  <a:pt x="7966" y="13527"/>
                  <a:pt x="9231" y="14792"/>
                  <a:pt x="10795" y="14796"/>
                </a:cubicBezTo>
                <a:lnTo>
                  <a:pt x="14231" y="14796"/>
                </a:lnTo>
                <a:cubicBezTo>
                  <a:pt x="14542" y="14796"/>
                  <a:pt x="14796" y="14542"/>
                  <a:pt x="14796" y="14231"/>
                </a:cubicBezTo>
                <a:lnTo>
                  <a:pt x="14796" y="13099"/>
                </a:lnTo>
                <a:lnTo>
                  <a:pt x="17815" y="15363"/>
                </a:lnTo>
                <a:lnTo>
                  <a:pt x="14796" y="17628"/>
                </a:lnTo>
                <a:lnTo>
                  <a:pt x="14796" y="16495"/>
                </a:lnTo>
                <a:cubicBezTo>
                  <a:pt x="14796" y="16181"/>
                  <a:pt x="14542" y="15928"/>
                  <a:pt x="14231" y="15928"/>
                </a:cubicBezTo>
                <a:lnTo>
                  <a:pt x="10795" y="15928"/>
                </a:lnTo>
                <a:cubicBezTo>
                  <a:pt x="8606" y="15925"/>
                  <a:pt x="6833" y="14152"/>
                  <a:pt x="6833" y="11966"/>
                </a:cubicBezTo>
                <a:lnTo>
                  <a:pt x="6833" y="8494"/>
                </a:lnTo>
                <a:cubicBezTo>
                  <a:pt x="6830" y="6930"/>
                  <a:pt x="5565" y="5665"/>
                  <a:pt x="4001" y="5662"/>
                </a:cubicBezTo>
                <a:lnTo>
                  <a:pt x="1700" y="5662"/>
                </a:lnTo>
                <a:cubicBezTo>
                  <a:pt x="1386" y="5662"/>
                  <a:pt x="1133" y="5408"/>
                  <a:pt x="1133" y="5097"/>
                </a:cubicBezTo>
                <a:cubicBezTo>
                  <a:pt x="1133" y="4783"/>
                  <a:pt x="1386" y="4529"/>
                  <a:pt x="1700" y="4529"/>
                </a:cubicBezTo>
                <a:close/>
                <a:moveTo>
                  <a:pt x="14230" y="0"/>
                </a:moveTo>
                <a:cubicBezTo>
                  <a:pt x="13937" y="0"/>
                  <a:pt x="13663" y="232"/>
                  <a:pt x="13663" y="568"/>
                </a:cubicBezTo>
                <a:lnTo>
                  <a:pt x="13663" y="2265"/>
                </a:lnTo>
                <a:lnTo>
                  <a:pt x="10795" y="2265"/>
                </a:lnTo>
                <a:cubicBezTo>
                  <a:pt x="9228" y="2265"/>
                  <a:pt x="7745" y="2989"/>
                  <a:pt x="6782" y="4224"/>
                </a:cubicBezTo>
                <a:cubicBezTo>
                  <a:pt x="5955" y="3684"/>
                  <a:pt x="4988" y="3397"/>
                  <a:pt x="4001" y="3397"/>
                </a:cubicBezTo>
                <a:lnTo>
                  <a:pt x="1700" y="3397"/>
                </a:lnTo>
                <a:cubicBezTo>
                  <a:pt x="761" y="3397"/>
                  <a:pt x="0" y="4158"/>
                  <a:pt x="0" y="5097"/>
                </a:cubicBezTo>
                <a:cubicBezTo>
                  <a:pt x="0" y="6033"/>
                  <a:pt x="761" y="6794"/>
                  <a:pt x="1700" y="6794"/>
                </a:cubicBezTo>
                <a:lnTo>
                  <a:pt x="4001" y="6794"/>
                </a:lnTo>
                <a:cubicBezTo>
                  <a:pt x="4940" y="6794"/>
                  <a:pt x="5698" y="7555"/>
                  <a:pt x="5701" y="8494"/>
                </a:cubicBezTo>
                <a:lnTo>
                  <a:pt x="5701" y="10834"/>
                </a:lnTo>
                <a:cubicBezTo>
                  <a:pt x="5698" y="11770"/>
                  <a:pt x="4940" y="12531"/>
                  <a:pt x="4001" y="12531"/>
                </a:cubicBezTo>
                <a:lnTo>
                  <a:pt x="1700" y="12531"/>
                </a:lnTo>
                <a:cubicBezTo>
                  <a:pt x="761" y="12531"/>
                  <a:pt x="0" y="13292"/>
                  <a:pt x="0" y="14231"/>
                </a:cubicBezTo>
                <a:cubicBezTo>
                  <a:pt x="0" y="15167"/>
                  <a:pt x="761" y="15928"/>
                  <a:pt x="1700" y="15928"/>
                </a:cubicBezTo>
                <a:lnTo>
                  <a:pt x="4001" y="15928"/>
                </a:lnTo>
                <a:cubicBezTo>
                  <a:pt x="4988" y="15928"/>
                  <a:pt x="5955" y="15641"/>
                  <a:pt x="6782" y="15100"/>
                </a:cubicBezTo>
                <a:cubicBezTo>
                  <a:pt x="7745" y="16338"/>
                  <a:pt x="9228" y="17060"/>
                  <a:pt x="10795" y="17060"/>
                </a:cubicBezTo>
                <a:lnTo>
                  <a:pt x="13663" y="17060"/>
                </a:lnTo>
                <a:lnTo>
                  <a:pt x="13663" y="18760"/>
                </a:lnTo>
                <a:cubicBezTo>
                  <a:pt x="13663" y="19095"/>
                  <a:pt x="13938" y="19326"/>
                  <a:pt x="14232" y="19326"/>
                </a:cubicBezTo>
                <a:cubicBezTo>
                  <a:pt x="14347" y="19326"/>
                  <a:pt x="14464" y="19291"/>
                  <a:pt x="14569" y="19213"/>
                </a:cubicBezTo>
                <a:lnTo>
                  <a:pt x="19098" y="15816"/>
                </a:lnTo>
                <a:cubicBezTo>
                  <a:pt x="19400" y="15590"/>
                  <a:pt x="19400" y="15134"/>
                  <a:pt x="19098" y="14910"/>
                </a:cubicBezTo>
                <a:lnTo>
                  <a:pt x="14569" y="11513"/>
                </a:lnTo>
                <a:cubicBezTo>
                  <a:pt x="14464" y="11434"/>
                  <a:pt x="14345" y="11398"/>
                  <a:pt x="14230" y="11398"/>
                </a:cubicBezTo>
                <a:cubicBezTo>
                  <a:pt x="13937" y="11398"/>
                  <a:pt x="13663" y="11630"/>
                  <a:pt x="13663" y="11966"/>
                </a:cubicBezTo>
                <a:lnTo>
                  <a:pt x="13663" y="13663"/>
                </a:lnTo>
                <a:lnTo>
                  <a:pt x="10795" y="13663"/>
                </a:lnTo>
                <a:cubicBezTo>
                  <a:pt x="9856" y="13663"/>
                  <a:pt x="9098" y="12902"/>
                  <a:pt x="9098" y="11966"/>
                </a:cubicBezTo>
                <a:lnTo>
                  <a:pt x="9098" y="7362"/>
                </a:lnTo>
                <a:cubicBezTo>
                  <a:pt x="9098" y="6423"/>
                  <a:pt x="9856" y="5662"/>
                  <a:pt x="10795" y="5662"/>
                </a:cubicBezTo>
                <a:lnTo>
                  <a:pt x="13663" y="5662"/>
                </a:lnTo>
                <a:lnTo>
                  <a:pt x="13663" y="7362"/>
                </a:lnTo>
                <a:cubicBezTo>
                  <a:pt x="13663" y="7576"/>
                  <a:pt x="13784" y="7769"/>
                  <a:pt x="13977" y="7866"/>
                </a:cubicBezTo>
                <a:cubicBezTo>
                  <a:pt x="14057" y="7906"/>
                  <a:pt x="14144" y="7926"/>
                  <a:pt x="14230" y="7926"/>
                </a:cubicBezTo>
                <a:cubicBezTo>
                  <a:pt x="14350" y="7926"/>
                  <a:pt x="14469" y="7888"/>
                  <a:pt x="14569" y="7815"/>
                </a:cubicBezTo>
                <a:lnTo>
                  <a:pt x="19098" y="4418"/>
                </a:lnTo>
                <a:cubicBezTo>
                  <a:pt x="19400" y="4191"/>
                  <a:pt x="19400" y="3735"/>
                  <a:pt x="19098" y="3512"/>
                </a:cubicBezTo>
                <a:lnTo>
                  <a:pt x="14569" y="115"/>
                </a:lnTo>
                <a:cubicBezTo>
                  <a:pt x="14464" y="36"/>
                  <a:pt x="14345" y="0"/>
                  <a:pt x="1423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400" name="Google Shape;400;p26"/>
          <p:cNvGrpSpPr/>
          <p:nvPr/>
        </p:nvGrpSpPr>
        <p:grpSpPr>
          <a:xfrm>
            <a:off x="4343748" y="3882833"/>
            <a:ext cx="456454" cy="455177"/>
            <a:chOff x="2821450" y="2957850"/>
            <a:chExt cx="259275" cy="258550"/>
          </a:xfrm>
        </p:grpSpPr>
        <p:sp>
          <p:nvSpPr>
            <p:cNvPr id="401" name="Google Shape;401;p26"/>
            <p:cNvSpPr/>
            <p:nvPr/>
          </p:nvSpPr>
          <p:spPr>
            <a:xfrm>
              <a:off x="2821450" y="3080500"/>
              <a:ext cx="259275" cy="135900"/>
            </a:xfrm>
            <a:custGeom>
              <a:rect b="b" l="l" r="r" t="t"/>
              <a:pathLst>
                <a:path extrusionOk="0" h="5436" w="10371">
                  <a:moveTo>
                    <a:pt x="2677" y="585"/>
                  </a:moveTo>
                  <a:cubicBezTo>
                    <a:pt x="3151" y="585"/>
                    <a:pt x="3569" y="1004"/>
                    <a:pt x="3569" y="1505"/>
                  </a:cubicBezTo>
                  <a:cubicBezTo>
                    <a:pt x="3569" y="1979"/>
                    <a:pt x="3151" y="2397"/>
                    <a:pt x="2677" y="2397"/>
                  </a:cubicBezTo>
                  <a:cubicBezTo>
                    <a:pt x="2147" y="2397"/>
                    <a:pt x="1757" y="1979"/>
                    <a:pt x="1757" y="1505"/>
                  </a:cubicBezTo>
                  <a:cubicBezTo>
                    <a:pt x="1757" y="1004"/>
                    <a:pt x="2175" y="585"/>
                    <a:pt x="2677" y="585"/>
                  </a:cubicBezTo>
                  <a:close/>
                  <a:moveTo>
                    <a:pt x="7555" y="585"/>
                  </a:moveTo>
                  <a:cubicBezTo>
                    <a:pt x="8029" y="585"/>
                    <a:pt x="8447" y="1004"/>
                    <a:pt x="8447" y="1505"/>
                  </a:cubicBezTo>
                  <a:cubicBezTo>
                    <a:pt x="8447" y="1979"/>
                    <a:pt x="8029" y="2397"/>
                    <a:pt x="7555" y="2397"/>
                  </a:cubicBezTo>
                  <a:cubicBezTo>
                    <a:pt x="7025" y="2397"/>
                    <a:pt x="6635" y="1979"/>
                    <a:pt x="6635" y="1505"/>
                  </a:cubicBezTo>
                  <a:cubicBezTo>
                    <a:pt x="6635" y="1004"/>
                    <a:pt x="7053" y="585"/>
                    <a:pt x="7555" y="585"/>
                  </a:cubicBezTo>
                  <a:close/>
                  <a:moveTo>
                    <a:pt x="2677" y="2983"/>
                  </a:moveTo>
                  <a:cubicBezTo>
                    <a:pt x="3736" y="2983"/>
                    <a:pt x="4628" y="3791"/>
                    <a:pt x="4795" y="4795"/>
                  </a:cubicBezTo>
                  <a:lnTo>
                    <a:pt x="586" y="4795"/>
                  </a:lnTo>
                  <a:cubicBezTo>
                    <a:pt x="698" y="3791"/>
                    <a:pt x="1618" y="2983"/>
                    <a:pt x="2677" y="2983"/>
                  </a:cubicBezTo>
                  <a:close/>
                  <a:moveTo>
                    <a:pt x="7555" y="2983"/>
                  </a:moveTo>
                  <a:cubicBezTo>
                    <a:pt x="8614" y="2983"/>
                    <a:pt x="9506" y="3791"/>
                    <a:pt x="9646" y="4795"/>
                  </a:cubicBezTo>
                  <a:lnTo>
                    <a:pt x="5409" y="4795"/>
                  </a:lnTo>
                  <a:cubicBezTo>
                    <a:pt x="5548" y="3791"/>
                    <a:pt x="6468" y="2983"/>
                    <a:pt x="7555" y="2983"/>
                  </a:cubicBezTo>
                  <a:close/>
                  <a:moveTo>
                    <a:pt x="2733" y="0"/>
                  </a:moveTo>
                  <a:cubicBezTo>
                    <a:pt x="1896" y="0"/>
                    <a:pt x="1227" y="669"/>
                    <a:pt x="1227" y="1505"/>
                  </a:cubicBezTo>
                  <a:cubicBezTo>
                    <a:pt x="1227" y="1951"/>
                    <a:pt x="1395" y="2342"/>
                    <a:pt x="1729" y="2620"/>
                  </a:cubicBezTo>
                  <a:cubicBezTo>
                    <a:pt x="698" y="3039"/>
                    <a:pt x="1" y="4014"/>
                    <a:pt x="1" y="5129"/>
                  </a:cubicBezTo>
                  <a:cubicBezTo>
                    <a:pt x="1" y="5296"/>
                    <a:pt x="140" y="5436"/>
                    <a:pt x="335" y="5436"/>
                  </a:cubicBezTo>
                  <a:lnTo>
                    <a:pt x="10036" y="5436"/>
                  </a:lnTo>
                  <a:cubicBezTo>
                    <a:pt x="10231" y="5436"/>
                    <a:pt x="10370" y="5296"/>
                    <a:pt x="10370" y="5129"/>
                  </a:cubicBezTo>
                  <a:cubicBezTo>
                    <a:pt x="10259" y="3958"/>
                    <a:pt x="9562" y="2983"/>
                    <a:pt x="8559" y="2620"/>
                  </a:cubicBezTo>
                  <a:cubicBezTo>
                    <a:pt x="8865" y="2342"/>
                    <a:pt x="9032" y="1951"/>
                    <a:pt x="9032" y="1505"/>
                  </a:cubicBezTo>
                  <a:cubicBezTo>
                    <a:pt x="9032" y="669"/>
                    <a:pt x="8391" y="0"/>
                    <a:pt x="7555" y="0"/>
                  </a:cubicBezTo>
                  <a:cubicBezTo>
                    <a:pt x="6719" y="0"/>
                    <a:pt x="6050" y="669"/>
                    <a:pt x="6050" y="1505"/>
                  </a:cubicBezTo>
                  <a:cubicBezTo>
                    <a:pt x="6050" y="1951"/>
                    <a:pt x="6217" y="2342"/>
                    <a:pt x="6524" y="2620"/>
                  </a:cubicBezTo>
                  <a:cubicBezTo>
                    <a:pt x="5910" y="2843"/>
                    <a:pt x="5409" y="3317"/>
                    <a:pt x="5130" y="3903"/>
                  </a:cubicBezTo>
                  <a:cubicBezTo>
                    <a:pt x="4823" y="3317"/>
                    <a:pt x="4322" y="2843"/>
                    <a:pt x="3736" y="2620"/>
                  </a:cubicBezTo>
                  <a:cubicBezTo>
                    <a:pt x="4043" y="2342"/>
                    <a:pt x="4238" y="1951"/>
                    <a:pt x="4238" y="1505"/>
                  </a:cubicBezTo>
                  <a:cubicBezTo>
                    <a:pt x="4238" y="669"/>
                    <a:pt x="3569" y="0"/>
                    <a:pt x="2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2831900" y="2957850"/>
              <a:ext cx="228625" cy="106350"/>
            </a:xfrm>
            <a:custGeom>
              <a:rect b="b" l="l" r="r" t="t"/>
              <a:pathLst>
                <a:path extrusionOk="0" h="4254" w="9145">
                  <a:moveTo>
                    <a:pt x="8336" y="585"/>
                  </a:moveTo>
                  <a:cubicBezTo>
                    <a:pt x="8531" y="585"/>
                    <a:pt x="8642" y="725"/>
                    <a:pt x="8642" y="892"/>
                  </a:cubicBezTo>
                  <a:lnTo>
                    <a:pt x="8642" y="2119"/>
                  </a:lnTo>
                  <a:cubicBezTo>
                    <a:pt x="8642" y="2286"/>
                    <a:pt x="8531" y="2425"/>
                    <a:pt x="8336" y="2425"/>
                  </a:cubicBezTo>
                  <a:lnTo>
                    <a:pt x="7137" y="2425"/>
                  </a:lnTo>
                  <a:cubicBezTo>
                    <a:pt x="6942" y="2425"/>
                    <a:pt x="6803" y="2565"/>
                    <a:pt x="6803" y="2732"/>
                  </a:cubicBezTo>
                  <a:lnTo>
                    <a:pt x="6803" y="3234"/>
                  </a:lnTo>
                  <a:lnTo>
                    <a:pt x="6106" y="2537"/>
                  </a:lnTo>
                  <a:cubicBezTo>
                    <a:pt x="6050" y="2453"/>
                    <a:pt x="5966" y="2425"/>
                    <a:pt x="5911" y="2425"/>
                  </a:cubicBezTo>
                  <a:lnTo>
                    <a:pt x="3430" y="2425"/>
                  </a:lnTo>
                  <a:cubicBezTo>
                    <a:pt x="3346" y="2425"/>
                    <a:pt x="3262" y="2453"/>
                    <a:pt x="3207" y="2537"/>
                  </a:cubicBezTo>
                  <a:lnTo>
                    <a:pt x="2510" y="3234"/>
                  </a:lnTo>
                  <a:lnTo>
                    <a:pt x="2510" y="2732"/>
                  </a:lnTo>
                  <a:cubicBezTo>
                    <a:pt x="2510" y="2565"/>
                    <a:pt x="2370" y="2425"/>
                    <a:pt x="2203" y="2425"/>
                  </a:cubicBezTo>
                  <a:lnTo>
                    <a:pt x="1032" y="2425"/>
                  </a:lnTo>
                  <a:cubicBezTo>
                    <a:pt x="865" y="2425"/>
                    <a:pt x="726" y="2286"/>
                    <a:pt x="726" y="2119"/>
                  </a:cubicBezTo>
                  <a:lnTo>
                    <a:pt x="726" y="892"/>
                  </a:lnTo>
                  <a:cubicBezTo>
                    <a:pt x="726" y="725"/>
                    <a:pt x="865" y="585"/>
                    <a:pt x="1032" y="585"/>
                  </a:cubicBezTo>
                  <a:close/>
                  <a:moveTo>
                    <a:pt x="921" y="0"/>
                  </a:moveTo>
                  <a:cubicBezTo>
                    <a:pt x="447" y="0"/>
                    <a:pt x="1" y="418"/>
                    <a:pt x="1" y="892"/>
                  </a:cubicBezTo>
                  <a:lnTo>
                    <a:pt x="1" y="2119"/>
                  </a:lnTo>
                  <a:cubicBezTo>
                    <a:pt x="1" y="2592"/>
                    <a:pt x="419" y="3011"/>
                    <a:pt x="921" y="3011"/>
                  </a:cubicBezTo>
                  <a:lnTo>
                    <a:pt x="1841" y="3011"/>
                  </a:lnTo>
                  <a:lnTo>
                    <a:pt x="1841" y="3958"/>
                  </a:lnTo>
                  <a:cubicBezTo>
                    <a:pt x="1924" y="4098"/>
                    <a:pt x="2008" y="4209"/>
                    <a:pt x="2120" y="4237"/>
                  </a:cubicBezTo>
                  <a:cubicBezTo>
                    <a:pt x="2150" y="4247"/>
                    <a:pt x="2188" y="4254"/>
                    <a:pt x="2228" y="4254"/>
                  </a:cubicBezTo>
                  <a:cubicBezTo>
                    <a:pt x="2298" y="4254"/>
                    <a:pt x="2373" y="4234"/>
                    <a:pt x="2426" y="4181"/>
                  </a:cubicBezTo>
                  <a:lnTo>
                    <a:pt x="3541" y="3011"/>
                  </a:lnTo>
                  <a:lnTo>
                    <a:pt x="5743" y="3011"/>
                  </a:lnTo>
                  <a:lnTo>
                    <a:pt x="6830" y="4181"/>
                  </a:lnTo>
                  <a:cubicBezTo>
                    <a:pt x="6883" y="4234"/>
                    <a:pt x="6959" y="4254"/>
                    <a:pt x="7035" y="4254"/>
                  </a:cubicBezTo>
                  <a:cubicBezTo>
                    <a:pt x="7080" y="4254"/>
                    <a:pt x="7124" y="4247"/>
                    <a:pt x="7165" y="4237"/>
                  </a:cubicBezTo>
                  <a:cubicBezTo>
                    <a:pt x="7249" y="4209"/>
                    <a:pt x="7332" y="4070"/>
                    <a:pt x="7332" y="3958"/>
                  </a:cubicBezTo>
                  <a:lnTo>
                    <a:pt x="7332" y="3011"/>
                  </a:lnTo>
                  <a:lnTo>
                    <a:pt x="8224" y="3011"/>
                  </a:lnTo>
                  <a:cubicBezTo>
                    <a:pt x="8726" y="3011"/>
                    <a:pt x="9144" y="2592"/>
                    <a:pt x="9144" y="2119"/>
                  </a:cubicBezTo>
                  <a:lnTo>
                    <a:pt x="9144" y="892"/>
                  </a:lnTo>
                  <a:cubicBezTo>
                    <a:pt x="9144" y="418"/>
                    <a:pt x="8726" y="0"/>
                    <a:pt x="8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3024600" y="2966925"/>
              <a:ext cx="29875" cy="58497"/>
            </a:xfrm>
            <a:custGeom>
              <a:rect b="b" l="l" r="r" t="t"/>
              <a:pathLst>
                <a:path extrusionOk="0" h="2376" w="1195">
                  <a:moveTo>
                    <a:pt x="159" y="2269"/>
                  </a:moveTo>
                  <a:cubicBezTo>
                    <a:pt x="131" y="2225"/>
                    <a:pt x="349" y="2178"/>
                    <a:pt x="444" y="2102"/>
                  </a:cubicBezTo>
                  <a:cubicBezTo>
                    <a:pt x="539" y="2027"/>
                    <a:pt x="682" y="2090"/>
                    <a:pt x="730" y="1816"/>
                  </a:cubicBezTo>
                  <a:cubicBezTo>
                    <a:pt x="778" y="1542"/>
                    <a:pt x="774" y="725"/>
                    <a:pt x="730" y="459"/>
                  </a:cubicBezTo>
                  <a:cubicBezTo>
                    <a:pt x="686" y="193"/>
                    <a:pt x="587" y="273"/>
                    <a:pt x="468" y="221"/>
                  </a:cubicBezTo>
                  <a:cubicBezTo>
                    <a:pt x="349" y="169"/>
                    <a:pt x="-16" y="185"/>
                    <a:pt x="16" y="149"/>
                  </a:cubicBezTo>
                  <a:cubicBezTo>
                    <a:pt x="48" y="113"/>
                    <a:pt x="473" y="-21"/>
                    <a:pt x="659" y="7"/>
                  </a:cubicBezTo>
                  <a:cubicBezTo>
                    <a:pt x="846" y="35"/>
                    <a:pt x="1048" y="54"/>
                    <a:pt x="1135" y="316"/>
                  </a:cubicBezTo>
                  <a:cubicBezTo>
                    <a:pt x="1222" y="578"/>
                    <a:pt x="1183" y="1276"/>
                    <a:pt x="1183" y="1578"/>
                  </a:cubicBezTo>
                  <a:cubicBezTo>
                    <a:pt x="1183" y="1880"/>
                    <a:pt x="1230" y="1995"/>
                    <a:pt x="1135" y="2126"/>
                  </a:cubicBezTo>
                  <a:cubicBezTo>
                    <a:pt x="1040" y="2257"/>
                    <a:pt x="774" y="2340"/>
                    <a:pt x="611" y="2364"/>
                  </a:cubicBezTo>
                  <a:cubicBezTo>
                    <a:pt x="448" y="2388"/>
                    <a:pt x="187" y="2313"/>
                    <a:pt x="159" y="22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grpSp>
        <p:nvGrpSpPr>
          <p:cNvPr id="404" name="Google Shape;404;p26"/>
          <p:cNvGrpSpPr/>
          <p:nvPr/>
        </p:nvGrpSpPr>
        <p:grpSpPr>
          <a:xfrm>
            <a:off x="7195578" y="3883283"/>
            <a:ext cx="456435" cy="454266"/>
            <a:chOff x="-49786250" y="2316650"/>
            <a:chExt cx="300900" cy="299450"/>
          </a:xfrm>
        </p:grpSpPr>
        <p:sp>
          <p:nvSpPr>
            <p:cNvPr id="405" name="Google Shape;405;p26"/>
            <p:cNvSpPr/>
            <p:nvPr/>
          </p:nvSpPr>
          <p:spPr>
            <a:xfrm>
              <a:off x="-49746875" y="2316650"/>
              <a:ext cx="217400" cy="299450"/>
            </a:xfrm>
            <a:custGeom>
              <a:rect b="b" l="l" r="r" t="t"/>
              <a:pathLst>
                <a:path extrusionOk="0" h="11978" w="8696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-49786250" y="2422325"/>
              <a:ext cx="36250" cy="17350"/>
            </a:xfrm>
            <a:custGeom>
              <a:rect b="b" l="l" r="r" t="t"/>
              <a:pathLst>
                <a:path extrusionOk="0" h="694" w="145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-49783900" y="2362475"/>
              <a:ext cx="31550" cy="30150"/>
            </a:xfrm>
            <a:custGeom>
              <a:rect b="b" l="l" r="r" t="t"/>
              <a:pathLst>
                <a:path extrusionOk="0" h="1206" w="1262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-49783900" y="2468800"/>
              <a:ext cx="31550" cy="30150"/>
            </a:xfrm>
            <a:custGeom>
              <a:rect b="b" l="l" r="r" t="t"/>
              <a:pathLst>
                <a:path extrusionOk="0" h="1206" w="1262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-49520825" y="24215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-49519250" y="2362475"/>
              <a:ext cx="31525" cy="31325"/>
            </a:xfrm>
            <a:custGeom>
              <a:rect b="b" l="l" r="r" t="t"/>
              <a:pathLst>
                <a:path extrusionOk="0" h="1253" w="1261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-49519250" y="2468800"/>
              <a:ext cx="31525" cy="30150"/>
            </a:xfrm>
            <a:custGeom>
              <a:rect b="b" l="l" r="r" t="t"/>
              <a:pathLst>
                <a:path extrusionOk="0" h="1206" w="1261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26"/>
          <p:cNvSpPr/>
          <p:nvPr/>
        </p:nvSpPr>
        <p:spPr>
          <a:xfrm>
            <a:off x="2865138" y="2702225"/>
            <a:ext cx="561900" cy="51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6"/>
          <p:cNvSpPr/>
          <p:nvPr/>
        </p:nvSpPr>
        <p:spPr>
          <a:xfrm>
            <a:off x="5716925" y="2702225"/>
            <a:ext cx="561900" cy="51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/>
          <p:nvPr>
            <p:ph type="title"/>
          </p:nvPr>
        </p:nvSpPr>
        <p:spPr>
          <a:xfrm>
            <a:off x="448975" y="410350"/>
            <a:ext cx="8237700" cy="2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Social-Emotional Learning Infographics</a:t>
            </a:r>
            <a:endParaRPr/>
          </a:p>
        </p:txBody>
      </p:sp>
      <p:grpSp>
        <p:nvGrpSpPr>
          <p:cNvPr id="419" name="Google Shape;419;p27"/>
          <p:cNvGrpSpPr/>
          <p:nvPr/>
        </p:nvGrpSpPr>
        <p:grpSpPr>
          <a:xfrm>
            <a:off x="488800" y="3967631"/>
            <a:ext cx="2181300" cy="853182"/>
            <a:chOff x="488800" y="3967631"/>
            <a:chExt cx="2181300" cy="853182"/>
          </a:xfrm>
        </p:grpSpPr>
        <p:sp>
          <p:nvSpPr>
            <p:cNvPr id="420" name="Google Shape;420;p27"/>
            <p:cNvSpPr txBox="1"/>
            <p:nvPr/>
          </p:nvSpPr>
          <p:spPr>
            <a:xfrm>
              <a:off x="488800" y="3967631"/>
              <a:ext cx="218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Next Year Planning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7"/>
            <p:cNvSpPr txBox="1"/>
            <p:nvPr/>
          </p:nvSpPr>
          <p:spPr>
            <a:xfrm>
              <a:off x="488800" y="4285914"/>
              <a:ext cx="2040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2" name="Google Shape;422;p27"/>
          <p:cNvGrpSpPr/>
          <p:nvPr/>
        </p:nvGrpSpPr>
        <p:grpSpPr>
          <a:xfrm>
            <a:off x="488800" y="1470004"/>
            <a:ext cx="2181300" cy="853175"/>
            <a:chOff x="488800" y="1470004"/>
            <a:chExt cx="2181300" cy="853175"/>
          </a:xfrm>
        </p:grpSpPr>
        <p:sp>
          <p:nvSpPr>
            <p:cNvPr id="423" name="Google Shape;423;p27"/>
            <p:cNvSpPr txBox="1"/>
            <p:nvPr/>
          </p:nvSpPr>
          <p:spPr>
            <a:xfrm>
              <a:off x="488800" y="1470004"/>
              <a:ext cx="218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Exploration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4" name="Google Shape;424;p27"/>
            <p:cNvSpPr txBox="1"/>
            <p:nvPr/>
          </p:nvSpPr>
          <p:spPr>
            <a:xfrm>
              <a:off x="488800" y="1788279"/>
              <a:ext cx="2040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5" name="Google Shape;425;p27"/>
          <p:cNvGrpSpPr/>
          <p:nvPr/>
        </p:nvGrpSpPr>
        <p:grpSpPr>
          <a:xfrm>
            <a:off x="488800" y="2718823"/>
            <a:ext cx="2181300" cy="853168"/>
            <a:chOff x="488800" y="2718823"/>
            <a:chExt cx="2181300" cy="853168"/>
          </a:xfrm>
        </p:grpSpPr>
        <p:sp>
          <p:nvSpPr>
            <p:cNvPr id="426" name="Google Shape;426;p27"/>
            <p:cNvSpPr txBox="1"/>
            <p:nvPr/>
          </p:nvSpPr>
          <p:spPr>
            <a:xfrm>
              <a:off x="488800" y="2718823"/>
              <a:ext cx="218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Full Implementation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7"/>
            <p:cNvSpPr txBox="1"/>
            <p:nvPr/>
          </p:nvSpPr>
          <p:spPr>
            <a:xfrm>
              <a:off x="488800" y="3037091"/>
              <a:ext cx="2040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8" name="Google Shape;428;p27"/>
          <p:cNvGrpSpPr/>
          <p:nvPr/>
        </p:nvGrpSpPr>
        <p:grpSpPr>
          <a:xfrm>
            <a:off x="6473900" y="1470004"/>
            <a:ext cx="2181300" cy="853165"/>
            <a:chOff x="6473900" y="1470004"/>
            <a:chExt cx="2181300" cy="853165"/>
          </a:xfrm>
        </p:grpSpPr>
        <p:sp>
          <p:nvSpPr>
            <p:cNvPr id="429" name="Google Shape;429;p27"/>
            <p:cNvSpPr txBox="1"/>
            <p:nvPr/>
          </p:nvSpPr>
          <p:spPr>
            <a:xfrm>
              <a:off x="6614900" y="1788268"/>
              <a:ext cx="2040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object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0" name="Google Shape;430;p27"/>
            <p:cNvSpPr txBox="1"/>
            <p:nvPr/>
          </p:nvSpPr>
          <p:spPr>
            <a:xfrm>
              <a:off x="6473900" y="1470004"/>
              <a:ext cx="218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Initial Planning</a:t>
              </a:r>
              <a:endParaRPr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31" name="Google Shape;431;p27"/>
          <p:cNvGrpSpPr/>
          <p:nvPr/>
        </p:nvGrpSpPr>
        <p:grpSpPr>
          <a:xfrm>
            <a:off x="6473900" y="2718817"/>
            <a:ext cx="2181300" cy="853174"/>
            <a:chOff x="6473900" y="2718817"/>
            <a:chExt cx="2181300" cy="853174"/>
          </a:xfrm>
        </p:grpSpPr>
        <p:sp>
          <p:nvSpPr>
            <p:cNvPr id="432" name="Google Shape;432;p27"/>
            <p:cNvSpPr txBox="1"/>
            <p:nvPr/>
          </p:nvSpPr>
          <p:spPr>
            <a:xfrm>
              <a:off x="6473900" y="2718817"/>
              <a:ext cx="218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Initial Rollout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3" name="Google Shape;433;p27"/>
            <p:cNvSpPr txBox="1"/>
            <p:nvPr/>
          </p:nvSpPr>
          <p:spPr>
            <a:xfrm>
              <a:off x="6614900" y="3037091"/>
              <a:ext cx="2040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4" name="Google Shape;434;p27"/>
          <p:cNvGrpSpPr/>
          <p:nvPr/>
        </p:nvGrpSpPr>
        <p:grpSpPr>
          <a:xfrm>
            <a:off x="6473900" y="3967629"/>
            <a:ext cx="2181300" cy="853184"/>
            <a:chOff x="6473900" y="3967629"/>
            <a:chExt cx="2181300" cy="853184"/>
          </a:xfrm>
        </p:grpSpPr>
        <p:sp>
          <p:nvSpPr>
            <p:cNvPr id="435" name="Google Shape;435;p27"/>
            <p:cNvSpPr txBox="1"/>
            <p:nvPr/>
          </p:nvSpPr>
          <p:spPr>
            <a:xfrm>
              <a:off x="6473900" y="3967629"/>
              <a:ext cx="218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District Practices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7"/>
            <p:cNvSpPr txBox="1"/>
            <p:nvPr/>
          </p:nvSpPr>
          <p:spPr>
            <a:xfrm>
              <a:off x="6614900" y="4285914"/>
              <a:ext cx="2040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b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7" name="Google Shape;437;p27"/>
          <p:cNvGrpSpPr/>
          <p:nvPr/>
        </p:nvGrpSpPr>
        <p:grpSpPr>
          <a:xfrm>
            <a:off x="2981410" y="1371652"/>
            <a:ext cx="3181180" cy="3181247"/>
            <a:chOff x="2981410" y="1371652"/>
            <a:chExt cx="3181180" cy="3181247"/>
          </a:xfrm>
        </p:grpSpPr>
        <p:sp>
          <p:nvSpPr>
            <p:cNvPr id="438" name="Google Shape;438;p27"/>
            <p:cNvSpPr/>
            <p:nvPr/>
          </p:nvSpPr>
          <p:spPr>
            <a:xfrm>
              <a:off x="4655786" y="1375047"/>
              <a:ext cx="1288769" cy="1235056"/>
            </a:xfrm>
            <a:custGeom>
              <a:rect b="b" l="l" r="r" t="t"/>
              <a:pathLst>
                <a:path extrusionOk="0" h="18188" w="18979">
                  <a:moveTo>
                    <a:pt x="90" y="0"/>
                  </a:moveTo>
                  <a:lnTo>
                    <a:pt x="3666" y="6501"/>
                  </a:lnTo>
                  <a:lnTo>
                    <a:pt x="1" y="13209"/>
                  </a:lnTo>
                  <a:cubicBezTo>
                    <a:pt x="3251" y="13624"/>
                    <a:pt x="6017" y="15511"/>
                    <a:pt x="7578" y="18188"/>
                  </a:cubicBezTo>
                  <a:lnTo>
                    <a:pt x="15027" y="17980"/>
                  </a:lnTo>
                  <a:lnTo>
                    <a:pt x="18979" y="11519"/>
                  </a:lnTo>
                  <a:cubicBezTo>
                    <a:pt x="15106" y="4940"/>
                    <a:pt x="8151" y="445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5173010" y="2247136"/>
              <a:ext cx="989580" cy="1506133"/>
            </a:xfrm>
            <a:custGeom>
              <a:rect b="b" l="l" r="r" t="t"/>
              <a:pathLst>
                <a:path extrusionOk="0" h="22180" w="14573">
                  <a:moveTo>
                    <a:pt x="12063" y="0"/>
                  </a:moveTo>
                  <a:lnTo>
                    <a:pt x="8151" y="6422"/>
                  </a:lnTo>
                  <a:lnTo>
                    <a:pt x="623" y="6619"/>
                  </a:lnTo>
                  <a:cubicBezTo>
                    <a:pt x="1117" y="7815"/>
                    <a:pt x="1364" y="9139"/>
                    <a:pt x="1364" y="10532"/>
                  </a:cubicBezTo>
                  <a:cubicBezTo>
                    <a:pt x="1364" y="12389"/>
                    <a:pt x="870" y="14157"/>
                    <a:pt x="1" y="15679"/>
                  </a:cubicBezTo>
                  <a:lnTo>
                    <a:pt x="3873" y="22021"/>
                  </a:lnTo>
                  <a:lnTo>
                    <a:pt x="11441" y="22179"/>
                  </a:lnTo>
                  <a:cubicBezTo>
                    <a:pt x="13417" y="18721"/>
                    <a:pt x="14573" y="14770"/>
                    <a:pt x="14573" y="10532"/>
                  </a:cubicBezTo>
                  <a:cubicBezTo>
                    <a:pt x="14573" y="6748"/>
                    <a:pt x="13664" y="3162"/>
                    <a:pt x="12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3244334" y="1371652"/>
              <a:ext cx="1559846" cy="1171361"/>
            </a:xfrm>
            <a:custGeom>
              <a:rect b="b" l="l" r="r" t="t"/>
              <a:pathLst>
                <a:path extrusionOk="0" h="17250" w="22971">
                  <a:moveTo>
                    <a:pt x="19394" y="1"/>
                  </a:moveTo>
                  <a:cubicBezTo>
                    <a:pt x="11283" y="50"/>
                    <a:pt x="4199" y="4199"/>
                    <a:pt x="1" y="10463"/>
                  </a:cubicBezTo>
                  <a:lnTo>
                    <a:pt x="7331" y="10621"/>
                  </a:lnTo>
                  <a:lnTo>
                    <a:pt x="11362" y="17250"/>
                  </a:lnTo>
                  <a:cubicBezTo>
                    <a:pt x="13219" y="14820"/>
                    <a:pt x="16094" y="13219"/>
                    <a:pt x="19344" y="13180"/>
                  </a:cubicBezTo>
                  <a:lnTo>
                    <a:pt x="22970" y="6551"/>
                  </a:lnTo>
                  <a:lnTo>
                    <a:pt x="193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441" name="Google Shape;441;p27"/>
            <p:cNvSpPr/>
            <p:nvPr/>
          </p:nvSpPr>
          <p:spPr>
            <a:xfrm>
              <a:off x="2981410" y="2171287"/>
              <a:ext cx="981499" cy="1492756"/>
            </a:xfrm>
            <a:custGeom>
              <a:rect b="b" l="l" r="r" t="t"/>
              <a:pathLst>
                <a:path extrusionOk="0" h="21983" w="14454">
                  <a:moveTo>
                    <a:pt x="3092" y="1"/>
                  </a:moveTo>
                  <a:cubicBezTo>
                    <a:pt x="1116" y="3419"/>
                    <a:pt x="0" y="7410"/>
                    <a:pt x="0" y="11649"/>
                  </a:cubicBezTo>
                  <a:cubicBezTo>
                    <a:pt x="0" y="15353"/>
                    <a:pt x="870" y="18851"/>
                    <a:pt x="2391" y="21982"/>
                  </a:cubicBezTo>
                  <a:lnTo>
                    <a:pt x="6175" y="15729"/>
                  </a:lnTo>
                  <a:lnTo>
                    <a:pt x="13960" y="15521"/>
                  </a:lnTo>
                  <a:cubicBezTo>
                    <a:pt x="13466" y="14326"/>
                    <a:pt x="13179" y="13012"/>
                    <a:pt x="13179" y="11649"/>
                  </a:cubicBezTo>
                  <a:cubicBezTo>
                    <a:pt x="13179" y="9841"/>
                    <a:pt x="13634" y="8151"/>
                    <a:pt x="14453" y="6669"/>
                  </a:cubicBezTo>
                  <a:lnTo>
                    <a:pt x="10462" y="169"/>
                  </a:lnTo>
                  <a:lnTo>
                    <a:pt x="30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3191369" y="3311732"/>
              <a:ext cx="1280009" cy="1235803"/>
            </a:xfrm>
            <a:custGeom>
              <a:rect b="b" l="l" r="r" t="t"/>
              <a:pathLst>
                <a:path extrusionOk="0" h="18199" w="18850">
                  <a:moveTo>
                    <a:pt x="11480" y="1"/>
                  </a:moveTo>
                  <a:lnTo>
                    <a:pt x="3824" y="208"/>
                  </a:lnTo>
                  <a:lnTo>
                    <a:pt x="0" y="6551"/>
                  </a:lnTo>
                  <a:cubicBezTo>
                    <a:pt x="3824" y="13130"/>
                    <a:pt x="10739" y="17704"/>
                    <a:pt x="18771" y="18198"/>
                  </a:cubicBezTo>
                  <a:lnTo>
                    <a:pt x="15234" y="11737"/>
                  </a:lnTo>
                  <a:lnTo>
                    <a:pt x="18850" y="4980"/>
                  </a:lnTo>
                  <a:cubicBezTo>
                    <a:pt x="15728" y="4525"/>
                    <a:pt x="13051" y="2638"/>
                    <a:pt x="11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4326452" y="3390229"/>
              <a:ext cx="1570507" cy="1162669"/>
            </a:xfrm>
            <a:custGeom>
              <a:rect b="b" l="l" r="r" t="t"/>
              <a:pathLst>
                <a:path extrusionOk="0" h="17122" w="23128">
                  <a:moveTo>
                    <a:pt x="11648" y="1"/>
                  </a:moveTo>
                  <a:cubicBezTo>
                    <a:pt x="9790" y="2381"/>
                    <a:pt x="6866" y="3913"/>
                    <a:pt x="3616" y="3913"/>
                  </a:cubicBezTo>
                  <a:lnTo>
                    <a:pt x="3576" y="3913"/>
                  </a:lnTo>
                  <a:lnTo>
                    <a:pt x="0" y="10581"/>
                  </a:lnTo>
                  <a:lnTo>
                    <a:pt x="3576" y="17121"/>
                  </a:lnTo>
                  <a:lnTo>
                    <a:pt x="3616" y="17121"/>
                  </a:lnTo>
                  <a:cubicBezTo>
                    <a:pt x="11766" y="17121"/>
                    <a:pt x="18929" y="12962"/>
                    <a:pt x="23127" y="6630"/>
                  </a:cubicBezTo>
                  <a:lnTo>
                    <a:pt x="15599" y="6462"/>
                  </a:lnTo>
                  <a:lnTo>
                    <a:pt x="116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5112541" y="1850302"/>
              <a:ext cx="375246" cy="373380"/>
            </a:xfrm>
            <a:custGeom>
              <a:rect b="b" l="l" r="r" t="t"/>
              <a:pathLst>
                <a:path extrusionOk="0" h="2601" w="2614">
                  <a:moveTo>
                    <a:pt x="1307" y="0"/>
                  </a:moveTo>
                  <a:cubicBezTo>
                    <a:pt x="585" y="0"/>
                    <a:pt x="1" y="572"/>
                    <a:pt x="1" y="1294"/>
                  </a:cubicBezTo>
                  <a:cubicBezTo>
                    <a:pt x="1" y="2015"/>
                    <a:pt x="585" y="2600"/>
                    <a:pt x="1307" y="2600"/>
                  </a:cubicBezTo>
                  <a:cubicBezTo>
                    <a:pt x="2025" y="2600"/>
                    <a:pt x="2613" y="2015"/>
                    <a:pt x="2613" y="1294"/>
                  </a:cubicBezTo>
                  <a:cubicBezTo>
                    <a:pt x="2613" y="572"/>
                    <a:pt x="2025" y="0"/>
                    <a:pt x="13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1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5480252" y="2967332"/>
              <a:ext cx="375103" cy="375103"/>
            </a:xfrm>
            <a:custGeom>
              <a:rect b="b" l="l" r="r" t="t"/>
              <a:pathLst>
                <a:path extrusionOk="0" h="2613" w="2613">
                  <a:moveTo>
                    <a:pt x="1307" y="0"/>
                  </a:moveTo>
                  <a:cubicBezTo>
                    <a:pt x="585" y="0"/>
                    <a:pt x="0" y="588"/>
                    <a:pt x="0" y="1306"/>
                  </a:cubicBezTo>
                  <a:cubicBezTo>
                    <a:pt x="0" y="2028"/>
                    <a:pt x="585" y="2613"/>
                    <a:pt x="1307" y="2613"/>
                  </a:cubicBezTo>
                  <a:cubicBezTo>
                    <a:pt x="2028" y="2613"/>
                    <a:pt x="2613" y="2028"/>
                    <a:pt x="2613" y="1306"/>
                  </a:cubicBezTo>
                  <a:cubicBezTo>
                    <a:pt x="2613" y="588"/>
                    <a:pt x="2028" y="0"/>
                    <a:pt x="13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4760214" y="3836818"/>
              <a:ext cx="375246" cy="375246"/>
            </a:xfrm>
            <a:custGeom>
              <a:rect b="b" l="l" r="r" t="t"/>
              <a:pathLst>
                <a:path extrusionOk="0" h="2614" w="2614">
                  <a:moveTo>
                    <a:pt x="1307" y="1"/>
                  </a:moveTo>
                  <a:cubicBezTo>
                    <a:pt x="585" y="1"/>
                    <a:pt x="1" y="585"/>
                    <a:pt x="1" y="1307"/>
                  </a:cubicBezTo>
                  <a:cubicBezTo>
                    <a:pt x="1" y="2029"/>
                    <a:pt x="585" y="2614"/>
                    <a:pt x="1307" y="2614"/>
                  </a:cubicBezTo>
                  <a:cubicBezTo>
                    <a:pt x="2025" y="2614"/>
                    <a:pt x="2613" y="2029"/>
                    <a:pt x="2613" y="1307"/>
                  </a:cubicBezTo>
                  <a:cubicBezTo>
                    <a:pt x="2613" y="585"/>
                    <a:pt x="2025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1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47" name="Google Shape;447;p27"/>
            <p:cNvSpPr/>
            <p:nvPr/>
          </p:nvSpPr>
          <p:spPr>
            <a:xfrm flipH="1">
              <a:off x="3284606" y="2610117"/>
              <a:ext cx="375103" cy="375103"/>
            </a:xfrm>
            <a:custGeom>
              <a:rect b="b" l="l" r="r" t="t"/>
              <a:pathLst>
                <a:path extrusionOk="0" h="2613" w="2613">
                  <a:moveTo>
                    <a:pt x="1307" y="0"/>
                  </a:moveTo>
                  <a:cubicBezTo>
                    <a:pt x="585" y="0"/>
                    <a:pt x="0" y="588"/>
                    <a:pt x="0" y="1306"/>
                  </a:cubicBezTo>
                  <a:cubicBezTo>
                    <a:pt x="0" y="2028"/>
                    <a:pt x="585" y="2613"/>
                    <a:pt x="1307" y="2613"/>
                  </a:cubicBezTo>
                  <a:cubicBezTo>
                    <a:pt x="2028" y="2613"/>
                    <a:pt x="2613" y="2028"/>
                    <a:pt x="2613" y="1306"/>
                  </a:cubicBezTo>
                  <a:cubicBezTo>
                    <a:pt x="2613" y="588"/>
                    <a:pt x="2028" y="0"/>
                    <a:pt x="13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06</a:t>
              </a:r>
              <a:endParaRPr sz="15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48" name="Google Shape;448;p27"/>
            <p:cNvSpPr/>
            <p:nvPr/>
          </p:nvSpPr>
          <p:spPr>
            <a:xfrm flipH="1">
              <a:off x="3643756" y="3664070"/>
              <a:ext cx="375246" cy="375246"/>
            </a:xfrm>
            <a:custGeom>
              <a:rect b="b" l="l" r="r" t="t"/>
              <a:pathLst>
                <a:path extrusionOk="0" h="2614" w="2614">
                  <a:moveTo>
                    <a:pt x="1307" y="1"/>
                  </a:moveTo>
                  <a:cubicBezTo>
                    <a:pt x="585" y="1"/>
                    <a:pt x="1" y="585"/>
                    <a:pt x="1" y="1307"/>
                  </a:cubicBezTo>
                  <a:cubicBezTo>
                    <a:pt x="1" y="2029"/>
                    <a:pt x="585" y="2614"/>
                    <a:pt x="1307" y="2614"/>
                  </a:cubicBezTo>
                  <a:cubicBezTo>
                    <a:pt x="2025" y="2614"/>
                    <a:pt x="2613" y="2029"/>
                    <a:pt x="2613" y="1307"/>
                  </a:cubicBezTo>
                  <a:cubicBezTo>
                    <a:pt x="2613" y="585"/>
                    <a:pt x="2025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49" name="Google Shape;449;p27"/>
            <p:cNvSpPr/>
            <p:nvPr/>
          </p:nvSpPr>
          <p:spPr>
            <a:xfrm flipH="1">
              <a:off x="3983644" y="1697905"/>
              <a:ext cx="375246" cy="373380"/>
            </a:xfrm>
            <a:custGeom>
              <a:rect b="b" l="l" r="r" t="t"/>
              <a:pathLst>
                <a:path extrusionOk="0" h="2601" w="2614">
                  <a:moveTo>
                    <a:pt x="1307" y="0"/>
                  </a:moveTo>
                  <a:cubicBezTo>
                    <a:pt x="585" y="0"/>
                    <a:pt x="1" y="572"/>
                    <a:pt x="1" y="1294"/>
                  </a:cubicBezTo>
                  <a:cubicBezTo>
                    <a:pt x="1" y="2015"/>
                    <a:pt x="585" y="2600"/>
                    <a:pt x="1307" y="2600"/>
                  </a:cubicBezTo>
                  <a:cubicBezTo>
                    <a:pt x="2025" y="2600"/>
                    <a:pt x="2613" y="2015"/>
                    <a:pt x="2613" y="1294"/>
                  </a:cubicBezTo>
                  <a:cubicBezTo>
                    <a:pt x="2613" y="572"/>
                    <a:pt x="2025" y="0"/>
                    <a:pt x="13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5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50" name="Google Shape;450;p27"/>
          <p:cNvGrpSpPr/>
          <p:nvPr/>
        </p:nvGrpSpPr>
        <p:grpSpPr>
          <a:xfrm>
            <a:off x="565000" y="1103736"/>
            <a:ext cx="428989" cy="411480"/>
            <a:chOff x="-63665750" y="1914325"/>
            <a:chExt cx="328450" cy="316450"/>
          </a:xfrm>
        </p:grpSpPr>
        <p:sp>
          <p:nvSpPr>
            <p:cNvPr id="451" name="Google Shape;451;p27"/>
            <p:cNvSpPr/>
            <p:nvPr/>
          </p:nvSpPr>
          <p:spPr>
            <a:xfrm>
              <a:off x="-63665750" y="1914325"/>
              <a:ext cx="328450" cy="316450"/>
            </a:xfrm>
            <a:custGeom>
              <a:rect b="b" l="l" r="r" t="t"/>
              <a:pathLst>
                <a:path extrusionOk="0" h="12658" w="13138">
                  <a:moveTo>
                    <a:pt x="8144" y="835"/>
                  </a:moveTo>
                  <a:cubicBezTo>
                    <a:pt x="9097" y="835"/>
                    <a:pt x="10050" y="1197"/>
                    <a:pt x="10775" y="1922"/>
                  </a:cubicBezTo>
                  <a:cubicBezTo>
                    <a:pt x="12256" y="3371"/>
                    <a:pt x="12256" y="5734"/>
                    <a:pt x="10775" y="7183"/>
                  </a:cubicBezTo>
                  <a:cubicBezTo>
                    <a:pt x="10050" y="7908"/>
                    <a:pt x="9097" y="8270"/>
                    <a:pt x="8144" y="8270"/>
                  </a:cubicBezTo>
                  <a:cubicBezTo>
                    <a:pt x="7191" y="8270"/>
                    <a:pt x="6238" y="7908"/>
                    <a:pt x="5513" y="7183"/>
                  </a:cubicBezTo>
                  <a:cubicBezTo>
                    <a:pt x="4064" y="5734"/>
                    <a:pt x="4064" y="3371"/>
                    <a:pt x="5513" y="1922"/>
                  </a:cubicBezTo>
                  <a:cubicBezTo>
                    <a:pt x="6238" y="1197"/>
                    <a:pt x="7191" y="835"/>
                    <a:pt x="8144" y="835"/>
                  </a:cubicBezTo>
                  <a:close/>
                  <a:moveTo>
                    <a:pt x="3466" y="8632"/>
                  </a:moveTo>
                  <a:lnTo>
                    <a:pt x="4064" y="9231"/>
                  </a:lnTo>
                  <a:lnTo>
                    <a:pt x="1607" y="11688"/>
                  </a:lnTo>
                  <a:lnTo>
                    <a:pt x="1008" y="11090"/>
                  </a:lnTo>
                  <a:lnTo>
                    <a:pt x="3466" y="8632"/>
                  </a:lnTo>
                  <a:close/>
                  <a:moveTo>
                    <a:pt x="8172" y="0"/>
                  </a:moveTo>
                  <a:cubicBezTo>
                    <a:pt x="7010" y="0"/>
                    <a:pt x="5844" y="441"/>
                    <a:pt x="4946" y="1323"/>
                  </a:cubicBezTo>
                  <a:cubicBezTo>
                    <a:pt x="3277" y="3024"/>
                    <a:pt x="3182" y="5671"/>
                    <a:pt x="4694" y="7467"/>
                  </a:cubicBezTo>
                  <a:lnTo>
                    <a:pt x="4096" y="8065"/>
                  </a:lnTo>
                  <a:lnTo>
                    <a:pt x="3214" y="7183"/>
                  </a:lnTo>
                  <a:cubicBezTo>
                    <a:pt x="3151" y="7104"/>
                    <a:pt x="3048" y="7065"/>
                    <a:pt x="2942" y="7065"/>
                  </a:cubicBezTo>
                  <a:cubicBezTo>
                    <a:pt x="2836" y="7065"/>
                    <a:pt x="2725" y="7104"/>
                    <a:pt x="2646" y="7183"/>
                  </a:cubicBezTo>
                  <a:cubicBezTo>
                    <a:pt x="2489" y="7341"/>
                    <a:pt x="2489" y="7624"/>
                    <a:pt x="2646" y="7782"/>
                  </a:cubicBezTo>
                  <a:lnTo>
                    <a:pt x="2899" y="8065"/>
                  </a:lnTo>
                  <a:lnTo>
                    <a:pt x="158" y="10806"/>
                  </a:lnTo>
                  <a:cubicBezTo>
                    <a:pt x="0" y="10964"/>
                    <a:pt x="0" y="11247"/>
                    <a:pt x="158" y="11405"/>
                  </a:cubicBezTo>
                  <a:lnTo>
                    <a:pt x="1292" y="12539"/>
                  </a:lnTo>
                  <a:cubicBezTo>
                    <a:pt x="1371" y="12618"/>
                    <a:pt x="1481" y="12657"/>
                    <a:pt x="1591" y="12657"/>
                  </a:cubicBezTo>
                  <a:cubicBezTo>
                    <a:pt x="1701" y="12657"/>
                    <a:pt x="1812" y="12618"/>
                    <a:pt x="1890" y="12539"/>
                  </a:cubicBezTo>
                  <a:lnTo>
                    <a:pt x="4631" y="9798"/>
                  </a:lnTo>
                  <a:lnTo>
                    <a:pt x="4915" y="10050"/>
                  </a:lnTo>
                  <a:cubicBezTo>
                    <a:pt x="4994" y="10129"/>
                    <a:pt x="5104" y="10168"/>
                    <a:pt x="5214" y="10168"/>
                  </a:cubicBezTo>
                  <a:cubicBezTo>
                    <a:pt x="5324" y="10168"/>
                    <a:pt x="5435" y="10129"/>
                    <a:pt x="5513" y="10050"/>
                  </a:cubicBezTo>
                  <a:cubicBezTo>
                    <a:pt x="5671" y="9893"/>
                    <a:pt x="5671" y="9640"/>
                    <a:pt x="5513" y="9483"/>
                  </a:cubicBezTo>
                  <a:lnTo>
                    <a:pt x="4631" y="8601"/>
                  </a:lnTo>
                  <a:lnTo>
                    <a:pt x="5230" y="8034"/>
                  </a:lnTo>
                  <a:cubicBezTo>
                    <a:pt x="6059" y="8730"/>
                    <a:pt x="7090" y="9078"/>
                    <a:pt x="8127" y="9078"/>
                  </a:cubicBezTo>
                  <a:cubicBezTo>
                    <a:pt x="9296" y="9078"/>
                    <a:pt x="10472" y="8635"/>
                    <a:pt x="11373" y="7750"/>
                  </a:cubicBezTo>
                  <a:cubicBezTo>
                    <a:pt x="13138" y="5986"/>
                    <a:pt x="13138" y="3087"/>
                    <a:pt x="11373" y="1323"/>
                  </a:cubicBezTo>
                  <a:cubicBezTo>
                    <a:pt x="10491" y="441"/>
                    <a:pt x="9333" y="0"/>
                    <a:pt x="81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-63524775" y="1955275"/>
              <a:ext cx="123675" cy="134700"/>
            </a:xfrm>
            <a:custGeom>
              <a:rect b="b" l="l" r="r" t="t"/>
              <a:pathLst>
                <a:path extrusionOk="0" h="5388" w="4947">
                  <a:moveTo>
                    <a:pt x="2458" y="882"/>
                  </a:moveTo>
                  <a:cubicBezTo>
                    <a:pt x="2930" y="882"/>
                    <a:pt x="3308" y="1229"/>
                    <a:pt x="3308" y="1702"/>
                  </a:cubicBezTo>
                  <a:cubicBezTo>
                    <a:pt x="3308" y="2174"/>
                    <a:pt x="2962" y="2521"/>
                    <a:pt x="2458" y="2521"/>
                  </a:cubicBezTo>
                  <a:cubicBezTo>
                    <a:pt x="1985" y="2521"/>
                    <a:pt x="1639" y="2174"/>
                    <a:pt x="1639" y="1702"/>
                  </a:cubicBezTo>
                  <a:cubicBezTo>
                    <a:pt x="1639" y="1229"/>
                    <a:pt x="2048" y="882"/>
                    <a:pt x="2458" y="882"/>
                  </a:cubicBezTo>
                  <a:close/>
                  <a:moveTo>
                    <a:pt x="2458" y="3340"/>
                  </a:moveTo>
                  <a:cubicBezTo>
                    <a:pt x="3245" y="3340"/>
                    <a:pt x="3876" y="3875"/>
                    <a:pt x="4096" y="4600"/>
                  </a:cubicBezTo>
                  <a:lnTo>
                    <a:pt x="883" y="4600"/>
                  </a:lnTo>
                  <a:cubicBezTo>
                    <a:pt x="1040" y="3875"/>
                    <a:pt x="1733" y="3340"/>
                    <a:pt x="2458" y="3340"/>
                  </a:cubicBezTo>
                  <a:close/>
                  <a:moveTo>
                    <a:pt x="2458" y="0"/>
                  </a:moveTo>
                  <a:cubicBezTo>
                    <a:pt x="1576" y="0"/>
                    <a:pt x="820" y="756"/>
                    <a:pt x="820" y="1670"/>
                  </a:cubicBezTo>
                  <a:cubicBezTo>
                    <a:pt x="820" y="2080"/>
                    <a:pt x="977" y="2489"/>
                    <a:pt x="1292" y="2804"/>
                  </a:cubicBezTo>
                  <a:cubicBezTo>
                    <a:pt x="536" y="3245"/>
                    <a:pt x="0" y="4033"/>
                    <a:pt x="0" y="4978"/>
                  </a:cubicBezTo>
                  <a:cubicBezTo>
                    <a:pt x="0" y="5230"/>
                    <a:pt x="189" y="5388"/>
                    <a:pt x="410" y="5388"/>
                  </a:cubicBezTo>
                  <a:lnTo>
                    <a:pt x="4569" y="5388"/>
                  </a:lnTo>
                  <a:cubicBezTo>
                    <a:pt x="4789" y="5388"/>
                    <a:pt x="4947" y="5199"/>
                    <a:pt x="4947" y="4978"/>
                  </a:cubicBezTo>
                  <a:cubicBezTo>
                    <a:pt x="4947" y="4033"/>
                    <a:pt x="4443" y="3245"/>
                    <a:pt x="3655" y="2804"/>
                  </a:cubicBezTo>
                  <a:cubicBezTo>
                    <a:pt x="3939" y="2489"/>
                    <a:pt x="4128" y="2080"/>
                    <a:pt x="4128" y="1670"/>
                  </a:cubicBezTo>
                  <a:cubicBezTo>
                    <a:pt x="4128" y="756"/>
                    <a:pt x="3371" y="0"/>
                    <a:pt x="2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27"/>
          <p:cNvGrpSpPr/>
          <p:nvPr/>
        </p:nvGrpSpPr>
        <p:grpSpPr>
          <a:xfrm>
            <a:off x="565377" y="2355785"/>
            <a:ext cx="411478" cy="411478"/>
            <a:chOff x="-63252250" y="1930850"/>
            <a:chExt cx="319000" cy="319025"/>
          </a:xfrm>
        </p:grpSpPr>
        <p:sp>
          <p:nvSpPr>
            <p:cNvPr id="454" name="Google Shape;454;p27"/>
            <p:cNvSpPr/>
            <p:nvPr/>
          </p:nvSpPr>
          <p:spPr>
            <a:xfrm>
              <a:off x="-63252250" y="1930850"/>
              <a:ext cx="319000" cy="319025"/>
            </a:xfrm>
            <a:custGeom>
              <a:rect b="b" l="l" r="r" t="t"/>
              <a:pathLst>
                <a:path extrusionOk="0" h="12761" w="12760">
                  <a:moveTo>
                    <a:pt x="7026" y="914"/>
                  </a:moveTo>
                  <a:lnTo>
                    <a:pt x="7026" y="1954"/>
                  </a:lnTo>
                  <a:cubicBezTo>
                    <a:pt x="7026" y="2174"/>
                    <a:pt x="7120" y="2332"/>
                    <a:pt x="7341" y="2363"/>
                  </a:cubicBezTo>
                  <a:cubicBezTo>
                    <a:pt x="7813" y="2489"/>
                    <a:pt x="8286" y="2647"/>
                    <a:pt x="8664" y="2899"/>
                  </a:cubicBezTo>
                  <a:cubicBezTo>
                    <a:pt x="8733" y="2954"/>
                    <a:pt x="8820" y="2979"/>
                    <a:pt x="8905" y="2979"/>
                  </a:cubicBezTo>
                  <a:cubicBezTo>
                    <a:pt x="9012" y="2979"/>
                    <a:pt x="9115" y="2938"/>
                    <a:pt x="9168" y="2868"/>
                  </a:cubicBezTo>
                  <a:lnTo>
                    <a:pt x="9924" y="2111"/>
                  </a:lnTo>
                  <a:lnTo>
                    <a:pt x="10712" y="2899"/>
                  </a:lnTo>
                  <a:lnTo>
                    <a:pt x="9956" y="3655"/>
                  </a:lnTo>
                  <a:cubicBezTo>
                    <a:pt x="9861" y="3781"/>
                    <a:pt x="9798" y="4002"/>
                    <a:pt x="9924" y="4159"/>
                  </a:cubicBezTo>
                  <a:cubicBezTo>
                    <a:pt x="10208" y="4600"/>
                    <a:pt x="10397" y="5041"/>
                    <a:pt x="10460" y="5514"/>
                  </a:cubicBezTo>
                  <a:cubicBezTo>
                    <a:pt x="10523" y="5703"/>
                    <a:pt x="10680" y="5829"/>
                    <a:pt x="10869" y="5829"/>
                  </a:cubicBezTo>
                  <a:lnTo>
                    <a:pt x="11941" y="5829"/>
                  </a:lnTo>
                  <a:lnTo>
                    <a:pt x="11941" y="6932"/>
                  </a:lnTo>
                  <a:lnTo>
                    <a:pt x="10869" y="6932"/>
                  </a:lnTo>
                  <a:cubicBezTo>
                    <a:pt x="10680" y="6932"/>
                    <a:pt x="10523" y="7058"/>
                    <a:pt x="10460" y="7247"/>
                  </a:cubicBezTo>
                  <a:cubicBezTo>
                    <a:pt x="10365" y="7719"/>
                    <a:pt x="10208" y="8192"/>
                    <a:pt x="9924" y="8570"/>
                  </a:cubicBezTo>
                  <a:cubicBezTo>
                    <a:pt x="9798" y="8727"/>
                    <a:pt x="9861" y="8979"/>
                    <a:pt x="9956" y="9105"/>
                  </a:cubicBezTo>
                  <a:lnTo>
                    <a:pt x="10712" y="9830"/>
                  </a:lnTo>
                  <a:lnTo>
                    <a:pt x="9924" y="10618"/>
                  </a:lnTo>
                  <a:lnTo>
                    <a:pt x="9168" y="9893"/>
                  </a:lnTo>
                  <a:cubicBezTo>
                    <a:pt x="9111" y="9817"/>
                    <a:pt x="8996" y="9775"/>
                    <a:pt x="8879" y="9775"/>
                  </a:cubicBezTo>
                  <a:cubicBezTo>
                    <a:pt x="8803" y="9775"/>
                    <a:pt x="8726" y="9793"/>
                    <a:pt x="8664" y="9830"/>
                  </a:cubicBezTo>
                  <a:cubicBezTo>
                    <a:pt x="8223" y="10114"/>
                    <a:pt x="7813" y="10303"/>
                    <a:pt x="7341" y="10397"/>
                  </a:cubicBezTo>
                  <a:cubicBezTo>
                    <a:pt x="7120" y="10429"/>
                    <a:pt x="7026" y="10586"/>
                    <a:pt x="7026" y="10775"/>
                  </a:cubicBezTo>
                  <a:lnTo>
                    <a:pt x="7026" y="11846"/>
                  </a:lnTo>
                  <a:lnTo>
                    <a:pt x="5923" y="11846"/>
                  </a:lnTo>
                  <a:lnTo>
                    <a:pt x="5923" y="10775"/>
                  </a:lnTo>
                  <a:cubicBezTo>
                    <a:pt x="5923" y="10586"/>
                    <a:pt x="5797" y="10429"/>
                    <a:pt x="5577" y="10397"/>
                  </a:cubicBezTo>
                  <a:cubicBezTo>
                    <a:pt x="5135" y="10271"/>
                    <a:pt x="4663" y="10114"/>
                    <a:pt x="4253" y="9830"/>
                  </a:cubicBezTo>
                  <a:cubicBezTo>
                    <a:pt x="4191" y="9793"/>
                    <a:pt x="4119" y="9775"/>
                    <a:pt x="4047" y="9775"/>
                  </a:cubicBezTo>
                  <a:cubicBezTo>
                    <a:pt x="3937" y="9775"/>
                    <a:pt x="3826" y="9817"/>
                    <a:pt x="3749" y="9893"/>
                  </a:cubicBezTo>
                  <a:lnTo>
                    <a:pt x="2993" y="10618"/>
                  </a:lnTo>
                  <a:lnTo>
                    <a:pt x="2206" y="9830"/>
                  </a:lnTo>
                  <a:lnTo>
                    <a:pt x="2962" y="9105"/>
                  </a:lnTo>
                  <a:cubicBezTo>
                    <a:pt x="3088" y="8979"/>
                    <a:pt x="3119" y="8727"/>
                    <a:pt x="2993" y="8570"/>
                  </a:cubicBezTo>
                  <a:cubicBezTo>
                    <a:pt x="2710" y="8160"/>
                    <a:pt x="2521" y="7719"/>
                    <a:pt x="2458" y="7247"/>
                  </a:cubicBezTo>
                  <a:cubicBezTo>
                    <a:pt x="2395" y="7058"/>
                    <a:pt x="2237" y="6932"/>
                    <a:pt x="2048" y="6932"/>
                  </a:cubicBezTo>
                  <a:lnTo>
                    <a:pt x="977" y="6932"/>
                  </a:lnTo>
                  <a:lnTo>
                    <a:pt x="977" y="5829"/>
                  </a:lnTo>
                  <a:lnTo>
                    <a:pt x="2048" y="5829"/>
                  </a:lnTo>
                  <a:cubicBezTo>
                    <a:pt x="2237" y="5829"/>
                    <a:pt x="2395" y="5703"/>
                    <a:pt x="2458" y="5514"/>
                  </a:cubicBezTo>
                  <a:cubicBezTo>
                    <a:pt x="2552" y="5041"/>
                    <a:pt x="2710" y="4569"/>
                    <a:pt x="2993" y="4159"/>
                  </a:cubicBezTo>
                  <a:cubicBezTo>
                    <a:pt x="3119" y="4002"/>
                    <a:pt x="3088" y="3781"/>
                    <a:pt x="2962" y="3655"/>
                  </a:cubicBezTo>
                  <a:lnTo>
                    <a:pt x="2206" y="2899"/>
                  </a:lnTo>
                  <a:lnTo>
                    <a:pt x="2993" y="2111"/>
                  </a:lnTo>
                  <a:lnTo>
                    <a:pt x="3749" y="2868"/>
                  </a:lnTo>
                  <a:cubicBezTo>
                    <a:pt x="3820" y="2938"/>
                    <a:pt x="3921" y="2979"/>
                    <a:pt x="4023" y="2979"/>
                  </a:cubicBezTo>
                  <a:cubicBezTo>
                    <a:pt x="4103" y="2979"/>
                    <a:pt x="4184" y="2954"/>
                    <a:pt x="4253" y="2899"/>
                  </a:cubicBezTo>
                  <a:cubicBezTo>
                    <a:pt x="4694" y="2647"/>
                    <a:pt x="5135" y="2426"/>
                    <a:pt x="5577" y="2363"/>
                  </a:cubicBezTo>
                  <a:cubicBezTo>
                    <a:pt x="5797" y="2332"/>
                    <a:pt x="5923" y="2174"/>
                    <a:pt x="5923" y="1954"/>
                  </a:cubicBezTo>
                  <a:lnTo>
                    <a:pt x="5923" y="914"/>
                  </a:ln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20"/>
                  </a:cubicBezTo>
                  <a:lnTo>
                    <a:pt x="5009" y="1576"/>
                  </a:lnTo>
                  <a:cubicBezTo>
                    <a:pt x="4631" y="1702"/>
                    <a:pt x="4285" y="1796"/>
                    <a:pt x="3970" y="2017"/>
                  </a:cubicBezTo>
                  <a:lnTo>
                    <a:pt x="3466" y="1481"/>
                  </a:lnTo>
                  <a:cubicBezTo>
                    <a:pt x="3308" y="1324"/>
                    <a:pt x="3103" y="1245"/>
                    <a:pt x="2891" y="1245"/>
                  </a:cubicBezTo>
                  <a:cubicBezTo>
                    <a:pt x="2678" y="1245"/>
                    <a:pt x="2458" y="1324"/>
                    <a:pt x="2269" y="1481"/>
                  </a:cubicBezTo>
                  <a:lnTo>
                    <a:pt x="1481" y="2269"/>
                  </a:lnTo>
                  <a:cubicBezTo>
                    <a:pt x="1166" y="2584"/>
                    <a:pt x="1166" y="3120"/>
                    <a:pt x="1481" y="3466"/>
                  </a:cubicBezTo>
                  <a:lnTo>
                    <a:pt x="2017" y="3970"/>
                  </a:lnTo>
                  <a:cubicBezTo>
                    <a:pt x="1796" y="4285"/>
                    <a:pt x="1701" y="4632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6"/>
                    <a:pt x="0" y="5829"/>
                  </a:cubicBezTo>
                  <a:lnTo>
                    <a:pt x="0" y="6932"/>
                  </a:lnTo>
                  <a:cubicBezTo>
                    <a:pt x="0" y="7404"/>
                    <a:pt x="347" y="7751"/>
                    <a:pt x="819" y="7751"/>
                  </a:cubicBezTo>
                  <a:lnTo>
                    <a:pt x="1575" y="7751"/>
                  </a:lnTo>
                  <a:cubicBezTo>
                    <a:pt x="1701" y="8097"/>
                    <a:pt x="1796" y="8475"/>
                    <a:pt x="2017" y="8759"/>
                  </a:cubicBezTo>
                  <a:lnTo>
                    <a:pt x="1481" y="9295"/>
                  </a:lnTo>
                  <a:cubicBezTo>
                    <a:pt x="1166" y="9610"/>
                    <a:pt x="1166" y="10114"/>
                    <a:pt x="1481" y="10460"/>
                  </a:cubicBezTo>
                  <a:lnTo>
                    <a:pt x="2269" y="11248"/>
                  </a:lnTo>
                  <a:cubicBezTo>
                    <a:pt x="2426" y="11405"/>
                    <a:pt x="2639" y="11484"/>
                    <a:pt x="2855" y="11484"/>
                  </a:cubicBezTo>
                  <a:cubicBezTo>
                    <a:pt x="3072" y="11484"/>
                    <a:pt x="3292" y="11405"/>
                    <a:pt x="3466" y="11248"/>
                  </a:cubicBezTo>
                  <a:lnTo>
                    <a:pt x="3970" y="10744"/>
                  </a:lnTo>
                  <a:cubicBezTo>
                    <a:pt x="4285" y="10933"/>
                    <a:pt x="4631" y="11059"/>
                    <a:pt x="5009" y="11185"/>
                  </a:cubicBezTo>
                  <a:lnTo>
                    <a:pt x="5009" y="11909"/>
                  </a:lnTo>
                  <a:cubicBezTo>
                    <a:pt x="5009" y="12382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382"/>
                    <a:pt x="7750" y="11909"/>
                  </a:cubicBezTo>
                  <a:lnTo>
                    <a:pt x="7750" y="11185"/>
                  </a:lnTo>
                  <a:cubicBezTo>
                    <a:pt x="8097" y="11059"/>
                    <a:pt x="8475" y="10933"/>
                    <a:pt x="8790" y="10744"/>
                  </a:cubicBezTo>
                  <a:lnTo>
                    <a:pt x="9294" y="11248"/>
                  </a:lnTo>
                  <a:cubicBezTo>
                    <a:pt x="9452" y="11405"/>
                    <a:pt x="9656" y="11484"/>
                    <a:pt x="9865" y="11484"/>
                  </a:cubicBezTo>
                  <a:cubicBezTo>
                    <a:pt x="10074" y="11484"/>
                    <a:pt x="10287" y="11405"/>
                    <a:pt x="10460" y="11248"/>
                  </a:cubicBezTo>
                  <a:lnTo>
                    <a:pt x="11247" y="10460"/>
                  </a:lnTo>
                  <a:cubicBezTo>
                    <a:pt x="11563" y="10145"/>
                    <a:pt x="11563" y="9641"/>
                    <a:pt x="11247" y="9295"/>
                  </a:cubicBezTo>
                  <a:lnTo>
                    <a:pt x="10743" y="8759"/>
                  </a:lnTo>
                  <a:cubicBezTo>
                    <a:pt x="10932" y="8444"/>
                    <a:pt x="11058" y="8097"/>
                    <a:pt x="11184" y="7751"/>
                  </a:cubicBezTo>
                  <a:lnTo>
                    <a:pt x="11941" y="7751"/>
                  </a:lnTo>
                  <a:cubicBezTo>
                    <a:pt x="12413" y="7751"/>
                    <a:pt x="12760" y="7404"/>
                    <a:pt x="12760" y="6932"/>
                  </a:cubicBezTo>
                  <a:lnTo>
                    <a:pt x="12760" y="5829"/>
                  </a:lnTo>
                  <a:cubicBezTo>
                    <a:pt x="12760" y="5356"/>
                    <a:pt x="12350" y="5010"/>
                    <a:pt x="11941" y="5010"/>
                  </a:cubicBezTo>
                  <a:lnTo>
                    <a:pt x="11184" y="5010"/>
                  </a:lnTo>
                  <a:cubicBezTo>
                    <a:pt x="11058" y="4632"/>
                    <a:pt x="10932" y="4285"/>
                    <a:pt x="10743" y="3970"/>
                  </a:cubicBezTo>
                  <a:lnTo>
                    <a:pt x="11247" y="3466"/>
                  </a:lnTo>
                  <a:cubicBezTo>
                    <a:pt x="11563" y="3151"/>
                    <a:pt x="11563" y="2647"/>
                    <a:pt x="11247" y="2269"/>
                  </a:cubicBezTo>
                  <a:lnTo>
                    <a:pt x="10460" y="1481"/>
                  </a:lnTo>
                  <a:cubicBezTo>
                    <a:pt x="10302" y="1324"/>
                    <a:pt x="10098" y="1245"/>
                    <a:pt x="9889" y="1245"/>
                  </a:cubicBezTo>
                  <a:cubicBezTo>
                    <a:pt x="9680" y="1245"/>
                    <a:pt x="9467" y="1324"/>
                    <a:pt x="9294" y="1481"/>
                  </a:cubicBezTo>
                  <a:lnTo>
                    <a:pt x="8790" y="2017"/>
                  </a:lnTo>
                  <a:cubicBezTo>
                    <a:pt x="8475" y="1796"/>
                    <a:pt x="8097" y="1702"/>
                    <a:pt x="7750" y="1576"/>
                  </a:cubicBezTo>
                  <a:lnTo>
                    <a:pt x="7750" y="820"/>
                  </a:lnTo>
                  <a:cubicBezTo>
                    <a:pt x="7750" y="347"/>
                    <a:pt x="7404" y="1"/>
                    <a:pt x="69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-63160900" y="2021425"/>
              <a:ext cx="137850" cy="137850"/>
            </a:xfrm>
            <a:custGeom>
              <a:rect b="b" l="l" r="r" t="t"/>
              <a:pathLst>
                <a:path extrusionOk="0" h="5514" w="5514">
                  <a:moveTo>
                    <a:pt x="2773" y="820"/>
                  </a:moveTo>
                  <a:cubicBezTo>
                    <a:pt x="3813" y="820"/>
                    <a:pt x="4695" y="1702"/>
                    <a:pt x="4695" y="2742"/>
                  </a:cubicBezTo>
                  <a:cubicBezTo>
                    <a:pt x="4695" y="3813"/>
                    <a:pt x="3813" y="4695"/>
                    <a:pt x="2773" y="4695"/>
                  </a:cubicBezTo>
                  <a:cubicBezTo>
                    <a:pt x="1702" y="4695"/>
                    <a:pt x="820" y="3813"/>
                    <a:pt x="820" y="2742"/>
                  </a:cubicBezTo>
                  <a:cubicBezTo>
                    <a:pt x="820" y="1702"/>
                    <a:pt x="1702" y="820"/>
                    <a:pt x="2773" y="820"/>
                  </a:cubicBezTo>
                  <a:close/>
                  <a:moveTo>
                    <a:pt x="2773" y="1"/>
                  </a:moveTo>
                  <a:cubicBezTo>
                    <a:pt x="1229" y="1"/>
                    <a:pt x="1" y="1198"/>
                    <a:pt x="1" y="2742"/>
                  </a:cubicBezTo>
                  <a:cubicBezTo>
                    <a:pt x="1" y="4285"/>
                    <a:pt x="1229" y="5514"/>
                    <a:pt x="2773" y="5514"/>
                  </a:cubicBezTo>
                  <a:cubicBezTo>
                    <a:pt x="4285" y="5514"/>
                    <a:pt x="5514" y="4285"/>
                    <a:pt x="5514" y="2742"/>
                  </a:cubicBezTo>
                  <a:cubicBezTo>
                    <a:pt x="5514" y="1229"/>
                    <a:pt x="4254" y="1"/>
                    <a:pt x="2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p27"/>
          <p:cNvGrpSpPr/>
          <p:nvPr/>
        </p:nvGrpSpPr>
        <p:grpSpPr>
          <a:xfrm>
            <a:off x="565031" y="3603305"/>
            <a:ext cx="411490" cy="411477"/>
            <a:chOff x="1413250" y="2680675"/>
            <a:chExt cx="297750" cy="297525"/>
          </a:xfrm>
        </p:grpSpPr>
        <p:sp>
          <p:nvSpPr>
            <p:cNvPr id="457" name="Google Shape;457;p27"/>
            <p:cNvSpPr/>
            <p:nvPr/>
          </p:nvSpPr>
          <p:spPr>
            <a:xfrm>
              <a:off x="1413250" y="2680675"/>
              <a:ext cx="297750" cy="297525"/>
            </a:xfrm>
            <a:custGeom>
              <a:rect b="b" l="l" r="r" t="t"/>
              <a:pathLst>
                <a:path extrusionOk="0" h="11901" w="1191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1465225" y="2805100"/>
              <a:ext cx="52800" cy="52025"/>
            </a:xfrm>
            <a:custGeom>
              <a:rect b="b" l="l" r="r" t="t"/>
              <a:pathLst>
                <a:path extrusionOk="0" h="2081" w="2112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7"/>
            <p:cNvSpPr/>
            <p:nvPr/>
          </p:nvSpPr>
          <p:spPr>
            <a:xfrm>
              <a:off x="1535325" y="2769675"/>
              <a:ext cx="52800" cy="87450"/>
            </a:xfrm>
            <a:custGeom>
              <a:rect b="b" l="l" r="r" t="t"/>
              <a:pathLst>
                <a:path extrusionOk="0" h="3498" w="2112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1604650" y="2733425"/>
              <a:ext cx="52775" cy="122900"/>
            </a:xfrm>
            <a:custGeom>
              <a:rect b="b" l="l" r="r" t="t"/>
              <a:pathLst>
                <a:path extrusionOk="0" h="4916" w="2111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27"/>
          <p:cNvGrpSpPr/>
          <p:nvPr/>
        </p:nvGrpSpPr>
        <p:grpSpPr>
          <a:xfrm>
            <a:off x="8211268" y="1103744"/>
            <a:ext cx="421778" cy="411465"/>
            <a:chOff x="-60988625" y="2310475"/>
            <a:chExt cx="316650" cy="311150"/>
          </a:xfrm>
        </p:grpSpPr>
        <p:sp>
          <p:nvSpPr>
            <p:cNvPr id="462" name="Google Shape;462;p27"/>
            <p:cNvSpPr/>
            <p:nvPr/>
          </p:nvSpPr>
          <p:spPr>
            <a:xfrm>
              <a:off x="-60988625" y="2310475"/>
              <a:ext cx="311125" cy="311150"/>
            </a:xfrm>
            <a:custGeom>
              <a:rect b="b" l="l" r="r" t="t"/>
              <a:pathLst>
                <a:path extrusionOk="0" h="12446" w="12445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-60947675" y="2353025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-60947675" y="2415250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-60947675" y="2475875"/>
              <a:ext cx="145725" cy="22100"/>
            </a:xfrm>
            <a:custGeom>
              <a:rect b="b" l="l" r="r" t="t"/>
              <a:pathLst>
                <a:path extrusionOk="0" h="884" w="5829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-60947675" y="2538100"/>
              <a:ext cx="145725" cy="22075"/>
            </a:xfrm>
            <a:custGeom>
              <a:rect b="b" l="l" r="r" t="t"/>
              <a:pathLst>
                <a:path extrusionOk="0" h="883" w="5829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-60740525" y="2312050"/>
              <a:ext cx="68550" cy="233950"/>
            </a:xfrm>
            <a:custGeom>
              <a:rect b="b" l="l" r="r" t="t"/>
              <a:pathLst>
                <a:path extrusionOk="0" h="9358" w="2742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27"/>
          <p:cNvGrpSpPr/>
          <p:nvPr/>
        </p:nvGrpSpPr>
        <p:grpSpPr>
          <a:xfrm>
            <a:off x="8210398" y="2355781"/>
            <a:ext cx="411478" cy="411487"/>
            <a:chOff x="-64774725" y="1916550"/>
            <a:chExt cx="319000" cy="314400"/>
          </a:xfrm>
        </p:grpSpPr>
        <p:sp>
          <p:nvSpPr>
            <p:cNvPr id="469" name="Google Shape;469;p27"/>
            <p:cNvSpPr/>
            <p:nvPr/>
          </p:nvSpPr>
          <p:spPr>
            <a:xfrm>
              <a:off x="-64774725" y="1916550"/>
              <a:ext cx="319000" cy="314400"/>
            </a:xfrm>
            <a:custGeom>
              <a:rect b="b" l="l" r="r" t="t"/>
              <a:pathLst>
                <a:path extrusionOk="0" h="12576" w="1276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-64636900" y="2010600"/>
              <a:ext cx="89800" cy="82525"/>
            </a:xfrm>
            <a:custGeom>
              <a:rect b="b" l="l" r="r" t="t"/>
              <a:pathLst>
                <a:path extrusionOk="0" h="3301" w="3592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27"/>
          <p:cNvGrpSpPr/>
          <p:nvPr/>
        </p:nvGrpSpPr>
        <p:grpSpPr>
          <a:xfrm>
            <a:off x="8227735" y="3603305"/>
            <a:ext cx="411491" cy="411476"/>
            <a:chOff x="1412450" y="1954475"/>
            <a:chExt cx="297750" cy="296175"/>
          </a:xfrm>
        </p:grpSpPr>
        <p:sp>
          <p:nvSpPr>
            <p:cNvPr id="472" name="Google Shape;472;p27"/>
            <p:cNvSpPr/>
            <p:nvPr/>
          </p:nvSpPr>
          <p:spPr>
            <a:xfrm>
              <a:off x="1483350" y="2023800"/>
              <a:ext cx="155975" cy="155975"/>
            </a:xfrm>
            <a:custGeom>
              <a:rect b="b" l="l" r="r" t="t"/>
              <a:pathLst>
                <a:path extrusionOk="0" h="6239" w="6239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1412450" y="1954475"/>
              <a:ext cx="297750" cy="296175"/>
            </a:xfrm>
            <a:custGeom>
              <a:rect b="b" l="l" r="r" t="t"/>
              <a:pathLst>
                <a:path extrusionOk="0" h="11847" w="1191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8"/>
          <p:cNvSpPr txBox="1"/>
          <p:nvPr>
            <p:ph type="title"/>
          </p:nvPr>
        </p:nvSpPr>
        <p:spPr>
          <a:xfrm>
            <a:off x="448975" y="410350"/>
            <a:ext cx="8237700" cy="2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Social-Emotional Learning Infographics</a:t>
            </a:r>
            <a:endParaRPr/>
          </a:p>
        </p:txBody>
      </p:sp>
      <p:sp>
        <p:nvSpPr>
          <p:cNvPr id="479" name="Google Shape;479;p28"/>
          <p:cNvSpPr/>
          <p:nvPr/>
        </p:nvSpPr>
        <p:spPr>
          <a:xfrm>
            <a:off x="713163" y="1143328"/>
            <a:ext cx="1495500" cy="14955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8"/>
          <p:cNvSpPr/>
          <p:nvPr/>
        </p:nvSpPr>
        <p:spPr>
          <a:xfrm>
            <a:off x="713163" y="1143328"/>
            <a:ext cx="1495500" cy="1495500"/>
          </a:xfrm>
          <a:prstGeom prst="blockArc">
            <a:avLst>
              <a:gd fmla="val 12200846" name="adj1"/>
              <a:gd fmla="val 10799131" name="adj2"/>
              <a:gd fmla="val 25044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8"/>
          <p:cNvSpPr txBox="1"/>
          <p:nvPr/>
        </p:nvSpPr>
        <p:spPr>
          <a:xfrm>
            <a:off x="1034163" y="1717570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95</a:t>
            </a:r>
            <a:r>
              <a:rPr lang="en"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20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82" name="Google Shape;482;p28"/>
          <p:cNvGrpSpPr/>
          <p:nvPr/>
        </p:nvGrpSpPr>
        <p:grpSpPr>
          <a:xfrm>
            <a:off x="2361063" y="1245141"/>
            <a:ext cx="1900200" cy="1313347"/>
            <a:chOff x="2361063" y="1245141"/>
            <a:chExt cx="1900200" cy="1313347"/>
          </a:xfrm>
        </p:grpSpPr>
        <p:sp>
          <p:nvSpPr>
            <p:cNvPr id="483" name="Google Shape;483;p28"/>
            <p:cNvSpPr txBox="1"/>
            <p:nvPr/>
          </p:nvSpPr>
          <p:spPr>
            <a:xfrm>
              <a:off x="2361063" y="1245141"/>
              <a:ext cx="1900200" cy="4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82875" spcFirstLastPara="1" rIns="182875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Strong Teacher Support</a:t>
              </a:r>
              <a:endParaRPr sz="1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84" name="Google Shape;484;p28"/>
            <p:cNvSpPr txBox="1"/>
            <p:nvPr/>
          </p:nvSpPr>
          <p:spPr>
            <a:xfrm>
              <a:off x="2361063" y="1806388"/>
              <a:ext cx="1900200" cy="75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82875" spcFirstLastPara="1" rIns="182875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85" name="Google Shape;485;p28"/>
          <p:cNvSpPr/>
          <p:nvPr/>
        </p:nvSpPr>
        <p:spPr>
          <a:xfrm>
            <a:off x="5035138" y="1143328"/>
            <a:ext cx="1495500" cy="14955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8"/>
          <p:cNvSpPr/>
          <p:nvPr/>
        </p:nvSpPr>
        <p:spPr>
          <a:xfrm>
            <a:off x="5035138" y="1143328"/>
            <a:ext cx="1495500" cy="1495500"/>
          </a:xfrm>
          <a:prstGeom prst="blockArc">
            <a:avLst>
              <a:gd fmla="val 13061185" name="adj1"/>
              <a:gd fmla="val 10799131" name="adj2"/>
              <a:gd fmla="val 25044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8"/>
          <p:cNvSpPr txBox="1"/>
          <p:nvPr/>
        </p:nvSpPr>
        <p:spPr>
          <a:xfrm>
            <a:off x="5356138" y="1717570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90</a:t>
            </a:r>
            <a:r>
              <a:rPr lang="en"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20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88" name="Google Shape;488;p28"/>
          <p:cNvGrpSpPr/>
          <p:nvPr/>
        </p:nvGrpSpPr>
        <p:grpSpPr>
          <a:xfrm>
            <a:off x="6683038" y="1245141"/>
            <a:ext cx="1900200" cy="1313347"/>
            <a:chOff x="6683038" y="1245141"/>
            <a:chExt cx="1900200" cy="1313347"/>
          </a:xfrm>
        </p:grpSpPr>
        <p:sp>
          <p:nvSpPr>
            <p:cNvPr id="489" name="Google Shape;489;p28"/>
            <p:cNvSpPr txBox="1"/>
            <p:nvPr/>
          </p:nvSpPr>
          <p:spPr>
            <a:xfrm>
              <a:off x="6683038" y="1245141"/>
              <a:ext cx="1900200" cy="4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82875" spcFirstLastPara="1" rIns="182875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Strong Employer Support</a:t>
              </a:r>
              <a:endParaRPr sz="1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0" name="Google Shape;490;p28"/>
            <p:cNvSpPr txBox="1"/>
            <p:nvPr/>
          </p:nvSpPr>
          <p:spPr>
            <a:xfrm>
              <a:off x="6683038" y="1806388"/>
              <a:ext cx="1900200" cy="75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82875" spcFirstLastPara="1" rIns="182875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 and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91" name="Google Shape;491;p28"/>
          <p:cNvSpPr txBox="1"/>
          <p:nvPr/>
        </p:nvSpPr>
        <p:spPr>
          <a:xfrm>
            <a:off x="467912" y="3134225"/>
            <a:ext cx="162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Workforce Readiness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92" name="Google Shape;492;p28"/>
          <p:cNvGrpSpPr/>
          <p:nvPr/>
        </p:nvGrpSpPr>
        <p:grpSpPr>
          <a:xfrm>
            <a:off x="2099335" y="3141120"/>
            <a:ext cx="2254777" cy="196205"/>
            <a:chOff x="2099335" y="3141120"/>
            <a:chExt cx="2254777" cy="196205"/>
          </a:xfrm>
        </p:grpSpPr>
        <p:sp>
          <p:nvSpPr>
            <p:cNvPr id="493" name="Google Shape;493;p28"/>
            <p:cNvSpPr/>
            <p:nvPr/>
          </p:nvSpPr>
          <p:spPr>
            <a:xfrm>
              <a:off x="2127813" y="3141125"/>
              <a:ext cx="2226300" cy="1962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2099335" y="3141120"/>
              <a:ext cx="766200" cy="1962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8"/>
            <p:cNvSpPr txBox="1"/>
            <p:nvPr/>
          </p:nvSpPr>
          <p:spPr>
            <a:xfrm>
              <a:off x="2305153" y="3147979"/>
              <a:ext cx="802800" cy="16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23%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496" name="Google Shape;496;p28"/>
          <p:cNvSpPr txBox="1"/>
          <p:nvPr/>
        </p:nvSpPr>
        <p:spPr>
          <a:xfrm>
            <a:off x="473389" y="3652643"/>
            <a:ext cx="162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Life Success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97" name="Google Shape;497;p28"/>
          <p:cNvGrpSpPr/>
          <p:nvPr/>
        </p:nvGrpSpPr>
        <p:grpSpPr>
          <a:xfrm>
            <a:off x="2099348" y="3652632"/>
            <a:ext cx="2254764" cy="196218"/>
            <a:chOff x="2099348" y="3652632"/>
            <a:chExt cx="2254764" cy="196218"/>
          </a:xfrm>
        </p:grpSpPr>
        <p:sp>
          <p:nvSpPr>
            <p:cNvPr id="498" name="Google Shape;498;p28"/>
            <p:cNvSpPr/>
            <p:nvPr/>
          </p:nvSpPr>
          <p:spPr>
            <a:xfrm>
              <a:off x="2127813" y="3652632"/>
              <a:ext cx="2226300" cy="1962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2099348" y="3652650"/>
              <a:ext cx="1463700" cy="1962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8"/>
            <p:cNvSpPr txBox="1"/>
            <p:nvPr/>
          </p:nvSpPr>
          <p:spPr>
            <a:xfrm>
              <a:off x="2305153" y="3666394"/>
              <a:ext cx="802800" cy="16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60%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501" name="Google Shape;501;p28"/>
          <p:cNvSpPr txBox="1"/>
          <p:nvPr/>
        </p:nvSpPr>
        <p:spPr>
          <a:xfrm>
            <a:off x="473389" y="4164175"/>
            <a:ext cx="162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Academic Success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02" name="Google Shape;502;p28"/>
          <p:cNvGrpSpPr/>
          <p:nvPr/>
        </p:nvGrpSpPr>
        <p:grpSpPr>
          <a:xfrm>
            <a:off x="2099337" y="4164150"/>
            <a:ext cx="2254776" cy="196203"/>
            <a:chOff x="2099337" y="4164150"/>
            <a:chExt cx="2254776" cy="196203"/>
          </a:xfrm>
        </p:grpSpPr>
        <p:sp>
          <p:nvSpPr>
            <p:cNvPr id="503" name="Google Shape;503;p28"/>
            <p:cNvSpPr/>
            <p:nvPr/>
          </p:nvSpPr>
          <p:spPr>
            <a:xfrm>
              <a:off x="2127813" y="4164150"/>
              <a:ext cx="2226300" cy="1962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2099337" y="4164154"/>
              <a:ext cx="1788000" cy="1962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8"/>
            <p:cNvSpPr txBox="1"/>
            <p:nvPr/>
          </p:nvSpPr>
          <p:spPr>
            <a:xfrm>
              <a:off x="2305153" y="4177938"/>
              <a:ext cx="802800" cy="16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75%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506" name="Google Shape;506;p28"/>
          <p:cNvSpPr txBox="1"/>
          <p:nvPr/>
        </p:nvSpPr>
        <p:spPr>
          <a:xfrm>
            <a:off x="4789887" y="3134225"/>
            <a:ext cx="162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Workforce Readiness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07" name="Google Shape;507;p28"/>
          <p:cNvGrpSpPr/>
          <p:nvPr/>
        </p:nvGrpSpPr>
        <p:grpSpPr>
          <a:xfrm>
            <a:off x="6421298" y="3141125"/>
            <a:ext cx="2254789" cy="196200"/>
            <a:chOff x="6421298" y="3141125"/>
            <a:chExt cx="2254789" cy="196200"/>
          </a:xfrm>
        </p:grpSpPr>
        <p:sp>
          <p:nvSpPr>
            <p:cNvPr id="508" name="Google Shape;508;p28"/>
            <p:cNvSpPr/>
            <p:nvPr/>
          </p:nvSpPr>
          <p:spPr>
            <a:xfrm>
              <a:off x="6449788" y="3141125"/>
              <a:ext cx="2226300" cy="1962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6421298" y="3141125"/>
              <a:ext cx="894000" cy="1962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8"/>
            <p:cNvSpPr txBox="1"/>
            <p:nvPr/>
          </p:nvSpPr>
          <p:spPr>
            <a:xfrm>
              <a:off x="6617603" y="3147979"/>
              <a:ext cx="802800" cy="16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</a:t>
              </a: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511" name="Google Shape;511;p28"/>
          <p:cNvSpPr txBox="1"/>
          <p:nvPr/>
        </p:nvSpPr>
        <p:spPr>
          <a:xfrm>
            <a:off x="4795364" y="3652643"/>
            <a:ext cx="162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Life Success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12" name="Google Shape;512;p28"/>
          <p:cNvGrpSpPr/>
          <p:nvPr/>
        </p:nvGrpSpPr>
        <p:grpSpPr>
          <a:xfrm>
            <a:off x="6421325" y="3652632"/>
            <a:ext cx="2254762" cy="196218"/>
            <a:chOff x="6421325" y="3652632"/>
            <a:chExt cx="2254762" cy="196218"/>
          </a:xfrm>
        </p:grpSpPr>
        <p:sp>
          <p:nvSpPr>
            <p:cNvPr id="513" name="Google Shape;513;p28"/>
            <p:cNvSpPr/>
            <p:nvPr/>
          </p:nvSpPr>
          <p:spPr>
            <a:xfrm>
              <a:off x="6449788" y="3652632"/>
              <a:ext cx="2226300" cy="1962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6421325" y="3652650"/>
              <a:ext cx="1579800" cy="1962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8"/>
            <p:cNvSpPr txBox="1"/>
            <p:nvPr/>
          </p:nvSpPr>
          <p:spPr>
            <a:xfrm>
              <a:off x="6617603" y="3666394"/>
              <a:ext cx="802800" cy="16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65%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516" name="Google Shape;516;p28"/>
          <p:cNvSpPr txBox="1"/>
          <p:nvPr/>
        </p:nvSpPr>
        <p:spPr>
          <a:xfrm>
            <a:off x="4795364" y="4164175"/>
            <a:ext cx="162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Academic Success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17" name="Google Shape;517;p28"/>
          <p:cNvGrpSpPr/>
          <p:nvPr/>
        </p:nvGrpSpPr>
        <p:grpSpPr>
          <a:xfrm>
            <a:off x="6421299" y="4164150"/>
            <a:ext cx="2254788" cy="196200"/>
            <a:chOff x="6421299" y="4164150"/>
            <a:chExt cx="2254788" cy="196200"/>
          </a:xfrm>
        </p:grpSpPr>
        <p:sp>
          <p:nvSpPr>
            <p:cNvPr id="518" name="Google Shape;518;p28"/>
            <p:cNvSpPr/>
            <p:nvPr/>
          </p:nvSpPr>
          <p:spPr>
            <a:xfrm>
              <a:off x="6449788" y="4164150"/>
              <a:ext cx="2226300" cy="1962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6421299" y="4164150"/>
              <a:ext cx="1900200" cy="1962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8"/>
            <p:cNvSpPr txBox="1"/>
            <p:nvPr/>
          </p:nvSpPr>
          <p:spPr>
            <a:xfrm>
              <a:off x="6617603" y="4177938"/>
              <a:ext cx="802800" cy="16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oogle Shape;525;p29"/>
          <p:cNvGrpSpPr/>
          <p:nvPr/>
        </p:nvGrpSpPr>
        <p:grpSpPr>
          <a:xfrm>
            <a:off x="513110" y="1640575"/>
            <a:ext cx="1508700" cy="2661614"/>
            <a:chOff x="513110" y="1640575"/>
            <a:chExt cx="1508700" cy="2661614"/>
          </a:xfrm>
        </p:grpSpPr>
        <p:sp>
          <p:nvSpPr>
            <p:cNvPr id="526" name="Google Shape;526;p29"/>
            <p:cNvSpPr/>
            <p:nvPr/>
          </p:nvSpPr>
          <p:spPr>
            <a:xfrm>
              <a:off x="515148" y="1640575"/>
              <a:ext cx="1504624" cy="2661614"/>
            </a:xfrm>
            <a:custGeom>
              <a:rect b="b" l="l" r="r" t="t"/>
              <a:pathLst>
                <a:path extrusionOk="0" h="27226" w="15391">
                  <a:moveTo>
                    <a:pt x="2369" y="1"/>
                  </a:moveTo>
                  <a:cubicBezTo>
                    <a:pt x="1062" y="1"/>
                    <a:pt x="1" y="1061"/>
                    <a:pt x="1" y="2367"/>
                  </a:cubicBezTo>
                  <a:lnTo>
                    <a:pt x="1" y="23811"/>
                  </a:lnTo>
                  <a:lnTo>
                    <a:pt x="1" y="24859"/>
                  </a:lnTo>
                  <a:cubicBezTo>
                    <a:pt x="1" y="26166"/>
                    <a:pt x="1062" y="27226"/>
                    <a:pt x="2369" y="27226"/>
                  </a:cubicBezTo>
                  <a:lnTo>
                    <a:pt x="13023" y="27226"/>
                  </a:lnTo>
                  <a:cubicBezTo>
                    <a:pt x="14330" y="27226"/>
                    <a:pt x="15390" y="26166"/>
                    <a:pt x="15390" y="24859"/>
                  </a:cubicBezTo>
                  <a:lnTo>
                    <a:pt x="15390" y="2367"/>
                  </a:lnTo>
                  <a:cubicBezTo>
                    <a:pt x="15391" y="1061"/>
                    <a:pt x="14330" y="1"/>
                    <a:pt x="130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9"/>
            <p:cNvSpPr txBox="1"/>
            <p:nvPr/>
          </p:nvSpPr>
          <p:spPr>
            <a:xfrm flipH="1">
              <a:off x="513110" y="1912025"/>
              <a:ext cx="15087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Social Competence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28" name="Google Shape;528;p29"/>
            <p:cNvSpPr txBox="1"/>
            <p:nvPr/>
          </p:nvSpPr>
          <p:spPr>
            <a:xfrm flipH="1">
              <a:off x="552112" y="2582252"/>
              <a:ext cx="14265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9" name="Google Shape;529;p29"/>
          <p:cNvGrpSpPr/>
          <p:nvPr/>
        </p:nvGrpSpPr>
        <p:grpSpPr>
          <a:xfrm>
            <a:off x="2164432" y="1640575"/>
            <a:ext cx="1508700" cy="2661614"/>
            <a:chOff x="2164432" y="1640575"/>
            <a:chExt cx="1508700" cy="2661614"/>
          </a:xfrm>
        </p:grpSpPr>
        <p:sp>
          <p:nvSpPr>
            <p:cNvPr id="530" name="Google Shape;530;p29"/>
            <p:cNvSpPr/>
            <p:nvPr/>
          </p:nvSpPr>
          <p:spPr>
            <a:xfrm>
              <a:off x="2166506" y="1640575"/>
              <a:ext cx="1504526" cy="2661614"/>
            </a:xfrm>
            <a:custGeom>
              <a:rect b="b" l="l" r="r" t="t"/>
              <a:pathLst>
                <a:path extrusionOk="0" h="27226" w="15390">
                  <a:moveTo>
                    <a:pt x="2367" y="1"/>
                  </a:moveTo>
                  <a:cubicBezTo>
                    <a:pt x="1060" y="1"/>
                    <a:pt x="0" y="1061"/>
                    <a:pt x="0" y="2367"/>
                  </a:cubicBezTo>
                  <a:lnTo>
                    <a:pt x="0" y="23811"/>
                  </a:lnTo>
                  <a:lnTo>
                    <a:pt x="0" y="24859"/>
                  </a:lnTo>
                  <a:cubicBezTo>
                    <a:pt x="0" y="26166"/>
                    <a:pt x="1060" y="27226"/>
                    <a:pt x="2367" y="27226"/>
                  </a:cubicBezTo>
                  <a:lnTo>
                    <a:pt x="13021" y="27226"/>
                  </a:lnTo>
                  <a:cubicBezTo>
                    <a:pt x="14328" y="27226"/>
                    <a:pt x="15389" y="26166"/>
                    <a:pt x="15389" y="24859"/>
                  </a:cubicBezTo>
                  <a:lnTo>
                    <a:pt x="15389" y="2367"/>
                  </a:lnTo>
                  <a:cubicBezTo>
                    <a:pt x="15387" y="1061"/>
                    <a:pt x="14327" y="1"/>
                    <a:pt x="130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9"/>
            <p:cNvSpPr txBox="1"/>
            <p:nvPr/>
          </p:nvSpPr>
          <p:spPr>
            <a:xfrm flipH="1">
              <a:off x="2164432" y="1912025"/>
              <a:ext cx="15087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Personal Persistence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32" name="Google Shape;532;p29"/>
            <p:cNvSpPr txBox="1"/>
            <p:nvPr/>
          </p:nvSpPr>
          <p:spPr>
            <a:xfrm flipH="1">
              <a:off x="2205520" y="2583252"/>
              <a:ext cx="14265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very cold place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3" name="Google Shape;533;p29"/>
          <p:cNvGrpSpPr/>
          <p:nvPr/>
        </p:nvGrpSpPr>
        <p:grpSpPr>
          <a:xfrm>
            <a:off x="3819715" y="1640575"/>
            <a:ext cx="1504646" cy="2661614"/>
            <a:chOff x="3819715" y="1640575"/>
            <a:chExt cx="1504646" cy="2661614"/>
          </a:xfrm>
        </p:grpSpPr>
        <p:sp>
          <p:nvSpPr>
            <p:cNvPr id="534" name="Google Shape;534;p29"/>
            <p:cNvSpPr/>
            <p:nvPr/>
          </p:nvSpPr>
          <p:spPr>
            <a:xfrm>
              <a:off x="3819835" y="1640575"/>
              <a:ext cx="1504526" cy="2661614"/>
            </a:xfrm>
            <a:custGeom>
              <a:rect b="b" l="l" r="r" t="t"/>
              <a:pathLst>
                <a:path extrusionOk="0" h="27226" w="15390">
                  <a:moveTo>
                    <a:pt x="2368" y="1"/>
                  </a:moveTo>
                  <a:cubicBezTo>
                    <a:pt x="1062" y="1"/>
                    <a:pt x="1" y="1061"/>
                    <a:pt x="1" y="2367"/>
                  </a:cubicBezTo>
                  <a:lnTo>
                    <a:pt x="1" y="23811"/>
                  </a:lnTo>
                  <a:lnTo>
                    <a:pt x="1" y="24859"/>
                  </a:lnTo>
                  <a:cubicBezTo>
                    <a:pt x="1" y="26166"/>
                    <a:pt x="1061" y="27226"/>
                    <a:pt x="2368" y="27226"/>
                  </a:cubicBezTo>
                  <a:lnTo>
                    <a:pt x="13023" y="27226"/>
                  </a:lnTo>
                  <a:cubicBezTo>
                    <a:pt x="14329" y="27226"/>
                    <a:pt x="15389" y="26166"/>
                    <a:pt x="15389" y="24859"/>
                  </a:cubicBezTo>
                  <a:lnTo>
                    <a:pt x="15389" y="2367"/>
                  </a:lnTo>
                  <a:cubicBezTo>
                    <a:pt x="15389" y="1061"/>
                    <a:pt x="14329" y="1"/>
                    <a:pt x="13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9"/>
            <p:cNvSpPr txBox="1"/>
            <p:nvPr/>
          </p:nvSpPr>
          <p:spPr>
            <a:xfrm>
              <a:off x="3819715" y="1912025"/>
              <a:ext cx="15045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Self </a:t>
              </a: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Government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36" name="Google Shape;536;p29"/>
            <p:cNvSpPr txBox="1"/>
            <p:nvPr/>
          </p:nvSpPr>
          <p:spPr>
            <a:xfrm>
              <a:off x="3858848" y="2582252"/>
              <a:ext cx="14265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Saturn is the only planet with rings of them all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7" name="Google Shape;537;p29"/>
          <p:cNvGrpSpPr/>
          <p:nvPr/>
        </p:nvGrpSpPr>
        <p:grpSpPr>
          <a:xfrm>
            <a:off x="5473164" y="1640575"/>
            <a:ext cx="1504501" cy="2661614"/>
            <a:chOff x="5473164" y="1640575"/>
            <a:chExt cx="1504501" cy="2661614"/>
          </a:xfrm>
        </p:grpSpPr>
        <p:sp>
          <p:nvSpPr>
            <p:cNvPr id="538" name="Google Shape;538;p29"/>
            <p:cNvSpPr/>
            <p:nvPr/>
          </p:nvSpPr>
          <p:spPr>
            <a:xfrm>
              <a:off x="5473164" y="1640575"/>
              <a:ext cx="1504429" cy="2661614"/>
            </a:xfrm>
            <a:custGeom>
              <a:rect b="b" l="l" r="r" t="t"/>
              <a:pathLst>
                <a:path extrusionOk="0" h="27226" w="15389">
                  <a:moveTo>
                    <a:pt x="2368" y="1"/>
                  </a:moveTo>
                  <a:cubicBezTo>
                    <a:pt x="1061" y="1"/>
                    <a:pt x="0" y="1061"/>
                    <a:pt x="0" y="2367"/>
                  </a:cubicBezTo>
                  <a:lnTo>
                    <a:pt x="0" y="23811"/>
                  </a:lnTo>
                  <a:lnTo>
                    <a:pt x="0" y="24859"/>
                  </a:lnTo>
                  <a:cubicBezTo>
                    <a:pt x="0" y="26166"/>
                    <a:pt x="1061" y="27226"/>
                    <a:pt x="2368" y="27226"/>
                  </a:cubicBezTo>
                  <a:lnTo>
                    <a:pt x="13022" y="27226"/>
                  </a:lnTo>
                  <a:cubicBezTo>
                    <a:pt x="14329" y="27226"/>
                    <a:pt x="15389" y="26166"/>
                    <a:pt x="15389" y="24859"/>
                  </a:cubicBezTo>
                  <a:lnTo>
                    <a:pt x="15389" y="2367"/>
                  </a:lnTo>
                  <a:cubicBezTo>
                    <a:pt x="15388" y="1061"/>
                    <a:pt x="14329" y="1"/>
                    <a:pt x="130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9"/>
            <p:cNvSpPr txBox="1"/>
            <p:nvPr/>
          </p:nvSpPr>
          <p:spPr>
            <a:xfrm>
              <a:off x="5473165" y="1912025"/>
              <a:ext cx="15045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Reading Engagement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40" name="Google Shape;540;p29"/>
            <p:cNvSpPr txBox="1"/>
            <p:nvPr/>
          </p:nvSpPr>
          <p:spPr>
            <a:xfrm>
              <a:off x="5512128" y="2583252"/>
              <a:ext cx="14265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fourth-largest one 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of them all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1" name="Google Shape;541;p29"/>
          <p:cNvGrpSpPr/>
          <p:nvPr/>
        </p:nvGrpSpPr>
        <p:grpSpPr>
          <a:xfrm>
            <a:off x="7126390" y="1640575"/>
            <a:ext cx="1504500" cy="2661614"/>
            <a:chOff x="7126390" y="1640575"/>
            <a:chExt cx="1504500" cy="2661614"/>
          </a:xfrm>
        </p:grpSpPr>
        <p:sp>
          <p:nvSpPr>
            <p:cNvPr id="542" name="Google Shape;542;p29"/>
            <p:cNvSpPr/>
            <p:nvPr/>
          </p:nvSpPr>
          <p:spPr>
            <a:xfrm>
              <a:off x="7126395" y="1640575"/>
              <a:ext cx="1504429" cy="2661614"/>
            </a:xfrm>
            <a:custGeom>
              <a:rect b="b" l="l" r="r" t="t"/>
              <a:pathLst>
                <a:path extrusionOk="0" h="27226" w="15389">
                  <a:moveTo>
                    <a:pt x="2368" y="1"/>
                  </a:moveTo>
                  <a:cubicBezTo>
                    <a:pt x="1061" y="1"/>
                    <a:pt x="0" y="1061"/>
                    <a:pt x="0" y="2367"/>
                  </a:cubicBezTo>
                  <a:lnTo>
                    <a:pt x="0" y="23811"/>
                  </a:lnTo>
                  <a:lnTo>
                    <a:pt x="0" y="24859"/>
                  </a:lnTo>
                  <a:cubicBezTo>
                    <a:pt x="0" y="26166"/>
                    <a:pt x="1061" y="27226"/>
                    <a:pt x="2368" y="27226"/>
                  </a:cubicBezTo>
                  <a:lnTo>
                    <a:pt x="13022" y="27226"/>
                  </a:lnTo>
                  <a:cubicBezTo>
                    <a:pt x="14329" y="27226"/>
                    <a:pt x="15389" y="26166"/>
                    <a:pt x="15389" y="24859"/>
                  </a:cubicBezTo>
                  <a:lnTo>
                    <a:pt x="15389" y="2367"/>
                  </a:lnTo>
                  <a:cubicBezTo>
                    <a:pt x="15388" y="1061"/>
                    <a:pt x="14329" y="1"/>
                    <a:pt x="130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9"/>
            <p:cNvSpPr txBox="1"/>
            <p:nvPr/>
          </p:nvSpPr>
          <p:spPr>
            <a:xfrm>
              <a:off x="7126390" y="1912025"/>
              <a:ext cx="15045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School Engagement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44" name="Google Shape;544;p29"/>
            <p:cNvSpPr txBox="1"/>
            <p:nvPr/>
          </p:nvSpPr>
          <p:spPr>
            <a:xfrm>
              <a:off x="7165359" y="2583252"/>
              <a:ext cx="14265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The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Earth is the only planet with life 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of them all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45" name="Google Shape;545;p29"/>
          <p:cNvSpPr/>
          <p:nvPr/>
        </p:nvSpPr>
        <p:spPr>
          <a:xfrm>
            <a:off x="873389" y="3275505"/>
            <a:ext cx="788141" cy="788141"/>
          </a:xfrm>
          <a:custGeom>
            <a:rect b="b" l="l" r="r" t="t"/>
            <a:pathLst>
              <a:path extrusionOk="0" h="8062" w="8062">
                <a:moveTo>
                  <a:pt x="4031" y="1"/>
                </a:moveTo>
                <a:cubicBezTo>
                  <a:pt x="1808" y="1"/>
                  <a:pt x="1" y="1810"/>
                  <a:pt x="1" y="4031"/>
                </a:cubicBezTo>
                <a:cubicBezTo>
                  <a:pt x="1" y="6254"/>
                  <a:pt x="1810" y="8061"/>
                  <a:pt x="4031" y="8061"/>
                </a:cubicBezTo>
                <a:cubicBezTo>
                  <a:pt x="6252" y="8061"/>
                  <a:pt x="8059" y="6253"/>
                  <a:pt x="8061" y="4031"/>
                </a:cubicBezTo>
                <a:cubicBezTo>
                  <a:pt x="8061" y="1808"/>
                  <a:pt x="6252" y="1"/>
                  <a:pt x="4031" y="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2524748" y="3275505"/>
            <a:ext cx="788043" cy="788141"/>
          </a:xfrm>
          <a:custGeom>
            <a:rect b="b" l="l" r="r" t="t"/>
            <a:pathLst>
              <a:path extrusionOk="0" h="8062" w="8061">
                <a:moveTo>
                  <a:pt x="4031" y="1"/>
                </a:moveTo>
                <a:cubicBezTo>
                  <a:pt x="1808" y="1"/>
                  <a:pt x="1" y="1810"/>
                  <a:pt x="1" y="4031"/>
                </a:cubicBezTo>
                <a:cubicBezTo>
                  <a:pt x="1" y="6254"/>
                  <a:pt x="1809" y="8061"/>
                  <a:pt x="4031" y="8061"/>
                </a:cubicBezTo>
                <a:cubicBezTo>
                  <a:pt x="6254" y="8061"/>
                  <a:pt x="8061" y="6253"/>
                  <a:pt x="8061" y="4031"/>
                </a:cubicBezTo>
                <a:cubicBezTo>
                  <a:pt x="8061" y="1808"/>
                  <a:pt x="6253" y="1"/>
                  <a:pt x="4031" y="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4178077" y="3275505"/>
            <a:ext cx="788043" cy="788141"/>
          </a:xfrm>
          <a:custGeom>
            <a:rect b="b" l="l" r="r" t="t"/>
            <a:pathLst>
              <a:path extrusionOk="0" h="8062" w="8061">
                <a:moveTo>
                  <a:pt x="4031" y="1"/>
                </a:moveTo>
                <a:cubicBezTo>
                  <a:pt x="1807" y="1"/>
                  <a:pt x="0" y="1810"/>
                  <a:pt x="0" y="4031"/>
                </a:cubicBezTo>
                <a:cubicBezTo>
                  <a:pt x="0" y="6254"/>
                  <a:pt x="1808" y="8061"/>
                  <a:pt x="4031" y="8061"/>
                </a:cubicBezTo>
                <a:cubicBezTo>
                  <a:pt x="6252" y="8061"/>
                  <a:pt x="8060" y="6253"/>
                  <a:pt x="8060" y="4031"/>
                </a:cubicBezTo>
                <a:cubicBezTo>
                  <a:pt x="8060" y="1808"/>
                  <a:pt x="6252" y="1"/>
                  <a:pt x="4031" y="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5831356" y="3275505"/>
            <a:ext cx="788043" cy="788141"/>
          </a:xfrm>
          <a:custGeom>
            <a:rect b="b" l="l" r="r" t="t"/>
            <a:pathLst>
              <a:path extrusionOk="0" h="8062" w="8061">
                <a:moveTo>
                  <a:pt x="4031" y="1"/>
                </a:moveTo>
                <a:cubicBezTo>
                  <a:pt x="1808" y="1"/>
                  <a:pt x="1" y="1810"/>
                  <a:pt x="1" y="4031"/>
                </a:cubicBezTo>
                <a:cubicBezTo>
                  <a:pt x="1" y="6254"/>
                  <a:pt x="1809" y="8061"/>
                  <a:pt x="4031" y="8061"/>
                </a:cubicBezTo>
                <a:cubicBezTo>
                  <a:pt x="6252" y="8061"/>
                  <a:pt x="8059" y="6253"/>
                  <a:pt x="8060" y="4031"/>
                </a:cubicBezTo>
                <a:cubicBezTo>
                  <a:pt x="8060" y="1808"/>
                  <a:pt x="6252" y="1"/>
                  <a:pt x="4031" y="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7484587" y="3275505"/>
            <a:ext cx="788043" cy="788141"/>
          </a:xfrm>
          <a:custGeom>
            <a:rect b="b" l="l" r="r" t="t"/>
            <a:pathLst>
              <a:path extrusionOk="0" h="8062" w="8061">
                <a:moveTo>
                  <a:pt x="4031" y="1"/>
                </a:moveTo>
                <a:cubicBezTo>
                  <a:pt x="1808" y="1"/>
                  <a:pt x="1" y="1810"/>
                  <a:pt x="1" y="4031"/>
                </a:cubicBezTo>
                <a:cubicBezTo>
                  <a:pt x="1" y="6254"/>
                  <a:pt x="1809" y="8061"/>
                  <a:pt x="4031" y="8061"/>
                </a:cubicBezTo>
                <a:cubicBezTo>
                  <a:pt x="6252" y="8061"/>
                  <a:pt x="8059" y="6253"/>
                  <a:pt x="8060" y="4031"/>
                </a:cubicBezTo>
                <a:cubicBezTo>
                  <a:pt x="8060" y="1808"/>
                  <a:pt x="6252" y="1"/>
                  <a:pt x="4031" y="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9"/>
          <p:cNvSpPr txBox="1"/>
          <p:nvPr>
            <p:ph type="title"/>
          </p:nvPr>
        </p:nvSpPr>
        <p:spPr>
          <a:xfrm>
            <a:off x="448975" y="410350"/>
            <a:ext cx="8237700" cy="2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Social-Emotional Learning Infographics</a:t>
            </a:r>
            <a:endParaRPr/>
          </a:p>
        </p:txBody>
      </p:sp>
      <p:grpSp>
        <p:nvGrpSpPr>
          <p:cNvPr id="551" name="Google Shape;551;p29"/>
          <p:cNvGrpSpPr/>
          <p:nvPr/>
        </p:nvGrpSpPr>
        <p:grpSpPr>
          <a:xfrm>
            <a:off x="1084587" y="3486695"/>
            <a:ext cx="365747" cy="365763"/>
            <a:chOff x="1065096" y="3486690"/>
            <a:chExt cx="365747" cy="365763"/>
          </a:xfrm>
        </p:grpSpPr>
        <p:sp>
          <p:nvSpPr>
            <p:cNvPr id="552" name="Google Shape;552;p29"/>
            <p:cNvSpPr/>
            <p:nvPr/>
          </p:nvSpPr>
          <p:spPr>
            <a:xfrm>
              <a:off x="1065096" y="3678843"/>
              <a:ext cx="365747" cy="173610"/>
            </a:xfrm>
            <a:custGeom>
              <a:rect b="b" l="l" r="r" t="t"/>
              <a:pathLst>
                <a:path extrusionOk="0" h="5608" w="11847">
                  <a:moveTo>
                    <a:pt x="3530" y="3466"/>
                  </a:moveTo>
                  <a:lnTo>
                    <a:pt x="3530" y="4883"/>
                  </a:lnTo>
                  <a:lnTo>
                    <a:pt x="757" y="4883"/>
                  </a:lnTo>
                  <a:lnTo>
                    <a:pt x="757" y="3466"/>
                  </a:lnTo>
                  <a:close/>
                  <a:moveTo>
                    <a:pt x="7688" y="725"/>
                  </a:moveTo>
                  <a:lnTo>
                    <a:pt x="7688" y="4883"/>
                  </a:lnTo>
                  <a:lnTo>
                    <a:pt x="4223" y="4883"/>
                  </a:lnTo>
                  <a:lnTo>
                    <a:pt x="4223" y="725"/>
                  </a:lnTo>
                  <a:close/>
                  <a:moveTo>
                    <a:pt x="11185" y="2111"/>
                  </a:moveTo>
                  <a:lnTo>
                    <a:pt x="11185" y="4883"/>
                  </a:lnTo>
                  <a:lnTo>
                    <a:pt x="8381" y="4883"/>
                  </a:lnTo>
                  <a:lnTo>
                    <a:pt x="8381" y="2111"/>
                  </a:lnTo>
                  <a:close/>
                  <a:moveTo>
                    <a:pt x="3845" y="0"/>
                  </a:moveTo>
                  <a:cubicBezTo>
                    <a:pt x="3656" y="0"/>
                    <a:pt x="3498" y="158"/>
                    <a:pt x="3498" y="378"/>
                  </a:cubicBezTo>
                  <a:lnTo>
                    <a:pt x="3498" y="2804"/>
                  </a:lnTo>
                  <a:lnTo>
                    <a:pt x="348" y="2804"/>
                  </a:lnTo>
                  <a:cubicBezTo>
                    <a:pt x="158" y="2804"/>
                    <a:pt x="1" y="2962"/>
                    <a:pt x="1" y="3151"/>
                  </a:cubicBezTo>
                  <a:lnTo>
                    <a:pt x="1" y="5261"/>
                  </a:lnTo>
                  <a:cubicBezTo>
                    <a:pt x="1" y="5450"/>
                    <a:pt x="158" y="5608"/>
                    <a:pt x="348" y="5608"/>
                  </a:cubicBezTo>
                  <a:lnTo>
                    <a:pt x="11500" y="5608"/>
                  </a:lnTo>
                  <a:cubicBezTo>
                    <a:pt x="11689" y="5608"/>
                    <a:pt x="11847" y="5450"/>
                    <a:pt x="11847" y="5261"/>
                  </a:cubicBezTo>
                  <a:lnTo>
                    <a:pt x="11847" y="1733"/>
                  </a:lnTo>
                  <a:cubicBezTo>
                    <a:pt x="11847" y="1544"/>
                    <a:pt x="11689" y="1386"/>
                    <a:pt x="11532" y="1386"/>
                  </a:cubicBezTo>
                  <a:lnTo>
                    <a:pt x="8381" y="1386"/>
                  </a:lnTo>
                  <a:lnTo>
                    <a:pt x="8381" y="378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1174045" y="3486690"/>
              <a:ext cx="150781" cy="171690"/>
            </a:xfrm>
            <a:custGeom>
              <a:rect b="b" l="l" r="r" t="t"/>
              <a:pathLst>
                <a:path extrusionOk="0" h="5546" w="4884">
                  <a:moveTo>
                    <a:pt x="2426" y="662"/>
                  </a:moveTo>
                  <a:cubicBezTo>
                    <a:pt x="2804" y="662"/>
                    <a:pt x="3120" y="977"/>
                    <a:pt x="3120" y="1387"/>
                  </a:cubicBezTo>
                  <a:cubicBezTo>
                    <a:pt x="3120" y="1765"/>
                    <a:pt x="2804" y="2080"/>
                    <a:pt x="2426" y="2080"/>
                  </a:cubicBezTo>
                  <a:cubicBezTo>
                    <a:pt x="2017" y="2080"/>
                    <a:pt x="1702" y="1765"/>
                    <a:pt x="1702" y="1387"/>
                  </a:cubicBezTo>
                  <a:cubicBezTo>
                    <a:pt x="1702" y="977"/>
                    <a:pt x="2017" y="662"/>
                    <a:pt x="2426" y="662"/>
                  </a:cubicBezTo>
                  <a:close/>
                  <a:moveTo>
                    <a:pt x="2426" y="2742"/>
                  </a:moveTo>
                  <a:cubicBezTo>
                    <a:pt x="3340" y="2742"/>
                    <a:pt x="4128" y="3529"/>
                    <a:pt x="4128" y="4474"/>
                  </a:cubicBezTo>
                  <a:lnTo>
                    <a:pt x="4128" y="4852"/>
                  </a:lnTo>
                  <a:lnTo>
                    <a:pt x="694" y="4852"/>
                  </a:lnTo>
                  <a:lnTo>
                    <a:pt x="694" y="4474"/>
                  </a:lnTo>
                  <a:cubicBezTo>
                    <a:pt x="694" y="3498"/>
                    <a:pt x="1481" y="2742"/>
                    <a:pt x="2426" y="2742"/>
                  </a:cubicBezTo>
                  <a:close/>
                  <a:moveTo>
                    <a:pt x="2489" y="1"/>
                  </a:moveTo>
                  <a:cubicBezTo>
                    <a:pt x="1733" y="1"/>
                    <a:pt x="1103" y="631"/>
                    <a:pt x="1103" y="1387"/>
                  </a:cubicBezTo>
                  <a:cubicBezTo>
                    <a:pt x="1103" y="1733"/>
                    <a:pt x="1229" y="2049"/>
                    <a:pt x="1450" y="2269"/>
                  </a:cubicBezTo>
                  <a:cubicBezTo>
                    <a:pt x="568" y="2679"/>
                    <a:pt x="1" y="3498"/>
                    <a:pt x="1" y="4474"/>
                  </a:cubicBezTo>
                  <a:lnTo>
                    <a:pt x="1" y="5199"/>
                  </a:lnTo>
                  <a:cubicBezTo>
                    <a:pt x="1" y="5388"/>
                    <a:pt x="158" y="5546"/>
                    <a:pt x="379" y="5546"/>
                  </a:cubicBezTo>
                  <a:lnTo>
                    <a:pt x="4537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48" y="2679"/>
                    <a:pt x="3529" y="2269"/>
                  </a:cubicBezTo>
                  <a:cubicBezTo>
                    <a:pt x="3750" y="2049"/>
                    <a:pt x="3876" y="1733"/>
                    <a:pt x="3876" y="1387"/>
                  </a:cubicBezTo>
                  <a:cubicBezTo>
                    <a:pt x="3876" y="631"/>
                    <a:pt x="3246" y="1"/>
                    <a:pt x="2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1215877" y="3722183"/>
              <a:ext cx="65203" cy="86402"/>
            </a:xfrm>
            <a:custGeom>
              <a:rect b="b" l="l" r="r" t="t"/>
              <a:pathLst>
                <a:path extrusionOk="0" h="2791" w="2112">
                  <a:moveTo>
                    <a:pt x="1095" y="0"/>
                  </a:moveTo>
                  <a:cubicBezTo>
                    <a:pt x="1001" y="0"/>
                    <a:pt x="903" y="28"/>
                    <a:pt x="819" y="112"/>
                  </a:cubicBezTo>
                  <a:lnTo>
                    <a:pt x="126" y="805"/>
                  </a:lnTo>
                  <a:cubicBezTo>
                    <a:pt x="0" y="931"/>
                    <a:pt x="0" y="1184"/>
                    <a:pt x="126" y="1278"/>
                  </a:cubicBezTo>
                  <a:cubicBezTo>
                    <a:pt x="205" y="1341"/>
                    <a:pt x="292" y="1373"/>
                    <a:pt x="378" y="1373"/>
                  </a:cubicBezTo>
                  <a:cubicBezTo>
                    <a:pt x="465" y="1373"/>
                    <a:pt x="552" y="1341"/>
                    <a:pt x="630" y="1278"/>
                  </a:cubicBezTo>
                  <a:lnTo>
                    <a:pt x="756" y="1184"/>
                  </a:lnTo>
                  <a:lnTo>
                    <a:pt x="756" y="2066"/>
                  </a:lnTo>
                  <a:lnTo>
                    <a:pt x="378" y="2066"/>
                  </a:lnTo>
                  <a:cubicBezTo>
                    <a:pt x="189" y="2066"/>
                    <a:pt x="32" y="2223"/>
                    <a:pt x="32" y="2444"/>
                  </a:cubicBezTo>
                  <a:cubicBezTo>
                    <a:pt x="32" y="2633"/>
                    <a:pt x="189" y="2790"/>
                    <a:pt x="378" y="2790"/>
                  </a:cubicBezTo>
                  <a:lnTo>
                    <a:pt x="1765" y="2790"/>
                  </a:lnTo>
                  <a:cubicBezTo>
                    <a:pt x="1954" y="2790"/>
                    <a:pt x="2111" y="2633"/>
                    <a:pt x="2111" y="2444"/>
                  </a:cubicBezTo>
                  <a:cubicBezTo>
                    <a:pt x="2111" y="2223"/>
                    <a:pt x="1954" y="2066"/>
                    <a:pt x="1765" y="2066"/>
                  </a:cubicBezTo>
                  <a:lnTo>
                    <a:pt x="1418" y="2066"/>
                  </a:lnTo>
                  <a:lnTo>
                    <a:pt x="1418" y="333"/>
                  </a:lnTo>
                  <a:cubicBezTo>
                    <a:pt x="1418" y="175"/>
                    <a:pt x="1323" y="81"/>
                    <a:pt x="1229" y="18"/>
                  </a:cubicBezTo>
                  <a:cubicBezTo>
                    <a:pt x="1187" y="7"/>
                    <a:pt x="1141" y="0"/>
                    <a:pt x="10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29"/>
          <p:cNvGrpSpPr/>
          <p:nvPr/>
        </p:nvGrpSpPr>
        <p:grpSpPr>
          <a:xfrm>
            <a:off x="2746865" y="3486703"/>
            <a:ext cx="343809" cy="365745"/>
            <a:chOff x="2747892" y="3486712"/>
            <a:chExt cx="343809" cy="365745"/>
          </a:xfrm>
        </p:grpSpPr>
        <p:sp>
          <p:nvSpPr>
            <p:cNvPr id="556" name="Google Shape;556;p29"/>
            <p:cNvSpPr/>
            <p:nvPr/>
          </p:nvSpPr>
          <p:spPr>
            <a:xfrm>
              <a:off x="2811170" y="3552847"/>
              <a:ext cx="213327" cy="299611"/>
            </a:xfrm>
            <a:custGeom>
              <a:rect b="b" l="l" r="r" t="t"/>
              <a:pathLst>
                <a:path extrusionOk="0" h="9704" w="6901">
                  <a:moveTo>
                    <a:pt x="1765" y="1355"/>
                  </a:moveTo>
                  <a:cubicBezTo>
                    <a:pt x="1986" y="1355"/>
                    <a:pt x="2143" y="1513"/>
                    <a:pt x="2143" y="1702"/>
                  </a:cubicBezTo>
                  <a:lnTo>
                    <a:pt x="2143" y="2048"/>
                  </a:lnTo>
                  <a:lnTo>
                    <a:pt x="1765" y="2048"/>
                  </a:lnTo>
                  <a:cubicBezTo>
                    <a:pt x="1671" y="2048"/>
                    <a:pt x="1545" y="2048"/>
                    <a:pt x="1419" y="2111"/>
                  </a:cubicBezTo>
                  <a:lnTo>
                    <a:pt x="1419" y="1702"/>
                  </a:lnTo>
                  <a:cubicBezTo>
                    <a:pt x="1419" y="1513"/>
                    <a:pt x="1576" y="1355"/>
                    <a:pt x="1765" y="1355"/>
                  </a:cubicBezTo>
                  <a:close/>
                  <a:moveTo>
                    <a:pt x="3151" y="631"/>
                  </a:moveTo>
                  <a:cubicBezTo>
                    <a:pt x="3341" y="631"/>
                    <a:pt x="3498" y="788"/>
                    <a:pt x="3498" y="1009"/>
                  </a:cubicBezTo>
                  <a:lnTo>
                    <a:pt x="3498" y="2111"/>
                  </a:lnTo>
                  <a:cubicBezTo>
                    <a:pt x="3404" y="2048"/>
                    <a:pt x="3277" y="2017"/>
                    <a:pt x="3151" y="2017"/>
                  </a:cubicBezTo>
                  <a:lnTo>
                    <a:pt x="2805" y="2017"/>
                  </a:lnTo>
                  <a:lnTo>
                    <a:pt x="2805" y="1009"/>
                  </a:lnTo>
                  <a:cubicBezTo>
                    <a:pt x="2805" y="788"/>
                    <a:pt x="2962" y="631"/>
                    <a:pt x="3151" y="631"/>
                  </a:cubicBezTo>
                  <a:close/>
                  <a:moveTo>
                    <a:pt x="4538" y="1355"/>
                  </a:moveTo>
                  <a:cubicBezTo>
                    <a:pt x="4727" y="1355"/>
                    <a:pt x="4884" y="1513"/>
                    <a:pt x="4884" y="1702"/>
                  </a:cubicBezTo>
                  <a:lnTo>
                    <a:pt x="4884" y="3088"/>
                  </a:lnTo>
                  <a:cubicBezTo>
                    <a:pt x="4884" y="3277"/>
                    <a:pt x="4727" y="3435"/>
                    <a:pt x="4538" y="3435"/>
                  </a:cubicBezTo>
                  <a:cubicBezTo>
                    <a:pt x="4349" y="3435"/>
                    <a:pt x="4191" y="3277"/>
                    <a:pt x="4191" y="3088"/>
                  </a:cubicBezTo>
                  <a:lnTo>
                    <a:pt x="4191" y="1702"/>
                  </a:lnTo>
                  <a:cubicBezTo>
                    <a:pt x="4191" y="1513"/>
                    <a:pt x="4349" y="1355"/>
                    <a:pt x="4538" y="1355"/>
                  </a:cubicBezTo>
                  <a:close/>
                  <a:moveTo>
                    <a:pt x="5924" y="2017"/>
                  </a:moveTo>
                  <a:cubicBezTo>
                    <a:pt x="6113" y="2017"/>
                    <a:pt x="6270" y="2174"/>
                    <a:pt x="6270" y="2363"/>
                  </a:cubicBezTo>
                  <a:lnTo>
                    <a:pt x="6270" y="3088"/>
                  </a:lnTo>
                  <a:cubicBezTo>
                    <a:pt x="6270" y="3277"/>
                    <a:pt x="6113" y="3435"/>
                    <a:pt x="5924" y="3435"/>
                  </a:cubicBezTo>
                  <a:cubicBezTo>
                    <a:pt x="5703" y="3435"/>
                    <a:pt x="5546" y="3277"/>
                    <a:pt x="5546" y="3088"/>
                  </a:cubicBezTo>
                  <a:lnTo>
                    <a:pt x="5546" y="2363"/>
                  </a:lnTo>
                  <a:cubicBezTo>
                    <a:pt x="5546" y="2174"/>
                    <a:pt x="5703" y="2017"/>
                    <a:pt x="5924" y="2017"/>
                  </a:cubicBezTo>
                  <a:close/>
                  <a:moveTo>
                    <a:pt x="3120" y="2741"/>
                  </a:moveTo>
                  <a:cubicBezTo>
                    <a:pt x="3309" y="2741"/>
                    <a:pt x="3467" y="2899"/>
                    <a:pt x="3467" y="3088"/>
                  </a:cubicBezTo>
                  <a:cubicBezTo>
                    <a:pt x="3467" y="3277"/>
                    <a:pt x="3309" y="3435"/>
                    <a:pt x="3120" y="3435"/>
                  </a:cubicBezTo>
                  <a:lnTo>
                    <a:pt x="1734" y="3435"/>
                  </a:lnTo>
                  <a:cubicBezTo>
                    <a:pt x="1545" y="3435"/>
                    <a:pt x="1387" y="3592"/>
                    <a:pt x="1387" y="3781"/>
                  </a:cubicBezTo>
                  <a:cubicBezTo>
                    <a:pt x="1387" y="4002"/>
                    <a:pt x="1545" y="4159"/>
                    <a:pt x="1734" y="4159"/>
                  </a:cubicBezTo>
                  <a:cubicBezTo>
                    <a:pt x="2679" y="4159"/>
                    <a:pt x="3467" y="4947"/>
                    <a:pt x="3467" y="5892"/>
                  </a:cubicBezTo>
                  <a:cubicBezTo>
                    <a:pt x="3467" y="6081"/>
                    <a:pt x="3624" y="6238"/>
                    <a:pt x="3845" y="6238"/>
                  </a:cubicBezTo>
                  <a:cubicBezTo>
                    <a:pt x="4034" y="6238"/>
                    <a:pt x="4191" y="6081"/>
                    <a:pt x="4191" y="5892"/>
                  </a:cubicBezTo>
                  <a:cubicBezTo>
                    <a:pt x="4191" y="5167"/>
                    <a:pt x="3876" y="4537"/>
                    <a:pt x="3435" y="4096"/>
                  </a:cubicBezTo>
                  <a:cubicBezTo>
                    <a:pt x="3593" y="4065"/>
                    <a:pt x="3750" y="4002"/>
                    <a:pt x="3876" y="3876"/>
                  </a:cubicBezTo>
                  <a:cubicBezTo>
                    <a:pt x="4065" y="4033"/>
                    <a:pt x="4317" y="4159"/>
                    <a:pt x="4569" y="4159"/>
                  </a:cubicBezTo>
                  <a:cubicBezTo>
                    <a:pt x="4853" y="4159"/>
                    <a:pt x="5073" y="4033"/>
                    <a:pt x="5294" y="3876"/>
                  </a:cubicBezTo>
                  <a:cubicBezTo>
                    <a:pt x="5483" y="4033"/>
                    <a:pt x="5703" y="4159"/>
                    <a:pt x="5987" y="4159"/>
                  </a:cubicBezTo>
                  <a:cubicBezTo>
                    <a:pt x="6113" y="4159"/>
                    <a:pt x="6239" y="4096"/>
                    <a:pt x="6333" y="4065"/>
                  </a:cubicBezTo>
                  <a:lnTo>
                    <a:pt x="6333" y="5167"/>
                  </a:lnTo>
                  <a:cubicBezTo>
                    <a:pt x="6333" y="5923"/>
                    <a:pt x="5861" y="6554"/>
                    <a:pt x="5199" y="6774"/>
                  </a:cubicBezTo>
                  <a:cubicBezTo>
                    <a:pt x="5042" y="6837"/>
                    <a:pt x="4979" y="6995"/>
                    <a:pt x="4979" y="7089"/>
                  </a:cubicBezTo>
                  <a:lnTo>
                    <a:pt x="4979" y="7562"/>
                  </a:lnTo>
                  <a:lnTo>
                    <a:pt x="2206" y="7562"/>
                  </a:lnTo>
                  <a:lnTo>
                    <a:pt x="2206" y="7089"/>
                  </a:lnTo>
                  <a:cubicBezTo>
                    <a:pt x="2206" y="6932"/>
                    <a:pt x="2143" y="6837"/>
                    <a:pt x="1986" y="6774"/>
                  </a:cubicBezTo>
                  <a:cubicBezTo>
                    <a:pt x="1261" y="6554"/>
                    <a:pt x="820" y="5892"/>
                    <a:pt x="820" y="5167"/>
                  </a:cubicBezTo>
                  <a:lnTo>
                    <a:pt x="820" y="3750"/>
                  </a:lnTo>
                  <a:lnTo>
                    <a:pt x="726" y="3750"/>
                  </a:lnTo>
                  <a:cubicBezTo>
                    <a:pt x="726" y="3151"/>
                    <a:pt x="1198" y="2741"/>
                    <a:pt x="1734" y="2741"/>
                  </a:cubicBezTo>
                  <a:close/>
                  <a:moveTo>
                    <a:pt x="5199" y="8286"/>
                  </a:moveTo>
                  <a:cubicBezTo>
                    <a:pt x="5388" y="8286"/>
                    <a:pt x="5546" y="8444"/>
                    <a:pt x="5546" y="8633"/>
                  </a:cubicBezTo>
                  <a:lnTo>
                    <a:pt x="5546" y="8979"/>
                  </a:lnTo>
                  <a:lnTo>
                    <a:pt x="1387" y="8979"/>
                  </a:lnTo>
                  <a:lnTo>
                    <a:pt x="1387" y="8633"/>
                  </a:lnTo>
                  <a:cubicBezTo>
                    <a:pt x="1387" y="8444"/>
                    <a:pt x="1545" y="8286"/>
                    <a:pt x="1734" y="8286"/>
                  </a:cubicBezTo>
                  <a:close/>
                  <a:moveTo>
                    <a:pt x="3120" y="1"/>
                  </a:moveTo>
                  <a:cubicBezTo>
                    <a:pt x="2647" y="1"/>
                    <a:pt x="2269" y="316"/>
                    <a:pt x="2143" y="757"/>
                  </a:cubicBezTo>
                  <a:cubicBezTo>
                    <a:pt x="2017" y="725"/>
                    <a:pt x="1891" y="694"/>
                    <a:pt x="1734" y="694"/>
                  </a:cubicBezTo>
                  <a:cubicBezTo>
                    <a:pt x="1167" y="694"/>
                    <a:pt x="726" y="1166"/>
                    <a:pt x="726" y="1702"/>
                  </a:cubicBezTo>
                  <a:lnTo>
                    <a:pt x="726" y="2426"/>
                  </a:lnTo>
                  <a:cubicBezTo>
                    <a:pt x="285" y="2678"/>
                    <a:pt x="1" y="3214"/>
                    <a:pt x="1" y="3750"/>
                  </a:cubicBezTo>
                  <a:lnTo>
                    <a:pt x="1" y="5136"/>
                  </a:lnTo>
                  <a:cubicBezTo>
                    <a:pt x="1" y="6081"/>
                    <a:pt x="568" y="6932"/>
                    <a:pt x="1387" y="7341"/>
                  </a:cubicBezTo>
                  <a:lnTo>
                    <a:pt x="1387" y="7656"/>
                  </a:lnTo>
                  <a:cubicBezTo>
                    <a:pt x="1009" y="7814"/>
                    <a:pt x="694" y="8160"/>
                    <a:pt x="694" y="8633"/>
                  </a:cubicBezTo>
                  <a:lnTo>
                    <a:pt x="694" y="9357"/>
                  </a:lnTo>
                  <a:cubicBezTo>
                    <a:pt x="694" y="9546"/>
                    <a:pt x="852" y="9704"/>
                    <a:pt x="1041" y="9704"/>
                  </a:cubicBezTo>
                  <a:lnTo>
                    <a:pt x="5892" y="9704"/>
                  </a:lnTo>
                  <a:cubicBezTo>
                    <a:pt x="6081" y="9704"/>
                    <a:pt x="6239" y="9546"/>
                    <a:pt x="6239" y="9357"/>
                  </a:cubicBezTo>
                  <a:lnTo>
                    <a:pt x="6239" y="8633"/>
                  </a:lnTo>
                  <a:cubicBezTo>
                    <a:pt x="6239" y="8192"/>
                    <a:pt x="5955" y="7814"/>
                    <a:pt x="5514" y="7656"/>
                  </a:cubicBezTo>
                  <a:lnTo>
                    <a:pt x="5514" y="7341"/>
                  </a:lnTo>
                  <a:cubicBezTo>
                    <a:pt x="6365" y="6932"/>
                    <a:pt x="6901" y="6081"/>
                    <a:pt x="6901" y="5136"/>
                  </a:cubicBezTo>
                  <a:lnTo>
                    <a:pt x="6901" y="2363"/>
                  </a:lnTo>
                  <a:cubicBezTo>
                    <a:pt x="6901" y="1796"/>
                    <a:pt x="6428" y="1355"/>
                    <a:pt x="5892" y="1355"/>
                  </a:cubicBezTo>
                  <a:cubicBezTo>
                    <a:pt x="5766" y="1355"/>
                    <a:pt x="5609" y="1387"/>
                    <a:pt x="5483" y="1418"/>
                  </a:cubicBezTo>
                  <a:cubicBezTo>
                    <a:pt x="5357" y="1009"/>
                    <a:pt x="4979" y="694"/>
                    <a:pt x="4506" y="694"/>
                  </a:cubicBezTo>
                  <a:cubicBezTo>
                    <a:pt x="4380" y="694"/>
                    <a:pt x="4223" y="725"/>
                    <a:pt x="4097" y="757"/>
                  </a:cubicBezTo>
                  <a:cubicBezTo>
                    <a:pt x="4002" y="316"/>
                    <a:pt x="3593" y="1"/>
                    <a:pt x="3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2918313" y="3486712"/>
              <a:ext cx="22442" cy="54494"/>
            </a:xfrm>
            <a:custGeom>
              <a:rect b="b" l="l" r="r" t="t"/>
              <a:pathLst>
                <a:path extrusionOk="0" h="1765" w="726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418"/>
                  </a:lnTo>
                  <a:cubicBezTo>
                    <a:pt x="1" y="1607"/>
                    <a:pt x="158" y="1764"/>
                    <a:pt x="379" y="1764"/>
                  </a:cubicBezTo>
                  <a:cubicBezTo>
                    <a:pt x="568" y="1764"/>
                    <a:pt x="725" y="1607"/>
                    <a:pt x="725" y="1418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2982580" y="3509066"/>
              <a:ext cx="43865" cy="42607"/>
            </a:xfrm>
            <a:custGeom>
              <a:rect b="b" l="l" r="r" t="t"/>
              <a:pathLst>
                <a:path extrusionOk="0" h="1380" w="1419">
                  <a:moveTo>
                    <a:pt x="1076" y="1"/>
                  </a:moveTo>
                  <a:cubicBezTo>
                    <a:pt x="985" y="1"/>
                    <a:pt x="899" y="32"/>
                    <a:pt x="851" y="95"/>
                  </a:cubicBezTo>
                  <a:lnTo>
                    <a:pt x="127" y="788"/>
                  </a:lnTo>
                  <a:cubicBezTo>
                    <a:pt x="1" y="914"/>
                    <a:pt x="1" y="1166"/>
                    <a:pt x="127" y="1261"/>
                  </a:cubicBezTo>
                  <a:cubicBezTo>
                    <a:pt x="190" y="1340"/>
                    <a:pt x="284" y="1379"/>
                    <a:pt x="375" y="1379"/>
                  </a:cubicBezTo>
                  <a:cubicBezTo>
                    <a:pt x="466" y="1379"/>
                    <a:pt x="552" y="1340"/>
                    <a:pt x="599" y="1261"/>
                  </a:cubicBezTo>
                  <a:lnTo>
                    <a:pt x="1324" y="568"/>
                  </a:lnTo>
                  <a:cubicBezTo>
                    <a:pt x="1419" y="442"/>
                    <a:pt x="1419" y="221"/>
                    <a:pt x="1324" y="95"/>
                  </a:cubicBezTo>
                  <a:cubicBezTo>
                    <a:pt x="1261" y="32"/>
                    <a:pt x="1167" y="1"/>
                    <a:pt x="10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3047836" y="3637475"/>
              <a:ext cx="43865" cy="21427"/>
            </a:xfrm>
            <a:custGeom>
              <a:rect b="b" l="l" r="r" t="t"/>
              <a:pathLst>
                <a:path extrusionOk="0" h="694" w="1419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040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18" y="158"/>
                    <a:pt x="1261" y="0"/>
                    <a:pt x="10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2747892" y="3637475"/>
              <a:ext cx="43834" cy="21427"/>
            </a:xfrm>
            <a:custGeom>
              <a:rect b="b" l="l" r="r" t="t"/>
              <a:pathLst>
                <a:path extrusionOk="0" h="694" w="1418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78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2832623" y="3509066"/>
              <a:ext cx="43834" cy="41867"/>
            </a:xfrm>
            <a:custGeom>
              <a:rect b="b" l="l" r="r" t="t"/>
              <a:pathLst>
                <a:path extrusionOk="0" h="1356" w="1418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819" y="1261"/>
                  </a:lnTo>
                  <a:cubicBezTo>
                    <a:pt x="866" y="1324"/>
                    <a:pt x="953" y="1356"/>
                    <a:pt x="1044" y="1356"/>
                  </a:cubicBezTo>
                  <a:cubicBezTo>
                    <a:pt x="1134" y="1356"/>
                    <a:pt x="1229" y="1324"/>
                    <a:pt x="1292" y="1261"/>
                  </a:cubicBezTo>
                  <a:cubicBezTo>
                    <a:pt x="1418" y="1166"/>
                    <a:pt x="1418" y="914"/>
                    <a:pt x="1292" y="788"/>
                  </a:cubicBezTo>
                  <a:lnTo>
                    <a:pt x="567" y="95"/>
                  </a:lnTo>
                  <a:cubicBezTo>
                    <a:pt x="520" y="32"/>
                    <a:pt x="433" y="1"/>
                    <a:pt x="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2767367" y="3550716"/>
              <a:ext cx="46771" cy="32511"/>
            </a:xfrm>
            <a:custGeom>
              <a:rect b="b" l="l" r="r" t="t"/>
              <a:pathLst>
                <a:path extrusionOk="0" h="1053" w="1513">
                  <a:moveTo>
                    <a:pt x="422" y="0"/>
                  </a:moveTo>
                  <a:cubicBezTo>
                    <a:pt x="285" y="0"/>
                    <a:pt x="140" y="81"/>
                    <a:pt x="95" y="196"/>
                  </a:cubicBezTo>
                  <a:cubicBezTo>
                    <a:pt x="0" y="353"/>
                    <a:pt x="95" y="574"/>
                    <a:pt x="252" y="668"/>
                  </a:cubicBezTo>
                  <a:lnTo>
                    <a:pt x="945" y="1015"/>
                  </a:lnTo>
                  <a:cubicBezTo>
                    <a:pt x="989" y="1041"/>
                    <a:pt x="1039" y="1052"/>
                    <a:pt x="1091" y="1052"/>
                  </a:cubicBezTo>
                  <a:cubicBezTo>
                    <a:pt x="1227" y="1052"/>
                    <a:pt x="1372" y="971"/>
                    <a:pt x="1418" y="857"/>
                  </a:cubicBezTo>
                  <a:cubicBezTo>
                    <a:pt x="1512" y="700"/>
                    <a:pt x="1418" y="479"/>
                    <a:pt x="1260" y="385"/>
                  </a:cubicBezTo>
                  <a:lnTo>
                    <a:pt x="567" y="38"/>
                  </a:lnTo>
                  <a:cubicBezTo>
                    <a:pt x="524" y="12"/>
                    <a:pt x="473" y="0"/>
                    <a:pt x="4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3024466" y="3551519"/>
              <a:ext cx="46771" cy="33221"/>
            </a:xfrm>
            <a:custGeom>
              <a:rect b="b" l="l" r="r" t="t"/>
              <a:pathLst>
                <a:path extrusionOk="0" h="1076" w="1513">
                  <a:moveTo>
                    <a:pt x="1098" y="0"/>
                  </a:moveTo>
                  <a:cubicBezTo>
                    <a:pt x="1046" y="0"/>
                    <a:pt x="994" y="14"/>
                    <a:pt x="946" y="44"/>
                  </a:cubicBezTo>
                  <a:lnTo>
                    <a:pt x="253" y="422"/>
                  </a:lnTo>
                  <a:cubicBezTo>
                    <a:pt x="95" y="485"/>
                    <a:pt x="1" y="674"/>
                    <a:pt x="95" y="894"/>
                  </a:cubicBezTo>
                  <a:cubicBezTo>
                    <a:pt x="142" y="1011"/>
                    <a:pt x="258" y="1076"/>
                    <a:pt x="405" y="1076"/>
                  </a:cubicBezTo>
                  <a:cubicBezTo>
                    <a:pt x="456" y="1076"/>
                    <a:pt x="511" y="1068"/>
                    <a:pt x="568" y="1052"/>
                  </a:cubicBezTo>
                  <a:lnTo>
                    <a:pt x="1261" y="674"/>
                  </a:lnTo>
                  <a:cubicBezTo>
                    <a:pt x="1418" y="611"/>
                    <a:pt x="1513" y="422"/>
                    <a:pt x="1418" y="201"/>
                  </a:cubicBezTo>
                  <a:cubicBezTo>
                    <a:pt x="1331" y="71"/>
                    <a:pt x="1214" y="0"/>
                    <a:pt x="1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4" name="Google Shape;564;p29"/>
          <p:cNvSpPr/>
          <p:nvPr/>
        </p:nvSpPr>
        <p:spPr>
          <a:xfrm>
            <a:off x="4373986" y="3486699"/>
            <a:ext cx="396225" cy="365754"/>
          </a:xfrm>
          <a:custGeom>
            <a:rect b="b" l="l" r="r" t="t"/>
            <a:pathLst>
              <a:path extrusionOk="0" h="11060" w="12005">
                <a:moveTo>
                  <a:pt x="2049" y="2049"/>
                </a:moveTo>
                <a:cubicBezTo>
                  <a:pt x="2238" y="2049"/>
                  <a:pt x="2395" y="2206"/>
                  <a:pt x="2395" y="2395"/>
                </a:cubicBezTo>
                <a:cubicBezTo>
                  <a:pt x="2395" y="2584"/>
                  <a:pt x="2238" y="2742"/>
                  <a:pt x="2049" y="2742"/>
                </a:cubicBezTo>
                <a:cubicBezTo>
                  <a:pt x="1860" y="2742"/>
                  <a:pt x="1702" y="2584"/>
                  <a:pt x="1702" y="2395"/>
                </a:cubicBezTo>
                <a:cubicBezTo>
                  <a:pt x="1734" y="2206"/>
                  <a:pt x="1860" y="2049"/>
                  <a:pt x="2049" y="2049"/>
                </a:cubicBezTo>
                <a:close/>
                <a:moveTo>
                  <a:pt x="9736" y="2049"/>
                </a:moveTo>
                <a:cubicBezTo>
                  <a:pt x="9925" y="2049"/>
                  <a:pt x="10082" y="2206"/>
                  <a:pt x="10082" y="2395"/>
                </a:cubicBezTo>
                <a:cubicBezTo>
                  <a:pt x="10082" y="2584"/>
                  <a:pt x="9925" y="2742"/>
                  <a:pt x="9736" y="2742"/>
                </a:cubicBezTo>
                <a:cubicBezTo>
                  <a:pt x="9515" y="2742"/>
                  <a:pt x="9358" y="2584"/>
                  <a:pt x="9358" y="2395"/>
                </a:cubicBezTo>
                <a:cubicBezTo>
                  <a:pt x="9358" y="2206"/>
                  <a:pt x="9515" y="2049"/>
                  <a:pt x="9736" y="2049"/>
                </a:cubicBezTo>
                <a:close/>
                <a:moveTo>
                  <a:pt x="2049" y="3719"/>
                </a:moveTo>
                <a:lnTo>
                  <a:pt x="3151" y="5514"/>
                </a:lnTo>
                <a:lnTo>
                  <a:pt x="946" y="5514"/>
                </a:lnTo>
                <a:lnTo>
                  <a:pt x="2049" y="3719"/>
                </a:lnTo>
                <a:close/>
                <a:moveTo>
                  <a:pt x="9736" y="3719"/>
                </a:moveTo>
                <a:lnTo>
                  <a:pt x="10838" y="5514"/>
                </a:lnTo>
                <a:lnTo>
                  <a:pt x="8633" y="5514"/>
                </a:lnTo>
                <a:lnTo>
                  <a:pt x="9736" y="3719"/>
                </a:lnTo>
                <a:close/>
                <a:moveTo>
                  <a:pt x="3435" y="6207"/>
                </a:moveTo>
                <a:cubicBezTo>
                  <a:pt x="3466" y="6964"/>
                  <a:pt x="2836" y="7594"/>
                  <a:pt x="2049" y="7594"/>
                </a:cubicBezTo>
                <a:cubicBezTo>
                  <a:pt x="1292" y="7594"/>
                  <a:pt x="662" y="6964"/>
                  <a:pt x="662" y="6207"/>
                </a:cubicBezTo>
                <a:close/>
                <a:moveTo>
                  <a:pt x="11090" y="6207"/>
                </a:moveTo>
                <a:cubicBezTo>
                  <a:pt x="11090" y="6964"/>
                  <a:pt x="10460" y="7594"/>
                  <a:pt x="9736" y="7594"/>
                </a:cubicBezTo>
                <a:cubicBezTo>
                  <a:pt x="8980" y="7594"/>
                  <a:pt x="8350" y="6964"/>
                  <a:pt x="8350" y="6207"/>
                </a:cubicBezTo>
                <a:close/>
                <a:moveTo>
                  <a:pt x="5892" y="663"/>
                </a:moveTo>
                <a:cubicBezTo>
                  <a:pt x="6113" y="663"/>
                  <a:pt x="6270" y="820"/>
                  <a:pt x="6270" y="1009"/>
                </a:cubicBezTo>
                <a:lnTo>
                  <a:pt x="6270" y="8980"/>
                </a:lnTo>
                <a:lnTo>
                  <a:pt x="5546" y="8980"/>
                </a:lnTo>
                <a:lnTo>
                  <a:pt x="5546" y="1009"/>
                </a:lnTo>
                <a:cubicBezTo>
                  <a:pt x="5546" y="820"/>
                  <a:pt x="5703" y="663"/>
                  <a:pt x="5892" y="663"/>
                </a:cubicBezTo>
                <a:close/>
                <a:moveTo>
                  <a:pt x="8003" y="9673"/>
                </a:moveTo>
                <a:cubicBezTo>
                  <a:pt x="8192" y="9673"/>
                  <a:pt x="8350" y="9830"/>
                  <a:pt x="8350" y="10020"/>
                </a:cubicBezTo>
                <a:lnTo>
                  <a:pt x="8350" y="10398"/>
                </a:lnTo>
                <a:lnTo>
                  <a:pt x="3466" y="10398"/>
                </a:lnTo>
                <a:lnTo>
                  <a:pt x="3466" y="10020"/>
                </a:lnTo>
                <a:cubicBezTo>
                  <a:pt x="3466" y="9830"/>
                  <a:pt x="3624" y="9673"/>
                  <a:pt x="3813" y="9673"/>
                </a:cubicBezTo>
                <a:close/>
                <a:moveTo>
                  <a:pt x="5955" y="1"/>
                </a:moveTo>
                <a:cubicBezTo>
                  <a:pt x="5357" y="1"/>
                  <a:pt x="4916" y="474"/>
                  <a:pt x="4916" y="1009"/>
                </a:cubicBezTo>
                <a:lnTo>
                  <a:pt x="4916" y="1167"/>
                </a:lnTo>
                <a:cubicBezTo>
                  <a:pt x="3970" y="1671"/>
                  <a:pt x="3655" y="1891"/>
                  <a:pt x="3057" y="1954"/>
                </a:cubicBezTo>
                <a:cubicBezTo>
                  <a:pt x="2899" y="1608"/>
                  <a:pt x="2553" y="1324"/>
                  <a:pt x="2112" y="1324"/>
                </a:cubicBezTo>
                <a:cubicBezTo>
                  <a:pt x="1734" y="1324"/>
                  <a:pt x="1387" y="1576"/>
                  <a:pt x="1166" y="1923"/>
                </a:cubicBezTo>
                <a:cubicBezTo>
                  <a:pt x="946" y="1891"/>
                  <a:pt x="694" y="1797"/>
                  <a:pt x="505" y="1734"/>
                </a:cubicBezTo>
                <a:cubicBezTo>
                  <a:pt x="454" y="1708"/>
                  <a:pt x="404" y="1697"/>
                  <a:pt x="355" y="1697"/>
                </a:cubicBezTo>
                <a:cubicBezTo>
                  <a:pt x="224" y="1697"/>
                  <a:pt x="110" y="1784"/>
                  <a:pt x="64" y="1923"/>
                </a:cubicBezTo>
                <a:cubicBezTo>
                  <a:pt x="1" y="2112"/>
                  <a:pt x="64" y="2301"/>
                  <a:pt x="284" y="2364"/>
                </a:cubicBezTo>
                <a:cubicBezTo>
                  <a:pt x="536" y="2458"/>
                  <a:pt x="820" y="2553"/>
                  <a:pt x="1135" y="2616"/>
                </a:cubicBezTo>
                <a:cubicBezTo>
                  <a:pt x="1229" y="2899"/>
                  <a:pt x="1387" y="3151"/>
                  <a:pt x="1607" y="3277"/>
                </a:cubicBezTo>
                <a:lnTo>
                  <a:pt x="127" y="5703"/>
                </a:lnTo>
                <a:cubicBezTo>
                  <a:pt x="64" y="5735"/>
                  <a:pt x="64" y="5829"/>
                  <a:pt x="64" y="5892"/>
                </a:cubicBezTo>
                <a:lnTo>
                  <a:pt x="64" y="6239"/>
                </a:lnTo>
                <a:cubicBezTo>
                  <a:pt x="64" y="7405"/>
                  <a:pt x="1009" y="8350"/>
                  <a:pt x="2175" y="8350"/>
                </a:cubicBezTo>
                <a:cubicBezTo>
                  <a:pt x="3309" y="8350"/>
                  <a:pt x="4254" y="7405"/>
                  <a:pt x="4254" y="6239"/>
                </a:cubicBezTo>
                <a:lnTo>
                  <a:pt x="4254" y="5892"/>
                </a:lnTo>
                <a:cubicBezTo>
                  <a:pt x="4254" y="5829"/>
                  <a:pt x="4254" y="5766"/>
                  <a:pt x="4222" y="5703"/>
                </a:cubicBezTo>
                <a:lnTo>
                  <a:pt x="2710" y="3277"/>
                </a:lnTo>
                <a:cubicBezTo>
                  <a:pt x="2962" y="3183"/>
                  <a:pt x="3120" y="2931"/>
                  <a:pt x="3183" y="2647"/>
                </a:cubicBezTo>
                <a:cubicBezTo>
                  <a:pt x="3844" y="2553"/>
                  <a:pt x="4222" y="2332"/>
                  <a:pt x="4947" y="1954"/>
                </a:cubicBezTo>
                <a:lnTo>
                  <a:pt x="4947" y="8980"/>
                </a:lnTo>
                <a:lnTo>
                  <a:pt x="3939" y="8980"/>
                </a:lnTo>
                <a:cubicBezTo>
                  <a:pt x="3340" y="8980"/>
                  <a:pt x="2899" y="9421"/>
                  <a:pt x="2899" y="9988"/>
                </a:cubicBezTo>
                <a:lnTo>
                  <a:pt x="2899" y="10713"/>
                </a:lnTo>
                <a:cubicBezTo>
                  <a:pt x="2899" y="10902"/>
                  <a:pt x="3057" y="11059"/>
                  <a:pt x="3246" y="11059"/>
                </a:cubicBezTo>
                <a:lnTo>
                  <a:pt x="8822" y="11059"/>
                </a:lnTo>
                <a:cubicBezTo>
                  <a:pt x="9011" y="11059"/>
                  <a:pt x="9169" y="10902"/>
                  <a:pt x="9169" y="10713"/>
                </a:cubicBezTo>
                <a:lnTo>
                  <a:pt x="9169" y="9988"/>
                </a:lnTo>
                <a:cubicBezTo>
                  <a:pt x="9169" y="9389"/>
                  <a:pt x="8696" y="8980"/>
                  <a:pt x="8129" y="8980"/>
                </a:cubicBezTo>
                <a:lnTo>
                  <a:pt x="7089" y="8980"/>
                </a:lnTo>
                <a:lnTo>
                  <a:pt x="7089" y="1954"/>
                </a:lnTo>
                <a:cubicBezTo>
                  <a:pt x="7814" y="2332"/>
                  <a:pt x="8224" y="2553"/>
                  <a:pt x="8885" y="2647"/>
                </a:cubicBezTo>
                <a:cubicBezTo>
                  <a:pt x="8980" y="2931"/>
                  <a:pt x="9137" y="3120"/>
                  <a:pt x="9358" y="3277"/>
                </a:cubicBezTo>
                <a:lnTo>
                  <a:pt x="7877" y="5703"/>
                </a:lnTo>
                <a:cubicBezTo>
                  <a:pt x="7814" y="5735"/>
                  <a:pt x="7814" y="5829"/>
                  <a:pt x="7814" y="5892"/>
                </a:cubicBezTo>
                <a:lnTo>
                  <a:pt x="7814" y="6239"/>
                </a:lnTo>
                <a:cubicBezTo>
                  <a:pt x="7814" y="7405"/>
                  <a:pt x="8759" y="8350"/>
                  <a:pt x="9925" y="8350"/>
                </a:cubicBezTo>
                <a:cubicBezTo>
                  <a:pt x="11059" y="8350"/>
                  <a:pt x="12004" y="7405"/>
                  <a:pt x="12004" y="6239"/>
                </a:cubicBezTo>
                <a:lnTo>
                  <a:pt x="12004" y="5892"/>
                </a:lnTo>
                <a:cubicBezTo>
                  <a:pt x="12004" y="5829"/>
                  <a:pt x="12004" y="5766"/>
                  <a:pt x="11973" y="5703"/>
                </a:cubicBezTo>
                <a:lnTo>
                  <a:pt x="10460" y="3277"/>
                </a:lnTo>
                <a:cubicBezTo>
                  <a:pt x="10523" y="3151"/>
                  <a:pt x="10681" y="2899"/>
                  <a:pt x="10744" y="2616"/>
                </a:cubicBezTo>
                <a:cubicBezTo>
                  <a:pt x="11027" y="2553"/>
                  <a:pt x="11343" y="2458"/>
                  <a:pt x="11626" y="2364"/>
                </a:cubicBezTo>
                <a:cubicBezTo>
                  <a:pt x="11815" y="2269"/>
                  <a:pt x="11878" y="2080"/>
                  <a:pt x="11815" y="1923"/>
                </a:cubicBezTo>
                <a:cubicBezTo>
                  <a:pt x="11746" y="1784"/>
                  <a:pt x="11626" y="1697"/>
                  <a:pt x="11505" y="1697"/>
                </a:cubicBezTo>
                <a:cubicBezTo>
                  <a:pt x="11461" y="1697"/>
                  <a:pt x="11416" y="1708"/>
                  <a:pt x="11374" y="1734"/>
                </a:cubicBezTo>
                <a:cubicBezTo>
                  <a:pt x="11122" y="1797"/>
                  <a:pt x="10933" y="1891"/>
                  <a:pt x="10712" y="1923"/>
                </a:cubicBezTo>
                <a:cubicBezTo>
                  <a:pt x="10555" y="1576"/>
                  <a:pt x="10208" y="1324"/>
                  <a:pt x="9767" y="1324"/>
                </a:cubicBezTo>
                <a:cubicBezTo>
                  <a:pt x="9326" y="1324"/>
                  <a:pt x="8980" y="1576"/>
                  <a:pt x="8822" y="1954"/>
                </a:cubicBezTo>
                <a:cubicBezTo>
                  <a:pt x="8224" y="1828"/>
                  <a:pt x="7908" y="1639"/>
                  <a:pt x="6963" y="1167"/>
                </a:cubicBezTo>
                <a:lnTo>
                  <a:pt x="6963" y="1009"/>
                </a:lnTo>
                <a:cubicBezTo>
                  <a:pt x="6963" y="411"/>
                  <a:pt x="6491" y="1"/>
                  <a:pt x="59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5" name="Google Shape;565;p29"/>
          <p:cNvGrpSpPr/>
          <p:nvPr/>
        </p:nvGrpSpPr>
        <p:grpSpPr>
          <a:xfrm>
            <a:off x="6042501" y="3486703"/>
            <a:ext cx="365754" cy="365747"/>
            <a:chOff x="6042493" y="3486712"/>
            <a:chExt cx="365754" cy="365747"/>
          </a:xfrm>
        </p:grpSpPr>
        <p:sp>
          <p:nvSpPr>
            <p:cNvPr id="566" name="Google Shape;566;p29"/>
            <p:cNvSpPr/>
            <p:nvPr/>
          </p:nvSpPr>
          <p:spPr>
            <a:xfrm>
              <a:off x="6214209" y="3530490"/>
              <a:ext cx="129041" cy="84652"/>
            </a:xfrm>
            <a:custGeom>
              <a:rect b="b" l="l" r="r" t="t"/>
              <a:pathLst>
                <a:path extrusionOk="0" h="2742" w="4191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05"/>
                    <a:pt x="158" y="662"/>
                    <a:pt x="315" y="662"/>
                  </a:cubicBezTo>
                  <a:lnTo>
                    <a:pt x="2426" y="662"/>
                  </a:lnTo>
                  <a:cubicBezTo>
                    <a:pt x="2615" y="662"/>
                    <a:pt x="2773" y="820"/>
                    <a:pt x="2773" y="1009"/>
                  </a:cubicBezTo>
                  <a:lnTo>
                    <a:pt x="2773" y="1576"/>
                  </a:lnTo>
                  <a:lnTo>
                    <a:pt x="2678" y="1450"/>
                  </a:lnTo>
                  <a:cubicBezTo>
                    <a:pt x="2615" y="1387"/>
                    <a:pt x="2521" y="1355"/>
                    <a:pt x="2430" y="1355"/>
                  </a:cubicBezTo>
                  <a:cubicBezTo>
                    <a:pt x="2340" y="1355"/>
                    <a:pt x="2253" y="1387"/>
                    <a:pt x="2206" y="1450"/>
                  </a:cubicBezTo>
                  <a:cubicBezTo>
                    <a:pt x="2080" y="1576"/>
                    <a:pt x="2080" y="1796"/>
                    <a:pt x="2206" y="1922"/>
                  </a:cubicBezTo>
                  <a:lnTo>
                    <a:pt x="2899" y="2647"/>
                  </a:lnTo>
                  <a:cubicBezTo>
                    <a:pt x="2993" y="2710"/>
                    <a:pt x="3056" y="2741"/>
                    <a:pt x="3151" y="2741"/>
                  </a:cubicBezTo>
                  <a:cubicBezTo>
                    <a:pt x="3214" y="2741"/>
                    <a:pt x="3340" y="2710"/>
                    <a:pt x="3371" y="2647"/>
                  </a:cubicBezTo>
                  <a:lnTo>
                    <a:pt x="4096" y="1922"/>
                  </a:lnTo>
                  <a:cubicBezTo>
                    <a:pt x="4191" y="1796"/>
                    <a:pt x="4191" y="1576"/>
                    <a:pt x="4096" y="1450"/>
                  </a:cubicBezTo>
                  <a:cubicBezTo>
                    <a:pt x="4033" y="1387"/>
                    <a:pt x="3938" y="1355"/>
                    <a:pt x="3848" y="1355"/>
                  </a:cubicBezTo>
                  <a:cubicBezTo>
                    <a:pt x="3757" y="1355"/>
                    <a:pt x="3671" y="1387"/>
                    <a:pt x="3623" y="1450"/>
                  </a:cubicBezTo>
                  <a:lnTo>
                    <a:pt x="3497" y="1576"/>
                  </a:lnTo>
                  <a:lnTo>
                    <a:pt x="3497" y="1009"/>
                  </a:lnTo>
                  <a:cubicBezTo>
                    <a:pt x="3497" y="442"/>
                    <a:pt x="3025" y="0"/>
                    <a:pt x="2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6084214" y="3723072"/>
              <a:ext cx="130026" cy="85609"/>
            </a:xfrm>
            <a:custGeom>
              <a:rect b="b" l="l" r="r" t="t"/>
              <a:pathLst>
                <a:path extrusionOk="0" h="2773" w="4223">
                  <a:moveTo>
                    <a:pt x="1056" y="0"/>
                  </a:moveTo>
                  <a:cubicBezTo>
                    <a:pt x="969" y="0"/>
                    <a:pt x="883" y="32"/>
                    <a:pt x="820" y="95"/>
                  </a:cubicBezTo>
                  <a:lnTo>
                    <a:pt x="95" y="820"/>
                  </a:lnTo>
                  <a:cubicBezTo>
                    <a:pt x="1" y="914"/>
                    <a:pt x="1" y="1166"/>
                    <a:pt x="95" y="1292"/>
                  </a:cubicBezTo>
                  <a:cubicBezTo>
                    <a:pt x="158" y="1339"/>
                    <a:pt x="253" y="1363"/>
                    <a:pt x="343" y="1363"/>
                  </a:cubicBezTo>
                  <a:cubicBezTo>
                    <a:pt x="434" y="1363"/>
                    <a:pt x="521" y="1339"/>
                    <a:pt x="568" y="1292"/>
                  </a:cubicBezTo>
                  <a:lnTo>
                    <a:pt x="694" y="1166"/>
                  </a:lnTo>
                  <a:lnTo>
                    <a:pt x="694" y="1702"/>
                  </a:lnTo>
                  <a:cubicBezTo>
                    <a:pt x="757" y="2300"/>
                    <a:pt x="1229" y="2773"/>
                    <a:pt x="1765" y="2773"/>
                  </a:cubicBezTo>
                  <a:lnTo>
                    <a:pt x="3844" y="2773"/>
                  </a:lnTo>
                  <a:cubicBezTo>
                    <a:pt x="4065" y="2773"/>
                    <a:pt x="4222" y="2615"/>
                    <a:pt x="4222" y="2426"/>
                  </a:cubicBezTo>
                  <a:cubicBezTo>
                    <a:pt x="4222" y="2237"/>
                    <a:pt x="4065" y="2080"/>
                    <a:pt x="3844" y="2080"/>
                  </a:cubicBezTo>
                  <a:lnTo>
                    <a:pt x="1765" y="2080"/>
                  </a:lnTo>
                  <a:cubicBezTo>
                    <a:pt x="1576" y="2080"/>
                    <a:pt x="1418" y="1922"/>
                    <a:pt x="1418" y="1702"/>
                  </a:cubicBezTo>
                  <a:lnTo>
                    <a:pt x="1418" y="1166"/>
                  </a:lnTo>
                  <a:lnTo>
                    <a:pt x="1544" y="1292"/>
                  </a:lnTo>
                  <a:cubicBezTo>
                    <a:pt x="1592" y="1339"/>
                    <a:pt x="1678" y="1363"/>
                    <a:pt x="1769" y="1363"/>
                  </a:cubicBezTo>
                  <a:cubicBezTo>
                    <a:pt x="1859" y="1363"/>
                    <a:pt x="1954" y="1339"/>
                    <a:pt x="2017" y="1292"/>
                  </a:cubicBezTo>
                  <a:cubicBezTo>
                    <a:pt x="2112" y="1166"/>
                    <a:pt x="2112" y="914"/>
                    <a:pt x="2017" y="820"/>
                  </a:cubicBezTo>
                  <a:lnTo>
                    <a:pt x="1292" y="95"/>
                  </a:lnTo>
                  <a:cubicBezTo>
                    <a:pt x="1229" y="32"/>
                    <a:pt x="1143" y="0"/>
                    <a:pt x="10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6042493" y="3486712"/>
              <a:ext cx="171747" cy="214996"/>
            </a:xfrm>
            <a:custGeom>
              <a:rect b="b" l="l" r="r" t="t"/>
              <a:pathLst>
                <a:path extrusionOk="0" h="6964" w="5578">
                  <a:moveTo>
                    <a:pt x="2773" y="694"/>
                  </a:moveTo>
                  <a:cubicBezTo>
                    <a:pt x="3372" y="694"/>
                    <a:pt x="3782" y="1166"/>
                    <a:pt x="3782" y="1734"/>
                  </a:cubicBezTo>
                  <a:cubicBezTo>
                    <a:pt x="3782" y="2301"/>
                    <a:pt x="3309" y="2742"/>
                    <a:pt x="2773" y="2742"/>
                  </a:cubicBezTo>
                  <a:cubicBezTo>
                    <a:pt x="2175" y="2742"/>
                    <a:pt x="1734" y="2269"/>
                    <a:pt x="1734" y="1734"/>
                  </a:cubicBezTo>
                  <a:cubicBezTo>
                    <a:pt x="1734" y="1166"/>
                    <a:pt x="2206" y="694"/>
                    <a:pt x="2773" y="694"/>
                  </a:cubicBezTo>
                  <a:close/>
                  <a:moveTo>
                    <a:pt x="2773" y="3466"/>
                  </a:moveTo>
                  <a:cubicBezTo>
                    <a:pt x="3908" y="3466"/>
                    <a:pt x="4853" y="4411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1"/>
                    <a:pt x="1639" y="3466"/>
                    <a:pt x="2773" y="3466"/>
                  </a:cubicBezTo>
                  <a:close/>
                  <a:moveTo>
                    <a:pt x="2805" y="1"/>
                  </a:moveTo>
                  <a:cubicBezTo>
                    <a:pt x="1860" y="1"/>
                    <a:pt x="1072" y="788"/>
                    <a:pt x="1072" y="1734"/>
                  </a:cubicBezTo>
                  <a:cubicBezTo>
                    <a:pt x="1072" y="2238"/>
                    <a:pt x="1324" y="2710"/>
                    <a:pt x="1671" y="3025"/>
                  </a:cubicBezTo>
                  <a:cubicBezTo>
                    <a:pt x="726" y="3466"/>
                    <a:pt x="64" y="4443"/>
                    <a:pt x="64" y="5577"/>
                  </a:cubicBezTo>
                  <a:lnTo>
                    <a:pt x="64" y="6617"/>
                  </a:lnTo>
                  <a:cubicBezTo>
                    <a:pt x="1" y="6806"/>
                    <a:pt x="159" y="6963"/>
                    <a:pt x="379" y="6963"/>
                  </a:cubicBezTo>
                  <a:lnTo>
                    <a:pt x="5199" y="6963"/>
                  </a:lnTo>
                  <a:cubicBezTo>
                    <a:pt x="5420" y="6963"/>
                    <a:pt x="5577" y="6806"/>
                    <a:pt x="5577" y="6617"/>
                  </a:cubicBezTo>
                  <a:lnTo>
                    <a:pt x="5577" y="5577"/>
                  </a:lnTo>
                  <a:cubicBezTo>
                    <a:pt x="5577" y="4443"/>
                    <a:pt x="4884" y="3498"/>
                    <a:pt x="3939" y="3025"/>
                  </a:cubicBezTo>
                  <a:cubicBezTo>
                    <a:pt x="4317" y="2710"/>
                    <a:pt x="4538" y="2238"/>
                    <a:pt x="4538" y="1734"/>
                  </a:cubicBezTo>
                  <a:cubicBezTo>
                    <a:pt x="4538" y="788"/>
                    <a:pt x="3750" y="1"/>
                    <a:pt x="2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6236501" y="3637463"/>
              <a:ext cx="171747" cy="214996"/>
            </a:xfrm>
            <a:custGeom>
              <a:rect b="b" l="l" r="r" t="t"/>
              <a:pathLst>
                <a:path extrusionOk="0" h="6964" w="5578">
                  <a:moveTo>
                    <a:pt x="2773" y="663"/>
                  </a:moveTo>
                  <a:cubicBezTo>
                    <a:pt x="3372" y="663"/>
                    <a:pt x="3782" y="1135"/>
                    <a:pt x="3782" y="1702"/>
                  </a:cubicBezTo>
                  <a:cubicBezTo>
                    <a:pt x="3782" y="2238"/>
                    <a:pt x="3309" y="2710"/>
                    <a:pt x="2773" y="2710"/>
                  </a:cubicBezTo>
                  <a:cubicBezTo>
                    <a:pt x="2175" y="2710"/>
                    <a:pt x="1734" y="2238"/>
                    <a:pt x="1734" y="1702"/>
                  </a:cubicBezTo>
                  <a:cubicBezTo>
                    <a:pt x="1734" y="1135"/>
                    <a:pt x="2175" y="663"/>
                    <a:pt x="2773" y="663"/>
                  </a:cubicBezTo>
                  <a:close/>
                  <a:moveTo>
                    <a:pt x="2773" y="3467"/>
                  </a:moveTo>
                  <a:cubicBezTo>
                    <a:pt x="3908" y="3467"/>
                    <a:pt x="4853" y="4412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2"/>
                    <a:pt x="1639" y="3467"/>
                    <a:pt x="2773" y="3467"/>
                  </a:cubicBezTo>
                  <a:close/>
                  <a:moveTo>
                    <a:pt x="2773" y="1"/>
                  </a:moveTo>
                  <a:cubicBezTo>
                    <a:pt x="1828" y="1"/>
                    <a:pt x="1041" y="789"/>
                    <a:pt x="1041" y="1734"/>
                  </a:cubicBezTo>
                  <a:cubicBezTo>
                    <a:pt x="1041" y="2238"/>
                    <a:pt x="1261" y="2710"/>
                    <a:pt x="1608" y="3025"/>
                  </a:cubicBezTo>
                  <a:cubicBezTo>
                    <a:pt x="663" y="3467"/>
                    <a:pt x="1" y="4443"/>
                    <a:pt x="1" y="5546"/>
                  </a:cubicBezTo>
                  <a:lnTo>
                    <a:pt x="1" y="6617"/>
                  </a:lnTo>
                  <a:cubicBezTo>
                    <a:pt x="1" y="6806"/>
                    <a:pt x="159" y="6964"/>
                    <a:pt x="379" y="6964"/>
                  </a:cubicBezTo>
                  <a:lnTo>
                    <a:pt x="5199" y="6964"/>
                  </a:lnTo>
                  <a:cubicBezTo>
                    <a:pt x="5420" y="6964"/>
                    <a:pt x="5577" y="6806"/>
                    <a:pt x="5577" y="6617"/>
                  </a:cubicBezTo>
                  <a:lnTo>
                    <a:pt x="5577" y="5546"/>
                  </a:lnTo>
                  <a:cubicBezTo>
                    <a:pt x="5514" y="4412"/>
                    <a:pt x="4853" y="3467"/>
                    <a:pt x="3908" y="3025"/>
                  </a:cubicBezTo>
                  <a:cubicBezTo>
                    <a:pt x="4254" y="2710"/>
                    <a:pt x="4506" y="2238"/>
                    <a:pt x="4506" y="1734"/>
                  </a:cubicBezTo>
                  <a:cubicBezTo>
                    <a:pt x="4506" y="789"/>
                    <a:pt x="3719" y="1"/>
                    <a:pt x="27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0" name="Google Shape;570;p29"/>
          <p:cNvSpPr/>
          <p:nvPr/>
        </p:nvSpPr>
        <p:spPr>
          <a:xfrm>
            <a:off x="7695726" y="3486700"/>
            <a:ext cx="365765" cy="365753"/>
          </a:xfrm>
          <a:custGeom>
            <a:rect b="b" l="l" r="r" t="t"/>
            <a:pathLst>
              <a:path extrusionOk="0" h="12658" w="12760">
                <a:moveTo>
                  <a:pt x="6270" y="1032"/>
                </a:moveTo>
                <a:lnTo>
                  <a:pt x="6932" y="1693"/>
                </a:lnTo>
                <a:lnTo>
                  <a:pt x="5640" y="1693"/>
                </a:lnTo>
                <a:lnTo>
                  <a:pt x="6270" y="1032"/>
                </a:lnTo>
                <a:close/>
                <a:moveTo>
                  <a:pt x="11342" y="2481"/>
                </a:moveTo>
                <a:lnTo>
                  <a:pt x="10523" y="3300"/>
                </a:lnTo>
                <a:lnTo>
                  <a:pt x="2332" y="3300"/>
                </a:lnTo>
                <a:lnTo>
                  <a:pt x="1513" y="2481"/>
                </a:lnTo>
                <a:close/>
                <a:moveTo>
                  <a:pt x="8381" y="9381"/>
                </a:moveTo>
                <a:lnTo>
                  <a:pt x="8381" y="10200"/>
                </a:lnTo>
                <a:lnTo>
                  <a:pt x="6711" y="10200"/>
                </a:lnTo>
                <a:lnTo>
                  <a:pt x="6711" y="9381"/>
                </a:lnTo>
                <a:close/>
                <a:moveTo>
                  <a:pt x="10303" y="4151"/>
                </a:moveTo>
                <a:lnTo>
                  <a:pt x="10303" y="10200"/>
                </a:lnTo>
                <a:lnTo>
                  <a:pt x="9200" y="10200"/>
                </a:lnTo>
                <a:lnTo>
                  <a:pt x="9200" y="9003"/>
                </a:lnTo>
                <a:cubicBezTo>
                  <a:pt x="9200" y="8751"/>
                  <a:pt x="8980" y="8562"/>
                  <a:pt x="8759" y="8562"/>
                </a:cubicBezTo>
                <a:lnTo>
                  <a:pt x="6270" y="8562"/>
                </a:lnTo>
                <a:cubicBezTo>
                  <a:pt x="6050" y="8562"/>
                  <a:pt x="5892" y="8751"/>
                  <a:pt x="5892" y="9003"/>
                </a:cubicBezTo>
                <a:lnTo>
                  <a:pt x="5892" y="10200"/>
                </a:lnTo>
                <a:lnTo>
                  <a:pt x="2584" y="10200"/>
                </a:lnTo>
                <a:lnTo>
                  <a:pt x="2584" y="4151"/>
                </a:lnTo>
                <a:close/>
                <a:moveTo>
                  <a:pt x="914" y="3080"/>
                </a:moveTo>
                <a:lnTo>
                  <a:pt x="1733" y="3899"/>
                </a:lnTo>
                <a:lnTo>
                  <a:pt x="1733" y="10452"/>
                </a:lnTo>
                <a:lnTo>
                  <a:pt x="914" y="11271"/>
                </a:lnTo>
                <a:lnTo>
                  <a:pt x="914" y="3080"/>
                </a:lnTo>
                <a:close/>
                <a:moveTo>
                  <a:pt x="11941" y="3080"/>
                </a:moveTo>
                <a:lnTo>
                  <a:pt x="11941" y="11271"/>
                </a:lnTo>
                <a:lnTo>
                  <a:pt x="11122" y="10452"/>
                </a:lnTo>
                <a:lnTo>
                  <a:pt x="11122" y="3899"/>
                </a:lnTo>
                <a:lnTo>
                  <a:pt x="11941" y="3080"/>
                </a:lnTo>
                <a:close/>
                <a:moveTo>
                  <a:pt x="10492" y="11050"/>
                </a:moveTo>
                <a:lnTo>
                  <a:pt x="11311" y="11870"/>
                </a:lnTo>
                <a:lnTo>
                  <a:pt x="1481" y="11870"/>
                </a:lnTo>
                <a:lnTo>
                  <a:pt x="2300" y="11050"/>
                </a:lnTo>
                <a:close/>
                <a:moveTo>
                  <a:pt x="6254" y="0"/>
                </a:moveTo>
                <a:cubicBezTo>
                  <a:pt x="6144" y="0"/>
                  <a:pt x="6034" y="39"/>
                  <a:pt x="5955" y="118"/>
                </a:cubicBezTo>
                <a:lnTo>
                  <a:pt x="4443" y="1662"/>
                </a:lnTo>
                <a:lnTo>
                  <a:pt x="379" y="1662"/>
                </a:lnTo>
                <a:cubicBezTo>
                  <a:pt x="221" y="1693"/>
                  <a:pt x="95" y="1819"/>
                  <a:pt x="64" y="1946"/>
                </a:cubicBezTo>
                <a:cubicBezTo>
                  <a:pt x="1" y="2009"/>
                  <a:pt x="64" y="1473"/>
                  <a:pt x="64" y="12248"/>
                </a:cubicBezTo>
                <a:cubicBezTo>
                  <a:pt x="64" y="12374"/>
                  <a:pt x="95" y="12500"/>
                  <a:pt x="221" y="12563"/>
                </a:cubicBezTo>
                <a:cubicBezTo>
                  <a:pt x="284" y="12657"/>
                  <a:pt x="379" y="12657"/>
                  <a:pt x="473" y="12657"/>
                </a:cubicBezTo>
                <a:lnTo>
                  <a:pt x="12351" y="12657"/>
                </a:lnTo>
                <a:cubicBezTo>
                  <a:pt x="12571" y="12657"/>
                  <a:pt x="12729" y="12468"/>
                  <a:pt x="12729" y="12216"/>
                </a:cubicBezTo>
                <a:lnTo>
                  <a:pt x="12729" y="2009"/>
                </a:lnTo>
                <a:cubicBezTo>
                  <a:pt x="12760" y="1851"/>
                  <a:pt x="12571" y="1662"/>
                  <a:pt x="12351" y="1662"/>
                </a:cubicBezTo>
                <a:lnTo>
                  <a:pt x="8097" y="1662"/>
                </a:lnTo>
                <a:lnTo>
                  <a:pt x="6554" y="118"/>
                </a:lnTo>
                <a:cubicBezTo>
                  <a:pt x="6475" y="39"/>
                  <a:pt x="6365" y="0"/>
                  <a:pt x="62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0"/>
          <p:cNvSpPr txBox="1"/>
          <p:nvPr>
            <p:ph type="title"/>
          </p:nvPr>
        </p:nvSpPr>
        <p:spPr>
          <a:xfrm>
            <a:off x="448975" y="410350"/>
            <a:ext cx="8237700" cy="2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Social-Emotional Learning Infographics</a:t>
            </a:r>
            <a:endParaRPr/>
          </a:p>
        </p:txBody>
      </p:sp>
      <p:sp>
        <p:nvSpPr>
          <p:cNvPr id="576" name="Google Shape;576;p30"/>
          <p:cNvSpPr/>
          <p:nvPr/>
        </p:nvSpPr>
        <p:spPr>
          <a:xfrm flipH="1">
            <a:off x="487370" y="1951663"/>
            <a:ext cx="2067600" cy="206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Social &amp; Emotional Learning</a:t>
            </a:r>
            <a:endParaRPr sz="22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77" name="Google Shape;577;p30"/>
          <p:cNvSpPr/>
          <p:nvPr/>
        </p:nvSpPr>
        <p:spPr>
          <a:xfrm>
            <a:off x="3900908" y="3464798"/>
            <a:ext cx="2295000" cy="4272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Relationship Skills</a:t>
            </a:r>
            <a:endParaRPr sz="18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78" name="Google Shape;578;p30"/>
          <p:cNvSpPr txBox="1"/>
          <p:nvPr/>
        </p:nvSpPr>
        <p:spPr>
          <a:xfrm>
            <a:off x="6516730" y="3383396"/>
            <a:ext cx="21399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9" name="Google Shape;579;p30"/>
          <p:cNvSpPr/>
          <p:nvPr/>
        </p:nvSpPr>
        <p:spPr>
          <a:xfrm>
            <a:off x="3900908" y="1385500"/>
            <a:ext cx="2295000" cy="4272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Self-Management</a:t>
            </a:r>
            <a:endParaRPr sz="18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80" name="Google Shape;580;p30"/>
          <p:cNvSpPr txBox="1"/>
          <p:nvPr/>
        </p:nvSpPr>
        <p:spPr>
          <a:xfrm>
            <a:off x="6516730" y="1304050"/>
            <a:ext cx="21399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1" name="Google Shape;581;p30"/>
          <p:cNvSpPr/>
          <p:nvPr/>
        </p:nvSpPr>
        <p:spPr>
          <a:xfrm>
            <a:off x="3900908" y="2771746"/>
            <a:ext cx="2295000" cy="427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Responsible Decision</a:t>
            </a:r>
            <a:endParaRPr sz="18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82" name="Google Shape;582;p30"/>
          <p:cNvSpPr txBox="1"/>
          <p:nvPr/>
        </p:nvSpPr>
        <p:spPr>
          <a:xfrm>
            <a:off x="6516730" y="2690414"/>
            <a:ext cx="21399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made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3" name="Google Shape;583;p30"/>
          <p:cNvSpPr/>
          <p:nvPr/>
        </p:nvSpPr>
        <p:spPr>
          <a:xfrm>
            <a:off x="3900908" y="2078693"/>
            <a:ext cx="2295000" cy="427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Self-Awareness</a:t>
            </a:r>
            <a:endParaRPr sz="18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84" name="Google Shape;584;p30"/>
          <p:cNvSpPr txBox="1"/>
          <p:nvPr/>
        </p:nvSpPr>
        <p:spPr>
          <a:xfrm>
            <a:off x="6516730" y="1997228"/>
            <a:ext cx="21399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giant and the fourth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85" name="Google Shape;585;p30"/>
          <p:cNvGrpSpPr/>
          <p:nvPr/>
        </p:nvGrpSpPr>
        <p:grpSpPr>
          <a:xfrm>
            <a:off x="2555108" y="2985450"/>
            <a:ext cx="3640800" cy="1599600"/>
            <a:chOff x="2555108" y="2985450"/>
            <a:chExt cx="3640800" cy="1599600"/>
          </a:xfrm>
        </p:grpSpPr>
        <p:cxnSp>
          <p:nvCxnSpPr>
            <p:cNvPr id="586" name="Google Shape;586;p30"/>
            <p:cNvCxnSpPr>
              <a:stCxn id="587" idx="1"/>
              <a:endCxn id="576" idx="2"/>
            </p:cNvCxnSpPr>
            <p:nvPr/>
          </p:nvCxnSpPr>
          <p:spPr>
            <a:xfrm rot="10800000">
              <a:off x="2555108" y="2985450"/>
              <a:ext cx="1345800" cy="138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7" name="Google Shape;587;p30"/>
            <p:cNvSpPr/>
            <p:nvPr/>
          </p:nvSpPr>
          <p:spPr>
            <a:xfrm>
              <a:off x="3900908" y="4157850"/>
              <a:ext cx="2295000" cy="427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Social Awareness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588" name="Google Shape;588;p30"/>
          <p:cNvSpPr txBox="1"/>
          <p:nvPr/>
        </p:nvSpPr>
        <p:spPr>
          <a:xfrm>
            <a:off x="6516730" y="4076375"/>
            <a:ext cx="21399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9" name="Google Shape;589;p30"/>
          <p:cNvCxnSpPr>
            <a:stCxn id="579" idx="1"/>
            <a:endCxn id="576" idx="2"/>
          </p:cNvCxnSpPr>
          <p:nvPr/>
        </p:nvCxnSpPr>
        <p:spPr>
          <a:xfrm flipH="1">
            <a:off x="2555108" y="1599100"/>
            <a:ext cx="1345800" cy="13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" name="Google Shape;590;p30"/>
          <p:cNvCxnSpPr>
            <a:stCxn id="583" idx="1"/>
            <a:endCxn id="576" idx="2"/>
          </p:cNvCxnSpPr>
          <p:nvPr/>
        </p:nvCxnSpPr>
        <p:spPr>
          <a:xfrm flipH="1">
            <a:off x="2555108" y="2292293"/>
            <a:ext cx="1345800" cy="693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1" name="Google Shape;591;p30"/>
          <p:cNvCxnSpPr>
            <a:stCxn id="581" idx="1"/>
            <a:endCxn id="576" idx="2"/>
          </p:cNvCxnSpPr>
          <p:nvPr/>
        </p:nvCxnSpPr>
        <p:spPr>
          <a:xfrm rot="10800000">
            <a:off x="2555108" y="2985346"/>
            <a:ext cx="1345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30"/>
          <p:cNvCxnSpPr>
            <a:stCxn id="577" idx="1"/>
            <a:endCxn id="576" idx="2"/>
          </p:cNvCxnSpPr>
          <p:nvPr/>
        </p:nvCxnSpPr>
        <p:spPr>
          <a:xfrm rot="10800000">
            <a:off x="2555108" y="2985398"/>
            <a:ext cx="1345800" cy="693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1"/>
          <p:cNvSpPr txBox="1"/>
          <p:nvPr>
            <p:ph type="title"/>
          </p:nvPr>
        </p:nvSpPr>
        <p:spPr>
          <a:xfrm>
            <a:off x="448975" y="410350"/>
            <a:ext cx="8237700" cy="2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Social-Emotional Learning Infographics</a:t>
            </a:r>
            <a:endParaRPr/>
          </a:p>
        </p:txBody>
      </p:sp>
      <p:graphicFrame>
        <p:nvGraphicFramePr>
          <p:cNvPr id="598" name="Google Shape;598;p31"/>
          <p:cNvGraphicFramePr/>
          <p:nvPr/>
        </p:nvGraphicFramePr>
        <p:xfrm>
          <a:off x="453150" y="173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{F27F5C16-4CB3-406D-8303-78EB7ACA4C15}</a:tableStyleId>
              </a:tblPr>
              <a:tblGrid>
                <a:gridCol w="2745900"/>
                <a:gridCol w="2745900"/>
                <a:gridCol w="2745900"/>
              </a:tblGrid>
              <a:tr h="62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Promoting SEL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Program Outcomes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Student Outcomes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2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 of them all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 and the smallest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a gas giant and the biggest planet of them all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2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 of them all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actually a very cold place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mostly composed of hydrogen and helium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2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mostly composed of hydrogen and helium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is the third planet from the Sun 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of them all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is the third planet from the Sun 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of them all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2"/>
          <p:cNvSpPr txBox="1"/>
          <p:nvPr>
            <p:ph type="title"/>
          </p:nvPr>
        </p:nvSpPr>
        <p:spPr>
          <a:xfrm>
            <a:off x="448975" y="410350"/>
            <a:ext cx="8237700" cy="2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Social-Emotional Learning Infographics</a:t>
            </a:r>
            <a:endParaRPr/>
          </a:p>
        </p:txBody>
      </p:sp>
      <p:sp>
        <p:nvSpPr>
          <p:cNvPr id="604" name="Google Shape;604;p32"/>
          <p:cNvSpPr/>
          <p:nvPr/>
        </p:nvSpPr>
        <p:spPr>
          <a:xfrm>
            <a:off x="551925" y="1258325"/>
            <a:ext cx="2487000" cy="4785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Motivation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05" name="Google Shape;605;p32"/>
          <p:cNvSpPr/>
          <p:nvPr/>
        </p:nvSpPr>
        <p:spPr>
          <a:xfrm>
            <a:off x="3453422" y="1258325"/>
            <a:ext cx="3432600" cy="4785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6" name="Google Shape;606;p32"/>
          <p:cNvCxnSpPr>
            <a:stCxn id="604" idx="3"/>
            <a:endCxn id="605" idx="1"/>
          </p:cNvCxnSpPr>
          <p:nvPr/>
        </p:nvCxnSpPr>
        <p:spPr>
          <a:xfrm>
            <a:off x="3038925" y="1497575"/>
            <a:ext cx="414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7" name="Google Shape;607;p32"/>
          <p:cNvSpPr/>
          <p:nvPr/>
        </p:nvSpPr>
        <p:spPr>
          <a:xfrm>
            <a:off x="3879925" y="1932250"/>
            <a:ext cx="3432600" cy="4785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8" name="Google Shape;608;p32"/>
          <p:cNvSpPr/>
          <p:nvPr/>
        </p:nvSpPr>
        <p:spPr>
          <a:xfrm>
            <a:off x="978449" y="1932225"/>
            <a:ext cx="2487000" cy="4785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Self Regulation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609" name="Google Shape;609;p32"/>
          <p:cNvCxnSpPr>
            <a:stCxn id="608" idx="3"/>
            <a:endCxn id="607" idx="1"/>
          </p:cNvCxnSpPr>
          <p:nvPr/>
        </p:nvCxnSpPr>
        <p:spPr>
          <a:xfrm>
            <a:off x="3465449" y="2171475"/>
            <a:ext cx="414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0" name="Google Shape;610;p32"/>
          <p:cNvSpPr/>
          <p:nvPr/>
        </p:nvSpPr>
        <p:spPr>
          <a:xfrm>
            <a:off x="1404973" y="2606150"/>
            <a:ext cx="2487000" cy="478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Self Efficacy</a:t>
            </a:r>
            <a:endParaRPr/>
          </a:p>
        </p:txBody>
      </p:sp>
      <p:sp>
        <p:nvSpPr>
          <p:cNvPr id="611" name="Google Shape;611;p32"/>
          <p:cNvSpPr/>
          <p:nvPr/>
        </p:nvSpPr>
        <p:spPr>
          <a:xfrm>
            <a:off x="4306449" y="2606150"/>
            <a:ext cx="3432600" cy="478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2" name="Google Shape;612;p32"/>
          <p:cNvCxnSpPr>
            <a:stCxn id="610" idx="3"/>
            <a:endCxn id="611" idx="1"/>
          </p:cNvCxnSpPr>
          <p:nvPr/>
        </p:nvCxnSpPr>
        <p:spPr>
          <a:xfrm>
            <a:off x="3891973" y="2845400"/>
            <a:ext cx="414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3" name="Google Shape;613;p32"/>
          <p:cNvSpPr/>
          <p:nvPr/>
        </p:nvSpPr>
        <p:spPr>
          <a:xfrm>
            <a:off x="1831475" y="3280075"/>
            <a:ext cx="2487000" cy="478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Growth Mindset</a:t>
            </a:r>
            <a:endParaRPr/>
          </a:p>
        </p:txBody>
      </p:sp>
      <p:sp>
        <p:nvSpPr>
          <p:cNvPr id="614" name="Google Shape;614;p32"/>
          <p:cNvSpPr/>
          <p:nvPr/>
        </p:nvSpPr>
        <p:spPr>
          <a:xfrm>
            <a:off x="4732973" y="3280075"/>
            <a:ext cx="3432600" cy="478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5" name="Google Shape;615;p32"/>
          <p:cNvCxnSpPr>
            <a:stCxn id="613" idx="3"/>
            <a:endCxn id="614" idx="1"/>
          </p:cNvCxnSpPr>
          <p:nvPr/>
        </p:nvCxnSpPr>
        <p:spPr>
          <a:xfrm>
            <a:off x="4318475" y="3519325"/>
            <a:ext cx="4146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6" name="Google Shape;616;p32"/>
          <p:cNvSpPr/>
          <p:nvPr/>
        </p:nvSpPr>
        <p:spPr>
          <a:xfrm>
            <a:off x="2257924" y="3953975"/>
            <a:ext cx="2487000" cy="478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Social Connection</a:t>
            </a:r>
            <a:endParaRPr/>
          </a:p>
        </p:txBody>
      </p:sp>
      <p:sp>
        <p:nvSpPr>
          <p:cNvPr id="617" name="Google Shape;617;p32"/>
          <p:cNvSpPr/>
          <p:nvPr/>
        </p:nvSpPr>
        <p:spPr>
          <a:xfrm>
            <a:off x="5159475" y="3953975"/>
            <a:ext cx="3432600" cy="478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8" name="Google Shape;618;p32"/>
          <p:cNvCxnSpPr>
            <a:stCxn id="616" idx="3"/>
            <a:endCxn id="617" idx="1"/>
          </p:cNvCxnSpPr>
          <p:nvPr/>
        </p:nvCxnSpPr>
        <p:spPr>
          <a:xfrm>
            <a:off x="4744924" y="4193225"/>
            <a:ext cx="4146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9" name="Google Shape;619;p32"/>
          <p:cNvCxnSpPr>
            <a:stCxn id="604" idx="1"/>
            <a:endCxn id="608" idx="1"/>
          </p:cNvCxnSpPr>
          <p:nvPr/>
        </p:nvCxnSpPr>
        <p:spPr>
          <a:xfrm>
            <a:off x="551925" y="1497575"/>
            <a:ext cx="426600" cy="673800"/>
          </a:xfrm>
          <a:prstGeom prst="bentConnector3">
            <a:avLst>
              <a:gd fmla="val -5581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0" name="Google Shape;620;p32"/>
          <p:cNvCxnSpPr>
            <a:stCxn id="608" idx="1"/>
            <a:endCxn id="610" idx="1"/>
          </p:cNvCxnSpPr>
          <p:nvPr/>
        </p:nvCxnSpPr>
        <p:spPr>
          <a:xfrm>
            <a:off x="978449" y="2171475"/>
            <a:ext cx="426600" cy="673800"/>
          </a:xfrm>
          <a:prstGeom prst="bentConnector3">
            <a:avLst>
              <a:gd fmla="val -55819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1" name="Google Shape;621;p32"/>
          <p:cNvCxnSpPr>
            <a:stCxn id="610" idx="1"/>
            <a:endCxn id="613" idx="1"/>
          </p:cNvCxnSpPr>
          <p:nvPr/>
        </p:nvCxnSpPr>
        <p:spPr>
          <a:xfrm>
            <a:off x="1404973" y="2845400"/>
            <a:ext cx="426600" cy="673800"/>
          </a:xfrm>
          <a:prstGeom prst="bentConnector3">
            <a:avLst>
              <a:gd fmla="val -55819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2" name="Google Shape;622;p32"/>
          <p:cNvCxnSpPr>
            <a:stCxn id="613" idx="1"/>
            <a:endCxn id="616" idx="1"/>
          </p:cNvCxnSpPr>
          <p:nvPr/>
        </p:nvCxnSpPr>
        <p:spPr>
          <a:xfrm>
            <a:off x="1831475" y="3519325"/>
            <a:ext cx="426300" cy="673800"/>
          </a:xfrm>
          <a:prstGeom prst="bentConnector3">
            <a:avLst>
              <a:gd fmla="val -55859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" name="Google Shape;627;p33"/>
          <p:cNvGrpSpPr/>
          <p:nvPr/>
        </p:nvGrpSpPr>
        <p:grpSpPr>
          <a:xfrm>
            <a:off x="3077303" y="1321158"/>
            <a:ext cx="2976575" cy="2976600"/>
            <a:chOff x="3077303" y="1342200"/>
            <a:chExt cx="2976575" cy="2976600"/>
          </a:xfrm>
        </p:grpSpPr>
        <p:sp>
          <p:nvSpPr>
            <p:cNvPr id="628" name="Google Shape;628;p33"/>
            <p:cNvSpPr/>
            <p:nvPr/>
          </p:nvSpPr>
          <p:spPr>
            <a:xfrm>
              <a:off x="3077303" y="1342200"/>
              <a:ext cx="1470750" cy="2546475"/>
            </a:xfrm>
            <a:custGeom>
              <a:rect b="b" l="l" r="r" t="t"/>
              <a:pathLst>
                <a:path extrusionOk="0" h="101859" w="58830">
                  <a:moveTo>
                    <a:pt x="58829" y="1"/>
                  </a:moveTo>
                  <a:lnTo>
                    <a:pt x="58829" y="1"/>
                  </a:lnTo>
                  <a:cubicBezTo>
                    <a:pt x="26277" y="382"/>
                    <a:pt x="0" y="26885"/>
                    <a:pt x="0" y="59532"/>
                  </a:cubicBezTo>
                  <a:cubicBezTo>
                    <a:pt x="0" y="76094"/>
                    <a:pt x="6763" y="91072"/>
                    <a:pt x="17669" y="101859"/>
                  </a:cubicBezTo>
                  <a:lnTo>
                    <a:pt x="5882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3077303" y="2408125"/>
              <a:ext cx="2198200" cy="1910675"/>
            </a:xfrm>
            <a:custGeom>
              <a:rect b="b" l="l" r="r" t="t"/>
              <a:pathLst>
                <a:path extrusionOk="0" h="76427" w="87928">
                  <a:moveTo>
                    <a:pt x="2429" y="0"/>
                  </a:moveTo>
                  <a:cubicBezTo>
                    <a:pt x="858" y="5358"/>
                    <a:pt x="0" y="11025"/>
                    <a:pt x="0" y="16895"/>
                  </a:cubicBezTo>
                  <a:cubicBezTo>
                    <a:pt x="0" y="49768"/>
                    <a:pt x="26658" y="76426"/>
                    <a:pt x="59532" y="76426"/>
                  </a:cubicBezTo>
                  <a:cubicBezTo>
                    <a:pt x="69819" y="76426"/>
                    <a:pt x="79486" y="73819"/>
                    <a:pt x="87928" y="69235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3743453" y="2532825"/>
              <a:ext cx="2310425" cy="1785975"/>
            </a:xfrm>
            <a:custGeom>
              <a:rect b="b" l="l" r="r" t="t"/>
              <a:pathLst>
                <a:path extrusionOk="0" h="71439" w="92417">
                  <a:moveTo>
                    <a:pt x="91226" y="1"/>
                  </a:moveTo>
                  <a:lnTo>
                    <a:pt x="1" y="61532"/>
                  </a:lnTo>
                  <a:cubicBezTo>
                    <a:pt x="9418" y="67795"/>
                    <a:pt x="20729" y="71438"/>
                    <a:pt x="32886" y="71438"/>
                  </a:cubicBezTo>
                  <a:cubicBezTo>
                    <a:pt x="65771" y="71438"/>
                    <a:pt x="92417" y="44780"/>
                    <a:pt x="92417" y="11907"/>
                  </a:cubicBezTo>
                  <a:cubicBezTo>
                    <a:pt x="92417" y="7823"/>
                    <a:pt x="92012" y="3847"/>
                    <a:pt x="91226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4710528" y="1349350"/>
              <a:ext cx="1343350" cy="2628025"/>
            </a:xfrm>
            <a:custGeom>
              <a:rect b="b" l="l" r="r" t="t"/>
              <a:pathLst>
                <a:path extrusionOk="0" h="105121" w="53734">
                  <a:moveTo>
                    <a:pt x="1" y="1"/>
                  </a:moveTo>
                  <a:lnTo>
                    <a:pt x="32148" y="105121"/>
                  </a:lnTo>
                  <a:cubicBezTo>
                    <a:pt x="45328" y="94203"/>
                    <a:pt x="53734" y="77713"/>
                    <a:pt x="53734" y="59246"/>
                  </a:cubicBezTo>
                  <a:cubicBezTo>
                    <a:pt x="53734" y="28326"/>
                    <a:pt x="30159" y="2906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4178928" y="1343700"/>
              <a:ext cx="1760075" cy="914725"/>
            </a:xfrm>
            <a:custGeom>
              <a:rect b="b" l="l" r="r" t="t"/>
              <a:pathLst>
                <a:path extrusionOk="0" h="36589" w="70403">
                  <a:moveTo>
                    <a:pt x="15467" y="0"/>
                  </a:moveTo>
                  <a:cubicBezTo>
                    <a:pt x="15228" y="0"/>
                    <a:pt x="14990" y="24"/>
                    <a:pt x="14764" y="24"/>
                  </a:cubicBezTo>
                  <a:lnTo>
                    <a:pt x="0" y="36588"/>
                  </a:lnTo>
                  <a:lnTo>
                    <a:pt x="70402" y="36588"/>
                  </a:lnTo>
                  <a:cubicBezTo>
                    <a:pt x="61401" y="15014"/>
                    <a:pt x="40196" y="0"/>
                    <a:pt x="1546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3"/>
            <p:cNvSpPr txBox="1"/>
            <p:nvPr/>
          </p:nvSpPr>
          <p:spPr>
            <a:xfrm flipH="1">
              <a:off x="3942900" y="2408125"/>
              <a:ext cx="1258200" cy="77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Social Emotional</a:t>
              </a:r>
              <a:endParaRPr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Learning</a:t>
              </a:r>
              <a:endParaRPr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634" name="Google Shape;634;p33"/>
          <p:cNvSpPr txBox="1"/>
          <p:nvPr>
            <p:ph type="title"/>
          </p:nvPr>
        </p:nvSpPr>
        <p:spPr>
          <a:xfrm>
            <a:off x="448975" y="410350"/>
            <a:ext cx="8237700" cy="2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Social-Emotional Learning Infographics</a:t>
            </a:r>
            <a:endParaRPr/>
          </a:p>
        </p:txBody>
      </p:sp>
      <p:grpSp>
        <p:nvGrpSpPr>
          <p:cNvPr id="635" name="Google Shape;635;p33"/>
          <p:cNvGrpSpPr/>
          <p:nvPr/>
        </p:nvGrpSpPr>
        <p:grpSpPr>
          <a:xfrm>
            <a:off x="480887" y="1176176"/>
            <a:ext cx="2020800" cy="970168"/>
            <a:chOff x="430106" y="1051012"/>
            <a:chExt cx="2020800" cy="970168"/>
          </a:xfrm>
        </p:grpSpPr>
        <p:sp>
          <p:nvSpPr>
            <p:cNvPr id="636" name="Google Shape;636;p33"/>
            <p:cNvSpPr txBox="1"/>
            <p:nvPr/>
          </p:nvSpPr>
          <p:spPr>
            <a:xfrm flipH="1">
              <a:off x="430106" y="1051012"/>
              <a:ext cx="2020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Self Awareness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37" name="Google Shape;637;p33"/>
            <p:cNvSpPr txBox="1"/>
            <p:nvPr/>
          </p:nvSpPr>
          <p:spPr>
            <a:xfrm>
              <a:off x="566306" y="1398080"/>
              <a:ext cx="18846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38" name="Google Shape;638;p33"/>
          <p:cNvGrpSpPr/>
          <p:nvPr/>
        </p:nvGrpSpPr>
        <p:grpSpPr>
          <a:xfrm>
            <a:off x="480887" y="2282174"/>
            <a:ext cx="2020800" cy="966422"/>
            <a:chOff x="430106" y="2157010"/>
            <a:chExt cx="2020800" cy="966422"/>
          </a:xfrm>
        </p:grpSpPr>
        <p:sp>
          <p:nvSpPr>
            <p:cNvPr id="639" name="Google Shape;639;p33"/>
            <p:cNvSpPr txBox="1"/>
            <p:nvPr/>
          </p:nvSpPr>
          <p:spPr>
            <a:xfrm flipH="1">
              <a:off x="430106" y="2157010"/>
              <a:ext cx="2020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Decision Making</a:t>
              </a:r>
              <a:endParaRPr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40" name="Google Shape;640;p33"/>
            <p:cNvSpPr txBox="1"/>
            <p:nvPr/>
          </p:nvSpPr>
          <p:spPr>
            <a:xfrm>
              <a:off x="566306" y="2500332"/>
              <a:ext cx="18846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with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41" name="Google Shape;641;p33"/>
          <p:cNvGrpSpPr/>
          <p:nvPr/>
        </p:nvGrpSpPr>
        <p:grpSpPr>
          <a:xfrm>
            <a:off x="480887" y="3471988"/>
            <a:ext cx="2020800" cy="970751"/>
            <a:chOff x="430106" y="3346824"/>
            <a:chExt cx="2020800" cy="970751"/>
          </a:xfrm>
        </p:grpSpPr>
        <p:sp>
          <p:nvSpPr>
            <p:cNvPr id="642" name="Google Shape;642;p33"/>
            <p:cNvSpPr txBox="1"/>
            <p:nvPr/>
          </p:nvSpPr>
          <p:spPr>
            <a:xfrm flipH="1">
              <a:off x="430106" y="3346824"/>
              <a:ext cx="2020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Relationship Skills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43" name="Google Shape;643;p33"/>
            <p:cNvSpPr txBox="1"/>
            <p:nvPr/>
          </p:nvSpPr>
          <p:spPr>
            <a:xfrm>
              <a:off x="566306" y="3694476"/>
              <a:ext cx="18846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and the fourth-largest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44" name="Google Shape;644;p33"/>
          <p:cNvGrpSpPr/>
          <p:nvPr/>
        </p:nvGrpSpPr>
        <p:grpSpPr>
          <a:xfrm>
            <a:off x="6642313" y="3048365"/>
            <a:ext cx="2020800" cy="964828"/>
            <a:chOff x="6642313" y="3010478"/>
            <a:chExt cx="2020800" cy="964828"/>
          </a:xfrm>
        </p:grpSpPr>
        <p:sp>
          <p:nvSpPr>
            <p:cNvPr id="645" name="Google Shape;645;p33"/>
            <p:cNvSpPr txBox="1"/>
            <p:nvPr/>
          </p:nvSpPr>
          <p:spPr>
            <a:xfrm flipH="1">
              <a:off x="6642313" y="3010478"/>
              <a:ext cx="2020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Social Awareness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46" name="Google Shape;646;p33"/>
            <p:cNvSpPr txBox="1"/>
            <p:nvPr/>
          </p:nvSpPr>
          <p:spPr>
            <a:xfrm flipH="1">
              <a:off x="6642313" y="3352206"/>
              <a:ext cx="18846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47" name="Google Shape;647;p33"/>
          <p:cNvGrpSpPr/>
          <p:nvPr/>
        </p:nvGrpSpPr>
        <p:grpSpPr>
          <a:xfrm>
            <a:off x="6642313" y="1605723"/>
            <a:ext cx="2020800" cy="965823"/>
            <a:chOff x="6642313" y="1567837"/>
            <a:chExt cx="2020800" cy="965823"/>
          </a:xfrm>
        </p:grpSpPr>
        <p:sp>
          <p:nvSpPr>
            <p:cNvPr id="648" name="Google Shape;648;p33"/>
            <p:cNvSpPr txBox="1"/>
            <p:nvPr/>
          </p:nvSpPr>
          <p:spPr>
            <a:xfrm>
              <a:off x="6642313" y="1567837"/>
              <a:ext cx="2020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Self Management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49" name="Google Shape;649;p33"/>
            <p:cNvSpPr txBox="1"/>
            <p:nvPr/>
          </p:nvSpPr>
          <p:spPr>
            <a:xfrm>
              <a:off x="6642313" y="1910560"/>
              <a:ext cx="18846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50" name="Google Shape;650;p33"/>
          <p:cNvSpPr/>
          <p:nvPr/>
        </p:nvSpPr>
        <p:spPr>
          <a:xfrm>
            <a:off x="3587987" y="1955248"/>
            <a:ext cx="354117" cy="348513"/>
          </a:xfrm>
          <a:custGeom>
            <a:rect b="b" l="l" r="r" t="t"/>
            <a:pathLst>
              <a:path extrusionOk="0" h="11815" w="12005">
                <a:moveTo>
                  <a:pt x="6003" y="693"/>
                </a:moveTo>
                <a:cubicBezTo>
                  <a:pt x="6089" y="693"/>
                  <a:pt x="6176" y="725"/>
                  <a:pt x="6239" y="788"/>
                </a:cubicBezTo>
                <a:lnTo>
                  <a:pt x="8444" y="2993"/>
                </a:lnTo>
                <a:lnTo>
                  <a:pt x="7972" y="3466"/>
                </a:lnTo>
                <a:lnTo>
                  <a:pt x="7751" y="3214"/>
                </a:lnTo>
                <a:cubicBezTo>
                  <a:pt x="7562" y="3025"/>
                  <a:pt x="7279" y="2899"/>
                  <a:pt x="6995" y="2899"/>
                </a:cubicBezTo>
                <a:cubicBezTo>
                  <a:pt x="6711" y="2899"/>
                  <a:pt x="6459" y="3025"/>
                  <a:pt x="6239" y="3214"/>
                </a:cubicBezTo>
                <a:cubicBezTo>
                  <a:pt x="5861" y="3623"/>
                  <a:pt x="5861" y="4285"/>
                  <a:pt x="6239" y="4663"/>
                </a:cubicBezTo>
                <a:lnTo>
                  <a:pt x="6491" y="4915"/>
                </a:lnTo>
                <a:lnTo>
                  <a:pt x="6018" y="5388"/>
                </a:lnTo>
                <a:lnTo>
                  <a:pt x="5262" y="4631"/>
                </a:lnTo>
                <a:cubicBezTo>
                  <a:pt x="5199" y="4568"/>
                  <a:pt x="5113" y="4537"/>
                  <a:pt x="5026" y="4537"/>
                </a:cubicBezTo>
                <a:cubicBezTo>
                  <a:pt x="4939" y="4537"/>
                  <a:pt x="4853" y="4568"/>
                  <a:pt x="4790" y="4631"/>
                </a:cubicBezTo>
                <a:lnTo>
                  <a:pt x="4317" y="5104"/>
                </a:lnTo>
                <a:cubicBezTo>
                  <a:pt x="4254" y="5167"/>
                  <a:pt x="4167" y="5198"/>
                  <a:pt x="4081" y="5198"/>
                </a:cubicBezTo>
                <a:cubicBezTo>
                  <a:pt x="3994" y="5198"/>
                  <a:pt x="3907" y="5167"/>
                  <a:pt x="3844" y="5104"/>
                </a:cubicBezTo>
                <a:cubicBezTo>
                  <a:pt x="3718" y="4978"/>
                  <a:pt x="3718" y="4757"/>
                  <a:pt x="3844" y="4631"/>
                </a:cubicBezTo>
                <a:lnTo>
                  <a:pt x="4317" y="4159"/>
                </a:lnTo>
                <a:cubicBezTo>
                  <a:pt x="4443" y="4033"/>
                  <a:pt x="4443" y="3812"/>
                  <a:pt x="4317" y="3686"/>
                </a:cubicBezTo>
                <a:lnTo>
                  <a:pt x="3624" y="2993"/>
                </a:lnTo>
                <a:lnTo>
                  <a:pt x="5766" y="788"/>
                </a:lnTo>
                <a:cubicBezTo>
                  <a:pt x="5829" y="725"/>
                  <a:pt x="5916" y="693"/>
                  <a:pt x="6003" y="693"/>
                </a:cubicBezTo>
                <a:close/>
                <a:moveTo>
                  <a:pt x="3088" y="3466"/>
                </a:moveTo>
                <a:lnTo>
                  <a:pt x="3561" y="3938"/>
                </a:lnTo>
                <a:lnTo>
                  <a:pt x="3340" y="4159"/>
                </a:lnTo>
                <a:cubicBezTo>
                  <a:pt x="2931" y="4568"/>
                  <a:pt x="2931" y="5230"/>
                  <a:pt x="3340" y="5608"/>
                </a:cubicBezTo>
                <a:cubicBezTo>
                  <a:pt x="3529" y="5813"/>
                  <a:pt x="3797" y="5915"/>
                  <a:pt x="4065" y="5915"/>
                </a:cubicBezTo>
                <a:cubicBezTo>
                  <a:pt x="4333" y="5915"/>
                  <a:pt x="4601" y="5813"/>
                  <a:pt x="4790" y="5608"/>
                </a:cubicBezTo>
                <a:lnTo>
                  <a:pt x="5042" y="5388"/>
                </a:lnTo>
                <a:lnTo>
                  <a:pt x="5514" y="5860"/>
                </a:lnTo>
                <a:lnTo>
                  <a:pt x="4758" y="6616"/>
                </a:lnTo>
                <a:cubicBezTo>
                  <a:pt x="4632" y="6711"/>
                  <a:pt x="4632" y="6963"/>
                  <a:pt x="4758" y="7089"/>
                </a:cubicBezTo>
                <a:lnTo>
                  <a:pt x="5231" y="7561"/>
                </a:lnTo>
                <a:cubicBezTo>
                  <a:pt x="5357" y="7656"/>
                  <a:pt x="5357" y="7908"/>
                  <a:pt x="5231" y="8002"/>
                </a:cubicBezTo>
                <a:cubicBezTo>
                  <a:pt x="5168" y="8065"/>
                  <a:pt x="5081" y="8097"/>
                  <a:pt x="4994" y="8097"/>
                </a:cubicBezTo>
                <a:cubicBezTo>
                  <a:pt x="4908" y="8097"/>
                  <a:pt x="4821" y="8065"/>
                  <a:pt x="4758" y="8002"/>
                </a:cubicBezTo>
                <a:lnTo>
                  <a:pt x="4286" y="7561"/>
                </a:lnTo>
                <a:cubicBezTo>
                  <a:pt x="4223" y="7498"/>
                  <a:pt x="4136" y="7467"/>
                  <a:pt x="4049" y="7467"/>
                </a:cubicBezTo>
                <a:cubicBezTo>
                  <a:pt x="3963" y="7467"/>
                  <a:pt x="3876" y="7498"/>
                  <a:pt x="3813" y="7561"/>
                </a:cubicBezTo>
                <a:lnTo>
                  <a:pt x="3088" y="8254"/>
                </a:lnTo>
                <a:lnTo>
                  <a:pt x="883" y="6049"/>
                </a:lnTo>
                <a:cubicBezTo>
                  <a:pt x="789" y="6018"/>
                  <a:pt x="789" y="5829"/>
                  <a:pt x="883" y="5671"/>
                </a:cubicBezTo>
                <a:lnTo>
                  <a:pt x="3088" y="3466"/>
                </a:lnTo>
                <a:close/>
                <a:moveTo>
                  <a:pt x="8917" y="3529"/>
                </a:moveTo>
                <a:lnTo>
                  <a:pt x="11122" y="5671"/>
                </a:lnTo>
                <a:cubicBezTo>
                  <a:pt x="11248" y="5766"/>
                  <a:pt x="11248" y="6018"/>
                  <a:pt x="11122" y="6144"/>
                </a:cubicBezTo>
                <a:lnTo>
                  <a:pt x="8917" y="8349"/>
                </a:lnTo>
                <a:lnTo>
                  <a:pt x="8444" y="7876"/>
                </a:lnTo>
                <a:lnTo>
                  <a:pt x="8696" y="7624"/>
                </a:lnTo>
                <a:cubicBezTo>
                  <a:pt x="9074" y="7246"/>
                  <a:pt x="9074" y="6553"/>
                  <a:pt x="8696" y="6175"/>
                </a:cubicBezTo>
                <a:cubicBezTo>
                  <a:pt x="8491" y="5970"/>
                  <a:pt x="8224" y="5868"/>
                  <a:pt x="7956" y="5868"/>
                </a:cubicBezTo>
                <a:cubicBezTo>
                  <a:pt x="7688" y="5868"/>
                  <a:pt x="7420" y="5970"/>
                  <a:pt x="7216" y="6175"/>
                </a:cubicBezTo>
                <a:lnTo>
                  <a:pt x="6995" y="6396"/>
                </a:lnTo>
                <a:lnTo>
                  <a:pt x="6522" y="5923"/>
                </a:lnTo>
                <a:lnTo>
                  <a:pt x="7279" y="5198"/>
                </a:lnTo>
                <a:cubicBezTo>
                  <a:pt x="7373" y="5072"/>
                  <a:pt x="7373" y="4820"/>
                  <a:pt x="7279" y="4726"/>
                </a:cubicBezTo>
                <a:lnTo>
                  <a:pt x="6806" y="4222"/>
                </a:lnTo>
                <a:cubicBezTo>
                  <a:pt x="6680" y="4127"/>
                  <a:pt x="6680" y="3875"/>
                  <a:pt x="6806" y="3749"/>
                </a:cubicBezTo>
                <a:cubicBezTo>
                  <a:pt x="6869" y="3686"/>
                  <a:pt x="6963" y="3655"/>
                  <a:pt x="7026" y="3655"/>
                </a:cubicBezTo>
                <a:cubicBezTo>
                  <a:pt x="7121" y="3655"/>
                  <a:pt x="7216" y="3686"/>
                  <a:pt x="7279" y="3749"/>
                </a:cubicBezTo>
                <a:lnTo>
                  <a:pt x="7751" y="4222"/>
                </a:lnTo>
                <a:cubicBezTo>
                  <a:pt x="7798" y="4285"/>
                  <a:pt x="7885" y="4316"/>
                  <a:pt x="7976" y="4316"/>
                </a:cubicBezTo>
                <a:cubicBezTo>
                  <a:pt x="8066" y="4316"/>
                  <a:pt x="8161" y="4285"/>
                  <a:pt x="8224" y="4222"/>
                </a:cubicBezTo>
                <a:lnTo>
                  <a:pt x="8917" y="3529"/>
                </a:lnTo>
                <a:close/>
                <a:moveTo>
                  <a:pt x="5987" y="6396"/>
                </a:moveTo>
                <a:lnTo>
                  <a:pt x="6711" y="7152"/>
                </a:lnTo>
                <a:cubicBezTo>
                  <a:pt x="6774" y="7215"/>
                  <a:pt x="6869" y="7246"/>
                  <a:pt x="6960" y="7246"/>
                </a:cubicBezTo>
                <a:cubicBezTo>
                  <a:pt x="7050" y="7246"/>
                  <a:pt x="7137" y="7215"/>
                  <a:pt x="7184" y="7152"/>
                </a:cubicBezTo>
                <a:lnTo>
                  <a:pt x="7657" y="6679"/>
                </a:lnTo>
                <a:cubicBezTo>
                  <a:pt x="7720" y="6616"/>
                  <a:pt x="7814" y="6585"/>
                  <a:pt x="7905" y="6585"/>
                </a:cubicBezTo>
                <a:cubicBezTo>
                  <a:pt x="7995" y="6585"/>
                  <a:pt x="8082" y="6616"/>
                  <a:pt x="8129" y="6679"/>
                </a:cubicBezTo>
                <a:cubicBezTo>
                  <a:pt x="8255" y="6805"/>
                  <a:pt x="8255" y="7026"/>
                  <a:pt x="8129" y="7152"/>
                </a:cubicBezTo>
                <a:lnTo>
                  <a:pt x="7657" y="7624"/>
                </a:lnTo>
                <a:cubicBezTo>
                  <a:pt x="7562" y="7750"/>
                  <a:pt x="7562" y="7971"/>
                  <a:pt x="7657" y="8097"/>
                </a:cubicBezTo>
                <a:lnTo>
                  <a:pt x="8381" y="8822"/>
                </a:lnTo>
                <a:lnTo>
                  <a:pt x="6239" y="11027"/>
                </a:lnTo>
                <a:cubicBezTo>
                  <a:pt x="6192" y="11074"/>
                  <a:pt x="6105" y="11098"/>
                  <a:pt x="6014" y="11098"/>
                </a:cubicBezTo>
                <a:cubicBezTo>
                  <a:pt x="5924" y="11098"/>
                  <a:pt x="5829" y="11074"/>
                  <a:pt x="5766" y="11027"/>
                </a:cubicBezTo>
                <a:lnTo>
                  <a:pt x="3561" y="8822"/>
                </a:lnTo>
                <a:lnTo>
                  <a:pt x="4034" y="8349"/>
                </a:lnTo>
                <a:lnTo>
                  <a:pt x="4286" y="8570"/>
                </a:lnTo>
                <a:cubicBezTo>
                  <a:pt x="4475" y="8774"/>
                  <a:pt x="4742" y="8877"/>
                  <a:pt x="5010" y="8877"/>
                </a:cubicBezTo>
                <a:cubicBezTo>
                  <a:pt x="5278" y="8877"/>
                  <a:pt x="5546" y="8774"/>
                  <a:pt x="5735" y="8570"/>
                </a:cubicBezTo>
                <a:cubicBezTo>
                  <a:pt x="6144" y="8191"/>
                  <a:pt x="6144" y="7498"/>
                  <a:pt x="5735" y="7120"/>
                </a:cubicBezTo>
                <a:lnTo>
                  <a:pt x="5514" y="6868"/>
                </a:lnTo>
                <a:lnTo>
                  <a:pt x="5987" y="6396"/>
                </a:lnTo>
                <a:close/>
                <a:moveTo>
                  <a:pt x="5999" y="0"/>
                </a:moveTo>
                <a:cubicBezTo>
                  <a:pt x="5735" y="0"/>
                  <a:pt x="5467" y="95"/>
                  <a:pt x="5262" y="284"/>
                </a:cubicBezTo>
                <a:lnTo>
                  <a:pt x="379" y="5167"/>
                </a:lnTo>
                <a:cubicBezTo>
                  <a:pt x="1" y="5577"/>
                  <a:pt x="1" y="6238"/>
                  <a:pt x="379" y="6648"/>
                </a:cubicBezTo>
                <a:lnTo>
                  <a:pt x="5262" y="11531"/>
                </a:lnTo>
                <a:cubicBezTo>
                  <a:pt x="5467" y="11720"/>
                  <a:pt x="5735" y="11814"/>
                  <a:pt x="5999" y="11814"/>
                </a:cubicBezTo>
                <a:cubicBezTo>
                  <a:pt x="6262" y="11814"/>
                  <a:pt x="6522" y="11720"/>
                  <a:pt x="6711" y="11531"/>
                </a:cubicBezTo>
                <a:lnTo>
                  <a:pt x="11595" y="6648"/>
                </a:lnTo>
                <a:cubicBezTo>
                  <a:pt x="12004" y="6238"/>
                  <a:pt x="12004" y="5577"/>
                  <a:pt x="11595" y="5167"/>
                </a:cubicBezTo>
                <a:lnTo>
                  <a:pt x="6711" y="284"/>
                </a:lnTo>
                <a:cubicBezTo>
                  <a:pt x="6522" y="95"/>
                  <a:pt x="6262" y="0"/>
                  <a:pt x="59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3"/>
          <p:cNvSpPr/>
          <p:nvPr/>
        </p:nvSpPr>
        <p:spPr>
          <a:xfrm>
            <a:off x="3496406" y="3191373"/>
            <a:ext cx="341506" cy="340204"/>
          </a:xfrm>
          <a:custGeom>
            <a:rect b="b" l="l" r="r" t="t"/>
            <a:pathLst>
              <a:path extrusionOk="0" h="19327" w="19401">
                <a:moveTo>
                  <a:pt x="14796" y="1700"/>
                </a:moveTo>
                <a:lnTo>
                  <a:pt x="17815" y="3965"/>
                </a:lnTo>
                <a:lnTo>
                  <a:pt x="14796" y="6229"/>
                </a:lnTo>
                <a:lnTo>
                  <a:pt x="14796" y="5097"/>
                </a:lnTo>
                <a:cubicBezTo>
                  <a:pt x="14796" y="4783"/>
                  <a:pt x="14542" y="4529"/>
                  <a:pt x="14231" y="4529"/>
                </a:cubicBezTo>
                <a:lnTo>
                  <a:pt x="10795" y="4529"/>
                </a:lnTo>
                <a:cubicBezTo>
                  <a:pt x="9807" y="4529"/>
                  <a:pt x="8893" y="5046"/>
                  <a:pt x="8379" y="5888"/>
                </a:cubicBezTo>
                <a:cubicBezTo>
                  <a:pt x="8177" y="5547"/>
                  <a:pt x="7932" y="5230"/>
                  <a:pt x="7658" y="4946"/>
                </a:cubicBezTo>
                <a:cubicBezTo>
                  <a:pt x="8409" y="3974"/>
                  <a:pt x="9566" y="3403"/>
                  <a:pt x="10795" y="3397"/>
                </a:cubicBezTo>
                <a:lnTo>
                  <a:pt x="14231" y="3397"/>
                </a:lnTo>
                <a:cubicBezTo>
                  <a:pt x="14542" y="3397"/>
                  <a:pt x="14796" y="3143"/>
                  <a:pt x="14796" y="2832"/>
                </a:cubicBezTo>
                <a:lnTo>
                  <a:pt x="14796" y="1700"/>
                </a:lnTo>
                <a:close/>
                <a:moveTo>
                  <a:pt x="5807" y="13011"/>
                </a:moveTo>
                <a:cubicBezTo>
                  <a:pt x="5888" y="13398"/>
                  <a:pt x="6015" y="13778"/>
                  <a:pt x="6184" y="14137"/>
                </a:cubicBezTo>
                <a:cubicBezTo>
                  <a:pt x="5538" y="14566"/>
                  <a:pt x="4777" y="14796"/>
                  <a:pt x="4001" y="14796"/>
                </a:cubicBezTo>
                <a:lnTo>
                  <a:pt x="1700" y="14796"/>
                </a:lnTo>
                <a:cubicBezTo>
                  <a:pt x="1386" y="14796"/>
                  <a:pt x="1133" y="14542"/>
                  <a:pt x="1133" y="14231"/>
                </a:cubicBezTo>
                <a:cubicBezTo>
                  <a:pt x="1133" y="13917"/>
                  <a:pt x="1386" y="13663"/>
                  <a:pt x="1700" y="13663"/>
                </a:cubicBezTo>
                <a:lnTo>
                  <a:pt x="4001" y="13663"/>
                </a:lnTo>
                <a:cubicBezTo>
                  <a:pt x="4662" y="13663"/>
                  <a:pt x="5299" y="13434"/>
                  <a:pt x="5807" y="13011"/>
                </a:cubicBezTo>
                <a:close/>
                <a:moveTo>
                  <a:pt x="4001" y="4529"/>
                </a:moveTo>
                <a:cubicBezTo>
                  <a:pt x="6190" y="4532"/>
                  <a:pt x="7963" y="6305"/>
                  <a:pt x="7966" y="8494"/>
                </a:cubicBezTo>
                <a:lnTo>
                  <a:pt x="7966" y="11966"/>
                </a:lnTo>
                <a:cubicBezTo>
                  <a:pt x="7966" y="13527"/>
                  <a:pt x="9231" y="14792"/>
                  <a:pt x="10795" y="14796"/>
                </a:cubicBezTo>
                <a:lnTo>
                  <a:pt x="14231" y="14796"/>
                </a:lnTo>
                <a:cubicBezTo>
                  <a:pt x="14542" y="14796"/>
                  <a:pt x="14796" y="14542"/>
                  <a:pt x="14796" y="14231"/>
                </a:cubicBezTo>
                <a:lnTo>
                  <a:pt x="14796" y="13099"/>
                </a:lnTo>
                <a:lnTo>
                  <a:pt x="17815" y="15363"/>
                </a:lnTo>
                <a:lnTo>
                  <a:pt x="14796" y="17628"/>
                </a:lnTo>
                <a:lnTo>
                  <a:pt x="14796" y="16495"/>
                </a:lnTo>
                <a:cubicBezTo>
                  <a:pt x="14796" y="16181"/>
                  <a:pt x="14542" y="15928"/>
                  <a:pt x="14231" y="15928"/>
                </a:cubicBezTo>
                <a:lnTo>
                  <a:pt x="10795" y="15928"/>
                </a:lnTo>
                <a:cubicBezTo>
                  <a:pt x="8606" y="15925"/>
                  <a:pt x="6833" y="14152"/>
                  <a:pt x="6833" y="11966"/>
                </a:cubicBezTo>
                <a:lnTo>
                  <a:pt x="6833" y="8494"/>
                </a:lnTo>
                <a:cubicBezTo>
                  <a:pt x="6830" y="6930"/>
                  <a:pt x="5565" y="5665"/>
                  <a:pt x="4001" y="5662"/>
                </a:cubicBezTo>
                <a:lnTo>
                  <a:pt x="1700" y="5662"/>
                </a:lnTo>
                <a:cubicBezTo>
                  <a:pt x="1386" y="5662"/>
                  <a:pt x="1133" y="5408"/>
                  <a:pt x="1133" y="5097"/>
                </a:cubicBezTo>
                <a:cubicBezTo>
                  <a:pt x="1133" y="4783"/>
                  <a:pt x="1386" y="4529"/>
                  <a:pt x="1700" y="4529"/>
                </a:cubicBezTo>
                <a:close/>
                <a:moveTo>
                  <a:pt x="14230" y="0"/>
                </a:moveTo>
                <a:cubicBezTo>
                  <a:pt x="13937" y="0"/>
                  <a:pt x="13663" y="232"/>
                  <a:pt x="13663" y="568"/>
                </a:cubicBezTo>
                <a:lnTo>
                  <a:pt x="13663" y="2265"/>
                </a:lnTo>
                <a:lnTo>
                  <a:pt x="10795" y="2265"/>
                </a:lnTo>
                <a:cubicBezTo>
                  <a:pt x="9228" y="2265"/>
                  <a:pt x="7745" y="2989"/>
                  <a:pt x="6782" y="4224"/>
                </a:cubicBezTo>
                <a:cubicBezTo>
                  <a:pt x="5955" y="3684"/>
                  <a:pt x="4988" y="3397"/>
                  <a:pt x="4001" y="3397"/>
                </a:cubicBezTo>
                <a:lnTo>
                  <a:pt x="1700" y="3397"/>
                </a:lnTo>
                <a:cubicBezTo>
                  <a:pt x="761" y="3397"/>
                  <a:pt x="0" y="4158"/>
                  <a:pt x="0" y="5097"/>
                </a:cubicBezTo>
                <a:cubicBezTo>
                  <a:pt x="0" y="6033"/>
                  <a:pt x="761" y="6794"/>
                  <a:pt x="1700" y="6794"/>
                </a:cubicBezTo>
                <a:lnTo>
                  <a:pt x="4001" y="6794"/>
                </a:lnTo>
                <a:cubicBezTo>
                  <a:pt x="4940" y="6794"/>
                  <a:pt x="5698" y="7555"/>
                  <a:pt x="5701" y="8494"/>
                </a:cubicBezTo>
                <a:lnTo>
                  <a:pt x="5701" y="10834"/>
                </a:lnTo>
                <a:cubicBezTo>
                  <a:pt x="5698" y="11770"/>
                  <a:pt x="4940" y="12531"/>
                  <a:pt x="4001" y="12531"/>
                </a:cubicBezTo>
                <a:lnTo>
                  <a:pt x="1700" y="12531"/>
                </a:lnTo>
                <a:cubicBezTo>
                  <a:pt x="761" y="12531"/>
                  <a:pt x="0" y="13292"/>
                  <a:pt x="0" y="14231"/>
                </a:cubicBezTo>
                <a:cubicBezTo>
                  <a:pt x="0" y="15167"/>
                  <a:pt x="761" y="15928"/>
                  <a:pt x="1700" y="15928"/>
                </a:cubicBezTo>
                <a:lnTo>
                  <a:pt x="4001" y="15928"/>
                </a:lnTo>
                <a:cubicBezTo>
                  <a:pt x="4988" y="15928"/>
                  <a:pt x="5955" y="15641"/>
                  <a:pt x="6782" y="15100"/>
                </a:cubicBezTo>
                <a:cubicBezTo>
                  <a:pt x="7745" y="16338"/>
                  <a:pt x="9228" y="17060"/>
                  <a:pt x="10795" y="17060"/>
                </a:cubicBezTo>
                <a:lnTo>
                  <a:pt x="13663" y="17060"/>
                </a:lnTo>
                <a:lnTo>
                  <a:pt x="13663" y="18760"/>
                </a:lnTo>
                <a:cubicBezTo>
                  <a:pt x="13663" y="19095"/>
                  <a:pt x="13938" y="19326"/>
                  <a:pt x="14232" y="19326"/>
                </a:cubicBezTo>
                <a:cubicBezTo>
                  <a:pt x="14347" y="19326"/>
                  <a:pt x="14464" y="19291"/>
                  <a:pt x="14569" y="19213"/>
                </a:cubicBezTo>
                <a:lnTo>
                  <a:pt x="19098" y="15816"/>
                </a:lnTo>
                <a:cubicBezTo>
                  <a:pt x="19400" y="15590"/>
                  <a:pt x="19400" y="15134"/>
                  <a:pt x="19098" y="14910"/>
                </a:cubicBezTo>
                <a:lnTo>
                  <a:pt x="14569" y="11513"/>
                </a:lnTo>
                <a:cubicBezTo>
                  <a:pt x="14464" y="11434"/>
                  <a:pt x="14345" y="11398"/>
                  <a:pt x="14230" y="11398"/>
                </a:cubicBezTo>
                <a:cubicBezTo>
                  <a:pt x="13937" y="11398"/>
                  <a:pt x="13663" y="11630"/>
                  <a:pt x="13663" y="11966"/>
                </a:cubicBezTo>
                <a:lnTo>
                  <a:pt x="13663" y="13663"/>
                </a:lnTo>
                <a:lnTo>
                  <a:pt x="10795" y="13663"/>
                </a:lnTo>
                <a:cubicBezTo>
                  <a:pt x="9856" y="13663"/>
                  <a:pt x="9098" y="12902"/>
                  <a:pt x="9098" y="11966"/>
                </a:cubicBezTo>
                <a:lnTo>
                  <a:pt x="9098" y="7362"/>
                </a:lnTo>
                <a:cubicBezTo>
                  <a:pt x="9098" y="6423"/>
                  <a:pt x="9856" y="5662"/>
                  <a:pt x="10795" y="5662"/>
                </a:cubicBezTo>
                <a:lnTo>
                  <a:pt x="13663" y="5662"/>
                </a:lnTo>
                <a:lnTo>
                  <a:pt x="13663" y="7362"/>
                </a:lnTo>
                <a:cubicBezTo>
                  <a:pt x="13663" y="7576"/>
                  <a:pt x="13784" y="7769"/>
                  <a:pt x="13977" y="7866"/>
                </a:cubicBezTo>
                <a:cubicBezTo>
                  <a:pt x="14057" y="7906"/>
                  <a:pt x="14144" y="7926"/>
                  <a:pt x="14230" y="7926"/>
                </a:cubicBezTo>
                <a:cubicBezTo>
                  <a:pt x="14350" y="7926"/>
                  <a:pt x="14469" y="7888"/>
                  <a:pt x="14569" y="7815"/>
                </a:cubicBezTo>
                <a:lnTo>
                  <a:pt x="19098" y="4418"/>
                </a:lnTo>
                <a:cubicBezTo>
                  <a:pt x="19400" y="4191"/>
                  <a:pt x="19400" y="3735"/>
                  <a:pt x="19098" y="3512"/>
                </a:cubicBezTo>
                <a:lnTo>
                  <a:pt x="14569" y="115"/>
                </a:lnTo>
                <a:cubicBezTo>
                  <a:pt x="14464" y="36"/>
                  <a:pt x="14345" y="0"/>
                  <a:pt x="1423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652" name="Google Shape;652;p33"/>
          <p:cNvGrpSpPr/>
          <p:nvPr/>
        </p:nvGrpSpPr>
        <p:grpSpPr>
          <a:xfrm>
            <a:off x="4548056" y="3719271"/>
            <a:ext cx="353174" cy="308573"/>
            <a:chOff x="5046550" y="2327025"/>
            <a:chExt cx="299325" cy="261525"/>
          </a:xfrm>
        </p:grpSpPr>
        <p:sp>
          <p:nvSpPr>
            <p:cNvPr id="653" name="Google Shape;653;p33"/>
            <p:cNvSpPr/>
            <p:nvPr/>
          </p:nvSpPr>
          <p:spPr>
            <a:xfrm>
              <a:off x="5046550" y="2448325"/>
              <a:ext cx="297750" cy="140225"/>
            </a:xfrm>
            <a:custGeom>
              <a:rect b="b" l="l" r="r" t="t"/>
              <a:pathLst>
                <a:path extrusionOk="0" h="5609" w="11910">
                  <a:moveTo>
                    <a:pt x="4569" y="1386"/>
                  </a:moveTo>
                  <a:cubicBezTo>
                    <a:pt x="4538" y="1575"/>
                    <a:pt x="4506" y="1828"/>
                    <a:pt x="4443" y="2111"/>
                  </a:cubicBezTo>
                  <a:lnTo>
                    <a:pt x="757" y="2111"/>
                  </a:lnTo>
                  <a:lnTo>
                    <a:pt x="757" y="1386"/>
                  </a:lnTo>
                  <a:close/>
                  <a:moveTo>
                    <a:pt x="11185" y="1386"/>
                  </a:moveTo>
                  <a:lnTo>
                    <a:pt x="11185" y="2111"/>
                  </a:lnTo>
                  <a:lnTo>
                    <a:pt x="7530" y="2111"/>
                  </a:lnTo>
                  <a:cubicBezTo>
                    <a:pt x="7467" y="1828"/>
                    <a:pt x="7436" y="1575"/>
                    <a:pt x="7373" y="1386"/>
                  </a:cubicBezTo>
                  <a:close/>
                  <a:moveTo>
                    <a:pt x="5955" y="725"/>
                  </a:moveTo>
                  <a:cubicBezTo>
                    <a:pt x="6270" y="725"/>
                    <a:pt x="6396" y="788"/>
                    <a:pt x="6491" y="1071"/>
                  </a:cubicBezTo>
                  <a:cubicBezTo>
                    <a:pt x="6743" y="1639"/>
                    <a:pt x="6900" y="2804"/>
                    <a:pt x="7247" y="4852"/>
                  </a:cubicBezTo>
                  <a:lnTo>
                    <a:pt x="4664" y="4852"/>
                  </a:lnTo>
                  <a:cubicBezTo>
                    <a:pt x="5010" y="2804"/>
                    <a:pt x="5168" y="1639"/>
                    <a:pt x="5388" y="1071"/>
                  </a:cubicBezTo>
                  <a:cubicBezTo>
                    <a:pt x="5514" y="788"/>
                    <a:pt x="5640" y="725"/>
                    <a:pt x="5955" y="725"/>
                  </a:cubicBezTo>
                  <a:close/>
                  <a:moveTo>
                    <a:pt x="5955" y="0"/>
                  </a:moveTo>
                  <a:cubicBezTo>
                    <a:pt x="5357" y="0"/>
                    <a:pt x="5010" y="221"/>
                    <a:pt x="4758" y="725"/>
                  </a:cubicBezTo>
                  <a:lnTo>
                    <a:pt x="347" y="725"/>
                  </a:lnTo>
                  <a:cubicBezTo>
                    <a:pt x="158" y="725"/>
                    <a:pt x="1" y="882"/>
                    <a:pt x="1" y="1071"/>
                  </a:cubicBezTo>
                  <a:lnTo>
                    <a:pt x="1" y="2458"/>
                  </a:lnTo>
                  <a:cubicBezTo>
                    <a:pt x="1" y="2647"/>
                    <a:pt x="158" y="2804"/>
                    <a:pt x="347" y="2804"/>
                  </a:cubicBezTo>
                  <a:lnTo>
                    <a:pt x="4254" y="2804"/>
                  </a:lnTo>
                  <a:cubicBezTo>
                    <a:pt x="4191" y="3371"/>
                    <a:pt x="4065" y="4064"/>
                    <a:pt x="3907" y="4884"/>
                  </a:cubicBezTo>
                  <a:lnTo>
                    <a:pt x="3498" y="4884"/>
                  </a:lnTo>
                  <a:cubicBezTo>
                    <a:pt x="3309" y="4884"/>
                    <a:pt x="3151" y="5041"/>
                    <a:pt x="3151" y="5262"/>
                  </a:cubicBezTo>
                  <a:cubicBezTo>
                    <a:pt x="3151" y="5451"/>
                    <a:pt x="3309" y="5608"/>
                    <a:pt x="3498" y="5608"/>
                  </a:cubicBezTo>
                  <a:lnTo>
                    <a:pt x="8350" y="5608"/>
                  </a:lnTo>
                  <a:cubicBezTo>
                    <a:pt x="8539" y="5608"/>
                    <a:pt x="8696" y="5451"/>
                    <a:pt x="8696" y="5262"/>
                  </a:cubicBezTo>
                  <a:cubicBezTo>
                    <a:pt x="8696" y="5041"/>
                    <a:pt x="8539" y="4884"/>
                    <a:pt x="8350" y="4884"/>
                  </a:cubicBezTo>
                  <a:lnTo>
                    <a:pt x="7972" y="4884"/>
                  </a:lnTo>
                  <a:cubicBezTo>
                    <a:pt x="7814" y="4064"/>
                    <a:pt x="7688" y="3403"/>
                    <a:pt x="7593" y="2804"/>
                  </a:cubicBezTo>
                  <a:lnTo>
                    <a:pt x="11500" y="2804"/>
                  </a:lnTo>
                  <a:cubicBezTo>
                    <a:pt x="11689" y="2804"/>
                    <a:pt x="11847" y="2647"/>
                    <a:pt x="11847" y="2458"/>
                  </a:cubicBezTo>
                  <a:lnTo>
                    <a:pt x="11847" y="1071"/>
                  </a:lnTo>
                  <a:cubicBezTo>
                    <a:pt x="11910" y="882"/>
                    <a:pt x="11752" y="725"/>
                    <a:pt x="11532" y="725"/>
                  </a:cubicBezTo>
                  <a:lnTo>
                    <a:pt x="7121" y="725"/>
                  </a:lnTo>
                  <a:cubicBezTo>
                    <a:pt x="6900" y="252"/>
                    <a:pt x="6554" y="0"/>
                    <a:pt x="5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5241900" y="2327025"/>
              <a:ext cx="103975" cy="121325"/>
            </a:xfrm>
            <a:custGeom>
              <a:rect b="b" l="l" r="r" t="t"/>
              <a:pathLst>
                <a:path extrusionOk="0" h="4853" w="4159">
                  <a:moveTo>
                    <a:pt x="1985" y="725"/>
                  </a:moveTo>
                  <a:cubicBezTo>
                    <a:pt x="2394" y="725"/>
                    <a:pt x="2709" y="1040"/>
                    <a:pt x="2709" y="1450"/>
                  </a:cubicBezTo>
                  <a:cubicBezTo>
                    <a:pt x="2709" y="1828"/>
                    <a:pt x="2394" y="2143"/>
                    <a:pt x="1985" y="2143"/>
                  </a:cubicBezTo>
                  <a:cubicBezTo>
                    <a:pt x="1607" y="2143"/>
                    <a:pt x="1292" y="1828"/>
                    <a:pt x="1292" y="1450"/>
                  </a:cubicBezTo>
                  <a:cubicBezTo>
                    <a:pt x="1292" y="1040"/>
                    <a:pt x="1638" y="725"/>
                    <a:pt x="1985" y="725"/>
                  </a:cubicBezTo>
                  <a:close/>
                  <a:moveTo>
                    <a:pt x="1985" y="2804"/>
                  </a:moveTo>
                  <a:cubicBezTo>
                    <a:pt x="2741" y="2804"/>
                    <a:pt x="3371" y="3435"/>
                    <a:pt x="3371" y="4191"/>
                  </a:cubicBezTo>
                  <a:lnTo>
                    <a:pt x="630" y="4191"/>
                  </a:lnTo>
                  <a:cubicBezTo>
                    <a:pt x="630" y="3435"/>
                    <a:pt x="1260" y="2804"/>
                    <a:pt x="1985" y="2804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65"/>
                    <a:pt x="819" y="2111"/>
                    <a:pt x="1040" y="2332"/>
                  </a:cubicBezTo>
                  <a:cubicBezTo>
                    <a:pt x="410" y="2710"/>
                    <a:pt x="0" y="3372"/>
                    <a:pt x="0" y="4159"/>
                  </a:cubicBezTo>
                  <a:lnTo>
                    <a:pt x="0" y="4506"/>
                  </a:lnTo>
                  <a:cubicBezTo>
                    <a:pt x="0" y="4695"/>
                    <a:pt x="158" y="4852"/>
                    <a:pt x="347" y="4852"/>
                  </a:cubicBezTo>
                  <a:lnTo>
                    <a:pt x="3812" y="4852"/>
                  </a:lnTo>
                  <a:cubicBezTo>
                    <a:pt x="4001" y="4852"/>
                    <a:pt x="4159" y="4695"/>
                    <a:pt x="4159" y="4506"/>
                  </a:cubicBezTo>
                  <a:lnTo>
                    <a:pt x="4159" y="4159"/>
                  </a:lnTo>
                  <a:cubicBezTo>
                    <a:pt x="4096" y="3403"/>
                    <a:pt x="3655" y="2710"/>
                    <a:pt x="3025" y="2332"/>
                  </a:cubicBezTo>
                  <a:cubicBezTo>
                    <a:pt x="3245" y="2111"/>
                    <a:pt x="3403" y="1765"/>
                    <a:pt x="3403" y="1387"/>
                  </a:cubicBezTo>
                  <a:cubicBezTo>
                    <a:pt x="3403" y="631"/>
                    <a:pt x="2772" y="1"/>
                    <a:pt x="2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5048925" y="2328600"/>
              <a:ext cx="103975" cy="121325"/>
            </a:xfrm>
            <a:custGeom>
              <a:rect b="b" l="l" r="r" t="t"/>
              <a:pathLst>
                <a:path extrusionOk="0" h="4853" w="4159">
                  <a:moveTo>
                    <a:pt x="2048" y="662"/>
                  </a:moveTo>
                  <a:cubicBezTo>
                    <a:pt x="2426" y="662"/>
                    <a:pt x="2741" y="977"/>
                    <a:pt x="2741" y="1387"/>
                  </a:cubicBezTo>
                  <a:cubicBezTo>
                    <a:pt x="2741" y="1765"/>
                    <a:pt x="2426" y="2080"/>
                    <a:pt x="2048" y="2080"/>
                  </a:cubicBezTo>
                  <a:cubicBezTo>
                    <a:pt x="1639" y="2080"/>
                    <a:pt x="1324" y="1765"/>
                    <a:pt x="1324" y="1387"/>
                  </a:cubicBezTo>
                  <a:cubicBezTo>
                    <a:pt x="1324" y="977"/>
                    <a:pt x="1670" y="662"/>
                    <a:pt x="2048" y="662"/>
                  </a:cubicBezTo>
                  <a:close/>
                  <a:moveTo>
                    <a:pt x="2048" y="2710"/>
                  </a:moveTo>
                  <a:cubicBezTo>
                    <a:pt x="2773" y="2710"/>
                    <a:pt x="3403" y="3340"/>
                    <a:pt x="3403" y="4096"/>
                  </a:cubicBezTo>
                  <a:lnTo>
                    <a:pt x="662" y="4096"/>
                  </a:lnTo>
                  <a:cubicBezTo>
                    <a:pt x="662" y="3340"/>
                    <a:pt x="1292" y="2710"/>
                    <a:pt x="2048" y="2710"/>
                  </a:cubicBezTo>
                  <a:close/>
                  <a:moveTo>
                    <a:pt x="2111" y="1"/>
                  </a:moveTo>
                  <a:cubicBezTo>
                    <a:pt x="1355" y="1"/>
                    <a:pt x="725" y="631"/>
                    <a:pt x="725" y="1387"/>
                  </a:cubicBezTo>
                  <a:cubicBezTo>
                    <a:pt x="725" y="1733"/>
                    <a:pt x="882" y="2080"/>
                    <a:pt x="1134" y="2332"/>
                  </a:cubicBezTo>
                  <a:cubicBezTo>
                    <a:pt x="410" y="2647"/>
                    <a:pt x="0" y="3340"/>
                    <a:pt x="0" y="4128"/>
                  </a:cubicBezTo>
                  <a:lnTo>
                    <a:pt x="0" y="4474"/>
                  </a:lnTo>
                  <a:cubicBezTo>
                    <a:pt x="0" y="4695"/>
                    <a:pt x="158" y="4852"/>
                    <a:pt x="347" y="4852"/>
                  </a:cubicBezTo>
                  <a:lnTo>
                    <a:pt x="3812" y="4852"/>
                  </a:lnTo>
                  <a:cubicBezTo>
                    <a:pt x="4001" y="4852"/>
                    <a:pt x="4159" y="4695"/>
                    <a:pt x="4159" y="4474"/>
                  </a:cubicBezTo>
                  <a:lnTo>
                    <a:pt x="4159" y="4128"/>
                  </a:lnTo>
                  <a:cubicBezTo>
                    <a:pt x="4159" y="3340"/>
                    <a:pt x="3718" y="2678"/>
                    <a:pt x="3088" y="2332"/>
                  </a:cubicBezTo>
                  <a:cubicBezTo>
                    <a:pt x="3340" y="2080"/>
                    <a:pt x="3497" y="1733"/>
                    <a:pt x="3497" y="1387"/>
                  </a:cubicBezTo>
                  <a:cubicBezTo>
                    <a:pt x="3497" y="631"/>
                    <a:pt x="2867" y="1"/>
                    <a:pt x="2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6" name="Google Shape;656;p33"/>
          <p:cNvGrpSpPr/>
          <p:nvPr/>
        </p:nvGrpSpPr>
        <p:grpSpPr>
          <a:xfrm>
            <a:off x="5449036" y="2714996"/>
            <a:ext cx="349457" cy="348542"/>
            <a:chOff x="3599700" y="1954475"/>
            <a:chExt cx="296175" cy="295400"/>
          </a:xfrm>
        </p:grpSpPr>
        <p:sp>
          <p:nvSpPr>
            <p:cNvPr id="657" name="Google Shape;657;p33"/>
            <p:cNvSpPr/>
            <p:nvPr/>
          </p:nvSpPr>
          <p:spPr>
            <a:xfrm>
              <a:off x="3599700" y="1954475"/>
              <a:ext cx="296175" cy="295400"/>
            </a:xfrm>
            <a:custGeom>
              <a:rect b="b" l="l" r="r" t="t"/>
              <a:pathLst>
                <a:path extrusionOk="0" h="11816" w="11847">
                  <a:moveTo>
                    <a:pt x="3151" y="694"/>
                  </a:moveTo>
                  <a:cubicBezTo>
                    <a:pt x="3718" y="694"/>
                    <a:pt x="4159" y="1166"/>
                    <a:pt x="4159" y="1734"/>
                  </a:cubicBezTo>
                  <a:cubicBezTo>
                    <a:pt x="4159" y="2301"/>
                    <a:pt x="3686" y="2742"/>
                    <a:pt x="3151" y="2742"/>
                  </a:cubicBezTo>
                  <a:cubicBezTo>
                    <a:pt x="2584" y="2742"/>
                    <a:pt x="2111" y="2269"/>
                    <a:pt x="2111" y="1734"/>
                  </a:cubicBezTo>
                  <a:cubicBezTo>
                    <a:pt x="2080" y="1166"/>
                    <a:pt x="2552" y="694"/>
                    <a:pt x="3151" y="694"/>
                  </a:cubicBezTo>
                  <a:close/>
                  <a:moveTo>
                    <a:pt x="8727" y="694"/>
                  </a:moveTo>
                  <a:cubicBezTo>
                    <a:pt x="9326" y="694"/>
                    <a:pt x="9767" y="1166"/>
                    <a:pt x="9767" y="1734"/>
                  </a:cubicBezTo>
                  <a:cubicBezTo>
                    <a:pt x="9767" y="2301"/>
                    <a:pt x="9294" y="2742"/>
                    <a:pt x="8727" y="2742"/>
                  </a:cubicBezTo>
                  <a:cubicBezTo>
                    <a:pt x="8128" y="2742"/>
                    <a:pt x="7719" y="2269"/>
                    <a:pt x="7719" y="1734"/>
                  </a:cubicBezTo>
                  <a:cubicBezTo>
                    <a:pt x="7656" y="1166"/>
                    <a:pt x="8128" y="694"/>
                    <a:pt x="8727" y="694"/>
                  </a:cubicBezTo>
                  <a:close/>
                  <a:moveTo>
                    <a:pt x="5923" y="4852"/>
                  </a:moveTo>
                  <a:cubicBezTo>
                    <a:pt x="6522" y="4852"/>
                    <a:pt x="6994" y="5325"/>
                    <a:pt x="6994" y="5861"/>
                  </a:cubicBezTo>
                  <a:cubicBezTo>
                    <a:pt x="6994" y="6396"/>
                    <a:pt x="6522" y="6869"/>
                    <a:pt x="5923" y="6869"/>
                  </a:cubicBezTo>
                  <a:cubicBezTo>
                    <a:pt x="5356" y="6869"/>
                    <a:pt x="4883" y="6428"/>
                    <a:pt x="4883" y="5861"/>
                  </a:cubicBezTo>
                  <a:cubicBezTo>
                    <a:pt x="4883" y="5294"/>
                    <a:pt x="5356" y="4852"/>
                    <a:pt x="5923" y="4852"/>
                  </a:cubicBezTo>
                  <a:close/>
                  <a:moveTo>
                    <a:pt x="3151" y="3466"/>
                  </a:moveTo>
                  <a:cubicBezTo>
                    <a:pt x="3875" y="3466"/>
                    <a:pt x="4600" y="3813"/>
                    <a:pt x="5072" y="4380"/>
                  </a:cubicBezTo>
                  <a:cubicBezTo>
                    <a:pt x="4537" y="4695"/>
                    <a:pt x="4159" y="5231"/>
                    <a:pt x="4159" y="5861"/>
                  </a:cubicBezTo>
                  <a:cubicBezTo>
                    <a:pt x="4159" y="6239"/>
                    <a:pt x="4285" y="6617"/>
                    <a:pt x="4505" y="6900"/>
                  </a:cubicBezTo>
                  <a:lnTo>
                    <a:pt x="693" y="6900"/>
                  </a:lnTo>
                  <a:lnTo>
                    <a:pt x="693" y="5892"/>
                  </a:lnTo>
                  <a:cubicBezTo>
                    <a:pt x="693" y="4569"/>
                    <a:pt x="1796" y="3466"/>
                    <a:pt x="3151" y="3466"/>
                  </a:cubicBezTo>
                  <a:close/>
                  <a:moveTo>
                    <a:pt x="8696" y="3498"/>
                  </a:moveTo>
                  <a:cubicBezTo>
                    <a:pt x="10019" y="3498"/>
                    <a:pt x="11121" y="4600"/>
                    <a:pt x="11121" y="5955"/>
                  </a:cubicBezTo>
                  <a:lnTo>
                    <a:pt x="11121" y="6932"/>
                  </a:lnTo>
                  <a:lnTo>
                    <a:pt x="7309" y="6932"/>
                  </a:lnTo>
                  <a:cubicBezTo>
                    <a:pt x="7561" y="6617"/>
                    <a:pt x="7656" y="6270"/>
                    <a:pt x="7656" y="5892"/>
                  </a:cubicBezTo>
                  <a:cubicBezTo>
                    <a:pt x="7656" y="5262"/>
                    <a:pt x="7309" y="4726"/>
                    <a:pt x="6774" y="4411"/>
                  </a:cubicBezTo>
                  <a:cubicBezTo>
                    <a:pt x="7215" y="3813"/>
                    <a:pt x="7939" y="3498"/>
                    <a:pt x="8696" y="3498"/>
                  </a:cubicBezTo>
                  <a:close/>
                  <a:moveTo>
                    <a:pt x="5923" y="7625"/>
                  </a:moveTo>
                  <a:cubicBezTo>
                    <a:pt x="6207" y="7625"/>
                    <a:pt x="6490" y="7656"/>
                    <a:pt x="6711" y="7751"/>
                  </a:cubicBezTo>
                  <a:lnTo>
                    <a:pt x="5923" y="8791"/>
                  </a:lnTo>
                  <a:lnTo>
                    <a:pt x="5135" y="7751"/>
                  </a:lnTo>
                  <a:cubicBezTo>
                    <a:pt x="5388" y="7688"/>
                    <a:pt x="5671" y="7625"/>
                    <a:pt x="5923" y="7625"/>
                  </a:cubicBezTo>
                  <a:close/>
                  <a:moveTo>
                    <a:pt x="4505" y="8066"/>
                  </a:moveTo>
                  <a:lnTo>
                    <a:pt x="5577" y="9484"/>
                  </a:lnTo>
                  <a:lnTo>
                    <a:pt x="5577" y="11153"/>
                  </a:lnTo>
                  <a:lnTo>
                    <a:pt x="3497" y="11153"/>
                  </a:lnTo>
                  <a:lnTo>
                    <a:pt x="3497" y="10019"/>
                  </a:lnTo>
                  <a:cubicBezTo>
                    <a:pt x="3497" y="9200"/>
                    <a:pt x="3875" y="8507"/>
                    <a:pt x="4505" y="8066"/>
                  </a:cubicBezTo>
                  <a:close/>
                  <a:moveTo>
                    <a:pt x="7341" y="8066"/>
                  </a:moveTo>
                  <a:cubicBezTo>
                    <a:pt x="7939" y="8507"/>
                    <a:pt x="8381" y="9263"/>
                    <a:pt x="8381" y="10051"/>
                  </a:cubicBezTo>
                  <a:lnTo>
                    <a:pt x="8381" y="11153"/>
                  </a:lnTo>
                  <a:lnTo>
                    <a:pt x="6301" y="11153"/>
                  </a:lnTo>
                  <a:lnTo>
                    <a:pt x="6301" y="9484"/>
                  </a:lnTo>
                  <a:lnTo>
                    <a:pt x="7341" y="8066"/>
                  </a:lnTo>
                  <a:close/>
                  <a:moveTo>
                    <a:pt x="3088" y="1"/>
                  </a:moveTo>
                  <a:cubicBezTo>
                    <a:pt x="2143" y="1"/>
                    <a:pt x="1355" y="788"/>
                    <a:pt x="1355" y="1734"/>
                  </a:cubicBezTo>
                  <a:cubicBezTo>
                    <a:pt x="1355" y="2238"/>
                    <a:pt x="1575" y="2679"/>
                    <a:pt x="1922" y="2994"/>
                  </a:cubicBezTo>
                  <a:cubicBezTo>
                    <a:pt x="788" y="3466"/>
                    <a:pt x="0" y="4569"/>
                    <a:pt x="0" y="5861"/>
                  </a:cubicBezTo>
                  <a:lnTo>
                    <a:pt x="0" y="7247"/>
                  </a:lnTo>
                  <a:cubicBezTo>
                    <a:pt x="0" y="7436"/>
                    <a:pt x="158" y="7593"/>
                    <a:pt x="347" y="7593"/>
                  </a:cubicBezTo>
                  <a:lnTo>
                    <a:pt x="3938" y="7593"/>
                  </a:lnTo>
                  <a:cubicBezTo>
                    <a:pt x="3214" y="8192"/>
                    <a:pt x="2741" y="9043"/>
                    <a:pt x="2741" y="10019"/>
                  </a:cubicBezTo>
                  <a:lnTo>
                    <a:pt x="2741" y="11437"/>
                  </a:lnTo>
                  <a:cubicBezTo>
                    <a:pt x="2741" y="11658"/>
                    <a:pt x="2899" y="11815"/>
                    <a:pt x="3088" y="11815"/>
                  </a:cubicBezTo>
                  <a:lnTo>
                    <a:pt x="8696" y="11815"/>
                  </a:lnTo>
                  <a:cubicBezTo>
                    <a:pt x="8885" y="11815"/>
                    <a:pt x="9042" y="11658"/>
                    <a:pt x="9042" y="11437"/>
                  </a:cubicBezTo>
                  <a:lnTo>
                    <a:pt x="9042" y="10019"/>
                  </a:lnTo>
                  <a:cubicBezTo>
                    <a:pt x="9042" y="9043"/>
                    <a:pt x="8570" y="8192"/>
                    <a:pt x="7876" y="7593"/>
                  </a:cubicBezTo>
                  <a:lnTo>
                    <a:pt x="11436" y="7593"/>
                  </a:lnTo>
                  <a:cubicBezTo>
                    <a:pt x="11657" y="7593"/>
                    <a:pt x="11815" y="7436"/>
                    <a:pt x="11815" y="7247"/>
                  </a:cubicBezTo>
                  <a:lnTo>
                    <a:pt x="11815" y="5861"/>
                  </a:lnTo>
                  <a:cubicBezTo>
                    <a:pt x="11846" y="4600"/>
                    <a:pt x="11027" y="3466"/>
                    <a:pt x="9861" y="2994"/>
                  </a:cubicBezTo>
                  <a:cubicBezTo>
                    <a:pt x="10239" y="2679"/>
                    <a:pt x="10428" y="2206"/>
                    <a:pt x="10428" y="1734"/>
                  </a:cubicBezTo>
                  <a:cubicBezTo>
                    <a:pt x="10428" y="788"/>
                    <a:pt x="9641" y="1"/>
                    <a:pt x="8696" y="1"/>
                  </a:cubicBezTo>
                  <a:cubicBezTo>
                    <a:pt x="7750" y="1"/>
                    <a:pt x="6963" y="788"/>
                    <a:pt x="6963" y="1734"/>
                  </a:cubicBezTo>
                  <a:cubicBezTo>
                    <a:pt x="6963" y="2238"/>
                    <a:pt x="7152" y="2679"/>
                    <a:pt x="7498" y="2994"/>
                  </a:cubicBezTo>
                  <a:cubicBezTo>
                    <a:pt x="6931" y="3214"/>
                    <a:pt x="6396" y="3624"/>
                    <a:pt x="6049" y="4159"/>
                  </a:cubicBezTo>
                  <a:lnTo>
                    <a:pt x="5734" y="4159"/>
                  </a:lnTo>
                  <a:cubicBezTo>
                    <a:pt x="5388" y="3655"/>
                    <a:pt x="4883" y="3214"/>
                    <a:pt x="4285" y="2994"/>
                  </a:cubicBezTo>
                  <a:cubicBezTo>
                    <a:pt x="4631" y="2679"/>
                    <a:pt x="4820" y="2238"/>
                    <a:pt x="4820" y="1734"/>
                  </a:cubicBezTo>
                  <a:cubicBezTo>
                    <a:pt x="4820" y="788"/>
                    <a:pt x="4033" y="1"/>
                    <a:pt x="3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3825750" y="2075775"/>
              <a:ext cx="35450" cy="17350"/>
            </a:xfrm>
            <a:custGeom>
              <a:rect b="b" l="l" r="r" t="t"/>
              <a:pathLst>
                <a:path extrusionOk="0" h="694" w="1418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3633550" y="2075775"/>
              <a:ext cx="35475" cy="17350"/>
            </a:xfrm>
            <a:custGeom>
              <a:rect b="b" l="l" r="r" t="t"/>
              <a:pathLst>
                <a:path extrusionOk="0" h="694" w="1419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0" name="Google Shape;660;p33"/>
          <p:cNvGrpSpPr/>
          <p:nvPr/>
        </p:nvGrpSpPr>
        <p:grpSpPr>
          <a:xfrm>
            <a:off x="4888878" y="1707577"/>
            <a:ext cx="340168" cy="340186"/>
            <a:chOff x="1487200" y="2021475"/>
            <a:chExt cx="483125" cy="483150"/>
          </a:xfrm>
        </p:grpSpPr>
        <p:sp>
          <p:nvSpPr>
            <p:cNvPr id="661" name="Google Shape;661;p33"/>
            <p:cNvSpPr/>
            <p:nvPr/>
          </p:nvSpPr>
          <p:spPr>
            <a:xfrm>
              <a:off x="1487200" y="2021475"/>
              <a:ext cx="483125" cy="483150"/>
            </a:xfrm>
            <a:custGeom>
              <a:rect b="b" l="l" r="r" t="t"/>
              <a:pathLst>
                <a:path extrusionOk="0" h="19326" w="19325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1573100" y="2078100"/>
              <a:ext cx="84875" cy="284000"/>
            </a:xfrm>
            <a:custGeom>
              <a:rect b="b" l="l" r="r" t="t"/>
              <a:pathLst>
                <a:path extrusionOk="0" h="11360" w="3395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1686325" y="2078100"/>
              <a:ext cx="84875" cy="284000"/>
            </a:xfrm>
            <a:custGeom>
              <a:rect b="b" l="l" r="r" t="t"/>
              <a:pathLst>
                <a:path extrusionOk="0" h="11360" w="3395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1799550" y="2078100"/>
              <a:ext cx="84875" cy="284000"/>
            </a:xfrm>
            <a:custGeom>
              <a:rect b="b" l="l" r="r" t="t"/>
              <a:pathLst>
                <a:path extrusionOk="0" h="11360" w="3395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448975" y="410350"/>
            <a:ext cx="8237700" cy="2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Social-Emotional Learning Infographics</a:t>
            </a:r>
            <a:endParaRPr/>
          </a:p>
        </p:txBody>
      </p:sp>
      <p:grpSp>
        <p:nvGrpSpPr>
          <p:cNvPr id="72" name="Google Shape;72;p16"/>
          <p:cNvGrpSpPr/>
          <p:nvPr/>
        </p:nvGrpSpPr>
        <p:grpSpPr>
          <a:xfrm>
            <a:off x="826522" y="1376275"/>
            <a:ext cx="7540180" cy="733200"/>
            <a:chOff x="826522" y="1376275"/>
            <a:chExt cx="7540180" cy="733200"/>
          </a:xfrm>
        </p:grpSpPr>
        <p:sp>
          <p:nvSpPr>
            <p:cNvPr id="73" name="Google Shape;73;p16"/>
            <p:cNvSpPr/>
            <p:nvPr/>
          </p:nvSpPr>
          <p:spPr>
            <a:xfrm flipH="1">
              <a:off x="3726602" y="1456525"/>
              <a:ext cx="2100000" cy="572700"/>
            </a:xfrm>
            <a:prstGeom prst="roundRect">
              <a:avLst>
                <a:gd fmla="val 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Thinking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4" name="Google Shape;74;p16"/>
            <p:cNvSpPr txBox="1"/>
            <p:nvPr/>
          </p:nvSpPr>
          <p:spPr>
            <a:xfrm flipH="1">
              <a:off x="826522" y="1456525"/>
              <a:ext cx="2595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Earth is the third planet from the Sun and the one that harbors life. It’s between Mars and Jupiter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5" name="Google Shape;75;p16"/>
            <p:cNvCxnSpPr>
              <a:stCxn id="73" idx="1"/>
              <a:endCxn id="76" idx="2"/>
            </p:cNvCxnSpPr>
            <p:nvPr/>
          </p:nvCxnSpPr>
          <p:spPr>
            <a:xfrm>
              <a:off x="5826602" y="1742875"/>
              <a:ext cx="1806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6" name="Google Shape;76;p16"/>
            <p:cNvSpPr/>
            <p:nvPr/>
          </p:nvSpPr>
          <p:spPr>
            <a:xfrm>
              <a:off x="7633502" y="1376275"/>
              <a:ext cx="733200" cy="73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16"/>
          <p:cNvGrpSpPr/>
          <p:nvPr/>
        </p:nvGrpSpPr>
        <p:grpSpPr>
          <a:xfrm>
            <a:off x="7794363" y="1537136"/>
            <a:ext cx="411478" cy="411478"/>
            <a:chOff x="7794363" y="1537136"/>
            <a:chExt cx="411478" cy="411478"/>
          </a:xfrm>
        </p:grpSpPr>
        <p:sp>
          <p:nvSpPr>
            <p:cNvPr id="78" name="Google Shape;78;p16"/>
            <p:cNvSpPr/>
            <p:nvPr/>
          </p:nvSpPr>
          <p:spPr>
            <a:xfrm>
              <a:off x="7987832" y="1585342"/>
              <a:ext cx="108345" cy="108464"/>
            </a:xfrm>
            <a:custGeom>
              <a:rect b="b" l="l" r="r" t="t"/>
              <a:pathLst>
                <a:path extrusionOk="0" h="5094" w="5095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7848886" y="1537136"/>
              <a:ext cx="313616" cy="411478"/>
            </a:xfrm>
            <a:custGeom>
              <a:rect b="b" l="l" r="r" t="t"/>
              <a:pathLst>
                <a:path extrusionOk="0" h="19325" w="14748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7794363" y="1681776"/>
              <a:ext cx="48186" cy="24124"/>
            </a:xfrm>
            <a:custGeom>
              <a:rect b="b" l="l" r="r" t="t"/>
              <a:pathLst>
                <a:path extrusionOk="0" h="1133" w="2266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7796872" y="1601056"/>
              <a:ext cx="43168" cy="40903"/>
            </a:xfrm>
            <a:custGeom>
              <a:rect b="b" l="l" r="r" t="t"/>
              <a:pathLst>
                <a:path extrusionOk="0" h="1921" w="203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7796489" y="1745718"/>
              <a:ext cx="43551" cy="41180"/>
            </a:xfrm>
            <a:custGeom>
              <a:rect b="b" l="l" r="r" t="t"/>
              <a:pathLst>
                <a:path extrusionOk="0" h="1934" w="2048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8157144" y="1681776"/>
              <a:ext cx="48186" cy="24124"/>
            </a:xfrm>
            <a:custGeom>
              <a:rect b="b" l="l" r="r" t="t"/>
              <a:pathLst>
                <a:path extrusionOk="0" h="1133" w="2266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8156633" y="1601056"/>
              <a:ext cx="46188" cy="41073"/>
            </a:xfrm>
            <a:custGeom>
              <a:rect b="b" l="l" r="r" t="t"/>
              <a:pathLst>
                <a:path extrusionOk="0" h="1929" w="2172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8159653" y="1745718"/>
              <a:ext cx="46188" cy="41073"/>
            </a:xfrm>
            <a:custGeom>
              <a:rect b="b" l="l" r="r" t="t"/>
              <a:pathLst>
                <a:path extrusionOk="0" h="1929" w="2172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6" name="Google Shape;86;p16"/>
          <p:cNvGrpSpPr/>
          <p:nvPr/>
        </p:nvGrpSpPr>
        <p:grpSpPr>
          <a:xfrm>
            <a:off x="826522" y="3687525"/>
            <a:ext cx="7540180" cy="733200"/>
            <a:chOff x="826522" y="3687525"/>
            <a:chExt cx="7540180" cy="733200"/>
          </a:xfrm>
        </p:grpSpPr>
        <p:sp>
          <p:nvSpPr>
            <p:cNvPr id="87" name="Google Shape;87;p16"/>
            <p:cNvSpPr/>
            <p:nvPr/>
          </p:nvSpPr>
          <p:spPr>
            <a:xfrm flipH="1">
              <a:off x="3726602" y="3767775"/>
              <a:ext cx="2100000" cy="5727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Regulating</a:t>
              </a:r>
              <a:endParaRPr sz="2000"/>
            </a:p>
          </p:txBody>
        </p:sp>
        <p:sp>
          <p:nvSpPr>
            <p:cNvPr id="88" name="Google Shape;88;p16"/>
            <p:cNvSpPr txBox="1"/>
            <p:nvPr/>
          </p:nvSpPr>
          <p:spPr>
            <a:xfrm flipH="1">
              <a:off x="826522" y="3767775"/>
              <a:ext cx="2595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place. Iron oxide dust is the cause of the red cast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9" name="Google Shape;89;p16"/>
            <p:cNvCxnSpPr>
              <a:stCxn id="87" idx="1"/>
              <a:endCxn id="90" idx="2"/>
            </p:cNvCxnSpPr>
            <p:nvPr/>
          </p:nvCxnSpPr>
          <p:spPr>
            <a:xfrm>
              <a:off x="5826602" y="4054125"/>
              <a:ext cx="1806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0" name="Google Shape;90;p16"/>
            <p:cNvSpPr/>
            <p:nvPr/>
          </p:nvSpPr>
          <p:spPr>
            <a:xfrm>
              <a:off x="7633502" y="3687525"/>
              <a:ext cx="733200" cy="73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16"/>
          <p:cNvGrpSpPr/>
          <p:nvPr/>
        </p:nvGrpSpPr>
        <p:grpSpPr>
          <a:xfrm>
            <a:off x="7794363" y="3848376"/>
            <a:ext cx="411478" cy="411499"/>
            <a:chOff x="7794363" y="3848376"/>
            <a:chExt cx="411478" cy="411499"/>
          </a:xfrm>
        </p:grpSpPr>
        <p:sp>
          <p:nvSpPr>
            <p:cNvPr id="92" name="Google Shape;92;p16"/>
            <p:cNvSpPr/>
            <p:nvPr/>
          </p:nvSpPr>
          <p:spPr>
            <a:xfrm>
              <a:off x="7794363" y="3848376"/>
              <a:ext cx="411478" cy="411499"/>
            </a:xfrm>
            <a:custGeom>
              <a:rect b="b" l="l" r="r" t="t"/>
              <a:pathLst>
                <a:path extrusionOk="0" h="19326" w="19325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7867524" y="3896603"/>
              <a:ext cx="72288" cy="241883"/>
            </a:xfrm>
            <a:custGeom>
              <a:rect b="b" l="l" r="r" t="t"/>
              <a:pathLst>
                <a:path extrusionOk="0" h="11360" w="3395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7963958" y="3896603"/>
              <a:ext cx="72288" cy="241883"/>
            </a:xfrm>
            <a:custGeom>
              <a:rect b="b" l="l" r="r" t="t"/>
              <a:pathLst>
                <a:path extrusionOk="0" h="11360" w="3395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8060392" y="3896603"/>
              <a:ext cx="72288" cy="241883"/>
            </a:xfrm>
            <a:custGeom>
              <a:rect b="b" l="l" r="r" t="t"/>
              <a:pathLst>
                <a:path extrusionOk="0" h="11360" w="3395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6" name="Google Shape;96;p16"/>
          <p:cNvGrpSpPr/>
          <p:nvPr/>
        </p:nvGrpSpPr>
        <p:grpSpPr>
          <a:xfrm>
            <a:off x="826523" y="2531900"/>
            <a:ext cx="7490954" cy="733200"/>
            <a:chOff x="826523" y="2531900"/>
            <a:chExt cx="7490954" cy="733200"/>
          </a:xfrm>
        </p:grpSpPr>
        <p:sp>
          <p:nvSpPr>
            <p:cNvPr id="97" name="Google Shape;97;p16"/>
            <p:cNvSpPr/>
            <p:nvPr/>
          </p:nvSpPr>
          <p:spPr>
            <a:xfrm flipH="1">
              <a:off x="3677377" y="2612150"/>
              <a:ext cx="2100000" cy="5727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Acting</a:t>
              </a:r>
              <a:endParaRPr sz="2000"/>
            </a:p>
          </p:txBody>
        </p:sp>
        <p:sp>
          <p:nvSpPr>
            <p:cNvPr id="98" name="Google Shape;98;p16"/>
            <p:cNvSpPr txBox="1"/>
            <p:nvPr/>
          </p:nvSpPr>
          <p:spPr>
            <a:xfrm flipH="1">
              <a:off x="826523" y="2612150"/>
              <a:ext cx="2595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high temperatures. It is hotter than other planets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9" name="Google Shape;99;p16"/>
            <p:cNvCxnSpPr>
              <a:stCxn id="97" idx="1"/>
              <a:endCxn id="100" idx="2"/>
            </p:cNvCxnSpPr>
            <p:nvPr/>
          </p:nvCxnSpPr>
          <p:spPr>
            <a:xfrm>
              <a:off x="5777377" y="2898500"/>
              <a:ext cx="18069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0" name="Google Shape;100;p16"/>
            <p:cNvSpPr/>
            <p:nvPr/>
          </p:nvSpPr>
          <p:spPr>
            <a:xfrm>
              <a:off x="7584277" y="2531900"/>
              <a:ext cx="733200" cy="733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Google Shape;101;p16"/>
          <p:cNvGrpSpPr/>
          <p:nvPr/>
        </p:nvGrpSpPr>
        <p:grpSpPr>
          <a:xfrm>
            <a:off x="7745136" y="2692753"/>
            <a:ext cx="411481" cy="411495"/>
            <a:chOff x="7745136" y="2692753"/>
            <a:chExt cx="411481" cy="411495"/>
          </a:xfrm>
        </p:grpSpPr>
        <p:sp>
          <p:nvSpPr>
            <p:cNvPr id="102" name="Google Shape;102;p16"/>
            <p:cNvSpPr/>
            <p:nvPr/>
          </p:nvSpPr>
          <p:spPr>
            <a:xfrm>
              <a:off x="7965475" y="2983778"/>
              <a:ext cx="121633" cy="44006"/>
            </a:xfrm>
            <a:custGeom>
              <a:rect b="b" l="l" r="r" t="t"/>
              <a:pathLst>
                <a:path extrusionOk="0" h="1505" w="4191">
                  <a:moveTo>
                    <a:pt x="442" y="0"/>
                  </a:moveTo>
                  <a:cubicBezTo>
                    <a:pt x="339" y="0"/>
                    <a:pt x="237" y="40"/>
                    <a:pt x="158" y="118"/>
                  </a:cubicBezTo>
                  <a:cubicBezTo>
                    <a:pt x="1" y="276"/>
                    <a:pt x="1" y="559"/>
                    <a:pt x="158" y="717"/>
                  </a:cubicBezTo>
                  <a:cubicBezTo>
                    <a:pt x="725" y="1253"/>
                    <a:pt x="1418" y="1505"/>
                    <a:pt x="2112" y="1505"/>
                  </a:cubicBezTo>
                  <a:cubicBezTo>
                    <a:pt x="2805" y="1505"/>
                    <a:pt x="3498" y="1221"/>
                    <a:pt x="4033" y="717"/>
                  </a:cubicBezTo>
                  <a:cubicBezTo>
                    <a:pt x="4191" y="559"/>
                    <a:pt x="4191" y="276"/>
                    <a:pt x="4033" y="118"/>
                  </a:cubicBezTo>
                  <a:cubicBezTo>
                    <a:pt x="3955" y="40"/>
                    <a:pt x="3844" y="0"/>
                    <a:pt x="3734" y="0"/>
                  </a:cubicBezTo>
                  <a:cubicBezTo>
                    <a:pt x="3624" y="0"/>
                    <a:pt x="3514" y="40"/>
                    <a:pt x="3435" y="118"/>
                  </a:cubicBezTo>
                  <a:cubicBezTo>
                    <a:pt x="3057" y="496"/>
                    <a:pt x="2568" y="685"/>
                    <a:pt x="2080" y="685"/>
                  </a:cubicBezTo>
                  <a:cubicBezTo>
                    <a:pt x="1592" y="685"/>
                    <a:pt x="1103" y="496"/>
                    <a:pt x="725" y="118"/>
                  </a:cubicBezTo>
                  <a:cubicBezTo>
                    <a:pt x="647" y="40"/>
                    <a:pt x="544" y="0"/>
                    <a:pt x="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7745136" y="2692753"/>
              <a:ext cx="411481" cy="411495"/>
            </a:xfrm>
            <a:custGeom>
              <a:rect b="b" l="l" r="r" t="t"/>
              <a:pathLst>
                <a:path extrusionOk="0" h="14073" w="14178">
                  <a:moveTo>
                    <a:pt x="8412" y="998"/>
                  </a:moveTo>
                  <a:lnTo>
                    <a:pt x="8412" y="4085"/>
                  </a:lnTo>
                  <a:cubicBezTo>
                    <a:pt x="7467" y="3959"/>
                    <a:pt x="6585" y="3739"/>
                    <a:pt x="5671" y="3361"/>
                  </a:cubicBezTo>
                  <a:cubicBezTo>
                    <a:pt x="5625" y="3349"/>
                    <a:pt x="5574" y="3342"/>
                    <a:pt x="5523" y="3342"/>
                  </a:cubicBezTo>
                  <a:cubicBezTo>
                    <a:pt x="5434" y="3342"/>
                    <a:pt x="5341" y="3364"/>
                    <a:pt x="5261" y="3424"/>
                  </a:cubicBezTo>
                  <a:cubicBezTo>
                    <a:pt x="5167" y="3487"/>
                    <a:pt x="5072" y="3613"/>
                    <a:pt x="5072" y="3770"/>
                  </a:cubicBezTo>
                  <a:lnTo>
                    <a:pt x="5072" y="6669"/>
                  </a:lnTo>
                  <a:cubicBezTo>
                    <a:pt x="4957" y="6656"/>
                    <a:pt x="4841" y="6650"/>
                    <a:pt x="4724" y="6650"/>
                  </a:cubicBezTo>
                  <a:cubicBezTo>
                    <a:pt x="3979" y="6650"/>
                    <a:pt x="3223" y="6912"/>
                    <a:pt x="2678" y="7456"/>
                  </a:cubicBezTo>
                  <a:cubicBezTo>
                    <a:pt x="2520" y="7614"/>
                    <a:pt x="2520" y="7898"/>
                    <a:pt x="2678" y="8055"/>
                  </a:cubicBezTo>
                  <a:cubicBezTo>
                    <a:pt x="2757" y="8134"/>
                    <a:pt x="2867" y="8173"/>
                    <a:pt x="2977" y="8173"/>
                  </a:cubicBezTo>
                  <a:cubicBezTo>
                    <a:pt x="3088" y="8173"/>
                    <a:pt x="3198" y="8134"/>
                    <a:pt x="3277" y="8055"/>
                  </a:cubicBezTo>
                  <a:cubicBezTo>
                    <a:pt x="3639" y="7692"/>
                    <a:pt x="4132" y="7497"/>
                    <a:pt x="4627" y="7497"/>
                  </a:cubicBezTo>
                  <a:cubicBezTo>
                    <a:pt x="4776" y="7497"/>
                    <a:pt x="4926" y="7514"/>
                    <a:pt x="5072" y="7551"/>
                  </a:cubicBezTo>
                  <a:lnTo>
                    <a:pt x="5072" y="8654"/>
                  </a:lnTo>
                  <a:cubicBezTo>
                    <a:pt x="5072" y="9032"/>
                    <a:pt x="5104" y="9441"/>
                    <a:pt x="5198" y="9788"/>
                  </a:cubicBezTo>
                  <a:cubicBezTo>
                    <a:pt x="5041" y="9819"/>
                    <a:pt x="4852" y="9914"/>
                    <a:pt x="4631" y="9945"/>
                  </a:cubicBezTo>
                  <a:cubicBezTo>
                    <a:pt x="2489" y="9473"/>
                    <a:pt x="914" y="7551"/>
                    <a:pt x="914" y="5346"/>
                  </a:cubicBezTo>
                  <a:lnTo>
                    <a:pt x="914" y="998"/>
                  </a:lnTo>
                  <a:lnTo>
                    <a:pt x="945" y="998"/>
                  </a:lnTo>
                  <a:cubicBezTo>
                    <a:pt x="2111" y="1408"/>
                    <a:pt x="3434" y="1628"/>
                    <a:pt x="4694" y="1628"/>
                  </a:cubicBezTo>
                  <a:cubicBezTo>
                    <a:pt x="5954" y="1628"/>
                    <a:pt x="7246" y="1439"/>
                    <a:pt x="8412" y="998"/>
                  </a:cubicBezTo>
                  <a:close/>
                  <a:moveTo>
                    <a:pt x="13421" y="4369"/>
                  </a:moveTo>
                  <a:lnTo>
                    <a:pt x="13421" y="8654"/>
                  </a:lnTo>
                  <a:cubicBezTo>
                    <a:pt x="13421" y="10890"/>
                    <a:pt x="11846" y="12812"/>
                    <a:pt x="9672" y="13285"/>
                  </a:cubicBezTo>
                  <a:cubicBezTo>
                    <a:pt x="7530" y="12812"/>
                    <a:pt x="5986" y="10859"/>
                    <a:pt x="5986" y="8654"/>
                  </a:cubicBezTo>
                  <a:lnTo>
                    <a:pt x="5986" y="4369"/>
                  </a:lnTo>
                  <a:cubicBezTo>
                    <a:pt x="7215" y="4779"/>
                    <a:pt x="8475" y="4999"/>
                    <a:pt x="9672" y="4999"/>
                  </a:cubicBezTo>
                  <a:cubicBezTo>
                    <a:pt x="10932" y="4936"/>
                    <a:pt x="12192" y="4747"/>
                    <a:pt x="13421" y="4369"/>
                  </a:cubicBezTo>
                  <a:close/>
                  <a:moveTo>
                    <a:pt x="430" y="1"/>
                  </a:moveTo>
                  <a:cubicBezTo>
                    <a:pt x="348" y="1"/>
                    <a:pt x="263" y="16"/>
                    <a:pt x="189" y="53"/>
                  </a:cubicBezTo>
                  <a:cubicBezTo>
                    <a:pt x="95" y="147"/>
                    <a:pt x="0" y="273"/>
                    <a:pt x="0" y="431"/>
                  </a:cubicBezTo>
                  <a:lnTo>
                    <a:pt x="0" y="5346"/>
                  </a:lnTo>
                  <a:cubicBezTo>
                    <a:pt x="126" y="7929"/>
                    <a:pt x="2016" y="10260"/>
                    <a:pt x="4600" y="10764"/>
                  </a:cubicBezTo>
                  <a:lnTo>
                    <a:pt x="4757" y="10764"/>
                  </a:lnTo>
                  <a:cubicBezTo>
                    <a:pt x="5009" y="10733"/>
                    <a:pt x="5230" y="10670"/>
                    <a:pt x="5482" y="10575"/>
                  </a:cubicBezTo>
                  <a:cubicBezTo>
                    <a:pt x="6144" y="12340"/>
                    <a:pt x="7687" y="13726"/>
                    <a:pt x="9578" y="14072"/>
                  </a:cubicBezTo>
                  <a:lnTo>
                    <a:pt x="9735" y="14072"/>
                  </a:lnTo>
                  <a:cubicBezTo>
                    <a:pt x="12318" y="13568"/>
                    <a:pt x="14177" y="11237"/>
                    <a:pt x="14177" y="8622"/>
                  </a:cubicBezTo>
                  <a:lnTo>
                    <a:pt x="14177" y="3770"/>
                  </a:lnTo>
                  <a:cubicBezTo>
                    <a:pt x="14177" y="3644"/>
                    <a:pt x="14114" y="3487"/>
                    <a:pt x="13988" y="3424"/>
                  </a:cubicBezTo>
                  <a:cubicBezTo>
                    <a:pt x="13908" y="3364"/>
                    <a:pt x="13816" y="3342"/>
                    <a:pt x="13727" y="3342"/>
                  </a:cubicBezTo>
                  <a:cubicBezTo>
                    <a:pt x="13675" y="3342"/>
                    <a:pt x="13625" y="3349"/>
                    <a:pt x="13579" y="3361"/>
                  </a:cubicBezTo>
                  <a:cubicBezTo>
                    <a:pt x="12318" y="3896"/>
                    <a:pt x="10995" y="4117"/>
                    <a:pt x="9609" y="4117"/>
                  </a:cubicBezTo>
                  <a:lnTo>
                    <a:pt x="9231" y="4117"/>
                  </a:lnTo>
                  <a:lnTo>
                    <a:pt x="9231" y="431"/>
                  </a:lnTo>
                  <a:cubicBezTo>
                    <a:pt x="9231" y="305"/>
                    <a:pt x="9136" y="147"/>
                    <a:pt x="9010" y="53"/>
                  </a:cubicBezTo>
                  <a:cubicBezTo>
                    <a:pt x="8955" y="16"/>
                    <a:pt x="8878" y="1"/>
                    <a:pt x="8799" y="1"/>
                  </a:cubicBezTo>
                  <a:cubicBezTo>
                    <a:pt x="8742" y="1"/>
                    <a:pt x="8685" y="8"/>
                    <a:pt x="8632" y="21"/>
                  </a:cubicBezTo>
                  <a:cubicBezTo>
                    <a:pt x="7372" y="525"/>
                    <a:pt x="5986" y="777"/>
                    <a:pt x="4600" y="777"/>
                  </a:cubicBezTo>
                  <a:cubicBezTo>
                    <a:pt x="3245" y="777"/>
                    <a:pt x="1859" y="494"/>
                    <a:pt x="599" y="21"/>
                  </a:cubicBezTo>
                  <a:cubicBezTo>
                    <a:pt x="546" y="8"/>
                    <a:pt x="489" y="1"/>
                    <a:pt x="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7795403" y="2790327"/>
              <a:ext cx="75023" cy="47866"/>
            </a:xfrm>
            <a:custGeom>
              <a:rect b="b" l="l" r="r" t="t"/>
              <a:pathLst>
                <a:path extrusionOk="0" h="1637" w="2585">
                  <a:moveTo>
                    <a:pt x="2113" y="1"/>
                  </a:moveTo>
                  <a:cubicBezTo>
                    <a:pt x="2061" y="1"/>
                    <a:pt x="2008" y="9"/>
                    <a:pt x="1954" y="24"/>
                  </a:cubicBezTo>
                  <a:lnTo>
                    <a:pt x="284" y="843"/>
                  </a:lnTo>
                  <a:cubicBezTo>
                    <a:pt x="64" y="969"/>
                    <a:pt x="1" y="1221"/>
                    <a:pt x="64" y="1410"/>
                  </a:cubicBezTo>
                  <a:cubicBezTo>
                    <a:pt x="156" y="1548"/>
                    <a:pt x="316" y="1636"/>
                    <a:pt x="469" y="1636"/>
                  </a:cubicBezTo>
                  <a:cubicBezTo>
                    <a:pt x="525" y="1636"/>
                    <a:pt x="580" y="1624"/>
                    <a:pt x="631" y="1599"/>
                  </a:cubicBezTo>
                  <a:lnTo>
                    <a:pt x="2332" y="780"/>
                  </a:lnTo>
                  <a:cubicBezTo>
                    <a:pt x="2521" y="654"/>
                    <a:pt x="2584" y="433"/>
                    <a:pt x="2521" y="244"/>
                  </a:cubicBezTo>
                  <a:cubicBezTo>
                    <a:pt x="2426" y="77"/>
                    <a:pt x="2276" y="1"/>
                    <a:pt x="21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7940806" y="2886672"/>
              <a:ext cx="76823" cy="48626"/>
            </a:xfrm>
            <a:custGeom>
              <a:rect b="b" l="l" r="r" t="t"/>
              <a:pathLst>
                <a:path extrusionOk="0" h="1663" w="2647">
                  <a:moveTo>
                    <a:pt x="504" y="0"/>
                  </a:moveTo>
                  <a:cubicBezTo>
                    <a:pt x="350" y="0"/>
                    <a:pt x="188" y="94"/>
                    <a:pt x="95" y="257"/>
                  </a:cubicBezTo>
                  <a:cubicBezTo>
                    <a:pt x="0" y="446"/>
                    <a:pt x="95" y="667"/>
                    <a:pt x="315" y="793"/>
                  </a:cubicBezTo>
                  <a:lnTo>
                    <a:pt x="1953" y="1612"/>
                  </a:lnTo>
                  <a:cubicBezTo>
                    <a:pt x="2006" y="1647"/>
                    <a:pt x="2064" y="1663"/>
                    <a:pt x="2122" y="1663"/>
                  </a:cubicBezTo>
                  <a:cubicBezTo>
                    <a:pt x="2273" y="1663"/>
                    <a:pt x="2430" y="1559"/>
                    <a:pt x="2521" y="1423"/>
                  </a:cubicBezTo>
                  <a:cubicBezTo>
                    <a:pt x="2647" y="1234"/>
                    <a:pt x="2521" y="982"/>
                    <a:pt x="2300" y="887"/>
                  </a:cubicBezTo>
                  <a:lnTo>
                    <a:pt x="662" y="37"/>
                  </a:lnTo>
                  <a:cubicBezTo>
                    <a:pt x="612" y="12"/>
                    <a:pt x="559" y="0"/>
                    <a:pt x="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8037712" y="2887053"/>
              <a:ext cx="74094" cy="48246"/>
            </a:xfrm>
            <a:custGeom>
              <a:rect b="b" l="l" r="r" t="t"/>
              <a:pathLst>
                <a:path extrusionOk="0" h="1650" w="2553">
                  <a:moveTo>
                    <a:pt x="2068" y="1"/>
                  </a:moveTo>
                  <a:cubicBezTo>
                    <a:pt x="2018" y="1"/>
                    <a:pt x="1968" y="9"/>
                    <a:pt x="1922" y="24"/>
                  </a:cubicBezTo>
                  <a:lnTo>
                    <a:pt x="284" y="874"/>
                  </a:lnTo>
                  <a:cubicBezTo>
                    <a:pt x="64" y="969"/>
                    <a:pt x="1" y="1221"/>
                    <a:pt x="64" y="1410"/>
                  </a:cubicBezTo>
                  <a:cubicBezTo>
                    <a:pt x="132" y="1546"/>
                    <a:pt x="298" y="1650"/>
                    <a:pt x="456" y="1650"/>
                  </a:cubicBezTo>
                  <a:cubicBezTo>
                    <a:pt x="518" y="1650"/>
                    <a:pt x="578" y="1634"/>
                    <a:pt x="631" y="1599"/>
                  </a:cubicBezTo>
                  <a:lnTo>
                    <a:pt x="2269" y="780"/>
                  </a:lnTo>
                  <a:cubicBezTo>
                    <a:pt x="2490" y="654"/>
                    <a:pt x="2553" y="433"/>
                    <a:pt x="2490" y="244"/>
                  </a:cubicBezTo>
                  <a:cubicBezTo>
                    <a:pt x="2394" y="77"/>
                    <a:pt x="2226" y="1"/>
                    <a:pt x="20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4"/>
          <p:cNvSpPr txBox="1"/>
          <p:nvPr>
            <p:ph type="title"/>
          </p:nvPr>
        </p:nvSpPr>
        <p:spPr>
          <a:xfrm>
            <a:off x="448975" y="410350"/>
            <a:ext cx="8237700" cy="2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Social-Emotional Learning Infographics</a:t>
            </a:r>
            <a:endParaRPr/>
          </a:p>
        </p:txBody>
      </p:sp>
      <p:grpSp>
        <p:nvGrpSpPr>
          <p:cNvPr id="670" name="Google Shape;670;p34"/>
          <p:cNvGrpSpPr/>
          <p:nvPr/>
        </p:nvGrpSpPr>
        <p:grpSpPr>
          <a:xfrm>
            <a:off x="474172" y="1280454"/>
            <a:ext cx="8195656" cy="671100"/>
            <a:chOff x="474172" y="1356654"/>
            <a:chExt cx="8195656" cy="671100"/>
          </a:xfrm>
        </p:grpSpPr>
        <p:sp>
          <p:nvSpPr>
            <p:cNvPr id="671" name="Google Shape;671;p34"/>
            <p:cNvSpPr/>
            <p:nvPr/>
          </p:nvSpPr>
          <p:spPr>
            <a:xfrm>
              <a:off x="969497" y="1356804"/>
              <a:ext cx="3505200" cy="670800"/>
            </a:xfrm>
            <a:prstGeom prst="homePlat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Explicit SEL Skills Instruction</a:t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4293728" y="1356654"/>
              <a:ext cx="4376100" cy="671100"/>
            </a:xfrm>
            <a:prstGeom prst="chevron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800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34"/>
            <p:cNvSpPr txBox="1"/>
            <p:nvPr/>
          </p:nvSpPr>
          <p:spPr>
            <a:xfrm>
              <a:off x="474172" y="1356654"/>
              <a:ext cx="457200" cy="67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1º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74" name="Google Shape;674;p34"/>
          <p:cNvGrpSpPr/>
          <p:nvPr/>
        </p:nvGrpSpPr>
        <p:grpSpPr>
          <a:xfrm>
            <a:off x="474172" y="2146257"/>
            <a:ext cx="8195656" cy="671100"/>
            <a:chOff x="474172" y="2171589"/>
            <a:chExt cx="8195656" cy="671100"/>
          </a:xfrm>
        </p:grpSpPr>
        <p:sp>
          <p:nvSpPr>
            <p:cNvPr id="675" name="Google Shape;675;p34"/>
            <p:cNvSpPr/>
            <p:nvPr/>
          </p:nvSpPr>
          <p:spPr>
            <a:xfrm>
              <a:off x="969497" y="2171739"/>
              <a:ext cx="3505200" cy="670800"/>
            </a:xfrm>
            <a:prstGeom prst="homePlat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Teacher Instructional Practices</a:t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4293728" y="2171589"/>
              <a:ext cx="4376100" cy="6711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very cold place in the Solar System</a:t>
              </a:r>
              <a:endParaRPr sz="1800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4"/>
            <p:cNvSpPr txBox="1"/>
            <p:nvPr/>
          </p:nvSpPr>
          <p:spPr>
            <a:xfrm>
              <a:off x="474172" y="2171589"/>
              <a:ext cx="457200" cy="67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º</a:t>
              </a:r>
              <a:endParaRPr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78" name="Google Shape;678;p34"/>
          <p:cNvGrpSpPr/>
          <p:nvPr/>
        </p:nvGrpSpPr>
        <p:grpSpPr>
          <a:xfrm>
            <a:off x="474172" y="3012059"/>
            <a:ext cx="8195656" cy="671100"/>
            <a:chOff x="474172" y="2986622"/>
            <a:chExt cx="8195656" cy="671100"/>
          </a:xfrm>
        </p:grpSpPr>
        <p:sp>
          <p:nvSpPr>
            <p:cNvPr id="679" name="Google Shape;679;p34"/>
            <p:cNvSpPr/>
            <p:nvPr/>
          </p:nvSpPr>
          <p:spPr>
            <a:xfrm>
              <a:off x="969497" y="2986772"/>
              <a:ext cx="3505200" cy="670800"/>
            </a:xfrm>
            <a:prstGeom prst="homePlat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Integration with Academic Areas</a:t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4293728" y="2986622"/>
              <a:ext cx="4376100" cy="6711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 of them all. It’s a gas giant!</a:t>
              </a:r>
              <a:endParaRPr sz="1800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4"/>
            <p:cNvSpPr txBox="1"/>
            <p:nvPr/>
          </p:nvSpPr>
          <p:spPr>
            <a:xfrm>
              <a:off x="474172" y="2986622"/>
              <a:ext cx="457200" cy="67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º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82" name="Google Shape;682;p34"/>
          <p:cNvGrpSpPr/>
          <p:nvPr/>
        </p:nvGrpSpPr>
        <p:grpSpPr>
          <a:xfrm>
            <a:off x="474172" y="3877862"/>
            <a:ext cx="8195656" cy="671100"/>
            <a:chOff x="474172" y="3801662"/>
            <a:chExt cx="8195656" cy="671100"/>
          </a:xfrm>
        </p:grpSpPr>
        <p:sp>
          <p:nvSpPr>
            <p:cNvPr id="683" name="Google Shape;683;p34"/>
            <p:cNvSpPr/>
            <p:nvPr/>
          </p:nvSpPr>
          <p:spPr>
            <a:xfrm>
              <a:off x="969497" y="3801812"/>
              <a:ext cx="3505200" cy="670800"/>
            </a:xfrm>
            <a:prstGeom prst="homePlat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Organizational Strategies</a:t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4293728" y="3801662"/>
              <a:ext cx="4376100" cy="671100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but it also has extremely high temperatures</a:t>
              </a:r>
              <a:endParaRPr sz="1800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34"/>
            <p:cNvSpPr txBox="1"/>
            <p:nvPr/>
          </p:nvSpPr>
          <p:spPr>
            <a:xfrm>
              <a:off x="474172" y="3801662"/>
              <a:ext cx="457200" cy="67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º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5"/>
          <p:cNvSpPr txBox="1"/>
          <p:nvPr>
            <p:ph type="title"/>
          </p:nvPr>
        </p:nvSpPr>
        <p:spPr>
          <a:xfrm>
            <a:off x="448975" y="410350"/>
            <a:ext cx="8237700" cy="2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Social-Emotional Learning Infographics</a:t>
            </a:r>
            <a:endParaRPr/>
          </a:p>
        </p:txBody>
      </p:sp>
      <p:grpSp>
        <p:nvGrpSpPr>
          <p:cNvPr id="691" name="Google Shape;691;p35"/>
          <p:cNvGrpSpPr/>
          <p:nvPr/>
        </p:nvGrpSpPr>
        <p:grpSpPr>
          <a:xfrm>
            <a:off x="6348563" y="2036144"/>
            <a:ext cx="1619400" cy="1619400"/>
            <a:chOff x="6348563" y="2036144"/>
            <a:chExt cx="1619400" cy="1619400"/>
          </a:xfrm>
        </p:grpSpPr>
        <p:sp>
          <p:nvSpPr>
            <p:cNvPr id="692" name="Google Shape;692;p35"/>
            <p:cNvSpPr/>
            <p:nvPr/>
          </p:nvSpPr>
          <p:spPr>
            <a:xfrm>
              <a:off x="6348563" y="2036144"/>
              <a:ext cx="1619400" cy="1619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6348563" y="2036144"/>
              <a:ext cx="1619400" cy="1619400"/>
            </a:xfrm>
            <a:prstGeom prst="pie">
              <a:avLst>
                <a:gd fmla="val 0" name="adj1"/>
                <a:gd fmla="val 15026278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5"/>
            <p:cNvSpPr txBox="1"/>
            <p:nvPr/>
          </p:nvSpPr>
          <p:spPr>
            <a:xfrm>
              <a:off x="6719363" y="2994398"/>
              <a:ext cx="877800" cy="5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DFDFD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70%</a:t>
              </a:r>
              <a:endParaRPr sz="2200">
                <a:solidFill>
                  <a:srgbClr val="FDFDF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5" name="Google Shape;695;p35"/>
          <p:cNvGrpSpPr/>
          <p:nvPr/>
        </p:nvGrpSpPr>
        <p:grpSpPr>
          <a:xfrm>
            <a:off x="1176037" y="2016609"/>
            <a:ext cx="1619400" cy="1619400"/>
            <a:chOff x="1176037" y="2016609"/>
            <a:chExt cx="1619400" cy="1619400"/>
          </a:xfrm>
        </p:grpSpPr>
        <p:sp>
          <p:nvSpPr>
            <p:cNvPr id="696" name="Google Shape;696;p35"/>
            <p:cNvSpPr/>
            <p:nvPr/>
          </p:nvSpPr>
          <p:spPr>
            <a:xfrm>
              <a:off x="1176037" y="2016609"/>
              <a:ext cx="1619400" cy="1619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1176037" y="2016609"/>
              <a:ext cx="1619400" cy="1619400"/>
            </a:xfrm>
            <a:prstGeom prst="pie">
              <a:avLst>
                <a:gd fmla="val 0" name="adj1"/>
                <a:gd fmla="val 9855316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5"/>
            <p:cNvSpPr txBox="1"/>
            <p:nvPr/>
          </p:nvSpPr>
          <p:spPr>
            <a:xfrm>
              <a:off x="1546837" y="2974863"/>
              <a:ext cx="877800" cy="5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DFDFD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r>
                <a:rPr lang="en" sz="2200">
                  <a:solidFill>
                    <a:srgbClr val="FDFDFD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5%</a:t>
              </a:r>
              <a:endParaRPr sz="2200">
                <a:solidFill>
                  <a:srgbClr val="FDFDF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9" name="Google Shape;699;p35"/>
          <p:cNvGrpSpPr/>
          <p:nvPr/>
        </p:nvGrpSpPr>
        <p:grpSpPr>
          <a:xfrm>
            <a:off x="3762450" y="1997073"/>
            <a:ext cx="1619100" cy="1619400"/>
            <a:chOff x="3762450" y="1997073"/>
            <a:chExt cx="1619100" cy="1619400"/>
          </a:xfrm>
        </p:grpSpPr>
        <p:sp>
          <p:nvSpPr>
            <p:cNvPr id="700" name="Google Shape;700;p35"/>
            <p:cNvSpPr/>
            <p:nvPr/>
          </p:nvSpPr>
          <p:spPr>
            <a:xfrm>
              <a:off x="3762450" y="1997073"/>
              <a:ext cx="1619100" cy="1619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3762450" y="1997073"/>
              <a:ext cx="1619100" cy="1619400"/>
            </a:xfrm>
            <a:prstGeom prst="pie">
              <a:avLst>
                <a:gd fmla="val 11541" name="adj1"/>
                <a:gd fmla="val 11956445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5"/>
            <p:cNvSpPr txBox="1"/>
            <p:nvPr/>
          </p:nvSpPr>
          <p:spPr>
            <a:xfrm>
              <a:off x="4133100" y="2955392"/>
              <a:ext cx="877800" cy="5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DFDFD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r>
                <a:rPr lang="en" sz="2200">
                  <a:solidFill>
                    <a:srgbClr val="FDFDFD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5%</a:t>
              </a:r>
              <a:endParaRPr sz="2200">
                <a:solidFill>
                  <a:srgbClr val="FDFDF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3" name="Google Shape;703;p35"/>
          <p:cNvGrpSpPr/>
          <p:nvPr/>
        </p:nvGrpSpPr>
        <p:grpSpPr>
          <a:xfrm>
            <a:off x="6205763" y="3718075"/>
            <a:ext cx="1905000" cy="968227"/>
            <a:chOff x="6205763" y="3718075"/>
            <a:chExt cx="1905000" cy="968227"/>
          </a:xfrm>
        </p:grpSpPr>
        <p:sp>
          <p:nvSpPr>
            <p:cNvPr id="704" name="Google Shape;704;p35"/>
            <p:cNvSpPr txBox="1"/>
            <p:nvPr/>
          </p:nvSpPr>
          <p:spPr>
            <a:xfrm>
              <a:off x="6205763" y="3718075"/>
              <a:ext cx="19050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Students</a:t>
              </a:r>
              <a:endParaRPr sz="22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05" name="Google Shape;705;p35"/>
            <p:cNvSpPr txBox="1"/>
            <p:nvPr/>
          </p:nvSpPr>
          <p:spPr>
            <a:xfrm>
              <a:off x="6445013" y="4159202"/>
              <a:ext cx="14265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only planet with rings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6" name="Google Shape;706;p35"/>
          <p:cNvGrpSpPr/>
          <p:nvPr/>
        </p:nvGrpSpPr>
        <p:grpSpPr>
          <a:xfrm>
            <a:off x="1033237" y="3741325"/>
            <a:ext cx="1905000" cy="968227"/>
            <a:chOff x="1033237" y="3741325"/>
            <a:chExt cx="1905000" cy="968227"/>
          </a:xfrm>
        </p:grpSpPr>
        <p:sp>
          <p:nvSpPr>
            <p:cNvPr id="707" name="Google Shape;707;p35"/>
            <p:cNvSpPr txBox="1"/>
            <p:nvPr/>
          </p:nvSpPr>
          <p:spPr>
            <a:xfrm flipH="1">
              <a:off x="1033237" y="3741325"/>
              <a:ext cx="19050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Parents</a:t>
              </a:r>
              <a:endParaRPr sz="22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08" name="Google Shape;708;p35"/>
            <p:cNvSpPr txBox="1"/>
            <p:nvPr/>
          </p:nvSpPr>
          <p:spPr>
            <a:xfrm flipH="1">
              <a:off x="1272487" y="4182452"/>
              <a:ext cx="14265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9" name="Google Shape;709;p35"/>
          <p:cNvGrpSpPr/>
          <p:nvPr/>
        </p:nvGrpSpPr>
        <p:grpSpPr>
          <a:xfrm>
            <a:off x="3619500" y="3740325"/>
            <a:ext cx="1905000" cy="970227"/>
            <a:chOff x="3619500" y="3740325"/>
            <a:chExt cx="1905000" cy="970227"/>
          </a:xfrm>
        </p:grpSpPr>
        <p:sp>
          <p:nvSpPr>
            <p:cNvPr id="710" name="Google Shape;710;p35"/>
            <p:cNvSpPr txBox="1"/>
            <p:nvPr/>
          </p:nvSpPr>
          <p:spPr>
            <a:xfrm flipH="1">
              <a:off x="3619500" y="3740325"/>
              <a:ext cx="19050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Teachers</a:t>
              </a:r>
              <a:endParaRPr sz="2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11" name="Google Shape;711;p35"/>
            <p:cNvSpPr txBox="1"/>
            <p:nvPr/>
          </p:nvSpPr>
          <p:spPr>
            <a:xfrm flipH="1">
              <a:off x="3858750" y="4183452"/>
              <a:ext cx="14265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very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12" name="Google Shape;712;p35"/>
          <p:cNvSpPr txBox="1"/>
          <p:nvPr>
            <p:ph type="title"/>
          </p:nvPr>
        </p:nvSpPr>
        <p:spPr>
          <a:xfrm>
            <a:off x="3107400" y="1144200"/>
            <a:ext cx="2929200" cy="2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</a:rPr>
              <a:t>SEL Involved Parts</a:t>
            </a:r>
            <a:endParaRPr sz="2200">
              <a:solidFill>
                <a:schemeClr val="accent2"/>
              </a:solidFill>
            </a:endParaRPr>
          </a:p>
        </p:txBody>
      </p:sp>
      <p:cxnSp>
        <p:nvCxnSpPr>
          <p:cNvPr id="713" name="Google Shape;713;p35"/>
          <p:cNvCxnSpPr>
            <a:stCxn id="712" idx="1"/>
            <a:endCxn id="696" idx="0"/>
          </p:cNvCxnSpPr>
          <p:nvPr/>
        </p:nvCxnSpPr>
        <p:spPr>
          <a:xfrm flipH="1">
            <a:off x="1985700" y="1278600"/>
            <a:ext cx="1121700" cy="7380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p35"/>
          <p:cNvCxnSpPr>
            <a:stCxn id="712" idx="3"/>
            <a:endCxn id="692" idx="0"/>
          </p:cNvCxnSpPr>
          <p:nvPr/>
        </p:nvCxnSpPr>
        <p:spPr>
          <a:xfrm>
            <a:off x="6036600" y="1278600"/>
            <a:ext cx="1121700" cy="7575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35"/>
          <p:cNvCxnSpPr>
            <a:endCxn id="700" idx="0"/>
          </p:cNvCxnSpPr>
          <p:nvPr/>
        </p:nvCxnSpPr>
        <p:spPr>
          <a:xfrm flipH="1" rot="-5400000">
            <a:off x="4363650" y="1788723"/>
            <a:ext cx="4161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6"/>
          <p:cNvSpPr txBox="1"/>
          <p:nvPr>
            <p:ph type="title"/>
          </p:nvPr>
        </p:nvSpPr>
        <p:spPr>
          <a:xfrm>
            <a:off x="448975" y="410350"/>
            <a:ext cx="8237700" cy="2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Social-Emotional Learning Infographics</a:t>
            </a:r>
            <a:endParaRPr/>
          </a:p>
        </p:txBody>
      </p:sp>
      <p:graphicFrame>
        <p:nvGraphicFramePr>
          <p:cNvPr id="721" name="Google Shape;721;p36"/>
          <p:cNvGraphicFramePr/>
          <p:nvPr/>
        </p:nvGraphicFramePr>
        <p:xfrm>
          <a:off x="457200" y="112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{F27F5C16-4CB3-406D-8303-78EB7ACA4C15}</a:tableStyleId>
              </a:tblPr>
              <a:tblGrid>
                <a:gridCol w="2059425"/>
                <a:gridCol w="2059425"/>
                <a:gridCol w="2059425"/>
                <a:gridCol w="2059425"/>
              </a:tblGrid>
              <a:tr h="99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SEL Skills Instruction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Short Term Outcomes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Academic Outcomes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Behavioral </a:t>
                      </a: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Outcomes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3"/>
                    </a:solidFill>
                  </a:tcPr>
                </a:tc>
              </a:tr>
              <a:tr h="85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object to the Sun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blue planet and the only one with life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89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 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 cold place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composed of hydrogen and helium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object to the Sun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85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composed of hydrogen and helium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a gas giant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and the biggest planet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the only planet with rings 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third planet from the Sun 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7"/>
          <p:cNvSpPr txBox="1"/>
          <p:nvPr>
            <p:ph type="title"/>
          </p:nvPr>
        </p:nvSpPr>
        <p:spPr>
          <a:xfrm>
            <a:off x="448975" y="410350"/>
            <a:ext cx="8237700" cy="2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Social-Emotional Learning Infographics</a:t>
            </a:r>
            <a:endParaRPr/>
          </a:p>
        </p:txBody>
      </p:sp>
      <p:grpSp>
        <p:nvGrpSpPr>
          <p:cNvPr id="727" name="Google Shape;727;p37"/>
          <p:cNvGrpSpPr/>
          <p:nvPr/>
        </p:nvGrpSpPr>
        <p:grpSpPr>
          <a:xfrm>
            <a:off x="211938" y="3561449"/>
            <a:ext cx="2305200" cy="1068607"/>
            <a:chOff x="471650" y="3245450"/>
            <a:chExt cx="2305200" cy="1068607"/>
          </a:xfrm>
        </p:grpSpPr>
        <p:sp>
          <p:nvSpPr>
            <p:cNvPr id="728" name="Google Shape;728;p37"/>
            <p:cNvSpPr txBox="1"/>
            <p:nvPr/>
          </p:nvSpPr>
          <p:spPr>
            <a:xfrm>
              <a:off x="471650" y="3245450"/>
              <a:ext cx="23052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The Republic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29" name="Google Shape;729;p37"/>
            <p:cNvSpPr txBox="1"/>
            <p:nvPr/>
          </p:nvSpPr>
          <p:spPr>
            <a:xfrm>
              <a:off x="920150" y="3594057"/>
              <a:ext cx="1408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0" name="Google Shape;730;p37"/>
          <p:cNvGrpSpPr/>
          <p:nvPr/>
        </p:nvGrpSpPr>
        <p:grpSpPr>
          <a:xfrm>
            <a:off x="1494922" y="1274999"/>
            <a:ext cx="2305200" cy="1069500"/>
            <a:chOff x="1383049" y="1187600"/>
            <a:chExt cx="2305200" cy="1069500"/>
          </a:xfrm>
        </p:grpSpPr>
        <p:sp>
          <p:nvSpPr>
            <p:cNvPr id="731" name="Google Shape;731;p37"/>
            <p:cNvSpPr txBox="1"/>
            <p:nvPr/>
          </p:nvSpPr>
          <p:spPr>
            <a:xfrm>
              <a:off x="1383049" y="1187600"/>
              <a:ext cx="23052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Dr James Comer</a:t>
              </a:r>
              <a:endParaRPr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32" name="Google Shape;732;p37"/>
            <p:cNvSpPr txBox="1"/>
            <p:nvPr/>
          </p:nvSpPr>
          <p:spPr>
            <a:xfrm>
              <a:off x="1831549" y="1537100"/>
              <a:ext cx="1408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3" name="Google Shape;733;p37"/>
          <p:cNvGrpSpPr/>
          <p:nvPr/>
        </p:nvGrpSpPr>
        <p:grpSpPr>
          <a:xfrm>
            <a:off x="2777907" y="3561449"/>
            <a:ext cx="2305200" cy="1068608"/>
            <a:chOff x="3208848" y="3245450"/>
            <a:chExt cx="2305200" cy="1068608"/>
          </a:xfrm>
        </p:grpSpPr>
        <p:sp>
          <p:nvSpPr>
            <p:cNvPr id="734" name="Google Shape;734;p37"/>
            <p:cNvSpPr txBox="1"/>
            <p:nvPr/>
          </p:nvSpPr>
          <p:spPr>
            <a:xfrm>
              <a:off x="3208848" y="3245450"/>
              <a:ext cx="23052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Casel Formed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35" name="Google Shape;735;p37"/>
            <p:cNvSpPr txBox="1"/>
            <p:nvPr/>
          </p:nvSpPr>
          <p:spPr>
            <a:xfrm>
              <a:off x="3657348" y="3594058"/>
              <a:ext cx="1408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6" name="Google Shape;736;p37"/>
          <p:cNvGrpSpPr/>
          <p:nvPr/>
        </p:nvGrpSpPr>
        <p:grpSpPr>
          <a:xfrm>
            <a:off x="4060892" y="1274549"/>
            <a:ext cx="2305200" cy="1070412"/>
            <a:chOff x="4019551" y="1187150"/>
            <a:chExt cx="2305200" cy="1070412"/>
          </a:xfrm>
        </p:grpSpPr>
        <p:sp>
          <p:nvSpPr>
            <p:cNvPr id="737" name="Google Shape;737;p37"/>
            <p:cNvSpPr txBox="1"/>
            <p:nvPr/>
          </p:nvSpPr>
          <p:spPr>
            <a:xfrm>
              <a:off x="4019551" y="1187150"/>
              <a:ext cx="23052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Emotional </a:t>
              </a:r>
              <a:r>
                <a:rPr lang="en" sz="19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Intelligence</a:t>
              </a:r>
              <a:endParaRPr sz="19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38" name="Google Shape;738;p37"/>
            <p:cNvSpPr txBox="1"/>
            <p:nvPr/>
          </p:nvSpPr>
          <p:spPr>
            <a:xfrm>
              <a:off x="4468051" y="1537562"/>
              <a:ext cx="1408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b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from the Sun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9" name="Google Shape;739;p37"/>
          <p:cNvGrpSpPr/>
          <p:nvPr/>
        </p:nvGrpSpPr>
        <p:grpSpPr>
          <a:xfrm>
            <a:off x="5343877" y="3560549"/>
            <a:ext cx="2305200" cy="1070426"/>
            <a:chOff x="5946022" y="3244550"/>
            <a:chExt cx="2305200" cy="1070426"/>
          </a:xfrm>
        </p:grpSpPr>
        <p:sp>
          <p:nvSpPr>
            <p:cNvPr id="740" name="Google Shape;740;p37"/>
            <p:cNvSpPr txBox="1"/>
            <p:nvPr/>
          </p:nvSpPr>
          <p:spPr>
            <a:xfrm>
              <a:off x="5946022" y="3244550"/>
              <a:ext cx="23052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Casel Changes Name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41" name="Google Shape;741;p37"/>
            <p:cNvSpPr txBox="1"/>
            <p:nvPr/>
          </p:nvSpPr>
          <p:spPr>
            <a:xfrm>
              <a:off x="6394522" y="3594976"/>
              <a:ext cx="1408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42" name="Google Shape;742;p37"/>
          <p:cNvGrpSpPr/>
          <p:nvPr/>
        </p:nvGrpSpPr>
        <p:grpSpPr>
          <a:xfrm>
            <a:off x="6626863" y="1274524"/>
            <a:ext cx="2305200" cy="1070444"/>
            <a:chOff x="6810375" y="1187125"/>
            <a:chExt cx="2305200" cy="1070444"/>
          </a:xfrm>
        </p:grpSpPr>
        <p:sp>
          <p:nvSpPr>
            <p:cNvPr id="743" name="Google Shape;743;p37"/>
            <p:cNvSpPr txBox="1"/>
            <p:nvPr/>
          </p:nvSpPr>
          <p:spPr>
            <a:xfrm>
              <a:off x="6810375" y="1187125"/>
              <a:ext cx="23052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H.R. 2347 Passes</a:t>
              </a:r>
              <a:endParaRPr sz="19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44" name="Google Shape;744;p37"/>
            <p:cNvSpPr txBox="1"/>
            <p:nvPr/>
          </p:nvSpPr>
          <p:spPr>
            <a:xfrm>
              <a:off x="7258875" y="1537569"/>
              <a:ext cx="1408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Earth is the only planet with life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45" name="Google Shape;745;p37"/>
          <p:cNvGrpSpPr/>
          <p:nvPr/>
        </p:nvGrpSpPr>
        <p:grpSpPr>
          <a:xfrm>
            <a:off x="533400" y="2725800"/>
            <a:ext cx="8077200" cy="453900"/>
            <a:chOff x="533400" y="2725800"/>
            <a:chExt cx="8077200" cy="453900"/>
          </a:xfrm>
        </p:grpSpPr>
        <p:cxnSp>
          <p:nvCxnSpPr>
            <p:cNvPr id="746" name="Google Shape;746;p37"/>
            <p:cNvCxnSpPr/>
            <p:nvPr/>
          </p:nvCxnSpPr>
          <p:spPr>
            <a:xfrm>
              <a:off x="533400" y="3124950"/>
              <a:ext cx="8077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747" name="Google Shape;747;p37"/>
            <p:cNvSpPr/>
            <p:nvPr/>
          </p:nvSpPr>
          <p:spPr>
            <a:xfrm>
              <a:off x="1309788" y="3070200"/>
              <a:ext cx="109500" cy="109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2592773" y="3070200"/>
              <a:ext cx="109500" cy="10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3875758" y="3070200"/>
              <a:ext cx="109500" cy="10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5158743" y="3070200"/>
              <a:ext cx="109500" cy="10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6441728" y="3070200"/>
              <a:ext cx="109500" cy="10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7724713" y="3070200"/>
              <a:ext cx="109500" cy="109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7"/>
            <p:cNvSpPr txBox="1"/>
            <p:nvPr/>
          </p:nvSpPr>
          <p:spPr>
            <a:xfrm>
              <a:off x="851393" y="2725800"/>
              <a:ext cx="10263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380 B.C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54" name="Google Shape;754;p37"/>
            <p:cNvSpPr txBox="1"/>
            <p:nvPr/>
          </p:nvSpPr>
          <p:spPr>
            <a:xfrm>
              <a:off x="2134371" y="2725800"/>
              <a:ext cx="10263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1968</a:t>
              </a:r>
              <a:endParaRPr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55" name="Google Shape;755;p37"/>
            <p:cNvSpPr txBox="1"/>
            <p:nvPr/>
          </p:nvSpPr>
          <p:spPr>
            <a:xfrm>
              <a:off x="3417348" y="2725800"/>
              <a:ext cx="10263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1994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56" name="Google Shape;756;p37"/>
            <p:cNvSpPr txBox="1"/>
            <p:nvPr/>
          </p:nvSpPr>
          <p:spPr>
            <a:xfrm>
              <a:off x="4700326" y="2725800"/>
              <a:ext cx="10263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1995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57" name="Google Shape;757;p37"/>
            <p:cNvSpPr txBox="1"/>
            <p:nvPr/>
          </p:nvSpPr>
          <p:spPr>
            <a:xfrm>
              <a:off x="5983303" y="2725800"/>
              <a:ext cx="10263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2001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58" name="Google Shape;758;p37"/>
            <p:cNvSpPr txBox="1"/>
            <p:nvPr/>
          </p:nvSpPr>
          <p:spPr>
            <a:xfrm>
              <a:off x="7266281" y="2725800"/>
              <a:ext cx="10263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2011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8"/>
          <p:cNvSpPr txBox="1"/>
          <p:nvPr>
            <p:ph type="title"/>
          </p:nvPr>
        </p:nvSpPr>
        <p:spPr>
          <a:xfrm>
            <a:off x="448975" y="410350"/>
            <a:ext cx="8237700" cy="2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Social-Emotional Learning Infographics</a:t>
            </a:r>
            <a:endParaRPr/>
          </a:p>
        </p:txBody>
      </p:sp>
      <p:grpSp>
        <p:nvGrpSpPr>
          <p:cNvPr id="764" name="Google Shape;764;p38"/>
          <p:cNvGrpSpPr/>
          <p:nvPr/>
        </p:nvGrpSpPr>
        <p:grpSpPr>
          <a:xfrm>
            <a:off x="457231" y="1467846"/>
            <a:ext cx="1695600" cy="3222600"/>
            <a:chOff x="457231" y="1467846"/>
            <a:chExt cx="1695600" cy="3222600"/>
          </a:xfrm>
        </p:grpSpPr>
        <p:sp>
          <p:nvSpPr>
            <p:cNvPr id="765" name="Google Shape;765;p38"/>
            <p:cNvSpPr/>
            <p:nvPr/>
          </p:nvSpPr>
          <p:spPr>
            <a:xfrm>
              <a:off x="457237" y="1467846"/>
              <a:ext cx="1436700" cy="3222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8"/>
            <p:cNvSpPr txBox="1"/>
            <p:nvPr/>
          </p:nvSpPr>
          <p:spPr>
            <a:xfrm>
              <a:off x="457237" y="3718417"/>
              <a:ext cx="1436700" cy="6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big Sun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7" name="Google Shape;767;p38"/>
            <p:cNvSpPr txBox="1"/>
            <p:nvPr/>
          </p:nvSpPr>
          <p:spPr>
            <a:xfrm>
              <a:off x="457237" y="3222716"/>
              <a:ext cx="1436700" cy="32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Conscious self</a:t>
              </a:r>
              <a:endPara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457231" y="2415612"/>
              <a:ext cx="1695600" cy="437400"/>
            </a:xfrm>
            <a:prstGeom prst="homePlate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69" name="Google Shape;769;p38"/>
          <p:cNvGrpSpPr/>
          <p:nvPr/>
        </p:nvGrpSpPr>
        <p:grpSpPr>
          <a:xfrm>
            <a:off x="2155024" y="1467846"/>
            <a:ext cx="1696841" cy="3222600"/>
            <a:chOff x="2155024" y="1467846"/>
            <a:chExt cx="1696841" cy="3222600"/>
          </a:xfrm>
        </p:grpSpPr>
        <p:sp>
          <p:nvSpPr>
            <p:cNvPr id="770" name="Google Shape;770;p38"/>
            <p:cNvSpPr/>
            <p:nvPr/>
          </p:nvSpPr>
          <p:spPr>
            <a:xfrm>
              <a:off x="2155024" y="1467846"/>
              <a:ext cx="1436700" cy="322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8"/>
            <p:cNvSpPr txBox="1"/>
            <p:nvPr/>
          </p:nvSpPr>
          <p:spPr>
            <a:xfrm>
              <a:off x="2155024" y="3718482"/>
              <a:ext cx="1436700" cy="6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is a giant and the biggest planet of them all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2" name="Google Shape;772;p38"/>
            <p:cNvSpPr txBox="1"/>
            <p:nvPr/>
          </p:nvSpPr>
          <p:spPr>
            <a:xfrm>
              <a:off x="2155024" y="3222772"/>
              <a:ext cx="1436700" cy="32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Emotion regulation</a:t>
              </a:r>
              <a:endPara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2156266" y="2415612"/>
              <a:ext cx="1695600" cy="437400"/>
            </a:xfrm>
            <a:prstGeom prst="homePlate">
              <a:avLst>
                <a:gd fmla="val 50000" name="adj"/>
              </a:avLst>
            </a:pr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/>
            </a:p>
          </p:txBody>
        </p:sp>
      </p:grpSp>
      <p:grpSp>
        <p:nvGrpSpPr>
          <p:cNvPr id="774" name="Google Shape;774;p38"/>
          <p:cNvGrpSpPr/>
          <p:nvPr/>
        </p:nvGrpSpPr>
        <p:grpSpPr>
          <a:xfrm>
            <a:off x="3854059" y="1467846"/>
            <a:ext cx="1695607" cy="3222600"/>
            <a:chOff x="3854059" y="1467846"/>
            <a:chExt cx="1695607" cy="3222600"/>
          </a:xfrm>
        </p:grpSpPr>
        <p:sp>
          <p:nvSpPr>
            <p:cNvPr id="775" name="Google Shape;775;p38"/>
            <p:cNvSpPr/>
            <p:nvPr/>
          </p:nvSpPr>
          <p:spPr>
            <a:xfrm>
              <a:off x="3854059" y="1467846"/>
              <a:ext cx="1436700" cy="32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8"/>
            <p:cNvSpPr txBox="1"/>
            <p:nvPr/>
          </p:nvSpPr>
          <p:spPr>
            <a:xfrm>
              <a:off x="3854059" y="3718482"/>
              <a:ext cx="1436700" cy="6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that harbors life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7" name="Google Shape;777;p38"/>
            <p:cNvSpPr txBox="1"/>
            <p:nvPr/>
          </p:nvSpPr>
          <p:spPr>
            <a:xfrm>
              <a:off x="3854059" y="3222772"/>
              <a:ext cx="1436700" cy="32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Social awareness</a:t>
              </a:r>
              <a:endPara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3854065" y="2415612"/>
              <a:ext cx="1695600" cy="437400"/>
            </a:xfrm>
            <a:prstGeom prst="homePlate">
              <a:avLst>
                <a:gd fmla="val 50000" name="adj"/>
              </a:avLst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/>
            </a:p>
          </p:txBody>
        </p:sp>
      </p:grpSp>
      <p:grpSp>
        <p:nvGrpSpPr>
          <p:cNvPr id="779" name="Google Shape;779;p38"/>
          <p:cNvGrpSpPr/>
          <p:nvPr/>
        </p:nvGrpSpPr>
        <p:grpSpPr>
          <a:xfrm>
            <a:off x="5551859" y="1467721"/>
            <a:ext cx="1695606" cy="3222600"/>
            <a:chOff x="5551859" y="1467721"/>
            <a:chExt cx="1695606" cy="3222600"/>
          </a:xfrm>
        </p:grpSpPr>
        <p:sp>
          <p:nvSpPr>
            <p:cNvPr id="780" name="Google Shape;780;p38"/>
            <p:cNvSpPr/>
            <p:nvPr/>
          </p:nvSpPr>
          <p:spPr>
            <a:xfrm>
              <a:off x="5551859" y="1467721"/>
              <a:ext cx="1436700" cy="322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8"/>
            <p:cNvSpPr txBox="1"/>
            <p:nvPr/>
          </p:nvSpPr>
          <p:spPr>
            <a:xfrm>
              <a:off x="5551859" y="3718357"/>
              <a:ext cx="1436700" cy="6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2" name="Google Shape;782;p38"/>
            <p:cNvSpPr txBox="1"/>
            <p:nvPr/>
          </p:nvSpPr>
          <p:spPr>
            <a:xfrm>
              <a:off x="5551859" y="3222647"/>
              <a:ext cx="1436700" cy="32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Relationship management</a:t>
              </a:r>
              <a:endPara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5551865" y="2415612"/>
              <a:ext cx="1695600" cy="437400"/>
            </a:xfrm>
            <a:prstGeom prst="homePlate">
              <a:avLst>
                <a:gd fmla="val 50000" name="adj"/>
              </a:avLst>
            </a:pr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/>
            </a:p>
          </p:txBody>
        </p:sp>
      </p:grpSp>
      <p:grpSp>
        <p:nvGrpSpPr>
          <p:cNvPr id="784" name="Google Shape;784;p38"/>
          <p:cNvGrpSpPr/>
          <p:nvPr/>
        </p:nvGrpSpPr>
        <p:grpSpPr>
          <a:xfrm>
            <a:off x="7250047" y="1467846"/>
            <a:ext cx="1436714" cy="3222600"/>
            <a:chOff x="7250047" y="1467846"/>
            <a:chExt cx="1436714" cy="3222600"/>
          </a:xfrm>
        </p:grpSpPr>
        <p:sp>
          <p:nvSpPr>
            <p:cNvPr id="785" name="Google Shape;785;p38"/>
            <p:cNvSpPr/>
            <p:nvPr/>
          </p:nvSpPr>
          <p:spPr>
            <a:xfrm>
              <a:off x="7250062" y="1467846"/>
              <a:ext cx="1436700" cy="322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8"/>
            <p:cNvSpPr txBox="1"/>
            <p:nvPr/>
          </p:nvSpPr>
          <p:spPr>
            <a:xfrm>
              <a:off x="7250062" y="3718482"/>
              <a:ext cx="1436700" cy="6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very hot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7" name="Google Shape;787;p38"/>
            <p:cNvSpPr txBox="1"/>
            <p:nvPr/>
          </p:nvSpPr>
          <p:spPr>
            <a:xfrm>
              <a:off x="7250062" y="3222772"/>
              <a:ext cx="1436700" cy="32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Responsible Decisions</a:t>
              </a:r>
              <a:endPara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7250047" y="2417484"/>
              <a:ext cx="1436700" cy="4374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endParaRPr/>
            </a:p>
          </p:txBody>
        </p:sp>
      </p:grpSp>
      <p:sp>
        <p:nvSpPr>
          <p:cNvPr id="789" name="Google Shape;789;p38"/>
          <p:cNvSpPr/>
          <p:nvPr/>
        </p:nvSpPr>
        <p:spPr>
          <a:xfrm>
            <a:off x="975558" y="1785458"/>
            <a:ext cx="400059" cy="457211"/>
          </a:xfrm>
          <a:custGeom>
            <a:rect b="b" l="l" r="r" t="t"/>
            <a:pathLst>
              <a:path extrusionOk="0" h="12666" w="11059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0" name="Google Shape;790;p38"/>
          <p:cNvGrpSpPr/>
          <p:nvPr/>
        </p:nvGrpSpPr>
        <p:grpSpPr>
          <a:xfrm>
            <a:off x="2673289" y="1785457"/>
            <a:ext cx="457190" cy="457214"/>
            <a:chOff x="2673289" y="1785457"/>
            <a:chExt cx="457190" cy="457214"/>
          </a:xfrm>
        </p:grpSpPr>
        <p:sp>
          <p:nvSpPr>
            <p:cNvPr id="791" name="Google Shape;791;p38"/>
            <p:cNvSpPr/>
            <p:nvPr/>
          </p:nvSpPr>
          <p:spPr>
            <a:xfrm>
              <a:off x="2698934" y="1937002"/>
              <a:ext cx="431545" cy="305669"/>
            </a:xfrm>
            <a:custGeom>
              <a:rect b="b" l="l" r="r" t="t"/>
              <a:pathLst>
                <a:path extrusionOk="0" h="7941" w="11123">
                  <a:moveTo>
                    <a:pt x="10545" y="1"/>
                  </a:moveTo>
                  <a:cubicBezTo>
                    <a:pt x="10499" y="1"/>
                    <a:pt x="10449" y="11"/>
                    <a:pt x="10397" y="33"/>
                  </a:cubicBezTo>
                  <a:cubicBezTo>
                    <a:pt x="10208" y="64"/>
                    <a:pt x="10145" y="253"/>
                    <a:pt x="10177" y="474"/>
                  </a:cubicBezTo>
                  <a:cubicBezTo>
                    <a:pt x="10334" y="1009"/>
                    <a:pt x="10460" y="1514"/>
                    <a:pt x="10460" y="1986"/>
                  </a:cubicBezTo>
                  <a:cubicBezTo>
                    <a:pt x="10460" y="4885"/>
                    <a:pt x="8129" y="7247"/>
                    <a:pt x="5199" y="7247"/>
                  </a:cubicBezTo>
                  <a:cubicBezTo>
                    <a:pt x="3561" y="7247"/>
                    <a:pt x="2017" y="6460"/>
                    <a:pt x="1040" y="5137"/>
                  </a:cubicBezTo>
                  <a:lnTo>
                    <a:pt x="1734" y="5137"/>
                  </a:lnTo>
                  <a:cubicBezTo>
                    <a:pt x="1954" y="5137"/>
                    <a:pt x="2112" y="4979"/>
                    <a:pt x="2112" y="4790"/>
                  </a:cubicBezTo>
                  <a:cubicBezTo>
                    <a:pt x="2112" y="4601"/>
                    <a:pt x="1954" y="4444"/>
                    <a:pt x="1734" y="4444"/>
                  </a:cubicBezTo>
                  <a:lnTo>
                    <a:pt x="379" y="4444"/>
                  </a:lnTo>
                  <a:cubicBezTo>
                    <a:pt x="158" y="4444"/>
                    <a:pt x="1" y="4601"/>
                    <a:pt x="1" y="4790"/>
                  </a:cubicBezTo>
                  <a:lnTo>
                    <a:pt x="1" y="6176"/>
                  </a:lnTo>
                  <a:cubicBezTo>
                    <a:pt x="1" y="6365"/>
                    <a:pt x="158" y="6523"/>
                    <a:pt x="379" y="6523"/>
                  </a:cubicBezTo>
                  <a:cubicBezTo>
                    <a:pt x="568" y="6523"/>
                    <a:pt x="725" y="6365"/>
                    <a:pt x="725" y="6176"/>
                  </a:cubicBezTo>
                  <a:lnTo>
                    <a:pt x="725" y="5830"/>
                  </a:lnTo>
                  <a:cubicBezTo>
                    <a:pt x="1860" y="7184"/>
                    <a:pt x="3529" y="7941"/>
                    <a:pt x="5199" y="7941"/>
                  </a:cubicBezTo>
                  <a:cubicBezTo>
                    <a:pt x="8476" y="7941"/>
                    <a:pt x="11122" y="5294"/>
                    <a:pt x="11122" y="2049"/>
                  </a:cubicBezTo>
                  <a:cubicBezTo>
                    <a:pt x="11122" y="1482"/>
                    <a:pt x="11028" y="883"/>
                    <a:pt x="10839" y="253"/>
                  </a:cubicBezTo>
                  <a:cubicBezTo>
                    <a:pt x="10814" y="109"/>
                    <a:pt x="10698" y="1"/>
                    <a:pt x="10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2673289" y="1785457"/>
              <a:ext cx="431506" cy="305900"/>
            </a:xfrm>
            <a:custGeom>
              <a:rect b="b" l="l" r="r" t="t"/>
              <a:pathLst>
                <a:path extrusionOk="0" h="7947" w="11122">
                  <a:moveTo>
                    <a:pt x="5892" y="0"/>
                  </a:moveTo>
                  <a:cubicBezTo>
                    <a:pt x="2647" y="0"/>
                    <a:pt x="0" y="2615"/>
                    <a:pt x="0" y="5892"/>
                  </a:cubicBezTo>
                  <a:cubicBezTo>
                    <a:pt x="0" y="6459"/>
                    <a:pt x="63" y="7026"/>
                    <a:pt x="284" y="7656"/>
                  </a:cubicBezTo>
                  <a:cubicBezTo>
                    <a:pt x="310" y="7869"/>
                    <a:pt x="450" y="7947"/>
                    <a:pt x="606" y="7947"/>
                  </a:cubicBezTo>
                  <a:cubicBezTo>
                    <a:pt x="635" y="7947"/>
                    <a:pt x="664" y="7944"/>
                    <a:pt x="693" y="7939"/>
                  </a:cubicBezTo>
                  <a:cubicBezTo>
                    <a:pt x="914" y="7908"/>
                    <a:pt x="977" y="7719"/>
                    <a:pt x="945" y="7498"/>
                  </a:cubicBezTo>
                  <a:cubicBezTo>
                    <a:pt x="788" y="6963"/>
                    <a:pt x="662" y="6459"/>
                    <a:pt x="662" y="5923"/>
                  </a:cubicBezTo>
                  <a:cubicBezTo>
                    <a:pt x="662" y="3056"/>
                    <a:pt x="2993" y="693"/>
                    <a:pt x="5923" y="693"/>
                  </a:cubicBezTo>
                  <a:cubicBezTo>
                    <a:pt x="7561" y="693"/>
                    <a:pt x="9105" y="1481"/>
                    <a:pt x="10082" y="2773"/>
                  </a:cubicBezTo>
                  <a:lnTo>
                    <a:pt x="9389" y="2773"/>
                  </a:lnTo>
                  <a:cubicBezTo>
                    <a:pt x="9168" y="2773"/>
                    <a:pt x="9011" y="2930"/>
                    <a:pt x="9011" y="3151"/>
                  </a:cubicBezTo>
                  <a:cubicBezTo>
                    <a:pt x="9011" y="3340"/>
                    <a:pt x="9168" y="3497"/>
                    <a:pt x="9389" y="3497"/>
                  </a:cubicBezTo>
                  <a:lnTo>
                    <a:pt x="10743" y="3497"/>
                  </a:lnTo>
                  <a:cubicBezTo>
                    <a:pt x="10964" y="3497"/>
                    <a:pt x="11121" y="3340"/>
                    <a:pt x="11121" y="3151"/>
                  </a:cubicBezTo>
                  <a:lnTo>
                    <a:pt x="11121" y="1765"/>
                  </a:lnTo>
                  <a:cubicBezTo>
                    <a:pt x="11121" y="1575"/>
                    <a:pt x="10964" y="1418"/>
                    <a:pt x="10743" y="1418"/>
                  </a:cubicBezTo>
                  <a:cubicBezTo>
                    <a:pt x="10554" y="1418"/>
                    <a:pt x="10397" y="1575"/>
                    <a:pt x="10397" y="1765"/>
                  </a:cubicBezTo>
                  <a:lnTo>
                    <a:pt x="10397" y="2111"/>
                  </a:lnTo>
                  <a:cubicBezTo>
                    <a:pt x="9263" y="725"/>
                    <a:pt x="7593" y="0"/>
                    <a:pt x="58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2752746" y="1866715"/>
              <a:ext cx="297034" cy="294699"/>
            </a:xfrm>
            <a:custGeom>
              <a:rect b="b" l="l" r="r" t="t"/>
              <a:pathLst>
                <a:path extrusionOk="0" h="7656" w="7656">
                  <a:moveTo>
                    <a:pt x="4190" y="693"/>
                  </a:moveTo>
                  <a:cubicBezTo>
                    <a:pt x="4757" y="788"/>
                    <a:pt x="5324" y="1008"/>
                    <a:pt x="5797" y="1386"/>
                  </a:cubicBezTo>
                  <a:lnTo>
                    <a:pt x="5545" y="1607"/>
                  </a:lnTo>
                  <a:cubicBezTo>
                    <a:pt x="5450" y="1733"/>
                    <a:pt x="5450" y="1953"/>
                    <a:pt x="5545" y="2079"/>
                  </a:cubicBezTo>
                  <a:cubicBezTo>
                    <a:pt x="5608" y="2142"/>
                    <a:pt x="5702" y="2174"/>
                    <a:pt x="5793" y="2174"/>
                  </a:cubicBezTo>
                  <a:cubicBezTo>
                    <a:pt x="5884" y="2174"/>
                    <a:pt x="5970" y="2142"/>
                    <a:pt x="6017" y="2079"/>
                  </a:cubicBezTo>
                  <a:lnTo>
                    <a:pt x="6270" y="1859"/>
                  </a:lnTo>
                  <a:cubicBezTo>
                    <a:pt x="6616" y="2268"/>
                    <a:pt x="6868" y="2835"/>
                    <a:pt x="6931" y="3466"/>
                  </a:cubicBezTo>
                  <a:lnTo>
                    <a:pt x="6616" y="3466"/>
                  </a:lnTo>
                  <a:cubicBezTo>
                    <a:pt x="6427" y="3466"/>
                    <a:pt x="6270" y="3623"/>
                    <a:pt x="6270" y="3812"/>
                  </a:cubicBezTo>
                  <a:cubicBezTo>
                    <a:pt x="6270" y="4001"/>
                    <a:pt x="6427" y="4159"/>
                    <a:pt x="6616" y="4159"/>
                  </a:cubicBezTo>
                  <a:lnTo>
                    <a:pt x="6931" y="4159"/>
                  </a:lnTo>
                  <a:cubicBezTo>
                    <a:pt x="6868" y="4757"/>
                    <a:pt x="6616" y="5324"/>
                    <a:pt x="6270" y="5797"/>
                  </a:cubicBezTo>
                  <a:lnTo>
                    <a:pt x="6017" y="5545"/>
                  </a:lnTo>
                  <a:cubicBezTo>
                    <a:pt x="5970" y="5482"/>
                    <a:pt x="5884" y="5450"/>
                    <a:pt x="5793" y="5450"/>
                  </a:cubicBezTo>
                  <a:cubicBezTo>
                    <a:pt x="5702" y="5450"/>
                    <a:pt x="5608" y="5482"/>
                    <a:pt x="5545" y="5545"/>
                  </a:cubicBezTo>
                  <a:cubicBezTo>
                    <a:pt x="5450" y="5671"/>
                    <a:pt x="5450" y="5923"/>
                    <a:pt x="5545" y="6017"/>
                  </a:cubicBezTo>
                  <a:lnTo>
                    <a:pt x="5797" y="6270"/>
                  </a:lnTo>
                  <a:cubicBezTo>
                    <a:pt x="5356" y="6616"/>
                    <a:pt x="4820" y="6837"/>
                    <a:pt x="4190" y="6931"/>
                  </a:cubicBezTo>
                  <a:lnTo>
                    <a:pt x="4190" y="6616"/>
                  </a:lnTo>
                  <a:cubicBezTo>
                    <a:pt x="4190" y="6427"/>
                    <a:pt x="4033" y="6270"/>
                    <a:pt x="3812" y="6270"/>
                  </a:cubicBezTo>
                  <a:cubicBezTo>
                    <a:pt x="3623" y="6270"/>
                    <a:pt x="3466" y="6427"/>
                    <a:pt x="3466" y="6616"/>
                  </a:cubicBezTo>
                  <a:lnTo>
                    <a:pt x="3466" y="6931"/>
                  </a:lnTo>
                  <a:cubicBezTo>
                    <a:pt x="2867" y="6837"/>
                    <a:pt x="2331" y="6616"/>
                    <a:pt x="1859" y="6270"/>
                  </a:cubicBezTo>
                  <a:lnTo>
                    <a:pt x="2079" y="6017"/>
                  </a:lnTo>
                  <a:cubicBezTo>
                    <a:pt x="2205" y="5891"/>
                    <a:pt x="2205" y="5671"/>
                    <a:pt x="2079" y="5545"/>
                  </a:cubicBezTo>
                  <a:cubicBezTo>
                    <a:pt x="2032" y="5482"/>
                    <a:pt x="1945" y="5450"/>
                    <a:pt x="1855" y="5450"/>
                  </a:cubicBezTo>
                  <a:cubicBezTo>
                    <a:pt x="1764" y="5450"/>
                    <a:pt x="1670" y="5482"/>
                    <a:pt x="1607" y="5545"/>
                  </a:cubicBezTo>
                  <a:lnTo>
                    <a:pt x="1386" y="5797"/>
                  </a:lnTo>
                  <a:cubicBezTo>
                    <a:pt x="1040" y="5356"/>
                    <a:pt x="788" y="4789"/>
                    <a:pt x="725" y="4159"/>
                  </a:cubicBezTo>
                  <a:lnTo>
                    <a:pt x="1040" y="4159"/>
                  </a:lnTo>
                  <a:cubicBezTo>
                    <a:pt x="1229" y="4159"/>
                    <a:pt x="1386" y="4001"/>
                    <a:pt x="1386" y="3812"/>
                  </a:cubicBezTo>
                  <a:cubicBezTo>
                    <a:pt x="1386" y="3623"/>
                    <a:pt x="1229" y="3466"/>
                    <a:pt x="1040" y="3466"/>
                  </a:cubicBezTo>
                  <a:lnTo>
                    <a:pt x="725" y="3466"/>
                  </a:lnTo>
                  <a:cubicBezTo>
                    <a:pt x="788" y="2867"/>
                    <a:pt x="1040" y="2331"/>
                    <a:pt x="1386" y="1859"/>
                  </a:cubicBezTo>
                  <a:lnTo>
                    <a:pt x="1607" y="2079"/>
                  </a:lnTo>
                  <a:cubicBezTo>
                    <a:pt x="1701" y="2174"/>
                    <a:pt x="1764" y="2205"/>
                    <a:pt x="1859" y="2205"/>
                  </a:cubicBezTo>
                  <a:cubicBezTo>
                    <a:pt x="1922" y="2205"/>
                    <a:pt x="2048" y="2174"/>
                    <a:pt x="2079" y="2079"/>
                  </a:cubicBezTo>
                  <a:cubicBezTo>
                    <a:pt x="2205" y="1953"/>
                    <a:pt x="2205" y="1733"/>
                    <a:pt x="2079" y="1607"/>
                  </a:cubicBezTo>
                  <a:lnTo>
                    <a:pt x="1859" y="1386"/>
                  </a:lnTo>
                  <a:cubicBezTo>
                    <a:pt x="2300" y="1008"/>
                    <a:pt x="2835" y="788"/>
                    <a:pt x="3466" y="693"/>
                  </a:cubicBezTo>
                  <a:lnTo>
                    <a:pt x="3466" y="1008"/>
                  </a:lnTo>
                  <a:cubicBezTo>
                    <a:pt x="3466" y="1229"/>
                    <a:pt x="3623" y="1386"/>
                    <a:pt x="3812" y="1386"/>
                  </a:cubicBezTo>
                  <a:cubicBezTo>
                    <a:pt x="4033" y="1386"/>
                    <a:pt x="4190" y="1229"/>
                    <a:pt x="4190" y="1008"/>
                  </a:cubicBezTo>
                  <a:lnTo>
                    <a:pt x="4190" y="693"/>
                  </a:lnTo>
                  <a:close/>
                  <a:moveTo>
                    <a:pt x="3812" y="0"/>
                  </a:moveTo>
                  <a:cubicBezTo>
                    <a:pt x="1733" y="0"/>
                    <a:pt x="0" y="1701"/>
                    <a:pt x="0" y="3812"/>
                  </a:cubicBezTo>
                  <a:cubicBezTo>
                    <a:pt x="0" y="5923"/>
                    <a:pt x="1701" y="7656"/>
                    <a:pt x="3812" y="7656"/>
                  </a:cubicBezTo>
                  <a:cubicBezTo>
                    <a:pt x="5923" y="7656"/>
                    <a:pt x="7656" y="5954"/>
                    <a:pt x="7656" y="3812"/>
                  </a:cubicBezTo>
                  <a:cubicBezTo>
                    <a:pt x="7656" y="1733"/>
                    <a:pt x="5954" y="0"/>
                    <a:pt x="38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2887179" y="1946740"/>
              <a:ext cx="55054" cy="81296"/>
            </a:xfrm>
            <a:custGeom>
              <a:rect b="b" l="l" r="r" t="t"/>
              <a:pathLst>
                <a:path extrusionOk="0" h="2112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733"/>
                  </a:lnTo>
                  <a:cubicBezTo>
                    <a:pt x="1" y="1954"/>
                    <a:pt x="158" y="2111"/>
                    <a:pt x="347" y="2111"/>
                  </a:cubicBezTo>
                  <a:lnTo>
                    <a:pt x="1072" y="2111"/>
                  </a:lnTo>
                  <a:cubicBezTo>
                    <a:pt x="1261" y="2111"/>
                    <a:pt x="1418" y="1954"/>
                    <a:pt x="1418" y="1733"/>
                  </a:cubicBezTo>
                  <a:cubicBezTo>
                    <a:pt x="1418" y="1544"/>
                    <a:pt x="1261" y="1387"/>
                    <a:pt x="1072" y="1387"/>
                  </a:cubicBezTo>
                  <a:lnTo>
                    <a:pt x="725" y="1387"/>
                  </a:lnTo>
                  <a:lnTo>
                    <a:pt x="725" y="378"/>
                  </a:ln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38"/>
          <p:cNvGrpSpPr/>
          <p:nvPr/>
        </p:nvGrpSpPr>
        <p:grpSpPr>
          <a:xfrm>
            <a:off x="4429868" y="1785468"/>
            <a:ext cx="334546" cy="457191"/>
            <a:chOff x="4429868" y="1785468"/>
            <a:chExt cx="334546" cy="457191"/>
          </a:xfrm>
        </p:grpSpPr>
        <p:sp>
          <p:nvSpPr>
            <p:cNvPr id="796" name="Google Shape;796;p38"/>
            <p:cNvSpPr/>
            <p:nvPr/>
          </p:nvSpPr>
          <p:spPr>
            <a:xfrm>
              <a:off x="4429868" y="1785468"/>
              <a:ext cx="334546" cy="457191"/>
            </a:xfrm>
            <a:custGeom>
              <a:rect b="b" l="l" r="r" t="t"/>
              <a:pathLst>
                <a:path extrusionOk="0" h="12698" w="9264">
                  <a:moveTo>
                    <a:pt x="4546" y="892"/>
                  </a:moveTo>
                  <a:cubicBezTo>
                    <a:pt x="4811" y="892"/>
                    <a:pt x="5082" y="920"/>
                    <a:pt x="5357" y="977"/>
                  </a:cubicBezTo>
                  <a:cubicBezTo>
                    <a:pt x="6964" y="1292"/>
                    <a:pt x="8287" y="2742"/>
                    <a:pt x="8287" y="4600"/>
                  </a:cubicBezTo>
                  <a:cubicBezTo>
                    <a:pt x="8287" y="5987"/>
                    <a:pt x="7531" y="7215"/>
                    <a:pt x="6396" y="7845"/>
                  </a:cubicBezTo>
                  <a:cubicBezTo>
                    <a:pt x="5987" y="8034"/>
                    <a:pt x="5798" y="8475"/>
                    <a:pt x="5798" y="8885"/>
                  </a:cubicBezTo>
                  <a:lnTo>
                    <a:pt x="5798" y="9169"/>
                  </a:lnTo>
                  <a:lnTo>
                    <a:pt x="3309" y="9169"/>
                  </a:lnTo>
                  <a:lnTo>
                    <a:pt x="3309" y="8854"/>
                  </a:lnTo>
                  <a:cubicBezTo>
                    <a:pt x="3309" y="8412"/>
                    <a:pt x="3088" y="8034"/>
                    <a:pt x="2679" y="7782"/>
                  </a:cubicBezTo>
                  <a:cubicBezTo>
                    <a:pt x="1545" y="7121"/>
                    <a:pt x="820" y="5955"/>
                    <a:pt x="820" y="4600"/>
                  </a:cubicBezTo>
                  <a:cubicBezTo>
                    <a:pt x="820" y="2536"/>
                    <a:pt x="2499" y="892"/>
                    <a:pt x="4546" y="892"/>
                  </a:cubicBezTo>
                  <a:close/>
                  <a:moveTo>
                    <a:pt x="5798" y="9956"/>
                  </a:moveTo>
                  <a:lnTo>
                    <a:pt x="5798" y="10681"/>
                  </a:lnTo>
                  <a:cubicBezTo>
                    <a:pt x="5798" y="10901"/>
                    <a:pt x="5609" y="11059"/>
                    <a:pt x="5357" y="11090"/>
                  </a:cubicBezTo>
                  <a:lnTo>
                    <a:pt x="3719" y="11090"/>
                  </a:lnTo>
                  <a:cubicBezTo>
                    <a:pt x="3467" y="11090"/>
                    <a:pt x="3309" y="10901"/>
                    <a:pt x="3277" y="10681"/>
                  </a:cubicBezTo>
                  <a:lnTo>
                    <a:pt x="3277" y="9956"/>
                  </a:lnTo>
                  <a:close/>
                  <a:moveTo>
                    <a:pt x="4443" y="1"/>
                  </a:moveTo>
                  <a:cubicBezTo>
                    <a:pt x="2049" y="32"/>
                    <a:pt x="1" y="2080"/>
                    <a:pt x="1" y="4600"/>
                  </a:cubicBezTo>
                  <a:cubicBezTo>
                    <a:pt x="1" y="6270"/>
                    <a:pt x="883" y="7719"/>
                    <a:pt x="2238" y="8539"/>
                  </a:cubicBezTo>
                  <a:cubicBezTo>
                    <a:pt x="2332" y="8570"/>
                    <a:pt x="2395" y="8696"/>
                    <a:pt x="2458" y="8759"/>
                  </a:cubicBezTo>
                  <a:lnTo>
                    <a:pt x="2458" y="10681"/>
                  </a:lnTo>
                  <a:cubicBezTo>
                    <a:pt x="2458" y="11216"/>
                    <a:pt x="2805" y="11689"/>
                    <a:pt x="3309" y="11847"/>
                  </a:cubicBezTo>
                  <a:cubicBezTo>
                    <a:pt x="3467" y="12351"/>
                    <a:pt x="3939" y="12697"/>
                    <a:pt x="4506" y="12697"/>
                  </a:cubicBezTo>
                  <a:cubicBezTo>
                    <a:pt x="5042" y="12697"/>
                    <a:pt x="5514" y="12351"/>
                    <a:pt x="5672" y="11847"/>
                  </a:cubicBezTo>
                  <a:cubicBezTo>
                    <a:pt x="6176" y="11689"/>
                    <a:pt x="6554" y="11216"/>
                    <a:pt x="6554" y="10681"/>
                  </a:cubicBezTo>
                  <a:lnTo>
                    <a:pt x="6554" y="8854"/>
                  </a:lnTo>
                  <a:cubicBezTo>
                    <a:pt x="6554" y="8728"/>
                    <a:pt x="6617" y="8570"/>
                    <a:pt x="6712" y="8507"/>
                  </a:cubicBezTo>
                  <a:cubicBezTo>
                    <a:pt x="8318" y="7593"/>
                    <a:pt x="9263" y="5735"/>
                    <a:pt x="8948" y="3750"/>
                  </a:cubicBezTo>
                  <a:cubicBezTo>
                    <a:pt x="8602" y="1702"/>
                    <a:pt x="6806" y="1"/>
                    <a:pt x="4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4487900" y="1846713"/>
              <a:ext cx="121771" cy="120293"/>
            </a:xfrm>
            <a:custGeom>
              <a:rect b="b" l="l" r="r" t="t"/>
              <a:pathLst>
                <a:path extrusionOk="0" h="3341" w="3372">
                  <a:moveTo>
                    <a:pt x="2931" y="1"/>
                  </a:moveTo>
                  <a:cubicBezTo>
                    <a:pt x="1355" y="1"/>
                    <a:pt x="64" y="1293"/>
                    <a:pt x="1" y="2899"/>
                  </a:cubicBezTo>
                  <a:cubicBezTo>
                    <a:pt x="1" y="3120"/>
                    <a:pt x="158" y="3340"/>
                    <a:pt x="410" y="3340"/>
                  </a:cubicBezTo>
                  <a:cubicBezTo>
                    <a:pt x="631" y="3340"/>
                    <a:pt x="851" y="3120"/>
                    <a:pt x="851" y="2899"/>
                  </a:cubicBezTo>
                  <a:cubicBezTo>
                    <a:pt x="883" y="1765"/>
                    <a:pt x="1796" y="820"/>
                    <a:pt x="2931" y="820"/>
                  </a:cubicBezTo>
                  <a:cubicBezTo>
                    <a:pt x="3151" y="820"/>
                    <a:pt x="3372" y="631"/>
                    <a:pt x="3372" y="379"/>
                  </a:cubicBezTo>
                  <a:cubicBezTo>
                    <a:pt x="3372" y="190"/>
                    <a:pt x="3151" y="1"/>
                    <a:pt x="2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Google Shape;798;p38"/>
          <p:cNvGrpSpPr/>
          <p:nvPr/>
        </p:nvGrpSpPr>
        <p:grpSpPr>
          <a:xfrm>
            <a:off x="6063822" y="1785461"/>
            <a:ext cx="482612" cy="457206"/>
            <a:chOff x="6063822" y="1785461"/>
            <a:chExt cx="482612" cy="457206"/>
          </a:xfrm>
        </p:grpSpPr>
        <p:sp>
          <p:nvSpPr>
            <p:cNvPr id="799" name="Google Shape;799;p38"/>
            <p:cNvSpPr/>
            <p:nvPr/>
          </p:nvSpPr>
          <p:spPr>
            <a:xfrm>
              <a:off x="6063822" y="1928676"/>
              <a:ext cx="482612" cy="313991"/>
            </a:xfrm>
            <a:custGeom>
              <a:rect b="b" l="l" r="r" t="t"/>
              <a:pathLst>
                <a:path extrusionOk="0" h="7599" w="11909">
                  <a:moveTo>
                    <a:pt x="9767" y="2079"/>
                  </a:moveTo>
                  <a:lnTo>
                    <a:pt x="9767" y="5198"/>
                  </a:lnTo>
                  <a:cubicBezTo>
                    <a:pt x="9735" y="5041"/>
                    <a:pt x="9672" y="4915"/>
                    <a:pt x="9546" y="4789"/>
                  </a:cubicBezTo>
                  <a:lnTo>
                    <a:pt x="7813" y="3056"/>
                  </a:lnTo>
                  <a:cubicBezTo>
                    <a:pt x="7624" y="2867"/>
                    <a:pt x="7341" y="2741"/>
                    <a:pt x="7057" y="2741"/>
                  </a:cubicBezTo>
                  <a:lnTo>
                    <a:pt x="6018" y="2741"/>
                  </a:lnTo>
                  <a:cubicBezTo>
                    <a:pt x="5923" y="2741"/>
                    <a:pt x="5797" y="2836"/>
                    <a:pt x="5734" y="2930"/>
                  </a:cubicBezTo>
                  <a:lnTo>
                    <a:pt x="5482" y="3403"/>
                  </a:lnTo>
                  <a:cubicBezTo>
                    <a:pt x="5293" y="3812"/>
                    <a:pt x="4883" y="4001"/>
                    <a:pt x="4505" y="4001"/>
                  </a:cubicBezTo>
                  <a:lnTo>
                    <a:pt x="5356" y="2269"/>
                  </a:lnTo>
                  <a:cubicBezTo>
                    <a:pt x="5419" y="2143"/>
                    <a:pt x="5576" y="2079"/>
                    <a:pt x="5671" y="2079"/>
                  </a:cubicBezTo>
                  <a:close/>
                  <a:moveTo>
                    <a:pt x="1418" y="2079"/>
                  </a:moveTo>
                  <a:lnTo>
                    <a:pt x="1418" y="5545"/>
                  </a:lnTo>
                  <a:lnTo>
                    <a:pt x="725" y="5545"/>
                  </a:lnTo>
                  <a:lnTo>
                    <a:pt x="725" y="2079"/>
                  </a:lnTo>
                  <a:close/>
                  <a:moveTo>
                    <a:pt x="11153" y="2079"/>
                  </a:moveTo>
                  <a:lnTo>
                    <a:pt x="11153" y="5545"/>
                  </a:lnTo>
                  <a:lnTo>
                    <a:pt x="10460" y="5545"/>
                  </a:lnTo>
                  <a:lnTo>
                    <a:pt x="10460" y="2079"/>
                  </a:lnTo>
                  <a:close/>
                  <a:moveTo>
                    <a:pt x="6931" y="630"/>
                  </a:moveTo>
                  <a:cubicBezTo>
                    <a:pt x="6774" y="1008"/>
                    <a:pt x="6427" y="1323"/>
                    <a:pt x="5955" y="1323"/>
                  </a:cubicBezTo>
                  <a:lnTo>
                    <a:pt x="5671" y="1323"/>
                  </a:lnTo>
                  <a:cubicBezTo>
                    <a:pt x="5293" y="1323"/>
                    <a:pt x="4946" y="1575"/>
                    <a:pt x="4726" y="1922"/>
                  </a:cubicBezTo>
                  <a:lnTo>
                    <a:pt x="3655" y="4064"/>
                  </a:lnTo>
                  <a:cubicBezTo>
                    <a:pt x="3623" y="4127"/>
                    <a:pt x="3623" y="4253"/>
                    <a:pt x="3655" y="4316"/>
                  </a:cubicBezTo>
                  <a:cubicBezTo>
                    <a:pt x="3718" y="4411"/>
                    <a:pt x="3781" y="4474"/>
                    <a:pt x="3875" y="4537"/>
                  </a:cubicBezTo>
                  <a:cubicBezTo>
                    <a:pt x="4088" y="4627"/>
                    <a:pt x="4310" y="4670"/>
                    <a:pt x="4532" y="4670"/>
                  </a:cubicBezTo>
                  <a:cubicBezTo>
                    <a:pt x="5165" y="4670"/>
                    <a:pt x="5785" y="4316"/>
                    <a:pt x="6112" y="3686"/>
                  </a:cubicBezTo>
                  <a:lnTo>
                    <a:pt x="6238" y="3434"/>
                  </a:lnTo>
                  <a:lnTo>
                    <a:pt x="7026" y="3434"/>
                  </a:lnTo>
                  <a:cubicBezTo>
                    <a:pt x="7089" y="3434"/>
                    <a:pt x="7215" y="3466"/>
                    <a:pt x="7246" y="3529"/>
                  </a:cubicBezTo>
                  <a:lnTo>
                    <a:pt x="8979" y="5261"/>
                  </a:lnTo>
                  <a:cubicBezTo>
                    <a:pt x="9137" y="5419"/>
                    <a:pt x="9137" y="5545"/>
                    <a:pt x="9105" y="5640"/>
                  </a:cubicBezTo>
                  <a:cubicBezTo>
                    <a:pt x="9105" y="5671"/>
                    <a:pt x="9042" y="5829"/>
                    <a:pt x="8885" y="5860"/>
                  </a:cubicBezTo>
                  <a:lnTo>
                    <a:pt x="5576" y="6805"/>
                  </a:lnTo>
                  <a:cubicBezTo>
                    <a:pt x="5543" y="6814"/>
                    <a:pt x="5507" y="6818"/>
                    <a:pt x="5470" y="6818"/>
                  </a:cubicBezTo>
                  <a:cubicBezTo>
                    <a:pt x="5371" y="6818"/>
                    <a:pt x="5268" y="6788"/>
                    <a:pt x="5198" y="6742"/>
                  </a:cubicBezTo>
                  <a:lnTo>
                    <a:pt x="4096" y="5640"/>
                  </a:lnTo>
                  <a:cubicBezTo>
                    <a:pt x="4033" y="5545"/>
                    <a:pt x="3938" y="5514"/>
                    <a:pt x="3875" y="5514"/>
                  </a:cubicBezTo>
                  <a:lnTo>
                    <a:pt x="2111" y="5514"/>
                  </a:lnTo>
                  <a:lnTo>
                    <a:pt x="2111" y="2048"/>
                  </a:lnTo>
                  <a:lnTo>
                    <a:pt x="2741" y="2048"/>
                  </a:lnTo>
                  <a:cubicBezTo>
                    <a:pt x="3119" y="2048"/>
                    <a:pt x="3466" y="1796"/>
                    <a:pt x="3686" y="1449"/>
                  </a:cubicBezTo>
                  <a:lnTo>
                    <a:pt x="4001" y="819"/>
                  </a:lnTo>
                  <a:cubicBezTo>
                    <a:pt x="4064" y="693"/>
                    <a:pt x="4190" y="630"/>
                    <a:pt x="4316" y="630"/>
                  </a:cubicBezTo>
                  <a:close/>
                  <a:moveTo>
                    <a:pt x="4316" y="0"/>
                  </a:moveTo>
                  <a:cubicBezTo>
                    <a:pt x="3907" y="0"/>
                    <a:pt x="3560" y="221"/>
                    <a:pt x="3371" y="599"/>
                  </a:cubicBezTo>
                  <a:lnTo>
                    <a:pt x="3056" y="1229"/>
                  </a:lnTo>
                  <a:cubicBezTo>
                    <a:pt x="2962" y="1323"/>
                    <a:pt x="2836" y="1418"/>
                    <a:pt x="2741" y="1418"/>
                  </a:cubicBezTo>
                  <a:lnTo>
                    <a:pt x="378" y="1418"/>
                  </a:lnTo>
                  <a:cubicBezTo>
                    <a:pt x="158" y="1418"/>
                    <a:pt x="0" y="1575"/>
                    <a:pt x="0" y="1764"/>
                  </a:cubicBezTo>
                  <a:lnTo>
                    <a:pt x="0" y="5955"/>
                  </a:lnTo>
                  <a:cubicBezTo>
                    <a:pt x="0" y="6144"/>
                    <a:pt x="158" y="6301"/>
                    <a:pt x="378" y="6301"/>
                  </a:cubicBezTo>
                  <a:lnTo>
                    <a:pt x="3718" y="6301"/>
                  </a:lnTo>
                  <a:lnTo>
                    <a:pt x="4694" y="7278"/>
                  </a:lnTo>
                  <a:cubicBezTo>
                    <a:pt x="4894" y="7477"/>
                    <a:pt x="5139" y="7598"/>
                    <a:pt x="5410" y="7598"/>
                  </a:cubicBezTo>
                  <a:cubicBezTo>
                    <a:pt x="5525" y="7598"/>
                    <a:pt x="5644" y="7577"/>
                    <a:pt x="5766" y="7530"/>
                  </a:cubicBezTo>
                  <a:lnTo>
                    <a:pt x="9074" y="6553"/>
                  </a:lnTo>
                  <a:cubicBezTo>
                    <a:pt x="9263" y="6522"/>
                    <a:pt x="9420" y="6396"/>
                    <a:pt x="9578" y="6238"/>
                  </a:cubicBezTo>
                  <a:lnTo>
                    <a:pt x="11562" y="6238"/>
                  </a:lnTo>
                  <a:cubicBezTo>
                    <a:pt x="11751" y="6238"/>
                    <a:pt x="11909" y="6081"/>
                    <a:pt x="11909" y="5892"/>
                  </a:cubicBezTo>
                  <a:lnTo>
                    <a:pt x="11909" y="1733"/>
                  </a:lnTo>
                  <a:cubicBezTo>
                    <a:pt x="11877" y="1544"/>
                    <a:pt x="11720" y="1386"/>
                    <a:pt x="11499" y="1386"/>
                  </a:cubicBezTo>
                  <a:lnTo>
                    <a:pt x="7341" y="1386"/>
                  </a:lnTo>
                  <a:cubicBezTo>
                    <a:pt x="7561" y="1103"/>
                    <a:pt x="7687" y="693"/>
                    <a:pt x="7687" y="347"/>
                  </a:cubicBezTo>
                  <a:cubicBezTo>
                    <a:pt x="7687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6291046" y="1785461"/>
              <a:ext cx="28165" cy="71649"/>
            </a:xfrm>
            <a:custGeom>
              <a:rect b="b" l="l" r="r" t="t"/>
              <a:pathLst>
                <a:path extrusionOk="0" h="1734" w="695">
                  <a:moveTo>
                    <a:pt x="348" y="1"/>
                  </a:moveTo>
                  <a:cubicBezTo>
                    <a:pt x="159" y="1"/>
                    <a:pt x="1" y="158"/>
                    <a:pt x="1" y="347"/>
                  </a:cubicBezTo>
                  <a:lnTo>
                    <a:pt x="1" y="1355"/>
                  </a:lnTo>
                  <a:cubicBezTo>
                    <a:pt x="1" y="1576"/>
                    <a:pt x="159" y="1733"/>
                    <a:pt x="348" y="1733"/>
                  </a:cubicBezTo>
                  <a:cubicBezTo>
                    <a:pt x="537" y="1733"/>
                    <a:pt x="694" y="1576"/>
                    <a:pt x="694" y="1355"/>
                  </a:cubicBezTo>
                  <a:lnTo>
                    <a:pt x="694" y="347"/>
                  </a:lnTo>
                  <a:cubicBezTo>
                    <a:pt x="694" y="158"/>
                    <a:pt x="537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6177454" y="1841780"/>
              <a:ext cx="57464" cy="58303"/>
            </a:xfrm>
            <a:custGeom>
              <a:rect b="b" l="l" r="r" t="t"/>
              <a:pathLst>
                <a:path extrusionOk="0" h="1411" w="1418">
                  <a:moveTo>
                    <a:pt x="374" y="0"/>
                  </a:moveTo>
                  <a:cubicBezTo>
                    <a:pt x="291" y="0"/>
                    <a:pt x="205" y="40"/>
                    <a:pt x="126" y="118"/>
                  </a:cubicBezTo>
                  <a:cubicBezTo>
                    <a:pt x="0" y="244"/>
                    <a:pt x="0" y="496"/>
                    <a:pt x="126" y="591"/>
                  </a:cubicBezTo>
                  <a:lnTo>
                    <a:pt x="819" y="1316"/>
                  </a:lnTo>
                  <a:cubicBezTo>
                    <a:pt x="882" y="1379"/>
                    <a:pt x="969" y="1410"/>
                    <a:pt x="1055" y="1410"/>
                  </a:cubicBezTo>
                  <a:cubicBezTo>
                    <a:pt x="1142" y="1410"/>
                    <a:pt x="1229" y="1379"/>
                    <a:pt x="1292" y="1316"/>
                  </a:cubicBezTo>
                  <a:cubicBezTo>
                    <a:pt x="1418" y="1190"/>
                    <a:pt x="1418" y="969"/>
                    <a:pt x="1292" y="843"/>
                  </a:cubicBezTo>
                  <a:lnTo>
                    <a:pt x="599" y="118"/>
                  </a:lnTo>
                  <a:cubicBezTo>
                    <a:pt x="536" y="40"/>
                    <a:pt x="457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6374041" y="1841780"/>
              <a:ext cx="57505" cy="58303"/>
            </a:xfrm>
            <a:custGeom>
              <a:rect b="b" l="l" r="r" t="t"/>
              <a:pathLst>
                <a:path extrusionOk="0" h="1411" w="1419">
                  <a:moveTo>
                    <a:pt x="1056" y="0"/>
                  </a:moveTo>
                  <a:cubicBezTo>
                    <a:pt x="970" y="0"/>
                    <a:pt x="883" y="40"/>
                    <a:pt x="820" y="118"/>
                  </a:cubicBezTo>
                  <a:lnTo>
                    <a:pt x="127" y="843"/>
                  </a:lnTo>
                  <a:cubicBezTo>
                    <a:pt x="1" y="969"/>
                    <a:pt x="1" y="1190"/>
                    <a:pt x="127" y="1316"/>
                  </a:cubicBezTo>
                  <a:cubicBezTo>
                    <a:pt x="174" y="1379"/>
                    <a:pt x="261" y="1410"/>
                    <a:pt x="351" y="1410"/>
                  </a:cubicBezTo>
                  <a:cubicBezTo>
                    <a:pt x="442" y="1410"/>
                    <a:pt x="536" y="1379"/>
                    <a:pt x="599" y="1316"/>
                  </a:cubicBezTo>
                  <a:lnTo>
                    <a:pt x="1293" y="591"/>
                  </a:lnTo>
                  <a:cubicBezTo>
                    <a:pt x="1419" y="496"/>
                    <a:pt x="1419" y="244"/>
                    <a:pt x="1293" y="118"/>
                  </a:cubicBezTo>
                  <a:cubicBezTo>
                    <a:pt x="1230" y="40"/>
                    <a:pt x="1143" y="0"/>
                    <a:pt x="1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3" name="Google Shape;803;p38"/>
          <p:cNvSpPr/>
          <p:nvPr/>
        </p:nvSpPr>
        <p:spPr>
          <a:xfrm>
            <a:off x="7720750" y="1785467"/>
            <a:ext cx="495296" cy="457193"/>
          </a:xfrm>
          <a:custGeom>
            <a:rect b="b" l="l" r="r" t="t"/>
            <a:pathLst>
              <a:path extrusionOk="0" h="11060" w="12005">
                <a:moveTo>
                  <a:pt x="2049" y="2049"/>
                </a:moveTo>
                <a:cubicBezTo>
                  <a:pt x="2238" y="2049"/>
                  <a:pt x="2395" y="2206"/>
                  <a:pt x="2395" y="2395"/>
                </a:cubicBezTo>
                <a:cubicBezTo>
                  <a:pt x="2395" y="2584"/>
                  <a:pt x="2238" y="2742"/>
                  <a:pt x="2049" y="2742"/>
                </a:cubicBezTo>
                <a:cubicBezTo>
                  <a:pt x="1860" y="2742"/>
                  <a:pt x="1702" y="2584"/>
                  <a:pt x="1702" y="2395"/>
                </a:cubicBezTo>
                <a:cubicBezTo>
                  <a:pt x="1734" y="2206"/>
                  <a:pt x="1860" y="2049"/>
                  <a:pt x="2049" y="2049"/>
                </a:cubicBezTo>
                <a:close/>
                <a:moveTo>
                  <a:pt x="9736" y="2049"/>
                </a:moveTo>
                <a:cubicBezTo>
                  <a:pt x="9925" y="2049"/>
                  <a:pt x="10082" y="2206"/>
                  <a:pt x="10082" y="2395"/>
                </a:cubicBezTo>
                <a:cubicBezTo>
                  <a:pt x="10082" y="2584"/>
                  <a:pt x="9925" y="2742"/>
                  <a:pt x="9736" y="2742"/>
                </a:cubicBezTo>
                <a:cubicBezTo>
                  <a:pt x="9515" y="2742"/>
                  <a:pt x="9358" y="2584"/>
                  <a:pt x="9358" y="2395"/>
                </a:cubicBezTo>
                <a:cubicBezTo>
                  <a:pt x="9358" y="2206"/>
                  <a:pt x="9515" y="2049"/>
                  <a:pt x="9736" y="2049"/>
                </a:cubicBezTo>
                <a:close/>
                <a:moveTo>
                  <a:pt x="2049" y="3719"/>
                </a:moveTo>
                <a:lnTo>
                  <a:pt x="3151" y="5514"/>
                </a:lnTo>
                <a:lnTo>
                  <a:pt x="946" y="5514"/>
                </a:lnTo>
                <a:lnTo>
                  <a:pt x="2049" y="3719"/>
                </a:lnTo>
                <a:close/>
                <a:moveTo>
                  <a:pt x="9736" y="3719"/>
                </a:moveTo>
                <a:lnTo>
                  <a:pt x="10838" y="5514"/>
                </a:lnTo>
                <a:lnTo>
                  <a:pt x="8633" y="5514"/>
                </a:lnTo>
                <a:lnTo>
                  <a:pt x="9736" y="3719"/>
                </a:lnTo>
                <a:close/>
                <a:moveTo>
                  <a:pt x="3435" y="6207"/>
                </a:moveTo>
                <a:cubicBezTo>
                  <a:pt x="3466" y="6964"/>
                  <a:pt x="2836" y="7594"/>
                  <a:pt x="2049" y="7594"/>
                </a:cubicBezTo>
                <a:cubicBezTo>
                  <a:pt x="1292" y="7594"/>
                  <a:pt x="662" y="6964"/>
                  <a:pt x="662" y="6207"/>
                </a:cubicBezTo>
                <a:close/>
                <a:moveTo>
                  <a:pt x="11090" y="6207"/>
                </a:moveTo>
                <a:cubicBezTo>
                  <a:pt x="11090" y="6964"/>
                  <a:pt x="10460" y="7594"/>
                  <a:pt x="9736" y="7594"/>
                </a:cubicBezTo>
                <a:cubicBezTo>
                  <a:pt x="8980" y="7594"/>
                  <a:pt x="8350" y="6964"/>
                  <a:pt x="8350" y="6207"/>
                </a:cubicBezTo>
                <a:close/>
                <a:moveTo>
                  <a:pt x="5892" y="663"/>
                </a:moveTo>
                <a:cubicBezTo>
                  <a:pt x="6113" y="663"/>
                  <a:pt x="6270" y="820"/>
                  <a:pt x="6270" y="1009"/>
                </a:cubicBezTo>
                <a:lnTo>
                  <a:pt x="6270" y="8980"/>
                </a:lnTo>
                <a:lnTo>
                  <a:pt x="5546" y="8980"/>
                </a:lnTo>
                <a:lnTo>
                  <a:pt x="5546" y="1009"/>
                </a:lnTo>
                <a:cubicBezTo>
                  <a:pt x="5546" y="820"/>
                  <a:pt x="5703" y="663"/>
                  <a:pt x="5892" y="663"/>
                </a:cubicBezTo>
                <a:close/>
                <a:moveTo>
                  <a:pt x="8003" y="9673"/>
                </a:moveTo>
                <a:cubicBezTo>
                  <a:pt x="8192" y="9673"/>
                  <a:pt x="8350" y="9830"/>
                  <a:pt x="8350" y="10020"/>
                </a:cubicBezTo>
                <a:lnTo>
                  <a:pt x="8350" y="10398"/>
                </a:lnTo>
                <a:lnTo>
                  <a:pt x="3466" y="10398"/>
                </a:lnTo>
                <a:lnTo>
                  <a:pt x="3466" y="10020"/>
                </a:lnTo>
                <a:cubicBezTo>
                  <a:pt x="3466" y="9830"/>
                  <a:pt x="3624" y="9673"/>
                  <a:pt x="3813" y="9673"/>
                </a:cubicBezTo>
                <a:close/>
                <a:moveTo>
                  <a:pt x="5955" y="1"/>
                </a:moveTo>
                <a:cubicBezTo>
                  <a:pt x="5357" y="1"/>
                  <a:pt x="4916" y="474"/>
                  <a:pt x="4916" y="1009"/>
                </a:cubicBezTo>
                <a:lnTo>
                  <a:pt x="4916" y="1167"/>
                </a:lnTo>
                <a:cubicBezTo>
                  <a:pt x="3970" y="1671"/>
                  <a:pt x="3655" y="1891"/>
                  <a:pt x="3057" y="1954"/>
                </a:cubicBezTo>
                <a:cubicBezTo>
                  <a:pt x="2899" y="1608"/>
                  <a:pt x="2553" y="1324"/>
                  <a:pt x="2112" y="1324"/>
                </a:cubicBezTo>
                <a:cubicBezTo>
                  <a:pt x="1734" y="1324"/>
                  <a:pt x="1387" y="1576"/>
                  <a:pt x="1166" y="1923"/>
                </a:cubicBezTo>
                <a:cubicBezTo>
                  <a:pt x="946" y="1891"/>
                  <a:pt x="694" y="1797"/>
                  <a:pt x="505" y="1734"/>
                </a:cubicBezTo>
                <a:cubicBezTo>
                  <a:pt x="454" y="1708"/>
                  <a:pt x="404" y="1697"/>
                  <a:pt x="355" y="1697"/>
                </a:cubicBezTo>
                <a:cubicBezTo>
                  <a:pt x="224" y="1697"/>
                  <a:pt x="110" y="1784"/>
                  <a:pt x="64" y="1923"/>
                </a:cubicBezTo>
                <a:cubicBezTo>
                  <a:pt x="1" y="2112"/>
                  <a:pt x="64" y="2301"/>
                  <a:pt x="284" y="2364"/>
                </a:cubicBezTo>
                <a:cubicBezTo>
                  <a:pt x="536" y="2458"/>
                  <a:pt x="820" y="2553"/>
                  <a:pt x="1135" y="2616"/>
                </a:cubicBezTo>
                <a:cubicBezTo>
                  <a:pt x="1229" y="2899"/>
                  <a:pt x="1387" y="3151"/>
                  <a:pt x="1607" y="3277"/>
                </a:cubicBezTo>
                <a:lnTo>
                  <a:pt x="127" y="5703"/>
                </a:lnTo>
                <a:cubicBezTo>
                  <a:pt x="64" y="5735"/>
                  <a:pt x="64" y="5829"/>
                  <a:pt x="64" y="5892"/>
                </a:cubicBezTo>
                <a:lnTo>
                  <a:pt x="64" y="6239"/>
                </a:lnTo>
                <a:cubicBezTo>
                  <a:pt x="64" y="7405"/>
                  <a:pt x="1009" y="8350"/>
                  <a:pt x="2175" y="8350"/>
                </a:cubicBezTo>
                <a:cubicBezTo>
                  <a:pt x="3309" y="8350"/>
                  <a:pt x="4254" y="7405"/>
                  <a:pt x="4254" y="6239"/>
                </a:cubicBezTo>
                <a:lnTo>
                  <a:pt x="4254" y="5892"/>
                </a:lnTo>
                <a:cubicBezTo>
                  <a:pt x="4254" y="5829"/>
                  <a:pt x="4254" y="5766"/>
                  <a:pt x="4222" y="5703"/>
                </a:cubicBezTo>
                <a:lnTo>
                  <a:pt x="2710" y="3277"/>
                </a:lnTo>
                <a:cubicBezTo>
                  <a:pt x="2962" y="3183"/>
                  <a:pt x="3120" y="2931"/>
                  <a:pt x="3183" y="2647"/>
                </a:cubicBezTo>
                <a:cubicBezTo>
                  <a:pt x="3844" y="2553"/>
                  <a:pt x="4222" y="2332"/>
                  <a:pt x="4947" y="1954"/>
                </a:cubicBezTo>
                <a:lnTo>
                  <a:pt x="4947" y="8980"/>
                </a:lnTo>
                <a:lnTo>
                  <a:pt x="3939" y="8980"/>
                </a:lnTo>
                <a:cubicBezTo>
                  <a:pt x="3340" y="8980"/>
                  <a:pt x="2899" y="9421"/>
                  <a:pt x="2899" y="9988"/>
                </a:cubicBezTo>
                <a:lnTo>
                  <a:pt x="2899" y="10713"/>
                </a:lnTo>
                <a:cubicBezTo>
                  <a:pt x="2899" y="10902"/>
                  <a:pt x="3057" y="11059"/>
                  <a:pt x="3246" y="11059"/>
                </a:cubicBezTo>
                <a:lnTo>
                  <a:pt x="8822" y="11059"/>
                </a:lnTo>
                <a:cubicBezTo>
                  <a:pt x="9011" y="11059"/>
                  <a:pt x="9169" y="10902"/>
                  <a:pt x="9169" y="10713"/>
                </a:cubicBezTo>
                <a:lnTo>
                  <a:pt x="9169" y="9988"/>
                </a:lnTo>
                <a:cubicBezTo>
                  <a:pt x="9169" y="9389"/>
                  <a:pt x="8696" y="8980"/>
                  <a:pt x="8129" y="8980"/>
                </a:cubicBezTo>
                <a:lnTo>
                  <a:pt x="7089" y="8980"/>
                </a:lnTo>
                <a:lnTo>
                  <a:pt x="7089" y="1954"/>
                </a:lnTo>
                <a:cubicBezTo>
                  <a:pt x="7814" y="2332"/>
                  <a:pt x="8224" y="2553"/>
                  <a:pt x="8885" y="2647"/>
                </a:cubicBezTo>
                <a:cubicBezTo>
                  <a:pt x="8980" y="2931"/>
                  <a:pt x="9137" y="3120"/>
                  <a:pt x="9358" y="3277"/>
                </a:cubicBezTo>
                <a:lnTo>
                  <a:pt x="7877" y="5703"/>
                </a:lnTo>
                <a:cubicBezTo>
                  <a:pt x="7814" y="5735"/>
                  <a:pt x="7814" y="5829"/>
                  <a:pt x="7814" y="5892"/>
                </a:cubicBezTo>
                <a:lnTo>
                  <a:pt x="7814" y="6239"/>
                </a:lnTo>
                <a:cubicBezTo>
                  <a:pt x="7814" y="7405"/>
                  <a:pt x="8759" y="8350"/>
                  <a:pt x="9925" y="8350"/>
                </a:cubicBezTo>
                <a:cubicBezTo>
                  <a:pt x="11059" y="8350"/>
                  <a:pt x="12004" y="7405"/>
                  <a:pt x="12004" y="6239"/>
                </a:cubicBezTo>
                <a:lnTo>
                  <a:pt x="12004" y="5892"/>
                </a:lnTo>
                <a:cubicBezTo>
                  <a:pt x="12004" y="5829"/>
                  <a:pt x="12004" y="5766"/>
                  <a:pt x="11973" y="5703"/>
                </a:cubicBezTo>
                <a:lnTo>
                  <a:pt x="10460" y="3277"/>
                </a:lnTo>
                <a:cubicBezTo>
                  <a:pt x="10523" y="3151"/>
                  <a:pt x="10681" y="2899"/>
                  <a:pt x="10744" y="2616"/>
                </a:cubicBezTo>
                <a:cubicBezTo>
                  <a:pt x="11027" y="2553"/>
                  <a:pt x="11343" y="2458"/>
                  <a:pt x="11626" y="2364"/>
                </a:cubicBezTo>
                <a:cubicBezTo>
                  <a:pt x="11815" y="2269"/>
                  <a:pt x="11878" y="2080"/>
                  <a:pt x="11815" y="1923"/>
                </a:cubicBezTo>
                <a:cubicBezTo>
                  <a:pt x="11746" y="1784"/>
                  <a:pt x="11626" y="1697"/>
                  <a:pt x="11505" y="1697"/>
                </a:cubicBezTo>
                <a:cubicBezTo>
                  <a:pt x="11461" y="1697"/>
                  <a:pt x="11416" y="1708"/>
                  <a:pt x="11374" y="1734"/>
                </a:cubicBezTo>
                <a:cubicBezTo>
                  <a:pt x="11122" y="1797"/>
                  <a:pt x="10933" y="1891"/>
                  <a:pt x="10712" y="1923"/>
                </a:cubicBezTo>
                <a:cubicBezTo>
                  <a:pt x="10555" y="1576"/>
                  <a:pt x="10208" y="1324"/>
                  <a:pt x="9767" y="1324"/>
                </a:cubicBezTo>
                <a:cubicBezTo>
                  <a:pt x="9326" y="1324"/>
                  <a:pt x="8980" y="1576"/>
                  <a:pt x="8822" y="1954"/>
                </a:cubicBezTo>
                <a:cubicBezTo>
                  <a:pt x="8224" y="1828"/>
                  <a:pt x="7908" y="1639"/>
                  <a:pt x="6963" y="1167"/>
                </a:cubicBezTo>
                <a:lnTo>
                  <a:pt x="6963" y="1009"/>
                </a:lnTo>
                <a:cubicBezTo>
                  <a:pt x="6963" y="411"/>
                  <a:pt x="6491" y="1"/>
                  <a:pt x="595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" name="Google Shape;808;p39"/>
          <p:cNvGrpSpPr/>
          <p:nvPr/>
        </p:nvGrpSpPr>
        <p:grpSpPr>
          <a:xfrm>
            <a:off x="2930063" y="1243720"/>
            <a:ext cx="3283875" cy="3283875"/>
            <a:chOff x="2930063" y="1297650"/>
            <a:chExt cx="3283875" cy="3283875"/>
          </a:xfrm>
        </p:grpSpPr>
        <p:sp>
          <p:nvSpPr>
            <p:cNvPr id="809" name="Google Shape;809;p39"/>
            <p:cNvSpPr/>
            <p:nvPr/>
          </p:nvSpPr>
          <p:spPr>
            <a:xfrm>
              <a:off x="2930063" y="1297650"/>
              <a:ext cx="3283800" cy="3283800"/>
            </a:xfrm>
            <a:prstGeom prst="pie">
              <a:avLst>
                <a:gd fmla="val 10791004" name="adj1"/>
                <a:gd fmla="val 16200000" name="adj2"/>
              </a:avLst>
            </a:pr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 flipH="1">
              <a:off x="2930138" y="1297650"/>
              <a:ext cx="3283800" cy="3283800"/>
            </a:xfrm>
            <a:prstGeom prst="pie">
              <a:avLst>
                <a:gd fmla="val 10791004" name="adj1"/>
                <a:gd fmla="val 16200000" name="adj2"/>
              </a:avLst>
            </a:pr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 rot="10800000">
              <a:off x="2930138" y="1297725"/>
              <a:ext cx="3283800" cy="3283800"/>
            </a:xfrm>
            <a:prstGeom prst="pie">
              <a:avLst>
                <a:gd fmla="val 10791004" name="adj1"/>
                <a:gd fmla="val 16200000" name="adj2"/>
              </a:avLst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 flipH="1" rot="10800000">
              <a:off x="2930063" y="1297725"/>
              <a:ext cx="3283800" cy="3283800"/>
            </a:xfrm>
            <a:prstGeom prst="pie">
              <a:avLst>
                <a:gd fmla="val 10791004" name="adj1"/>
                <a:gd fmla="val 16200000" name="adj2"/>
              </a:avLst>
            </a:pr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3401075" y="1687163"/>
              <a:ext cx="946500" cy="946500"/>
            </a:xfrm>
            <a:prstGeom prst="bentArrow">
              <a:avLst>
                <a:gd fmla="val 25000" name="adj1"/>
                <a:gd fmla="val 25000" name="adj2"/>
                <a:gd fmla="val 25000" name="adj3"/>
                <a:gd fmla="val 43750" name="adj4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 rot="5400000">
              <a:off x="4910725" y="1687163"/>
              <a:ext cx="946500" cy="946500"/>
            </a:xfrm>
            <a:prstGeom prst="bentArrow">
              <a:avLst>
                <a:gd fmla="val 25000" name="adj1"/>
                <a:gd fmla="val 25000" name="adj2"/>
                <a:gd fmla="val 25000" name="adj3"/>
                <a:gd fmla="val 43750" name="adj4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 rot="-5400000">
              <a:off x="3286775" y="3239738"/>
              <a:ext cx="946500" cy="946500"/>
            </a:xfrm>
            <a:prstGeom prst="bentArrow">
              <a:avLst>
                <a:gd fmla="val 25000" name="adj1"/>
                <a:gd fmla="val 25000" name="adj2"/>
                <a:gd fmla="val 25000" name="adj3"/>
                <a:gd fmla="val 43750" name="adj4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 rot="10800000">
              <a:off x="4910725" y="3239738"/>
              <a:ext cx="946500" cy="946500"/>
            </a:xfrm>
            <a:prstGeom prst="bentArrow">
              <a:avLst>
                <a:gd fmla="val 25000" name="adj1"/>
                <a:gd fmla="val 25000" name="adj2"/>
                <a:gd fmla="val 25000" name="adj3"/>
                <a:gd fmla="val 43750" name="adj4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7" name="Google Shape;817;p39"/>
          <p:cNvSpPr txBox="1"/>
          <p:nvPr>
            <p:ph type="title"/>
          </p:nvPr>
        </p:nvSpPr>
        <p:spPr>
          <a:xfrm>
            <a:off x="448975" y="410350"/>
            <a:ext cx="8237700" cy="2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Social-Emotional Learning Infographics</a:t>
            </a:r>
            <a:endParaRPr/>
          </a:p>
        </p:txBody>
      </p:sp>
      <p:sp>
        <p:nvSpPr>
          <p:cNvPr id="818" name="Google Shape;818;p39"/>
          <p:cNvSpPr/>
          <p:nvPr/>
        </p:nvSpPr>
        <p:spPr>
          <a:xfrm>
            <a:off x="3733850" y="2047420"/>
            <a:ext cx="1676400" cy="1676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SEL MEASUREMENT CYCLE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819" name="Google Shape;819;p39"/>
          <p:cNvGrpSpPr/>
          <p:nvPr/>
        </p:nvGrpSpPr>
        <p:grpSpPr>
          <a:xfrm>
            <a:off x="720056" y="1256828"/>
            <a:ext cx="2020800" cy="970168"/>
            <a:chOff x="491449" y="1100475"/>
            <a:chExt cx="2020800" cy="970168"/>
          </a:xfrm>
        </p:grpSpPr>
        <p:sp>
          <p:nvSpPr>
            <p:cNvPr id="820" name="Google Shape;820;p39"/>
            <p:cNvSpPr txBox="1"/>
            <p:nvPr/>
          </p:nvSpPr>
          <p:spPr>
            <a:xfrm flipH="1">
              <a:off x="491449" y="1100475"/>
              <a:ext cx="2020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Collect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21" name="Google Shape;821;p39"/>
            <p:cNvSpPr txBox="1"/>
            <p:nvPr/>
          </p:nvSpPr>
          <p:spPr>
            <a:xfrm>
              <a:off x="491468" y="1447543"/>
              <a:ext cx="18846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Planet Mars is a cold place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22" name="Google Shape;822;p39"/>
          <p:cNvGrpSpPr/>
          <p:nvPr/>
        </p:nvGrpSpPr>
        <p:grpSpPr>
          <a:xfrm>
            <a:off x="720056" y="3548065"/>
            <a:ext cx="2020800" cy="966422"/>
            <a:chOff x="491449" y="2447236"/>
            <a:chExt cx="2020800" cy="966422"/>
          </a:xfrm>
        </p:grpSpPr>
        <p:sp>
          <p:nvSpPr>
            <p:cNvPr id="823" name="Google Shape;823;p39"/>
            <p:cNvSpPr txBox="1"/>
            <p:nvPr/>
          </p:nvSpPr>
          <p:spPr>
            <a:xfrm flipH="1">
              <a:off x="491449" y="2447236"/>
              <a:ext cx="2020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Act</a:t>
              </a:r>
              <a:endParaRPr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24" name="Google Shape;824;p39"/>
            <p:cNvSpPr txBox="1"/>
            <p:nvPr/>
          </p:nvSpPr>
          <p:spPr>
            <a:xfrm>
              <a:off x="491468" y="2790559"/>
              <a:ext cx="18846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with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25" name="Google Shape;825;p39"/>
          <p:cNvGrpSpPr/>
          <p:nvPr/>
        </p:nvGrpSpPr>
        <p:grpSpPr>
          <a:xfrm>
            <a:off x="6400683" y="3545898"/>
            <a:ext cx="2023262" cy="964828"/>
            <a:chOff x="6629276" y="2438927"/>
            <a:chExt cx="2023262" cy="964828"/>
          </a:xfrm>
        </p:grpSpPr>
        <p:sp>
          <p:nvSpPr>
            <p:cNvPr id="826" name="Google Shape;826;p39"/>
            <p:cNvSpPr txBox="1"/>
            <p:nvPr/>
          </p:nvSpPr>
          <p:spPr>
            <a:xfrm flipH="1">
              <a:off x="6629276" y="2438927"/>
              <a:ext cx="2020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Plan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27" name="Google Shape;827;p39"/>
            <p:cNvSpPr txBox="1"/>
            <p:nvPr/>
          </p:nvSpPr>
          <p:spPr>
            <a:xfrm flipH="1">
              <a:off x="6767938" y="2780655"/>
              <a:ext cx="18846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28" name="Google Shape;828;p39"/>
          <p:cNvGrpSpPr/>
          <p:nvPr/>
        </p:nvGrpSpPr>
        <p:grpSpPr>
          <a:xfrm>
            <a:off x="6400683" y="1260589"/>
            <a:ext cx="2023262" cy="965823"/>
            <a:chOff x="6629276" y="1098092"/>
            <a:chExt cx="2023262" cy="965823"/>
          </a:xfrm>
        </p:grpSpPr>
        <p:sp>
          <p:nvSpPr>
            <p:cNvPr id="829" name="Google Shape;829;p39"/>
            <p:cNvSpPr txBox="1"/>
            <p:nvPr/>
          </p:nvSpPr>
          <p:spPr>
            <a:xfrm flipH="1">
              <a:off x="6629276" y="1098092"/>
              <a:ext cx="2020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Reflect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0" name="Google Shape;830;p39"/>
            <p:cNvSpPr txBox="1"/>
            <p:nvPr/>
          </p:nvSpPr>
          <p:spPr>
            <a:xfrm flipH="1">
              <a:off x="6767938" y="1440816"/>
              <a:ext cx="18846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5" name="Google Shape;835;p40"/>
          <p:cNvGrpSpPr/>
          <p:nvPr/>
        </p:nvGrpSpPr>
        <p:grpSpPr>
          <a:xfrm>
            <a:off x="448974" y="1411063"/>
            <a:ext cx="2238251" cy="1403575"/>
            <a:chOff x="448974" y="1411063"/>
            <a:chExt cx="2238251" cy="1403575"/>
          </a:xfrm>
        </p:grpSpPr>
        <p:sp>
          <p:nvSpPr>
            <p:cNvPr id="836" name="Google Shape;836;p40"/>
            <p:cNvSpPr/>
            <p:nvPr/>
          </p:nvSpPr>
          <p:spPr>
            <a:xfrm>
              <a:off x="463025" y="2010638"/>
              <a:ext cx="2224200" cy="804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0"/>
            <p:cNvSpPr/>
            <p:nvPr/>
          </p:nvSpPr>
          <p:spPr>
            <a:xfrm>
              <a:off x="457188" y="1411063"/>
              <a:ext cx="2224200" cy="621000"/>
            </a:xfrm>
            <a:prstGeom prst="round2SameRect">
              <a:avLst>
                <a:gd fmla="val 33597" name="adj1"/>
                <a:gd fmla="val 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0"/>
            <p:cNvSpPr txBox="1"/>
            <p:nvPr/>
          </p:nvSpPr>
          <p:spPr>
            <a:xfrm>
              <a:off x="752225" y="2140463"/>
              <a:ext cx="1645800" cy="56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127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</a:t>
              </a:r>
              <a:endParaRPr sz="1200">
                <a:solidFill>
                  <a:srgbClr val="000000"/>
                </a:solidFill>
              </a:endParaRPr>
            </a:p>
          </p:txBody>
        </p:sp>
        <p:sp>
          <p:nvSpPr>
            <p:cNvPr id="839" name="Google Shape;839;p40"/>
            <p:cNvSpPr txBox="1"/>
            <p:nvPr/>
          </p:nvSpPr>
          <p:spPr>
            <a:xfrm>
              <a:off x="448974" y="1645025"/>
              <a:ext cx="22242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District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40" name="Google Shape;840;p40"/>
          <p:cNvGrpSpPr/>
          <p:nvPr/>
        </p:nvGrpSpPr>
        <p:grpSpPr>
          <a:xfrm>
            <a:off x="3457200" y="1411063"/>
            <a:ext cx="2230051" cy="1403575"/>
            <a:chOff x="3457200" y="1411063"/>
            <a:chExt cx="2230051" cy="1403575"/>
          </a:xfrm>
        </p:grpSpPr>
        <p:sp>
          <p:nvSpPr>
            <p:cNvPr id="841" name="Google Shape;841;p40"/>
            <p:cNvSpPr/>
            <p:nvPr/>
          </p:nvSpPr>
          <p:spPr>
            <a:xfrm>
              <a:off x="3463038" y="2010638"/>
              <a:ext cx="2224200" cy="804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0"/>
            <p:cNvSpPr/>
            <p:nvPr/>
          </p:nvSpPr>
          <p:spPr>
            <a:xfrm>
              <a:off x="3457200" y="1411063"/>
              <a:ext cx="2224200" cy="621000"/>
            </a:xfrm>
            <a:prstGeom prst="round2SameRect">
              <a:avLst>
                <a:gd fmla="val 3359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0"/>
            <p:cNvSpPr txBox="1"/>
            <p:nvPr/>
          </p:nvSpPr>
          <p:spPr>
            <a:xfrm>
              <a:off x="3752238" y="2140463"/>
              <a:ext cx="1645800" cy="56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127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4" name="Google Shape;844;p40"/>
            <p:cNvSpPr txBox="1"/>
            <p:nvPr/>
          </p:nvSpPr>
          <p:spPr>
            <a:xfrm>
              <a:off x="3463051" y="1645025"/>
              <a:ext cx="22242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Student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45" name="Google Shape;845;p40"/>
          <p:cNvGrpSpPr/>
          <p:nvPr/>
        </p:nvGrpSpPr>
        <p:grpSpPr>
          <a:xfrm>
            <a:off x="6457225" y="1411063"/>
            <a:ext cx="2230051" cy="1403575"/>
            <a:chOff x="6457225" y="1411063"/>
            <a:chExt cx="2230051" cy="1403575"/>
          </a:xfrm>
        </p:grpSpPr>
        <p:sp>
          <p:nvSpPr>
            <p:cNvPr id="846" name="Google Shape;846;p40"/>
            <p:cNvSpPr/>
            <p:nvPr/>
          </p:nvSpPr>
          <p:spPr>
            <a:xfrm>
              <a:off x="6463063" y="2010638"/>
              <a:ext cx="2224200" cy="804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6457225" y="1411063"/>
              <a:ext cx="2224200" cy="621000"/>
            </a:xfrm>
            <a:prstGeom prst="round2SameRect">
              <a:avLst>
                <a:gd fmla="val 3359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0"/>
            <p:cNvSpPr txBox="1"/>
            <p:nvPr/>
          </p:nvSpPr>
          <p:spPr>
            <a:xfrm>
              <a:off x="6752263" y="2140463"/>
              <a:ext cx="1645800" cy="56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127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the fourth-largest planet by diameter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9" name="Google Shape;849;p40"/>
            <p:cNvSpPr txBox="1"/>
            <p:nvPr/>
          </p:nvSpPr>
          <p:spPr>
            <a:xfrm>
              <a:off x="6463076" y="1645025"/>
              <a:ext cx="22242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Building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50" name="Google Shape;850;p40"/>
          <p:cNvGrpSpPr/>
          <p:nvPr/>
        </p:nvGrpSpPr>
        <p:grpSpPr>
          <a:xfrm>
            <a:off x="1946938" y="3331000"/>
            <a:ext cx="2230038" cy="1403575"/>
            <a:chOff x="1946938" y="3331000"/>
            <a:chExt cx="2230038" cy="1403575"/>
          </a:xfrm>
        </p:grpSpPr>
        <p:sp>
          <p:nvSpPr>
            <p:cNvPr id="851" name="Google Shape;851;p40"/>
            <p:cNvSpPr/>
            <p:nvPr/>
          </p:nvSpPr>
          <p:spPr>
            <a:xfrm>
              <a:off x="1952775" y="3930575"/>
              <a:ext cx="2224200" cy="804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1946938" y="3331000"/>
              <a:ext cx="2224200" cy="621000"/>
            </a:xfrm>
            <a:prstGeom prst="round2SameRect">
              <a:avLst>
                <a:gd fmla="val 33597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0"/>
            <p:cNvSpPr txBox="1"/>
            <p:nvPr/>
          </p:nvSpPr>
          <p:spPr>
            <a:xfrm>
              <a:off x="2241975" y="4060400"/>
              <a:ext cx="1645800" cy="56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127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the biggest planet in the Solar System</a:t>
              </a:r>
              <a:endParaRPr sz="1200">
                <a:solidFill>
                  <a:srgbClr val="000000"/>
                </a:solidFill>
              </a:endParaRPr>
            </a:p>
          </p:txBody>
        </p:sp>
        <p:sp>
          <p:nvSpPr>
            <p:cNvPr id="854" name="Google Shape;854;p40"/>
            <p:cNvSpPr txBox="1"/>
            <p:nvPr/>
          </p:nvSpPr>
          <p:spPr>
            <a:xfrm>
              <a:off x="1952774" y="3564975"/>
              <a:ext cx="22242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Community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55" name="Google Shape;855;p40"/>
          <p:cNvGrpSpPr/>
          <p:nvPr/>
        </p:nvGrpSpPr>
        <p:grpSpPr>
          <a:xfrm>
            <a:off x="4949875" y="3331000"/>
            <a:ext cx="2230051" cy="1403575"/>
            <a:chOff x="4949875" y="3331000"/>
            <a:chExt cx="2230051" cy="1403575"/>
          </a:xfrm>
        </p:grpSpPr>
        <p:sp>
          <p:nvSpPr>
            <p:cNvPr id="856" name="Google Shape;856;p40"/>
            <p:cNvSpPr/>
            <p:nvPr/>
          </p:nvSpPr>
          <p:spPr>
            <a:xfrm>
              <a:off x="4955713" y="3930575"/>
              <a:ext cx="2224200" cy="804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0"/>
            <p:cNvSpPr/>
            <p:nvPr/>
          </p:nvSpPr>
          <p:spPr>
            <a:xfrm>
              <a:off x="4949875" y="3331000"/>
              <a:ext cx="2224200" cy="621000"/>
            </a:xfrm>
            <a:prstGeom prst="round2SameRect">
              <a:avLst>
                <a:gd fmla="val 3359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0"/>
            <p:cNvSpPr txBox="1"/>
            <p:nvPr/>
          </p:nvSpPr>
          <p:spPr>
            <a:xfrm>
              <a:off x="5244913" y="4060400"/>
              <a:ext cx="1645800" cy="56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127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very cold place</a:t>
              </a:r>
              <a:endParaRPr sz="1200">
                <a:solidFill>
                  <a:srgbClr val="000000"/>
                </a:solidFill>
              </a:endParaRPr>
            </a:p>
          </p:txBody>
        </p:sp>
        <p:sp>
          <p:nvSpPr>
            <p:cNvPr id="859" name="Google Shape;859;p40"/>
            <p:cNvSpPr txBox="1"/>
            <p:nvPr/>
          </p:nvSpPr>
          <p:spPr>
            <a:xfrm>
              <a:off x="4955726" y="3564975"/>
              <a:ext cx="22242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Classroom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860" name="Google Shape;860;p40"/>
          <p:cNvSpPr txBox="1"/>
          <p:nvPr>
            <p:ph type="title"/>
          </p:nvPr>
        </p:nvSpPr>
        <p:spPr>
          <a:xfrm>
            <a:off x="448975" y="410350"/>
            <a:ext cx="8237700" cy="2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Social-Emotional Learning Infographics</a:t>
            </a:r>
            <a:endParaRPr/>
          </a:p>
        </p:txBody>
      </p:sp>
      <p:sp>
        <p:nvSpPr>
          <p:cNvPr id="861" name="Google Shape;861;p40"/>
          <p:cNvSpPr/>
          <p:nvPr/>
        </p:nvSpPr>
        <p:spPr>
          <a:xfrm>
            <a:off x="1216050" y="961963"/>
            <a:ext cx="707025" cy="707625"/>
          </a:xfrm>
          <a:custGeom>
            <a:rect b="b" l="l" r="r" t="t"/>
            <a:pathLst>
              <a:path extrusionOk="0" h="28305" w="28281">
                <a:moveTo>
                  <a:pt x="14129" y="1"/>
                </a:moveTo>
                <a:cubicBezTo>
                  <a:pt x="6323" y="1"/>
                  <a:pt x="0" y="6323"/>
                  <a:pt x="0" y="14152"/>
                </a:cubicBezTo>
                <a:cubicBezTo>
                  <a:pt x="0" y="21959"/>
                  <a:pt x="6323" y="28304"/>
                  <a:pt x="14129" y="28304"/>
                </a:cubicBezTo>
                <a:cubicBezTo>
                  <a:pt x="21958" y="28304"/>
                  <a:pt x="28281" y="21959"/>
                  <a:pt x="28281" y="14152"/>
                </a:cubicBezTo>
                <a:cubicBezTo>
                  <a:pt x="28281" y="6323"/>
                  <a:pt x="21958" y="1"/>
                  <a:pt x="1412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40"/>
          <p:cNvSpPr/>
          <p:nvPr/>
        </p:nvSpPr>
        <p:spPr>
          <a:xfrm>
            <a:off x="1287950" y="1034438"/>
            <a:ext cx="562675" cy="562675"/>
          </a:xfrm>
          <a:custGeom>
            <a:rect b="b" l="l" r="r" t="t"/>
            <a:pathLst>
              <a:path extrusionOk="0" h="22507" w="22507">
                <a:moveTo>
                  <a:pt x="11253" y="1"/>
                </a:moveTo>
                <a:cubicBezTo>
                  <a:pt x="5045" y="1"/>
                  <a:pt x="0" y="5045"/>
                  <a:pt x="0" y="11253"/>
                </a:cubicBezTo>
                <a:cubicBezTo>
                  <a:pt x="0" y="17462"/>
                  <a:pt x="5045" y="22506"/>
                  <a:pt x="11253" y="22506"/>
                </a:cubicBezTo>
                <a:cubicBezTo>
                  <a:pt x="17485" y="22506"/>
                  <a:pt x="22506" y="17462"/>
                  <a:pt x="22506" y="11253"/>
                </a:cubicBezTo>
                <a:cubicBezTo>
                  <a:pt x="22506" y="5045"/>
                  <a:pt x="17485" y="1"/>
                  <a:pt x="11253" y="1"/>
                </a:cubicBez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63" name="Google Shape;863;p40"/>
          <p:cNvSpPr/>
          <p:nvPr/>
        </p:nvSpPr>
        <p:spPr>
          <a:xfrm>
            <a:off x="4218475" y="961963"/>
            <a:ext cx="707050" cy="707625"/>
          </a:xfrm>
          <a:custGeom>
            <a:rect b="b" l="l" r="r" t="t"/>
            <a:pathLst>
              <a:path extrusionOk="0" h="28305" w="28282">
                <a:moveTo>
                  <a:pt x="14130" y="1"/>
                </a:moveTo>
                <a:cubicBezTo>
                  <a:pt x="6323" y="1"/>
                  <a:pt x="1" y="6323"/>
                  <a:pt x="1" y="14152"/>
                </a:cubicBezTo>
                <a:cubicBezTo>
                  <a:pt x="1" y="21959"/>
                  <a:pt x="6323" y="28304"/>
                  <a:pt x="14130" y="28304"/>
                </a:cubicBezTo>
                <a:cubicBezTo>
                  <a:pt x="21959" y="28304"/>
                  <a:pt x="28281" y="21959"/>
                  <a:pt x="28281" y="14152"/>
                </a:cubicBezTo>
                <a:cubicBezTo>
                  <a:pt x="28281" y="6323"/>
                  <a:pt x="21959" y="1"/>
                  <a:pt x="141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40"/>
          <p:cNvSpPr/>
          <p:nvPr/>
        </p:nvSpPr>
        <p:spPr>
          <a:xfrm>
            <a:off x="4290375" y="1034438"/>
            <a:ext cx="562675" cy="562675"/>
          </a:xfrm>
          <a:custGeom>
            <a:rect b="b" l="l" r="r" t="t"/>
            <a:pathLst>
              <a:path extrusionOk="0" h="22507" w="22507">
                <a:moveTo>
                  <a:pt x="11254" y="1"/>
                </a:moveTo>
                <a:cubicBezTo>
                  <a:pt x="5045" y="1"/>
                  <a:pt x="1" y="5045"/>
                  <a:pt x="1" y="11253"/>
                </a:cubicBezTo>
                <a:cubicBezTo>
                  <a:pt x="1" y="17462"/>
                  <a:pt x="5045" y="22506"/>
                  <a:pt x="11254" y="22506"/>
                </a:cubicBezTo>
                <a:cubicBezTo>
                  <a:pt x="17485" y="22506"/>
                  <a:pt x="22507" y="17462"/>
                  <a:pt x="22507" y="11253"/>
                </a:cubicBezTo>
                <a:cubicBezTo>
                  <a:pt x="22507" y="5045"/>
                  <a:pt x="17485" y="1"/>
                  <a:pt x="11254" y="1"/>
                </a:cubicBez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65" name="Google Shape;865;p40"/>
          <p:cNvSpPr/>
          <p:nvPr/>
        </p:nvSpPr>
        <p:spPr>
          <a:xfrm>
            <a:off x="7215525" y="961963"/>
            <a:ext cx="707025" cy="707625"/>
          </a:xfrm>
          <a:custGeom>
            <a:rect b="b" l="l" r="r" t="t"/>
            <a:pathLst>
              <a:path extrusionOk="0" h="28305" w="28281">
                <a:moveTo>
                  <a:pt x="14152" y="1"/>
                </a:moveTo>
                <a:cubicBezTo>
                  <a:pt x="6323" y="1"/>
                  <a:pt x="0" y="6323"/>
                  <a:pt x="0" y="14152"/>
                </a:cubicBezTo>
                <a:cubicBezTo>
                  <a:pt x="0" y="21959"/>
                  <a:pt x="6323" y="28304"/>
                  <a:pt x="14152" y="28304"/>
                </a:cubicBezTo>
                <a:cubicBezTo>
                  <a:pt x="21958" y="28304"/>
                  <a:pt x="28281" y="21959"/>
                  <a:pt x="28281" y="14152"/>
                </a:cubicBezTo>
                <a:cubicBezTo>
                  <a:pt x="28281" y="6323"/>
                  <a:pt x="21958" y="1"/>
                  <a:pt x="141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40"/>
          <p:cNvSpPr/>
          <p:nvPr/>
        </p:nvSpPr>
        <p:spPr>
          <a:xfrm>
            <a:off x="7288000" y="1034438"/>
            <a:ext cx="562650" cy="562675"/>
          </a:xfrm>
          <a:custGeom>
            <a:rect b="b" l="l" r="r" t="t"/>
            <a:pathLst>
              <a:path extrusionOk="0" h="22507" w="22506">
                <a:moveTo>
                  <a:pt x="11253" y="1"/>
                </a:moveTo>
                <a:cubicBezTo>
                  <a:pt x="5022" y="1"/>
                  <a:pt x="0" y="5045"/>
                  <a:pt x="0" y="11253"/>
                </a:cubicBezTo>
                <a:cubicBezTo>
                  <a:pt x="0" y="17462"/>
                  <a:pt x="5022" y="22506"/>
                  <a:pt x="11253" y="22506"/>
                </a:cubicBezTo>
                <a:cubicBezTo>
                  <a:pt x="17461" y="22506"/>
                  <a:pt x="22506" y="17462"/>
                  <a:pt x="22506" y="11253"/>
                </a:cubicBezTo>
                <a:cubicBezTo>
                  <a:pt x="22506" y="5045"/>
                  <a:pt x="17461" y="1"/>
                  <a:pt x="11253" y="1"/>
                </a:cubicBez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67" name="Google Shape;867;p40"/>
          <p:cNvSpPr/>
          <p:nvPr/>
        </p:nvSpPr>
        <p:spPr>
          <a:xfrm>
            <a:off x="2711363" y="2889475"/>
            <a:ext cx="707025" cy="707600"/>
          </a:xfrm>
          <a:custGeom>
            <a:rect b="b" l="l" r="r" t="t"/>
            <a:pathLst>
              <a:path extrusionOk="0" h="28304" w="28281">
                <a:moveTo>
                  <a:pt x="14129" y="0"/>
                </a:moveTo>
                <a:cubicBezTo>
                  <a:pt x="6323" y="0"/>
                  <a:pt x="0" y="6346"/>
                  <a:pt x="0" y="14152"/>
                </a:cubicBezTo>
                <a:cubicBezTo>
                  <a:pt x="0" y="21958"/>
                  <a:pt x="6323" y="28303"/>
                  <a:pt x="14129" y="28303"/>
                </a:cubicBezTo>
                <a:cubicBezTo>
                  <a:pt x="21958" y="28303"/>
                  <a:pt x="28281" y="21958"/>
                  <a:pt x="28281" y="14152"/>
                </a:cubicBezTo>
                <a:cubicBezTo>
                  <a:pt x="28281" y="6346"/>
                  <a:pt x="21958" y="0"/>
                  <a:pt x="141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40"/>
          <p:cNvSpPr/>
          <p:nvPr/>
        </p:nvSpPr>
        <p:spPr>
          <a:xfrm>
            <a:off x="2783263" y="2969763"/>
            <a:ext cx="562675" cy="562675"/>
          </a:xfrm>
          <a:custGeom>
            <a:rect b="b" l="l" r="r" t="t"/>
            <a:pathLst>
              <a:path extrusionOk="0" h="22507" w="22507">
                <a:moveTo>
                  <a:pt x="11253" y="1"/>
                </a:moveTo>
                <a:cubicBezTo>
                  <a:pt x="5045" y="1"/>
                  <a:pt x="0" y="5045"/>
                  <a:pt x="0" y="11254"/>
                </a:cubicBezTo>
                <a:cubicBezTo>
                  <a:pt x="0" y="17462"/>
                  <a:pt x="5045" y="22507"/>
                  <a:pt x="11253" y="22507"/>
                </a:cubicBezTo>
                <a:cubicBezTo>
                  <a:pt x="17485" y="22507"/>
                  <a:pt x="22506" y="17462"/>
                  <a:pt x="22506" y="11254"/>
                </a:cubicBezTo>
                <a:cubicBezTo>
                  <a:pt x="22506" y="5045"/>
                  <a:pt x="17485" y="1"/>
                  <a:pt x="11253" y="1"/>
                </a:cubicBez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69" name="Google Shape;869;p40"/>
          <p:cNvSpPr/>
          <p:nvPr/>
        </p:nvSpPr>
        <p:spPr>
          <a:xfrm>
            <a:off x="5708463" y="2905150"/>
            <a:ext cx="707050" cy="707600"/>
          </a:xfrm>
          <a:custGeom>
            <a:rect b="b" l="l" r="r" t="t"/>
            <a:pathLst>
              <a:path extrusionOk="0" h="28304" w="28282">
                <a:moveTo>
                  <a:pt x="14130" y="0"/>
                </a:moveTo>
                <a:cubicBezTo>
                  <a:pt x="6323" y="0"/>
                  <a:pt x="1" y="6346"/>
                  <a:pt x="1" y="14152"/>
                </a:cubicBezTo>
                <a:cubicBezTo>
                  <a:pt x="1" y="21958"/>
                  <a:pt x="6323" y="28303"/>
                  <a:pt x="14130" y="28303"/>
                </a:cubicBezTo>
                <a:cubicBezTo>
                  <a:pt x="21959" y="28303"/>
                  <a:pt x="28281" y="21958"/>
                  <a:pt x="28281" y="14152"/>
                </a:cubicBezTo>
                <a:cubicBezTo>
                  <a:pt x="28281" y="6346"/>
                  <a:pt x="21959" y="0"/>
                  <a:pt x="1413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40"/>
          <p:cNvSpPr/>
          <p:nvPr/>
        </p:nvSpPr>
        <p:spPr>
          <a:xfrm>
            <a:off x="5780363" y="2969763"/>
            <a:ext cx="562675" cy="562675"/>
          </a:xfrm>
          <a:custGeom>
            <a:rect b="b" l="l" r="r" t="t"/>
            <a:pathLst>
              <a:path extrusionOk="0" h="22507" w="22507">
                <a:moveTo>
                  <a:pt x="11254" y="1"/>
                </a:moveTo>
                <a:cubicBezTo>
                  <a:pt x="5045" y="1"/>
                  <a:pt x="1" y="5045"/>
                  <a:pt x="1" y="11254"/>
                </a:cubicBezTo>
                <a:cubicBezTo>
                  <a:pt x="1" y="17462"/>
                  <a:pt x="5045" y="22507"/>
                  <a:pt x="11254" y="22507"/>
                </a:cubicBezTo>
                <a:cubicBezTo>
                  <a:pt x="17485" y="22507"/>
                  <a:pt x="22507" y="17462"/>
                  <a:pt x="22507" y="11254"/>
                </a:cubicBezTo>
                <a:cubicBezTo>
                  <a:pt x="22507" y="5045"/>
                  <a:pt x="17485" y="1"/>
                  <a:pt x="11254" y="1"/>
                </a:cubicBez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71" name="Google Shape;871;p40"/>
          <p:cNvGrpSpPr/>
          <p:nvPr/>
        </p:nvGrpSpPr>
        <p:grpSpPr>
          <a:xfrm>
            <a:off x="2673151" y="1818425"/>
            <a:ext cx="3789900" cy="1919913"/>
            <a:chOff x="2673151" y="1818425"/>
            <a:chExt cx="3789900" cy="1919913"/>
          </a:xfrm>
        </p:grpSpPr>
        <p:cxnSp>
          <p:nvCxnSpPr>
            <p:cNvPr id="872" name="Google Shape;872;p40"/>
            <p:cNvCxnSpPr>
              <a:stCxn id="844" idx="1"/>
              <a:endCxn id="839" idx="3"/>
            </p:cNvCxnSpPr>
            <p:nvPr/>
          </p:nvCxnSpPr>
          <p:spPr>
            <a:xfrm flipH="1">
              <a:off x="2673151" y="1818425"/>
              <a:ext cx="789900" cy="600"/>
            </a:xfrm>
            <a:prstGeom prst="bentConnector3">
              <a:avLst>
                <a:gd fmla="val 49999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3" name="Google Shape;873;p40"/>
            <p:cNvCxnSpPr>
              <a:stCxn id="844" idx="3"/>
              <a:endCxn id="849" idx="1"/>
            </p:cNvCxnSpPr>
            <p:nvPr/>
          </p:nvCxnSpPr>
          <p:spPr>
            <a:xfrm>
              <a:off x="5687251" y="1818425"/>
              <a:ext cx="775800" cy="600"/>
            </a:xfrm>
            <a:prstGeom prst="bentConnector3">
              <a:avLst>
                <a:gd fmla="val 50002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4" name="Google Shape;874;p40"/>
            <p:cNvCxnSpPr>
              <a:stCxn id="841" idx="2"/>
              <a:endCxn id="854" idx="3"/>
            </p:cNvCxnSpPr>
            <p:nvPr/>
          </p:nvCxnSpPr>
          <p:spPr>
            <a:xfrm rot="5400000">
              <a:off x="3914238" y="3077438"/>
              <a:ext cx="923700" cy="398100"/>
            </a:xfrm>
            <a:prstGeom prst="bent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5" name="Google Shape;875;p40"/>
            <p:cNvCxnSpPr>
              <a:stCxn id="841" idx="2"/>
              <a:endCxn id="859" idx="1"/>
            </p:cNvCxnSpPr>
            <p:nvPr/>
          </p:nvCxnSpPr>
          <p:spPr>
            <a:xfrm flipH="1" rot="-5400000">
              <a:off x="4303638" y="3086138"/>
              <a:ext cx="923700" cy="380700"/>
            </a:xfrm>
            <a:prstGeom prst="bent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76" name="Google Shape;876;p40"/>
          <p:cNvGrpSpPr/>
          <p:nvPr/>
        </p:nvGrpSpPr>
        <p:grpSpPr>
          <a:xfrm>
            <a:off x="1384119" y="1110039"/>
            <a:ext cx="370337" cy="411472"/>
            <a:chOff x="1516475" y="238075"/>
            <a:chExt cx="424650" cy="483175"/>
          </a:xfrm>
        </p:grpSpPr>
        <p:sp>
          <p:nvSpPr>
            <p:cNvPr id="877" name="Google Shape;877;p40"/>
            <p:cNvSpPr/>
            <p:nvPr/>
          </p:nvSpPr>
          <p:spPr>
            <a:xfrm>
              <a:off x="1516475" y="238075"/>
              <a:ext cx="424650" cy="483175"/>
            </a:xfrm>
            <a:custGeom>
              <a:rect b="b" l="l" r="r" t="t"/>
              <a:pathLst>
                <a:path extrusionOk="0" h="19327" w="16986">
                  <a:moveTo>
                    <a:pt x="8491" y="1134"/>
                  </a:moveTo>
                  <a:cubicBezTo>
                    <a:pt x="11302" y="1134"/>
                    <a:pt x="13588" y="3438"/>
                    <a:pt x="13588" y="6267"/>
                  </a:cubicBezTo>
                  <a:cubicBezTo>
                    <a:pt x="13588" y="7318"/>
                    <a:pt x="13262" y="8342"/>
                    <a:pt x="12655" y="9199"/>
                  </a:cubicBezTo>
                  <a:cubicBezTo>
                    <a:pt x="12625" y="9242"/>
                    <a:pt x="12604" y="9272"/>
                    <a:pt x="12595" y="9284"/>
                  </a:cubicBezTo>
                  <a:lnTo>
                    <a:pt x="8491" y="15724"/>
                  </a:lnTo>
                  <a:lnTo>
                    <a:pt x="4388" y="9287"/>
                  </a:lnTo>
                  <a:cubicBezTo>
                    <a:pt x="4382" y="9275"/>
                    <a:pt x="4373" y="9266"/>
                    <a:pt x="4367" y="9257"/>
                  </a:cubicBezTo>
                  <a:cubicBezTo>
                    <a:pt x="4249" y="9091"/>
                    <a:pt x="4140" y="8921"/>
                    <a:pt x="4041" y="8743"/>
                  </a:cubicBezTo>
                  <a:cubicBezTo>
                    <a:pt x="3618" y="7985"/>
                    <a:pt x="3398" y="7134"/>
                    <a:pt x="3398" y="6267"/>
                  </a:cubicBezTo>
                  <a:cubicBezTo>
                    <a:pt x="3398" y="6174"/>
                    <a:pt x="3398" y="6080"/>
                    <a:pt x="3404" y="5990"/>
                  </a:cubicBezTo>
                  <a:cubicBezTo>
                    <a:pt x="3552" y="3266"/>
                    <a:pt x="5786" y="1134"/>
                    <a:pt x="8491" y="1134"/>
                  </a:cubicBezTo>
                  <a:close/>
                  <a:moveTo>
                    <a:pt x="11049" y="13819"/>
                  </a:moveTo>
                  <a:cubicBezTo>
                    <a:pt x="14358" y="14233"/>
                    <a:pt x="15853" y="15289"/>
                    <a:pt x="15853" y="15930"/>
                  </a:cubicBezTo>
                  <a:cubicBezTo>
                    <a:pt x="15853" y="16304"/>
                    <a:pt x="15339" y="16887"/>
                    <a:pt x="13905" y="17397"/>
                  </a:cubicBezTo>
                  <a:cubicBezTo>
                    <a:pt x="12471" y="17910"/>
                    <a:pt x="10545" y="18194"/>
                    <a:pt x="8491" y="18194"/>
                  </a:cubicBezTo>
                  <a:cubicBezTo>
                    <a:pt x="6438" y="18194"/>
                    <a:pt x="4515" y="17910"/>
                    <a:pt x="3077" y="17397"/>
                  </a:cubicBezTo>
                  <a:cubicBezTo>
                    <a:pt x="1640" y="16884"/>
                    <a:pt x="1133" y="16304"/>
                    <a:pt x="1133" y="15930"/>
                  </a:cubicBezTo>
                  <a:cubicBezTo>
                    <a:pt x="1133" y="15289"/>
                    <a:pt x="2625" y="14233"/>
                    <a:pt x="5934" y="13819"/>
                  </a:cubicBezTo>
                  <a:lnTo>
                    <a:pt x="8014" y="17083"/>
                  </a:lnTo>
                  <a:cubicBezTo>
                    <a:pt x="8126" y="17258"/>
                    <a:pt x="8309" y="17346"/>
                    <a:pt x="8491" y="17346"/>
                  </a:cubicBezTo>
                  <a:cubicBezTo>
                    <a:pt x="8674" y="17346"/>
                    <a:pt x="8857" y="17258"/>
                    <a:pt x="8968" y="17083"/>
                  </a:cubicBezTo>
                  <a:lnTo>
                    <a:pt x="11049" y="13819"/>
                  </a:lnTo>
                  <a:close/>
                  <a:moveTo>
                    <a:pt x="8494" y="1"/>
                  </a:moveTo>
                  <a:cubicBezTo>
                    <a:pt x="6947" y="1"/>
                    <a:pt x="5399" y="578"/>
                    <a:pt x="4201" y="1738"/>
                  </a:cubicBezTo>
                  <a:cubicBezTo>
                    <a:pt x="3050" y="2837"/>
                    <a:pt x="2359" y="4338"/>
                    <a:pt x="2274" y="5929"/>
                  </a:cubicBezTo>
                  <a:cubicBezTo>
                    <a:pt x="2268" y="6041"/>
                    <a:pt x="2265" y="6156"/>
                    <a:pt x="2265" y="6267"/>
                  </a:cubicBezTo>
                  <a:cubicBezTo>
                    <a:pt x="2265" y="7327"/>
                    <a:pt x="2534" y="8372"/>
                    <a:pt x="3050" y="9296"/>
                  </a:cubicBezTo>
                  <a:cubicBezTo>
                    <a:pt x="3168" y="9507"/>
                    <a:pt x="3301" y="9713"/>
                    <a:pt x="3440" y="9909"/>
                  </a:cubicBezTo>
                  <a:lnTo>
                    <a:pt x="5267" y="12771"/>
                  </a:lnTo>
                  <a:cubicBezTo>
                    <a:pt x="3953" y="12971"/>
                    <a:pt x="2809" y="13294"/>
                    <a:pt x="1921" y="13713"/>
                  </a:cubicBezTo>
                  <a:cubicBezTo>
                    <a:pt x="333" y="14465"/>
                    <a:pt x="1" y="15332"/>
                    <a:pt x="1" y="15930"/>
                  </a:cubicBezTo>
                  <a:cubicBezTo>
                    <a:pt x="1" y="16648"/>
                    <a:pt x="469" y="17669"/>
                    <a:pt x="2697" y="18466"/>
                  </a:cubicBezTo>
                  <a:cubicBezTo>
                    <a:pt x="4252" y="19022"/>
                    <a:pt x="6311" y="19326"/>
                    <a:pt x="8491" y="19326"/>
                  </a:cubicBezTo>
                  <a:cubicBezTo>
                    <a:pt x="10671" y="19326"/>
                    <a:pt x="12731" y="19022"/>
                    <a:pt x="14286" y="18466"/>
                  </a:cubicBezTo>
                  <a:cubicBezTo>
                    <a:pt x="16514" y="17669"/>
                    <a:pt x="16985" y="16648"/>
                    <a:pt x="16985" y="15930"/>
                  </a:cubicBezTo>
                  <a:cubicBezTo>
                    <a:pt x="16985" y="15332"/>
                    <a:pt x="16650" y="14465"/>
                    <a:pt x="15062" y="13713"/>
                  </a:cubicBezTo>
                  <a:cubicBezTo>
                    <a:pt x="14174" y="13294"/>
                    <a:pt x="13030" y="12971"/>
                    <a:pt x="11716" y="12768"/>
                  </a:cubicBezTo>
                  <a:lnTo>
                    <a:pt x="13549" y="9897"/>
                  </a:lnTo>
                  <a:lnTo>
                    <a:pt x="13561" y="9879"/>
                  </a:lnTo>
                  <a:cubicBezTo>
                    <a:pt x="13567" y="9873"/>
                    <a:pt x="13570" y="9867"/>
                    <a:pt x="13576" y="9861"/>
                  </a:cubicBezTo>
                  <a:cubicBezTo>
                    <a:pt x="15327" y="7382"/>
                    <a:pt x="15041" y="3997"/>
                    <a:pt x="12897" y="1847"/>
                  </a:cubicBezTo>
                  <a:cubicBezTo>
                    <a:pt x="11689" y="618"/>
                    <a:pt x="10092" y="1"/>
                    <a:pt x="84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1652425" y="324000"/>
              <a:ext cx="147150" cy="141575"/>
            </a:xfrm>
            <a:custGeom>
              <a:rect b="b" l="l" r="r" t="t"/>
              <a:pathLst>
                <a:path extrusionOk="0" h="5663" w="5886">
                  <a:moveTo>
                    <a:pt x="3054" y="1131"/>
                  </a:moveTo>
                  <a:cubicBezTo>
                    <a:pt x="3495" y="1131"/>
                    <a:pt x="3930" y="1303"/>
                    <a:pt x="4255" y="1629"/>
                  </a:cubicBezTo>
                  <a:cubicBezTo>
                    <a:pt x="4741" y="2115"/>
                    <a:pt x="4886" y="2845"/>
                    <a:pt x="4623" y="3480"/>
                  </a:cubicBezTo>
                  <a:cubicBezTo>
                    <a:pt x="4361" y="4114"/>
                    <a:pt x="3742" y="4530"/>
                    <a:pt x="3053" y="4530"/>
                  </a:cubicBezTo>
                  <a:cubicBezTo>
                    <a:pt x="2114" y="4527"/>
                    <a:pt x="1356" y="3769"/>
                    <a:pt x="1356" y="2830"/>
                  </a:cubicBezTo>
                  <a:cubicBezTo>
                    <a:pt x="1356" y="2142"/>
                    <a:pt x="1770" y="1523"/>
                    <a:pt x="2404" y="1260"/>
                  </a:cubicBezTo>
                  <a:cubicBezTo>
                    <a:pt x="2614" y="1173"/>
                    <a:pt x="2835" y="1131"/>
                    <a:pt x="3054" y="1131"/>
                  </a:cubicBezTo>
                  <a:close/>
                  <a:moveTo>
                    <a:pt x="3053" y="0"/>
                  </a:moveTo>
                  <a:cubicBezTo>
                    <a:pt x="2316" y="0"/>
                    <a:pt x="1593" y="287"/>
                    <a:pt x="1051" y="828"/>
                  </a:cubicBezTo>
                  <a:cubicBezTo>
                    <a:pt x="242" y="1638"/>
                    <a:pt x="1" y="2855"/>
                    <a:pt x="439" y="3914"/>
                  </a:cubicBezTo>
                  <a:cubicBezTo>
                    <a:pt x="876" y="4971"/>
                    <a:pt x="1909" y="5663"/>
                    <a:pt x="3053" y="5663"/>
                  </a:cubicBezTo>
                  <a:cubicBezTo>
                    <a:pt x="4617" y="5660"/>
                    <a:pt x="5883" y="4394"/>
                    <a:pt x="5886" y="2830"/>
                  </a:cubicBezTo>
                  <a:cubicBezTo>
                    <a:pt x="5886" y="1686"/>
                    <a:pt x="5194" y="653"/>
                    <a:pt x="4137" y="216"/>
                  </a:cubicBezTo>
                  <a:cubicBezTo>
                    <a:pt x="3786" y="70"/>
                    <a:pt x="3418" y="0"/>
                    <a:pt x="3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79" name="Google Shape;879;p40"/>
          <p:cNvSpPr/>
          <p:nvPr/>
        </p:nvSpPr>
        <p:spPr>
          <a:xfrm>
            <a:off x="4364235" y="1110053"/>
            <a:ext cx="414956" cy="411444"/>
          </a:xfrm>
          <a:custGeom>
            <a:rect b="b" l="l" r="r" t="t"/>
            <a:pathLst>
              <a:path extrusionOk="0" h="12653" w="12761">
                <a:moveTo>
                  <a:pt x="6396" y="866"/>
                </a:moveTo>
                <a:lnTo>
                  <a:pt x="11469" y="3796"/>
                </a:lnTo>
                <a:cubicBezTo>
                  <a:pt x="8759" y="5340"/>
                  <a:pt x="12729" y="3072"/>
                  <a:pt x="6396" y="6695"/>
                </a:cubicBezTo>
                <a:cubicBezTo>
                  <a:pt x="1" y="3072"/>
                  <a:pt x="4097" y="5403"/>
                  <a:pt x="1324" y="3796"/>
                </a:cubicBezTo>
                <a:lnTo>
                  <a:pt x="6396" y="866"/>
                </a:lnTo>
                <a:close/>
                <a:moveTo>
                  <a:pt x="10208" y="5498"/>
                </a:moveTo>
                <a:lnTo>
                  <a:pt x="10208" y="8081"/>
                </a:lnTo>
                <a:cubicBezTo>
                  <a:pt x="10177" y="8207"/>
                  <a:pt x="10051" y="8365"/>
                  <a:pt x="9925" y="8428"/>
                </a:cubicBezTo>
                <a:cubicBezTo>
                  <a:pt x="9312" y="8970"/>
                  <a:pt x="7887" y="9300"/>
                  <a:pt x="6364" y="9300"/>
                </a:cubicBezTo>
                <a:cubicBezTo>
                  <a:pt x="5852" y="9300"/>
                  <a:pt x="5329" y="9263"/>
                  <a:pt x="4821" y="9184"/>
                </a:cubicBezTo>
                <a:cubicBezTo>
                  <a:pt x="4317" y="9121"/>
                  <a:pt x="3718" y="8963"/>
                  <a:pt x="3246" y="8711"/>
                </a:cubicBezTo>
                <a:cubicBezTo>
                  <a:pt x="2994" y="8585"/>
                  <a:pt x="2584" y="8333"/>
                  <a:pt x="2584" y="8050"/>
                </a:cubicBezTo>
                <a:lnTo>
                  <a:pt x="2584" y="5498"/>
                </a:lnTo>
                <a:cubicBezTo>
                  <a:pt x="4412" y="6537"/>
                  <a:pt x="4317" y="6474"/>
                  <a:pt x="6207" y="7545"/>
                </a:cubicBezTo>
                <a:cubicBezTo>
                  <a:pt x="6255" y="7577"/>
                  <a:pt x="6318" y="7593"/>
                  <a:pt x="6385" y="7593"/>
                </a:cubicBezTo>
                <a:cubicBezTo>
                  <a:pt x="6452" y="7593"/>
                  <a:pt x="6522" y="7577"/>
                  <a:pt x="6585" y="7545"/>
                </a:cubicBezTo>
                <a:cubicBezTo>
                  <a:pt x="6617" y="7482"/>
                  <a:pt x="9925" y="5592"/>
                  <a:pt x="10208" y="5498"/>
                </a:cubicBezTo>
                <a:close/>
                <a:moveTo>
                  <a:pt x="6385" y="0"/>
                </a:moveTo>
                <a:cubicBezTo>
                  <a:pt x="6318" y="0"/>
                  <a:pt x="6255" y="16"/>
                  <a:pt x="6207" y="47"/>
                </a:cubicBezTo>
                <a:lnTo>
                  <a:pt x="284" y="3450"/>
                </a:lnTo>
                <a:cubicBezTo>
                  <a:pt x="1" y="3607"/>
                  <a:pt x="1" y="3985"/>
                  <a:pt x="284" y="4143"/>
                </a:cubicBezTo>
                <a:lnTo>
                  <a:pt x="1797" y="4962"/>
                </a:lnTo>
                <a:lnTo>
                  <a:pt x="1797" y="8018"/>
                </a:lnTo>
                <a:cubicBezTo>
                  <a:pt x="1797" y="8711"/>
                  <a:pt x="2458" y="9215"/>
                  <a:pt x="3088" y="9499"/>
                </a:cubicBezTo>
                <a:cubicBezTo>
                  <a:pt x="3994" y="9903"/>
                  <a:pt x="5215" y="10104"/>
                  <a:pt x="6430" y="10104"/>
                </a:cubicBezTo>
                <a:cubicBezTo>
                  <a:pt x="7963" y="10104"/>
                  <a:pt x="9488" y="9785"/>
                  <a:pt x="10366" y="9152"/>
                </a:cubicBezTo>
                <a:cubicBezTo>
                  <a:pt x="10776" y="8869"/>
                  <a:pt x="11091" y="8491"/>
                  <a:pt x="11091" y="8018"/>
                </a:cubicBezTo>
                <a:lnTo>
                  <a:pt x="11091" y="4962"/>
                </a:lnTo>
                <a:lnTo>
                  <a:pt x="11941" y="4490"/>
                </a:lnTo>
                <a:lnTo>
                  <a:pt x="11941" y="12208"/>
                </a:lnTo>
                <a:cubicBezTo>
                  <a:pt x="11941" y="12429"/>
                  <a:pt x="12099" y="12618"/>
                  <a:pt x="12288" y="12649"/>
                </a:cubicBezTo>
                <a:cubicBezTo>
                  <a:pt x="12306" y="12652"/>
                  <a:pt x="12325" y="12653"/>
                  <a:pt x="12343" y="12653"/>
                </a:cubicBezTo>
                <a:cubicBezTo>
                  <a:pt x="12571" y="12653"/>
                  <a:pt x="12760" y="12475"/>
                  <a:pt x="12760" y="12271"/>
                </a:cubicBezTo>
                <a:lnTo>
                  <a:pt x="12760" y="3796"/>
                </a:lnTo>
                <a:cubicBezTo>
                  <a:pt x="12729" y="3639"/>
                  <a:pt x="12666" y="3513"/>
                  <a:pt x="12508" y="3450"/>
                </a:cubicBezTo>
                <a:lnTo>
                  <a:pt x="6585" y="47"/>
                </a:lnTo>
                <a:cubicBezTo>
                  <a:pt x="6522" y="16"/>
                  <a:pt x="6452" y="0"/>
                  <a:pt x="6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0" name="Google Shape;880;p40"/>
          <p:cNvGrpSpPr/>
          <p:nvPr/>
        </p:nvGrpSpPr>
        <p:grpSpPr>
          <a:xfrm>
            <a:off x="7361847" y="1110957"/>
            <a:ext cx="414956" cy="409636"/>
            <a:chOff x="6238300" y="1426975"/>
            <a:chExt cx="489450" cy="483175"/>
          </a:xfrm>
        </p:grpSpPr>
        <p:sp>
          <p:nvSpPr>
            <p:cNvPr id="881" name="Google Shape;881;p40"/>
            <p:cNvSpPr/>
            <p:nvPr/>
          </p:nvSpPr>
          <p:spPr>
            <a:xfrm>
              <a:off x="6238300" y="1426975"/>
              <a:ext cx="489450" cy="483175"/>
            </a:xfrm>
            <a:custGeom>
              <a:rect b="b" l="l" r="r" t="t"/>
              <a:pathLst>
                <a:path extrusionOk="0" h="19327" w="19578">
                  <a:moveTo>
                    <a:pt x="16109" y="2267"/>
                  </a:moveTo>
                  <a:lnTo>
                    <a:pt x="16109" y="4803"/>
                  </a:lnTo>
                  <a:lnTo>
                    <a:pt x="14977" y="3831"/>
                  </a:lnTo>
                  <a:lnTo>
                    <a:pt x="14977" y="2267"/>
                  </a:lnTo>
                  <a:close/>
                  <a:moveTo>
                    <a:pt x="9880" y="1135"/>
                  </a:moveTo>
                  <a:cubicBezTo>
                    <a:pt x="10011" y="1135"/>
                    <a:pt x="10142" y="1181"/>
                    <a:pt x="10248" y="1274"/>
                  </a:cubicBezTo>
                  <a:lnTo>
                    <a:pt x="18174" y="8067"/>
                  </a:lnTo>
                  <a:cubicBezTo>
                    <a:pt x="18413" y="8270"/>
                    <a:pt x="18440" y="8626"/>
                    <a:pt x="18238" y="8864"/>
                  </a:cubicBezTo>
                  <a:lnTo>
                    <a:pt x="18238" y="8861"/>
                  </a:lnTo>
                  <a:cubicBezTo>
                    <a:pt x="18129" y="8988"/>
                    <a:pt x="17972" y="9061"/>
                    <a:pt x="17809" y="9061"/>
                  </a:cubicBezTo>
                  <a:cubicBezTo>
                    <a:pt x="17673" y="9061"/>
                    <a:pt x="17540" y="9012"/>
                    <a:pt x="17440" y="8925"/>
                  </a:cubicBezTo>
                  <a:lnTo>
                    <a:pt x="10251" y="2762"/>
                  </a:lnTo>
                  <a:cubicBezTo>
                    <a:pt x="10145" y="2672"/>
                    <a:pt x="10014" y="2626"/>
                    <a:pt x="9883" y="2626"/>
                  </a:cubicBezTo>
                  <a:cubicBezTo>
                    <a:pt x="9751" y="2626"/>
                    <a:pt x="9620" y="2672"/>
                    <a:pt x="9514" y="2762"/>
                  </a:cubicBezTo>
                  <a:lnTo>
                    <a:pt x="2687" y="8553"/>
                  </a:lnTo>
                  <a:cubicBezTo>
                    <a:pt x="2657" y="8575"/>
                    <a:pt x="2633" y="8596"/>
                    <a:pt x="2609" y="8623"/>
                  </a:cubicBezTo>
                  <a:lnTo>
                    <a:pt x="2250" y="8925"/>
                  </a:lnTo>
                  <a:cubicBezTo>
                    <a:pt x="2142" y="9016"/>
                    <a:pt x="2012" y="9060"/>
                    <a:pt x="1882" y="9060"/>
                  </a:cubicBezTo>
                  <a:cubicBezTo>
                    <a:pt x="1723" y="9060"/>
                    <a:pt x="1565" y="8994"/>
                    <a:pt x="1452" y="8864"/>
                  </a:cubicBezTo>
                  <a:cubicBezTo>
                    <a:pt x="1250" y="8629"/>
                    <a:pt x="1274" y="8273"/>
                    <a:pt x="1510" y="8067"/>
                  </a:cubicBezTo>
                  <a:lnTo>
                    <a:pt x="9511" y="1274"/>
                  </a:lnTo>
                  <a:cubicBezTo>
                    <a:pt x="9617" y="1181"/>
                    <a:pt x="9748" y="1135"/>
                    <a:pt x="9880" y="1135"/>
                  </a:cubicBezTo>
                  <a:close/>
                  <a:moveTo>
                    <a:pt x="12147" y="13665"/>
                  </a:moveTo>
                  <a:lnTo>
                    <a:pt x="12147" y="18195"/>
                  </a:lnTo>
                  <a:lnTo>
                    <a:pt x="7543" y="18195"/>
                  </a:lnTo>
                  <a:lnTo>
                    <a:pt x="7543" y="13665"/>
                  </a:lnTo>
                  <a:close/>
                  <a:moveTo>
                    <a:pt x="9883" y="3937"/>
                  </a:moveTo>
                  <a:lnTo>
                    <a:pt x="16109" y="9275"/>
                  </a:lnTo>
                  <a:lnTo>
                    <a:pt x="16109" y="18195"/>
                  </a:lnTo>
                  <a:lnTo>
                    <a:pt x="13280" y="18195"/>
                  </a:lnTo>
                  <a:lnTo>
                    <a:pt x="13280" y="13101"/>
                  </a:lnTo>
                  <a:cubicBezTo>
                    <a:pt x="13280" y="12787"/>
                    <a:pt x="13026" y="12533"/>
                    <a:pt x="12712" y="12533"/>
                  </a:cubicBezTo>
                  <a:lnTo>
                    <a:pt x="6975" y="12533"/>
                  </a:lnTo>
                  <a:cubicBezTo>
                    <a:pt x="6661" y="12533"/>
                    <a:pt x="6410" y="12787"/>
                    <a:pt x="6410" y="13101"/>
                  </a:cubicBezTo>
                  <a:lnTo>
                    <a:pt x="6410" y="18195"/>
                  </a:lnTo>
                  <a:lnTo>
                    <a:pt x="3578" y="18195"/>
                  </a:lnTo>
                  <a:lnTo>
                    <a:pt x="3578" y="9281"/>
                  </a:lnTo>
                  <a:lnTo>
                    <a:pt x="9883" y="3937"/>
                  </a:lnTo>
                  <a:close/>
                  <a:moveTo>
                    <a:pt x="9883" y="0"/>
                  </a:moveTo>
                  <a:cubicBezTo>
                    <a:pt x="9489" y="0"/>
                    <a:pt x="9095" y="137"/>
                    <a:pt x="8778" y="410"/>
                  </a:cubicBezTo>
                  <a:lnTo>
                    <a:pt x="773" y="7204"/>
                  </a:lnTo>
                  <a:cubicBezTo>
                    <a:pt x="154" y="7738"/>
                    <a:pt x="0" y="8635"/>
                    <a:pt x="411" y="9345"/>
                  </a:cubicBezTo>
                  <a:cubicBezTo>
                    <a:pt x="720" y="9881"/>
                    <a:pt x="1289" y="10193"/>
                    <a:pt x="1882" y="10193"/>
                  </a:cubicBezTo>
                  <a:cubicBezTo>
                    <a:pt x="2070" y="10193"/>
                    <a:pt x="2261" y="10162"/>
                    <a:pt x="2446" y="10096"/>
                  </a:cubicBezTo>
                  <a:lnTo>
                    <a:pt x="2446" y="18762"/>
                  </a:lnTo>
                  <a:cubicBezTo>
                    <a:pt x="2446" y="19073"/>
                    <a:pt x="2699" y="19327"/>
                    <a:pt x="3010" y="19327"/>
                  </a:cubicBezTo>
                  <a:lnTo>
                    <a:pt x="16673" y="19327"/>
                  </a:lnTo>
                  <a:cubicBezTo>
                    <a:pt x="16987" y="19327"/>
                    <a:pt x="17241" y="19073"/>
                    <a:pt x="17241" y="18762"/>
                  </a:cubicBezTo>
                  <a:lnTo>
                    <a:pt x="17241" y="10096"/>
                  </a:lnTo>
                  <a:cubicBezTo>
                    <a:pt x="17431" y="10163"/>
                    <a:pt x="17623" y="10195"/>
                    <a:pt x="17809" y="10195"/>
                  </a:cubicBezTo>
                  <a:cubicBezTo>
                    <a:pt x="18756" y="10195"/>
                    <a:pt x="19578" y="9388"/>
                    <a:pt x="19500" y="8363"/>
                  </a:cubicBezTo>
                  <a:cubicBezTo>
                    <a:pt x="19466" y="7913"/>
                    <a:pt x="19255" y="7497"/>
                    <a:pt x="18914" y="7204"/>
                  </a:cubicBezTo>
                  <a:lnTo>
                    <a:pt x="17241" y="5770"/>
                  </a:lnTo>
                  <a:lnTo>
                    <a:pt x="17241" y="1702"/>
                  </a:lnTo>
                  <a:cubicBezTo>
                    <a:pt x="17241" y="1388"/>
                    <a:pt x="16987" y="1135"/>
                    <a:pt x="16676" y="1135"/>
                  </a:cubicBezTo>
                  <a:lnTo>
                    <a:pt x="14412" y="1135"/>
                  </a:lnTo>
                  <a:cubicBezTo>
                    <a:pt x="14098" y="1135"/>
                    <a:pt x="13844" y="1388"/>
                    <a:pt x="13844" y="1702"/>
                  </a:cubicBezTo>
                  <a:lnTo>
                    <a:pt x="13844" y="2862"/>
                  </a:lnTo>
                  <a:lnTo>
                    <a:pt x="10988" y="410"/>
                  </a:lnTo>
                  <a:cubicBezTo>
                    <a:pt x="10671" y="137"/>
                    <a:pt x="10277" y="0"/>
                    <a:pt x="98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6426850" y="1596875"/>
              <a:ext cx="115150" cy="113250"/>
            </a:xfrm>
            <a:custGeom>
              <a:rect b="b" l="l" r="r" t="t"/>
              <a:pathLst>
                <a:path extrusionOk="0" h="4530" w="4606">
                  <a:moveTo>
                    <a:pt x="3473" y="1132"/>
                  </a:moveTo>
                  <a:lnTo>
                    <a:pt x="3473" y="3397"/>
                  </a:lnTo>
                  <a:lnTo>
                    <a:pt x="1133" y="3397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lnTo>
                    <a:pt x="1" y="3965"/>
                  </a:lnTo>
                  <a:cubicBezTo>
                    <a:pt x="1" y="4276"/>
                    <a:pt x="251" y="4529"/>
                    <a:pt x="565" y="4529"/>
                  </a:cubicBezTo>
                  <a:lnTo>
                    <a:pt x="4038" y="4529"/>
                  </a:lnTo>
                  <a:cubicBezTo>
                    <a:pt x="4352" y="4529"/>
                    <a:pt x="4605" y="4276"/>
                    <a:pt x="4605" y="3965"/>
                  </a:cubicBezTo>
                  <a:lnTo>
                    <a:pt x="4605" y="568"/>
                  </a:lnTo>
                  <a:cubicBezTo>
                    <a:pt x="4605" y="254"/>
                    <a:pt x="4352" y="0"/>
                    <a:pt x="4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3" name="Google Shape;883;p40"/>
            <p:cNvSpPr/>
            <p:nvPr/>
          </p:nvSpPr>
          <p:spPr>
            <a:xfrm>
              <a:off x="6485350" y="1796900"/>
              <a:ext cx="28325" cy="28325"/>
            </a:xfrm>
            <a:custGeom>
              <a:rect b="b" l="l" r="r" t="t"/>
              <a:pathLst>
                <a:path extrusionOk="0" h="1133" w="1133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cubicBezTo>
                    <a:pt x="879" y="1133"/>
                    <a:pt x="1133" y="879"/>
                    <a:pt x="1133" y="568"/>
                  </a:cubicBezTo>
                  <a:cubicBezTo>
                    <a:pt x="1133" y="254"/>
                    <a:pt x="879" y="1"/>
                    <a:pt x="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84" name="Google Shape;884;p40"/>
          <p:cNvSpPr/>
          <p:nvPr/>
        </p:nvSpPr>
        <p:spPr>
          <a:xfrm>
            <a:off x="2858857" y="3045365"/>
            <a:ext cx="411487" cy="411471"/>
          </a:xfrm>
          <a:custGeom>
            <a:rect b="b" l="l" r="r" t="t"/>
            <a:pathLst>
              <a:path extrusionOk="0" h="11846" w="11815">
                <a:moveTo>
                  <a:pt x="5829" y="693"/>
                </a:moveTo>
                <a:cubicBezTo>
                  <a:pt x="6238" y="693"/>
                  <a:pt x="6553" y="1008"/>
                  <a:pt x="6553" y="1418"/>
                </a:cubicBezTo>
                <a:cubicBezTo>
                  <a:pt x="6553" y="1796"/>
                  <a:pt x="6238" y="2111"/>
                  <a:pt x="5829" y="2111"/>
                </a:cubicBezTo>
                <a:cubicBezTo>
                  <a:pt x="5451" y="2111"/>
                  <a:pt x="5136" y="1796"/>
                  <a:pt x="5136" y="1418"/>
                </a:cubicBezTo>
                <a:cubicBezTo>
                  <a:pt x="5136" y="1008"/>
                  <a:pt x="5482" y="693"/>
                  <a:pt x="5829" y="693"/>
                </a:cubicBezTo>
                <a:close/>
                <a:moveTo>
                  <a:pt x="5829" y="2773"/>
                </a:moveTo>
                <a:cubicBezTo>
                  <a:pt x="6774" y="2773"/>
                  <a:pt x="7562" y="3560"/>
                  <a:pt x="7562" y="4568"/>
                </a:cubicBezTo>
                <a:lnTo>
                  <a:pt x="7562" y="4915"/>
                </a:lnTo>
                <a:lnTo>
                  <a:pt x="4096" y="4915"/>
                </a:lnTo>
                <a:lnTo>
                  <a:pt x="4096" y="4568"/>
                </a:lnTo>
                <a:cubicBezTo>
                  <a:pt x="4096" y="3560"/>
                  <a:pt x="4884" y="2773"/>
                  <a:pt x="5829" y="2773"/>
                </a:cubicBezTo>
                <a:close/>
                <a:moveTo>
                  <a:pt x="2363" y="6963"/>
                </a:moveTo>
                <a:cubicBezTo>
                  <a:pt x="2773" y="6963"/>
                  <a:pt x="3088" y="7278"/>
                  <a:pt x="3088" y="7656"/>
                </a:cubicBezTo>
                <a:cubicBezTo>
                  <a:pt x="3088" y="8065"/>
                  <a:pt x="2773" y="8380"/>
                  <a:pt x="2363" y="8380"/>
                </a:cubicBezTo>
                <a:cubicBezTo>
                  <a:pt x="1985" y="8380"/>
                  <a:pt x="1670" y="8065"/>
                  <a:pt x="1670" y="7656"/>
                </a:cubicBezTo>
                <a:cubicBezTo>
                  <a:pt x="1670" y="7278"/>
                  <a:pt x="1985" y="6963"/>
                  <a:pt x="2363" y="6963"/>
                </a:cubicBezTo>
                <a:close/>
                <a:moveTo>
                  <a:pt x="9357" y="6963"/>
                </a:moveTo>
                <a:cubicBezTo>
                  <a:pt x="9735" y="6963"/>
                  <a:pt x="10050" y="7278"/>
                  <a:pt x="10050" y="7656"/>
                </a:cubicBezTo>
                <a:cubicBezTo>
                  <a:pt x="10050" y="8065"/>
                  <a:pt x="9735" y="8380"/>
                  <a:pt x="9357" y="8380"/>
                </a:cubicBezTo>
                <a:cubicBezTo>
                  <a:pt x="8948" y="8380"/>
                  <a:pt x="8633" y="8065"/>
                  <a:pt x="8633" y="7656"/>
                </a:cubicBezTo>
                <a:cubicBezTo>
                  <a:pt x="8633" y="7278"/>
                  <a:pt x="8948" y="6963"/>
                  <a:pt x="9357" y="6963"/>
                </a:cubicBezTo>
                <a:close/>
                <a:moveTo>
                  <a:pt x="2363" y="9042"/>
                </a:moveTo>
                <a:cubicBezTo>
                  <a:pt x="3308" y="9042"/>
                  <a:pt x="4096" y="9830"/>
                  <a:pt x="4096" y="10806"/>
                </a:cubicBezTo>
                <a:lnTo>
                  <a:pt x="4096" y="11184"/>
                </a:lnTo>
                <a:lnTo>
                  <a:pt x="630" y="11184"/>
                </a:lnTo>
                <a:lnTo>
                  <a:pt x="630" y="10806"/>
                </a:lnTo>
                <a:cubicBezTo>
                  <a:pt x="630" y="9830"/>
                  <a:pt x="1418" y="9042"/>
                  <a:pt x="2363" y="9042"/>
                </a:cubicBezTo>
                <a:close/>
                <a:moveTo>
                  <a:pt x="9357" y="9042"/>
                </a:moveTo>
                <a:cubicBezTo>
                  <a:pt x="10302" y="9042"/>
                  <a:pt x="11090" y="9830"/>
                  <a:pt x="11090" y="10806"/>
                </a:cubicBezTo>
                <a:lnTo>
                  <a:pt x="11090" y="11184"/>
                </a:lnTo>
                <a:lnTo>
                  <a:pt x="7625" y="11184"/>
                </a:lnTo>
                <a:lnTo>
                  <a:pt x="7625" y="10806"/>
                </a:lnTo>
                <a:cubicBezTo>
                  <a:pt x="7625" y="9830"/>
                  <a:pt x="8412" y="9042"/>
                  <a:pt x="9357" y="9042"/>
                </a:cubicBezTo>
                <a:close/>
                <a:moveTo>
                  <a:pt x="5892" y="0"/>
                </a:moveTo>
                <a:cubicBezTo>
                  <a:pt x="5136" y="0"/>
                  <a:pt x="4506" y="630"/>
                  <a:pt x="4506" y="1355"/>
                </a:cubicBezTo>
                <a:cubicBezTo>
                  <a:pt x="4506" y="1733"/>
                  <a:pt x="4632" y="2016"/>
                  <a:pt x="4852" y="2300"/>
                </a:cubicBezTo>
                <a:cubicBezTo>
                  <a:pt x="4033" y="2710"/>
                  <a:pt x="3466" y="3529"/>
                  <a:pt x="3466" y="4505"/>
                </a:cubicBezTo>
                <a:lnTo>
                  <a:pt x="3466" y="5230"/>
                </a:lnTo>
                <a:cubicBezTo>
                  <a:pt x="3466" y="5419"/>
                  <a:pt x="3623" y="5577"/>
                  <a:pt x="3844" y="5577"/>
                </a:cubicBezTo>
                <a:lnTo>
                  <a:pt x="5577" y="5577"/>
                </a:lnTo>
                <a:lnTo>
                  <a:pt x="5577" y="7152"/>
                </a:lnTo>
                <a:lnTo>
                  <a:pt x="3875" y="8822"/>
                </a:lnTo>
                <a:cubicBezTo>
                  <a:pt x="3749" y="8696"/>
                  <a:pt x="3592" y="8601"/>
                  <a:pt x="3434" y="8569"/>
                </a:cubicBezTo>
                <a:cubicBezTo>
                  <a:pt x="3686" y="8349"/>
                  <a:pt x="3781" y="8034"/>
                  <a:pt x="3781" y="7624"/>
                </a:cubicBezTo>
                <a:cubicBezTo>
                  <a:pt x="3781" y="6868"/>
                  <a:pt x="3151" y="6238"/>
                  <a:pt x="2426" y="6238"/>
                </a:cubicBezTo>
                <a:cubicBezTo>
                  <a:pt x="1670" y="6238"/>
                  <a:pt x="1040" y="6868"/>
                  <a:pt x="1040" y="7624"/>
                </a:cubicBezTo>
                <a:cubicBezTo>
                  <a:pt x="1040" y="7971"/>
                  <a:pt x="1166" y="8286"/>
                  <a:pt x="1387" y="8569"/>
                </a:cubicBezTo>
                <a:cubicBezTo>
                  <a:pt x="567" y="8979"/>
                  <a:pt x="0" y="9798"/>
                  <a:pt x="0" y="10775"/>
                </a:cubicBezTo>
                <a:lnTo>
                  <a:pt x="0" y="11499"/>
                </a:lnTo>
                <a:cubicBezTo>
                  <a:pt x="0" y="11688"/>
                  <a:pt x="158" y="11846"/>
                  <a:pt x="378" y="11846"/>
                </a:cubicBezTo>
                <a:lnTo>
                  <a:pt x="4474" y="11846"/>
                </a:lnTo>
                <a:cubicBezTo>
                  <a:pt x="4663" y="11846"/>
                  <a:pt x="4821" y="11688"/>
                  <a:pt x="4821" y="11499"/>
                </a:cubicBezTo>
                <a:lnTo>
                  <a:pt x="4821" y="10775"/>
                </a:lnTo>
                <a:cubicBezTo>
                  <a:pt x="4821" y="10239"/>
                  <a:pt x="4632" y="9704"/>
                  <a:pt x="4348" y="9326"/>
                </a:cubicBezTo>
                <a:lnTo>
                  <a:pt x="5860" y="7782"/>
                </a:lnTo>
                <a:lnTo>
                  <a:pt x="7404" y="9326"/>
                </a:lnTo>
                <a:cubicBezTo>
                  <a:pt x="7089" y="9704"/>
                  <a:pt x="6931" y="10239"/>
                  <a:pt x="6931" y="10775"/>
                </a:cubicBezTo>
                <a:lnTo>
                  <a:pt x="6931" y="11499"/>
                </a:lnTo>
                <a:cubicBezTo>
                  <a:pt x="6931" y="11688"/>
                  <a:pt x="7089" y="11846"/>
                  <a:pt x="7309" y="11846"/>
                </a:cubicBezTo>
                <a:lnTo>
                  <a:pt x="11468" y="11846"/>
                </a:lnTo>
                <a:cubicBezTo>
                  <a:pt x="11657" y="11846"/>
                  <a:pt x="11815" y="11688"/>
                  <a:pt x="11815" y="11499"/>
                </a:cubicBezTo>
                <a:lnTo>
                  <a:pt x="11815" y="10775"/>
                </a:lnTo>
                <a:cubicBezTo>
                  <a:pt x="11783" y="9830"/>
                  <a:pt x="11185" y="8979"/>
                  <a:pt x="10365" y="8569"/>
                </a:cubicBezTo>
                <a:cubicBezTo>
                  <a:pt x="10586" y="8349"/>
                  <a:pt x="10712" y="8034"/>
                  <a:pt x="10712" y="7624"/>
                </a:cubicBezTo>
                <a:cubicBezTo>
                  <a:pt x="10712" y="6868"/>
                  <a:pt x="10082" y="6238"/>
                  <a:pt x="9357" y="6238"/>
                </a:cubicBezTo>
                <a:cubicBezTo>
                  <a:pt x="8601" y="6238"/>
                  <a:pt x="7971" y="6868"/>
                  <a:pt x="7971" y="7624"/>
                </a:cubicBezTo>
                <a:cubicBezTo>
                  <a:pt x="7971" y="7971"/>
                  <a:pt x="8097" y="8286"/>
                  <a:pt x="8318" y="8569"/>
                </a:cubicBezTo>
                <a:cubicBezTo>
                  <a:pt x="8160" y="8664"/>
                  <a:pt x="8034" y="8727"/>
                  <a:pt x="7877" y="8822"/>
                </a:cubicBezTo>
                <a:lnTo>
                  <a:pt x="6207" y="7152"/>
                </a:lnTo>
                <a:lnTo>
                  <a:pt x="6207" y="5577"/>
                </a:lnTo>
                <a:lnTo>
                  <a:pt x="7940" y="5577"/>
                </a:lnTo>
                <a:cubicBezTo>
                  <a:pt x="8129" y="5577"/>
                  <a:pt x="8286" y="5419"/>
                  <a:pt x="8286" y="5230"/>
                </a:cubicBezTo>
                <a:lnTo>
                  <a:pt x="8286" y="4505"/>
                </a:lnTo>
                <a:cubicBezTo>
                  <a:pt x="8286" y="3529"/>
                  <a:pt x="7688" y="2710"/>
                  <a:pt x="6900" y="2300"/>
                </a:cubicBezTo>
                <a:cubicBezTo>
                  <a:pt x="7152" y="2080"/>
                  <a:pt x="7246" y="1764"/>
                  <a:pt x="7246" y="1355"/>
                </a:cubicBezTo>
                <a:cubicBezTo>
                  <a:pt x="7246" y="630"/>
                  <a:pt x="6616" y="0"/>
                  <a:pt x="58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40"/>
          <p:cNvSpPr/>
          <p:nvPr/>
        </p:nvSpPr>
        <p:spPr>
          <a:xfrm>
            <a:off x="5873905" y="3064806"/>
            <a:ext cx="375591" cy="372588"/>
          </a:xfrm>
          <a:custGeom>
            <a:rect b="b" l="l" r="r" t="t"/>
            <a:pathLst>
              <a:path extrusionOk="0" h="12658" w="12760">
                <a:moveTo>
                  <a:pt x="6270" y="1032"/>
                </a:moveTo>
                <a:lnTo>
                  <a:pt x="6932" y="1693"/>
                </a:lnTo>
                <a:lnTo>
                  <a:pt x="5640" y="1693"/>
                </a:lnTo>
                <a:lnTo>
                  <a:pt x="6270" y="1032"/>
                </a:lnTo>
                <a:close/>
                <a:moveTo>
                  <a:pt x="11342" y="2481"/>
                </a:moveTo>
                <a:lnTo>
                  <a:pt x="10523" y="3300"/>
                </a:lnTo>
                <a:lnTo>
                  <a:pt x="2332" y="3300"/>
                </a:lnTo>
                <a:lnTo>
                  <a:pt x="1513" y="2481"/>
                </a:lnTo>
                <a:close/>
                <a:moveTo>
                  <a:pt x="8381" y="9381"/>
                </a:moveTo>
                <a:lnTo>
                  <a:pt x="8381" y="10200"/>
                </a:lnTo>
                <a:lnTo>
                  <a:pt x="6711" y="10200"/>
                </a:lnTo>
                <a:lnTo>
                  <a:pt x="6711" y="9381"/>
                </a:lnTo>
                <a:close/>
                <a:moveTo>
                  <a:pt x="10303" y="4151"/>
                </a:moveTo>
                <a:lnTo>
                  <a:pt x="10303" y="10200"/>
                </a:lnTo>
                <a:lnTo>
                  <a:pt x="9200" y="10200"/>
                </a:lnTo>
                <a:lnTo>
                  <a:pt x="9200" y="9003"/>
                </a:lnTo>
                <a:cubicBezTo>
                  <a:pt x="9200" y="8751"/>
                  <a:pt x="8980" y="8562"/>
                  <a:pt x="8759" y="8562"/>
                </a:cubicBezTo>
                <a:lnTo>
                  <a:pt x="6270" y="8562"/>
                </a:lnTo>
                <a:cubicBezTo>
                  <a:pt x="6050" y="8562"/>
                  <a:pt x="5892" y="8751"/>
                  <a:pt x="5892" y="9003"/>
                </a:cubicBezTo>
                <a:lnTo>
                  <a:pt x="5892" y="10200"/>
                </a:lnTo>
                <a:lnTo>
                  <a:pt x="2584" y="10200"/>
                </a:lnTo>
                <a:lnTo>
                  <a:pt x="2584" y="4151"/>
                </a:lnTo>
                <a:close/>
                <a:moveTo>
                  <a:pt x="914" y="3080"/>
                </a:moveTo>
                <a:lnTo>
                  <a:pt x="1733" y="3899"/>
                </a:lnTo>
                <a:lnTo>
                  <a:pt x="1733" y="10452"/>
                </a:lnTo>
                <a:lnTo>
                  <a:pt x="914" y="11271"/>
                </a:lnTo>
                <a:lnTo>
                  <a:pt x="914" y="3080"/>
                </a:lnTo>
                <a:close/>
                <a:moveTo>
                  <a:pt x="11941" y="3080"/>
                </a:moveTo>
                <a:lnTo>
                  <a:pt x="11941" y="11271"/>
                </a:lnTo>
                <a:lnTo>
                  <a:pt x="11122" y="10452"/>
                </a:lnTo>
                <a:lnTo>
                  <a:pt x="11122" y="3899"/>
                </a:lnTo>
                <a:lnTo>
                  <a:pt x="11941" y="3080"/>
                </a:lnTo>
                <a:close/>
                <a:moveTo>
                  <a:pt x="10492" y="11050"/>
                </a:moveTo>
                <a:lnTo>
                  <a:pt x="11311" y="11870"/>
                </a:lnTo>
                <a:lnTo>
                  <a:pt x="1481" y="11870"/>
                </a:lnTo>
                <a:lnTo>
                  <a:pt x="2300" y="11050"/>
                </a:lnTo>
                <a:close/>
                <a:moveTo>
                  <a:pt x="6254" y="0"/>
                </a:moveTo>
                <a:cubicBezTo>
                  <a:pt x="6144" y="0"/>
                  <a:pt x="6034" y="39"/>
                  <a:pt x="5955" y="118"/>
                </a:cubicBezTo>
                <a:lnTo>
                  <a:pt x="4443" y="1662"/>
                </a:lnTo>
                <a:lnTo>
                  <a:pt x="379" y="1662"/>
                </a:lnTo>
                <a:cubicBezTo>
                  <a:pt x="221" y="1693"/>
                  <a:pt x="95" y="1819"/>
                  <a:pt x="64" y="1946"/>
                </a:cubicBezTo>
                <a:cubicBezTo>
                  <a:pt x="1" y="2009"/>
                  <a:pt x="64" y="1473"/>
                  <a:pt x="64" y="12248"/>
                </a:cubicBezTo>
                <a:cubicBezTo>
                  <a:pt x="64" y="12374"/>
                  <a:pt x="95" y="12500"/>
                  <a:pt x="221" y="12563"/>
                </a:cubicBezTo>
                <a:cubicBezTo>
                  <a:pt x="284" y="12657"/>
                  <a:pt x="379" y="12657"/>
                  <a:pt x="473" y="12657"/>
                </a:cubicBezTo>
                <a:lnTo>
                  <a:pt x="12351" y="12657"/>
                </a:lnTo>
                <a:cubicBezTo>
                  <a:pt x="12571" y="12657"/>
                  <a:pt x="12729" y="12468"/>
                  <a:pt x="12729" y="12216"/>
                </a:cubicBezTo>
                <a:lnTo>
                  <a:pt x="12729" y="2009"/>
                </a:lnTo>
                <a:cubicBezTo>
                  <a:pt x="12760" y="1851"/>
                  <a:pt x="12571" y="1662"/>
                  <a:pt x="12351" y="1662"/>
                </a:cubicBezTo>
                <a:lnTo>
                  <a:pt x="8097" y="1662"/>
                </a:lnTo>
                <a:lnTo>
                  <a:pt x="6554" y="118"/>
                </a:lnTo>
                <a:cubicBezTo>
                  <a:pt x="6475" y="39"/>
                  <a:pt x="6365" y="0"/>
                  <a:pt x="62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41"/>
          <p:cNvSpPr txBox="1"/>
          <p:nvPr>
            <p:ph type="title"/>
          </p:nvPr>
        </p:nvSpPr>
        <p:spPr>
          <a:xfrm>
            <a:off x="448975" y="410350"/>
            <a:ext cx="8237700" cy="2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Social-Emotional Learning Infographics</a:t>
            </a:r>
            <a:endParaRPr/>
          </a:p>
        </p:txBody>
      </p:sp>
      <p:grpSp>
        <p:nvGrpSpPr>
          <p:cNvPr id="891" name="Google Shape;891;p41"/>
          <p:cNvGrpSpPr/>
          <p:nvPr/>
        </p:nvGrpSpPr>
        <p:grpSpPr>
          <a:xfrm>
            <a:off x="450425" y="1509425"/>
            <a:ext cx="1681800" cy="2926627"/>
            <a:chOff x="450425" y="1509425"/>
            <a:chExt cx="1681800" cy="2926627"/>
          </a:xfrm>
        </p:grpSpPr>
        <p:sp>
          <p:nvSpPr>
            <p:cNvPr id="892" name="Google Shape;892;p41"/>
            <p:cNvSpPr txBox="1"/>
            <p:nvPr/>
          </p:nvSpPr>
          <p:spPr>
            <a:xfrm flipH="1">
              <a:off x="450425" y="3314925"/>
              <a:ext cx="16818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Self Awareness</a:t>
              </a:r>
              <a:endParaRPr sz="22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93" name="Google Shape;893;p41"/>
            <p:cNvSpPr txBox="1"/>
            <p:nvPr/>
          </p:nvSpPr>
          <p:spPr>
            <a:xfrm flipH="1">
              <a:off x="578075" y="3908952"/>
              <a:ext cx="14265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94" name="Google Shape;894;p41"/>
            <p:cNvCxnSpPr/>
            <p:nvPr/>
          </p:nvCxnSpPr>
          <p:spPr>
            <a:xfrm rot="10800000">
              <a:off x="1291325" y="2443025"/>
              <a:ext cx="0" cy="567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895" name="Google Shape;895;p41"/>
            <p:cNvSpPr/>
            <p:nvPr/>
          </p:nvSpPr>
          <p:spPr>
            <a:xfrm>
              <a:off x="900725" y="1509425"/>
              <a:ext cx="781200" cy="781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6" name="Google Shape;896;p41"/>
          <p:cNvGrpSpPr/>
          <p:nvPr/>
        </p:nvGrpSpPr>
        <p:grpSpPr>
          <a:xfrm>
            <a:off x="2132125" y="1509425"/>
            <a:ext cx="1681800" cy="2927627"/>
            <a:chOff x="2132125" y="1509425"/>
            <a:chExt cx="1681800" cy="2927627"/>
          </a:xfrm>
        </p:grpSpPr>
        <p:sp>
          <p:nvSpPr>
            <p:cNvPr id="897" name="Google Shape;897;p41"/>
            <p:cNvSpPr txBox="1"/>
            <p:nvPr/>
          </p:nvSpPr>
          <p:spPr>
            <a:xfrm flipH="1">
              <a:off x="2132125" y="3314925"/>
              <a:ext cx="16818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Self Management</a:t>
              </a:r>
              <a:endParaRPr sz="2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98" name="Google Shape;898;p41"/>
            <p:cNvSpPr txBox="1"/>
            <p:nvPr/>
          </p:nvSpPr>
          <p:spPr>
            <a:xfrm flipH="1">
              <a:off x="2259775" y="3909952"/>
              <a:ext cx="14265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very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99" name="Google Shape;899;p41"/>
            <p:cNvCxnSpPr/>
            <p:nvPr/>
          </p:nvCxnSpPr>
          <p:spPr>
            <a:xfrm rot="10800000">
              <a:off x="2973025" y="2443025"/>
              <a:ext cx="0" cy="5676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900" name="Google Shape;900;p41"/>
            <p:cNvSpPr/>
            <p:nvPr/>
          </p:nvSpPr>
          <p:spPr>
            <a:xfrm>
              <a:off x="2582425" y="1509425"/>
              <a:ext cx="781200" cy="781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1" name="Google Shape;901;p41"/>
          <p:cNvGrpSpPr/>
          <p:nvPr/>
        </p:nvGrpSpPr>
        <p:grpSpPr>
          <a:xfrm>
            <a:off x="3752325" y="1509425"/>
            <a:ext cx="1681800" cy="2926627"/>
            <a:chOff x="3752325" y="1509425"/>
            <a:chExt cx="1681800" cy="2926627"/>
          </a:xfrm>
        </p:grpSpPr>
        <p:sp>
          <p:nvSpPr>
            <p:cNvPr id="902" name="Google Shape;902;p41"/>
            <p:cNvSpPr txBox="1"/>
            <p:nvPr/>
          </p:nvSpPr>
          <p:spPr>
            <a:xfrm>
              <a:off x="3752325" y="3314925"/>
              <a:ext cx="16818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Social Awareness</a:t>
              </a:r>
              <a:endParaRPr sz="22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03" name="Google Shape;903;p41"/>
            <p:cNvSpPr txBox="1"/>
            <p:nvPr/>
          </p:nvSpPr>
          <p:spPr>
            <a:xfrm>
              <a:off x="3879975" y="3908952"/>
              <a:ext cx="14265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the only planet with rings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of them all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04" name="Google Shape;904;p41"/>
            <p:cNvCxnSpPr/>
            <p:nvPr/>
          </p:nvCxnSpPr>
          <p:spPr>
            <a:xfrm rot="10800000">
              <a:off x="4593225" y="2443025"/>
              <a:ext cx="0" cy="5676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905" name="Google Shape;905;p41"/>
            <p:cNvSpPr/>
            <p:nvPr/>
          </p:nvSpPr>
          <p:spPr>
            <a:xfrm>
              <a:off x="4202625" y="1509425"/>
              <a:ext cx="781200" cy="781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6" name="Google Shape;906;p41"/>
          <p:cNvGrpSpPr/>
          <p:nvPr/>
        </p:nvGrpSpPr>
        <p:grpSpPr>
          <a:xfrm>
            <a:off x="5329925" y="1509425"/>
            <a:ext cx="1681800" cy="2927627"/>
            <a:chOff x="5329925" y="1509425"/>
            <a:chExt cx="1681800" cy="2927627"/>
          </a:xfrm>
        </p:grpSpPr>
        <p:sp>
          <p:nvSpPr>
            <p:cNvPr id="907" name="Google Shape;907;p41"/>
            <p:cNvSpPr txBox="1"/>
            <p:nvPr/>
          </p:nvSpPr>
          <p:spPr>
            <a:xfrm>
              <a:off x="5329925" y="3314925"/>
              <a:ext cx="16818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Relationship Skills</a:t>
              </a:r>
              <a:endParaRPr sz="22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08" name="Google Shape;908;p41"/>
            <p:cNvSpPr txBox="1"/>
            <p:nvPr/>
          </p:nvSpPr>
          <p:spPr>
            <a:xfrm>
              <a:off x="5457575" y="3909952"/>
              <a:ext cx="14265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fourth-largest one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of them all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09" name="Google Shape;909;p41"/>
            <p:cNvCxnSpPr/>
            <p:nvPr/>
          </p:nvCxnSpPr>
          <p:spPr>
            <a:xfrm rot="10800000">
              <a:off x="6170825" y="2443025"/>
              <a:ext cx="0" cy="5676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910" name="Google Shape;910;p41"/>
            <p:cNvSpPr/>
            <p:nvPr/>
          </p:nvSpPr>
          <p:spPr>
            <a:xfrm>
              <a:off x="5780225" y="1509425"/>
              <a:ext cx="781200" cy="781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1" name="Google Shape;911;p41"/>
          <p:cNvGrpSpPr/>
          <p:nvPr/>
        </p:nvGrpSpPr>
        <p:grpSpPr>
          <a:xfrm>
            <a:off x="7011795" y="1509425"/>
            <a:ext cx="1681800" cy="2927627"/>
            <a:chOff x="7011795" y="1509425"/>
            <a:chExt cx="1681800" cy="2927627"/>
          </a:xfrm>
        </p:grpSpPr>
        <p:sp>
          <p:nvSpPr>
            <p:cNvPr id="912" name="Google Shape;912;p41"/>
            <p:cNvSpPr txBox="1"/>
            <p:nvPr/>
          </p:nvSpPr>
          <p:spPr>
            <a:xfrm>
              <a:off x="7011795" y="3314925"/>
              <a:ext cx="16818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Decision Making</a:t>
              </a:r>
              <a:endParaRPr sz="22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13" name="Google Shape;913;p41"/>
            <p:cNvSpPr txBox="1"/>
            <p:nvPr/>
          </p:nvSpPr>
          <p:spPr>
            <a:xfrm>
              <a:off x="7139445" y="3909952"/>
              <a:ext cx="14265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Earth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is the only planet with life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of them all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14" name="Google Shape;914;p41"/>
            <p:cNvCxnSpPr/>
            <p:nvPr/>
          </p:nvCxnSpPr>
          <p:spPr>
            <a:xfrm rot="10800000">
              <a:off x="7852695" y="2443025"/>
              <a:ext cx="0" cy="567600"/>
            </a:xfrm>
            <a:prstGeom prst="straightConnector1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915" name="Google Shape;915;p41"/>
            <p:cNvSpPr/>
            <p:nvPr/>
          </p:nvSpPr>
          <p:spPr>
            <a:xfrm>
              <a:off x="7462095" y="1509425"/>
              <a:ext cx="781200" cy="78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16" name="Google Shape;916;p41"/>
          <p:cNvCxnSpPr/>
          <p:nvPr/>
        </p:nvCxnSpPr>
        <p:spPr>
          <a:xfrm>
            <a:off x="1870275" y="1900025"/>
            <a:ext cx="5238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7" name="Google Shape;917;p41"/>
          <p:cNvCxnSpPr/>
          <p:nvPr/>
        </p:nvCxnSpPr>
        <p:spPr>
          <a:xfrm>
            <a:off x="3521225" y="1900025"/>
            <a:ext cx="5238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8" name="Google Shape;918;p41"/>
          <p:cNvCxnSpPr/>
          <p:nvPr/>
        </p:nvCxnSpPr>
        <p:spPr>
          <a:xfrm>
            <a:off x="5120125" y="1900025"/>
            <a:ext cx="5238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9" name="Google Shape;919;p41"/>
          <p:cNvCxnSpPr/>
          <p:nvPr/>
        </p:nvCxnSpPr>
        <p:spPr>
          <a:xfrm>
            <a:off x="6697725" y="1900025"/>
            <a:ext cx="5238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920" name="Google Shape;920;p41"/>
          <p:cNvGrpSpPr/>
          <p:nvPr/>
        </p:nvGrpSpPr>
        <p:grpSpPr>
          <a:xfrm>
            <a:off x="1114540" y="1693477"/>
            <a:ext cx="353331" cy="413110"/>
            <a:chOff x="-48237000" y="2342650"/>
            <a:chExt cx="256800" cy="300225"/>
          </a:xfrm>
        </p:grpSpPr>
        <p:sp>
          <p:nvSpPr>
            <p:cNvPr id="921" name="Google Shape;921;p41"/>
            <p:cNvSpPr/>
            <p:nvPr/>
          </p:nvSpPr>
          <p:spPr>
            <a:xfrm>
              <a:off x="-48237000" y="2342650"/>
              <a:ext cx="256800" cy="300225"/>
            </a:xfrm>
            <a:custGeom>
              <a:rect b="b" l="l" r="r" t="t"/>
              <a:pathLst>
                <a:path extrusionOk="0" h="12009" w="10272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1"/>
            <p:cNvSpPr/>
            <p:nvPr/>
          </p:nvSpPr>
          <p:spPr>
            <a:xfrm>
              <a:off x="-48195250" y="2377425"/>
              <a:ext cx="144150" cy="140225"/>
            </a:xfrm>
            <a:custGeom>
              <a:rect b="b" l="l" r="r" t="t"/>
              <a:pathLst>
                <a:path extrusionOk="0" h="5609" w="5766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1"/>
            <p:cNvSpPr/>
            <p:nvPr/>
          </p:nvSpPr>
          <p:spPr>
            <a:xfrm>
              <a:off x="-48150350" y="2422325"/>
              <a:ext cx="52775" cy="52800"/>
            </a:xfrm>
            <a:custGeom>
              <a:rect b="b" l="l" r="r" t="t"/>
              <a:pathLst>
                <a:path extrusionOk="0" h="2112" w="2111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4" name="Google Shape;924;p41"/>
          <p:cNvGrpSpPr/>
          <p:nvPr/>
        </p:nvGrpSpPr>
        <p:grpSpPr>
          <a:xfrm>
            <a:off x="2751910" y="1694293"/>
            <a:ext cx="411491" cy="411476"/>
            <a:chOff x="1412450" y="1954475"/>
            <a:chExt cx="297750" cy="296175"/>
          </a:xfrm>
        </p:grpSpPr>
        <p:sp>
          <p:nvSpPr>
            <p:cNvPr id="925" name="Google Shape;925;p41"/>
            <p:cNvSpPr/>
            <p:nvPr/>
          </p:nvSpPr>
          <p:spPr>
            <a:xfrm>
              <a:off x="1483350" y="2023800"/>
              <a:ext cx="155975" cy="155975"/>
            </a:xfrm>
            <a:custGeom>
              <a:rect b="b" l="l" r="r" t="t"/>
              <a:pathLst>
                <a:path extrusionOk="0" h="6239" w="6239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1"/>
            <p:cNvSpPr/>
            <p:nvPr/>
          </p:nvSpPr>
          <p:spPr>
            <a:xfrm>
              <a:off x="1412450" y="1954475"/>
              <a:ext cx="297750" cy="296175"/>
            </a:xfrm>
            <a:custGeom>
              <a:rect b="b" l="l" r="r" t="t"/>
              <a:pathLst>
                <a:path extrusionOk="0" h="11847" w="1191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7" name="Google Shape;927;p41"/>
          <p:cNvGrpSpPr/>
          <p:nvPr/>
        </p:nvGrpSpPr>
        <p:grpSpPr>
          <a:xfrm>
            <a:off x="4387487" y="1694285"/>
            <a:ext cx="411476" cy="411492"/>
            <a:chOff x="3599700" y="1954475"/>
            <a:chExt cx="296175" cy="295400"/>
          </a:xfrm>
        </p:grpSpPr>
        <p:sp>
          <p:nvSpPr>
            <p:cNvPr id="928" name="Google Shape;928;p41"/>
            <p:cNvSpPr/>
            <p:nvPr/>
          </p:nvSpPr>
          <p:spPr>
            <a:xfrm>
              <a:off x="3599700" y="1954475"/>
              <a:ext cx="296175" cy="295400"/>
            </a:xfrm>
            <a:custGeom>
              <a:rect b="b" l="l" r="r" t="t"/>
              <a:pathLst>
                <a:path extrusionOk="0" h="11816" w="11847">
                  <a:moveTo>
                    <a:pt x="3151" y="694"/>
                  </a:moveTo>
                  <a:cubicBezTo>
                    <a:pt x="3718" y="694"/>
                    <a:pt x="4159" y="1166"/>
                    <a:pt x="4159" y="1734"/>
                  </a:cubicBezTo>
                  <a:cubicBezTo>
                    <a:pt x="4159" y="2301"/>
                    <a:pt x="3686" y="2742"/>
                    <a:pt x="3151" y="2742"/>
                  </a:cubicBezTo>
                  <a:cubicBezTo>
                    <a:pt x="2584" y="2742"/>
                    <a:pt x="2111" y="2269"/>
                    <a:pt x="2111" y="1734"/>
                  </a:cubicBezTo>
                  <a:cubicBezTo>
                    <a:pt x="2080" y="1166"/>
                    <a:pt x="2552" y="694"/>
                    <a:pt x="3151" y="694"/>
                  </a:cubicBezTo>
                  <a:close/>
                  <a:moveTo>
                    <a:pt x="8727" y="694"/>
                  </a:moveTo>
                  <a:cubicBezTo>
                    <a:pt x="9326" y="694"/>
                    <a:pt x="9767" y="1166"/>
                    <a:pt x="9767" y="1734"/>
                  </a:cubicBezTo>
                  <a:cubicBezTo>
                    <a:pt x="9767" y="2301"/>
                    <a:pt x="9294" y="2742"/>
                    <a:pt x="8727" y="2742"/>
                  </a:cubicBezTo>
                  <a:cubicBezTo>
                    <a:pt x="8128" y="2742"/>
                    <a:pt x="7719" y="2269"/>
                    <a:pt x="7719" y="1734"/>
                  </a:cubicBezTo>
                  <a:cubicBezTo>
                    <a:pt x="7656" y="1166"/>
                    <a:pt x="8128" y="694"/>
                    <a:pt x="8727" y="694"/>
                  </a:cubicBezTo>
                  <a:close/>
                  <a:moveTo>
                    <a:pt x="5923" y="4852"/>
                  </a:moveTo>
                  <a:cubicBezTo>
                    <a:pt x="6522" y="4852"/>
                    <a:pt x="6994" y="5325"/>
                    <a:pt x="6994" y="5861"/>
                  </a:cubicBezTo>
                  <a:cubicBezTo>
                    <a:pt x="6994" y="6396"/>
                    <a:pt x="6522" y="6869"/>
                    <a:pt x="5923" y="6869"/>
                  </a:cubicBezTo>
                  <a:cubicBezTo>
                    <a:pt x="5356" y="6869"/>
                    <a:pt x="4883" y="6428"/>
                    <a:pt x="4883" y="5861"/>
                  </a:cubicBezTo>
                  <a:cubicBezTo>
                    <a:pt x="4883" y="5294"/>
                    <a:pt x="5356" y="4852"/>
                    <a:pt x="5923" y="4852"/>
                  </a:cubicBezTo>
                  <a:close/>
                  <a:moveTo>
                    <a:pt x="3151" y="3466"/>
                  </a:moveTo>
                  <a:cubicBezTo>
                    <a:pt x="3875" y="3466"/>
                    <a:pt x="4600" y="3813"/>
                    <a:pt x="5072" y="4380"/>
                  </a:cubicBezTo>
                  <a:cubicBezTo>
                    <a:pt x="4537" y="4695"/>
                    <a:pt x="4159" y="5231"/>
                    <a:pt x="4159" y="5861"/>
                  </a:cubicBezTo>
                  <a:cubicBezTo>
                    <a:pt x="4159" y="6239"/>
                    <a:pt x="4285" y="6617"/>
                    <a:pt x="4505" y="6900"/>
                  </a:cubicBezTo>
                  <a:lnTo>
                    <a:pt x="693" y="6900"/>
                  </a:lnTo>
                  <a:lnTo>
                    <a:pt x="693" y="5892"/>
                  </a:lnTo>
                  <a:cubicBezTo>
                    <a:pt x="693" y="4569"/>
                    <a:pt x="1796" y="3466"/>
                    <a:pt x="3151" y="3466"/>
                  </a:cubicBezTo>
                  <a:close/>
                  <a:moveTo>
                    <a:pt x="8696" y="3498"/>
                  </a:moveTo>
                  <a:cubicBezTo>
                    <a:pt x="10019" y="3498"/>
                    <a:pt x="11121" y="4600"/>
                    <a:pt x="11121" y="5955"/>
                  </a:cubicBezTo>
                  <a:lnTo>
                    <a:pt x="11121" y="6932"/>
                  </a:lnTo>
                  <a:lnTo>
                    <a:pt x="7309" y="6932"/>
                  </a:lnTo>
                  <a:cubicBezTo>
                    <a:pt x="7561" y="6617"/>
                    <a:pt x="7656" y="6270"/>
                    <a:pt x="7656" y="5892"/>
                  </a:cubicBezTo>
                  <a:cubicBezTo>
                    <a:pt x="7656" y="5262"/>
                    <a:pt x="7309" y="4726"/>
                    <a:pt x="6774" y="4411"/>
                  </a:cubicBezTo>
                  <a:cubicBezTo>
                    <a:pt x="7215" y="3813"/>
                    <a:pt x="7939" y="3498"/>
                    <a:pt x="8696" y="3498"/>
                  </a:cubicBezTo>
                  <a:close/>
                  <a:moveTo>
                    <a:pt x="5923" y="7625"/>
                  </a:moveTo>
                  <a:cubicBezTo>
                    <a:pt x="6207" y="7625"/>
                    <a:pt x="6490" y="7656"/>
                    <a:pt x="6711" y="7751"/>
                  </a:cubicBezTo>
                  <a:lnTo>
                    <a:pt x="5923" y="8791"/>
                  </a:lnTo>
                  <a:lnTo>
                    <a:pt x="5135" y="7751"/>
                  </a:lnTo>
                  <a:cubicBezTo>
                    <a:pt x="5388" y="7688"/>
                    <a:pt x="5671" y="7625"/>
                    <a:pt x="5923" y="7625"/>
                  </a:cubicBezTo>
                  <a:close/>
                  <a:moveTo>
                    <a:pt x="4505" y="8066"/>
                  </a:moveTo>
                  <a:lnTo>
                    <a:pt x="5577" y="9484"/>
                  </a:lnTo>
                  <a:lnTo>
                    <a:pt x="5577" y="11153"/>
                  </a:lnTo>
                  <a:lnTo>
                    <a:pt x="3497" y="11153"/>
                  </a:lnTo>
                  <a:lnTo>
                    <a:pt x="3497" y="10019"/>
                  </a:lnTo>
                  <a:cubicBezTo>
                    <a:pt x="3497" y="9200"/>
                    <a:pt x="3875" y="8507"/>
                    <a:pt x="4505" y="8066"/>
                  </a:cubicBezTo>
                  <a:close/>
                  <a:moveTo>
                    <a:pt x="7341" y="8066"/>
                  </a:moveTo>
                  <a:cubicBezTo>
                    <a:pt x="7939" y="8507"/>
                    <a:pt x="8381" y="9263"/>
                    <a:pt x="8381" y="10051"/>
                  </a:cubicBezTo>
                  <a:lnTo>
                    <a:pt x="8381" y="11153"/>
                  </a:lnTo>
                  <a:lnTo>
                    <a:pt x="6301" y="11153"/>
                  </a:lnTo>
                  <a:lnTo>
                    <a:pt x="6301" y="9484"/>
                  </a:lnTo>
                  <a:lnTo>
                    <a:pt x="7341" y="8066"/>
                  </a:lnTo>
                  <a:close/>
                  <a:moveTo>
                    <a:pt x="3088" y="1"/>
                  </a:moveTo>
                  <a:cubicBezTo>
                    <a:pt x="2143" y="1"/>
                    <a:pt x="1355" y="788"/>
                    <a:pt x="1355" y="1734"/>
                  </a:cubicBezTo>
                  <a:cubicBezTo>
                    <a:pt x="1355" y="2238"/>
                    <a:pt x="1575" y="2679"/>
                    <a:pt x="1922" y="2994"/>
                  </a:cubicBezTo>
                  <a:cubicBezTo>
                    <a:pt x="788" y="3466"/>
                    <a:pt x="0" y="4569"/>
                    <a:pt x="0" y="5861"/>
                  </a:cubicBezTo>
                  <a:lnTo>
                    <a:pt x="0" y="7247"/>
                  </a:lnTo>
                  <a:cubicBezTo>
                    <a:pt x="0" y="7436"/>
                    <a:pt x="158" y="7593"/>
                    <a:pt x="347" y="7593"/>
                  </a:cubicBezTo>
                  <a:lnTo>
                    <a:pt x="3938" y="7593"/>
                  </a:lnTo>
                  <a:cubicBezTo>
                    <a:pt x="3214" y="8192"/>
                    <a:pt x="2741" y="9043"/>
                    <a:pt x="2741" y="10019"/>
                  </a:cubicBezTo>
                  <a:lnTo>
                    <a:pt x="2741" y="11437"/>
                  </a:lnTo>
                  <a:cubicBezTo>
                    <a:pt x="2741" y="11658"/>
                    <a:pt x="2899" y="11815"/>
                    <a:pt x="3088" y="11815"/>
                  </a:cubicBezTo>
                  <a:lnTo>
                    <a:pt x="8696" y="11815"/>
                  </a:lnTo>
                  <a:cubicBezTo>
                    <a:pt x="8885" y="11815"/>
                    <a:pt x="9042" y="11658"/>
                    <a:pt x="9042" y="11437"/>
                  </a:cubicBezTo>
                  <a:lnTo>
                    <a:pt x="9042" y="10019"/>
                  </a:lnTo>
                  <a:cubicBezTo>
                    <a:pt x="9042" y="9043"/>
                    <a:pt x="8570" y="8192"/>
                    <a:pt x="7876" y="7593"/>
                  </a:cubicBezTo>
                  <a:lnTo>
                    <a:pt x="11436" y="7593"/>
                  </a:lnTo>
                  <a:cubicBezTo>
                    <a:pt x="11657" y="7593"/>
                    <a:pt x="11815" y="7436"/>
                    <a:pt x="11815" y="7247"/>
                  </a:cubicBezTo>
                  <a:lnTo>
                    <a:pt x="11815" y="5861"/>
                  </a:lnTo>
                  <a:cubicBezTo>
                    <a:pt x="11846" y="4600"/>
                    <a:pt x="11027" y="3466"/>
                    <a:pt x="9861" y="2994"/>
                  </a:cubicBezTo>
                  <a:cubicBezTo>
                    <a:pt x="10239" y="2679"/>
                    <a:pt x="10428" y="2206"/>
                    <a:pt x="10428" y="1734"/>
                  </a:cubicBezTo>
                  <a:cubicBezTo>
                    <a:pt x="10428" y="788"/>
                    <a:pt x="9641" y="1"/>
                    <a:pt x="8696" y="1"/>
                  </a:cubicBezTo>
                  <a:cubicBezTo>
                    <a:pt x="7750" y="1"/>
                    <a:pt x="6963" y="788"/>
                    <a:pt x="6963" y="1734"/>
                  </a:cubicBezTo>
                  <a:cubicBezTo>
                    <a:pt x="6963" y="2238"/>
                    <a:pt x="7152" y="2679"/>
                    <a:pt x="7498" y="2994"/>
                  </a:cubicBezTo>
                  <a:cubicBezTo>
                    <a:pt x="6931" y="3214"/>
                    <a:pt x="6396" y="3624"/>
                    <a:pt x="6049" y="4159"/>
                  </a:cubicBezTo>
                  <a:lnTo>
                    <a:pt x="5734" y="4159"/>
                  </a:lnTo>
                  <a:cubicBezTo>
                    <a:pt x="5388" y="3655"/>
                    <a:pt x="4883" y="3214"/>
                    <a:pt x="4285" y="2994"/>
                  </a:cubicBezTo>
                  <a:cubicBezTo>
                    <a:pt x="4631" y="2679"/>
                    <a:pt x="4820" y="2238"/>
                    <a:pt x="4820" y="1734"/>
                  </a:cubicBezTo>
                  <a:cubicBezTo>
                    <a:pt x="4820" y="788"/>
                    <a:pt x="4033" y="1"/>
                    <a:pt x="3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1"/>
            <p:cNvSpPr/>
            <p:nvPr/>
          </p:nvSpPr>
          <p:spPr>
            <a:xfrm>
              <a:off x="3825750" y="2075775"/>
              <a:ext cx="35450" cy="17350"/>
            </a:xfrm>
            <a:custGeom>
              <a:rect b="b" l="l" r="r" t="t"/>
              <a:pathLst>
                <a:path extrusionOk="0" h="694" w="1418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1"/>
            <p:cNvSpPr/>
            <p:nvPr/>
          </p:nvSpPr>
          <p:spPr>
            <a:xfrm>
              <a:off x="3633550" y="2075775"/>
              <a:ext cx="35475" cy="17350"/>
            </a:xfrm>
            <a:custGeom>
              <a:rect b="b" l="l" r="r" t="t"/>
              <a:pathLst>
                <a:path extrusionOk="0" h="694" w="1419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41"/>
          <p:cNvGrpSpPr/>
          <p:nvPr/>
        </p:nvGrpSpPr>
        <p:grpSpPr>
          <a:xfrm>
            <a:off x="5965081" y="1694291"/>
            <a:ext cx="411490" cy="411481"/>
            <a:chOff x="685475" y="2318350"/>
            <a:chExt cx="297750" cy="296200"/>
          </a:xfrm>
        </p:grpSpPr>
        <p:sp>
          <p:nvSpPr>
            <p:cNvPr id="932" name="Google Shape;932;p41"/>
            <p:cNvSpPr/>
            <p:nvPr/>
          </p:nvSpPr>
          <p:spPr>
            <a:xfrm>
              <a:off x="685475" y="2371925"/>
              <a:ext cx="142600" cy="241975"/>
            </a:xfrm>
            <a:custGeom>
              <a:rect b="b" l="l" r="r" t="t"/>
              <a:pathLst>
                <a:path extrusionOk="0" h="9679" w="5704">
                  <a:moveTo>
                    <a:pt x="2080" y="662"/>
                  </a:moveTo>
                  <a:cubicBezTo>
                    <a:pt x="2458" y="662"/>
                    <a:pt x="2773" y="977"/>
                    <a:pt x="2773" y="1387"/>
                  </a:cubicBezTo>
                  <a:cubicBezTo>
                    <a:pt x="2773" y="1765"/>
                    <a:pt x="2458" y="2080"/>
                    <a:pt x="2080" y="2080"/>
                  </a:cubicBezTo>
                  <a:cubicBezTo>
                    <a:pt x="1671" y="2080"/>
                    <a:pt x="1356" y="1765"/>
                    <a:pt x="1356" y="1387"/>
                  </a:cubicBezTo>
                  <a:cubicBezTo>
                    <a:pt x="1356" y="977"/>
                    <a:pt x="1734" y="662"/>
                    <a:pt x="2080" y="662"/>
                  </a:cubicBezTo>
                  <a:close/>
                  <a:moveTo>
                    <a:pt x="2962" y="6900"/>
                  </a:moveTo>
                  <a:lnTo>
                    <a:pt x="3120" y="7593"/>
                  </a:lnTo>
                  <a:lnTo>
                    <a:pt x="1135" y="7593"/>
                  </a:lnTo>
                  <a:lnTo>
                    <a:pt x="1293" y="6900"/>
                  </a:lnTo>
                  <a:close/>
                  <a:moveTo>
                    <a:pt x="1742" y="2767"/>
                  </a:moveTo>
                  <a:cubicBezTo>
                    <a:pt x="1866" y="2767"/>
                    <a:pt x="1991" y="2831"/>
                    <a:pt x="2049" y="2962"/>
                  </a:cubicBezTo>
                  <a:lnTo>
                    <a:pt x="2553" y="3938"/>
                  </a:lnTo>
                  <a:cubicBezTo>
                    <a:pt x="2584" y="4064"/>
                    <a:pt x="2742" y="4127"/>
                    <a:pt x="2868" y="4127"/>
                  </a:cubicBezTo>
                  <a:lnTo>
                    <a:pt x="3813" y="4127"/>
                  </a:lnTo>
                  <a:cubicBezTo>
                    <a:pt x="4002" y="4127"/>
                    <a:pt x="4159" y="4285"/>
                    <a:pt x="4159" y="4474"/>
                  </a:cubicBezTo>
                  <a:cubicBezTo>
                    <a:pt x="4159" y="4695"/>
                    <a:pt x="4002" y="4852"/>
                    <a:pt x="3813" y="4852"/>
                  </a:cubicBezTo>
                  <a:lnTo>
                    <a:pt x="2427" y="4852"/>
                  </a:lnTo>
                  <a:cubicBezTo>
                    <a:pt x="2301" y="4852"/>
                    <a:pt x="2175" y="4758"/>
                    <a:pt x="2112" y="4631"/>
                  </a:cubicBezTo>
                  <a:cubicBezTo>
                    <a:pt x="2042" y="4515"/>
                    <a:pt x="1919" y="4450"/>
                    <a:pt x="1784" y="4450"/>
                  </a:cubicBezTo>
                  <a:cubicBezTo>
                    <a:pt x="1737" y="4450"/>
                    <a:pt x="1688" y="4458"/>
                    <a:pt x="1639" y="4474"/>
                  </a:cubicBezTo>
                  <a:cubicBezTo>
                    <a:pt x="1482" y="4568"/>
                    <a:pt x="1387" y="4758"/>
                    <a:pt x="1482" y="4947"/>
                  </a:cubicBezTo>
                  <a:cubicBezTo>
                    <a:pt x="1671" y="5325"/>
                    <a:pt x="2017" y="5545"/>
                    <a:pt x="2427" y="5545"/>
                  </a:cubicBezTo>
                  <a:lnTo>
                    <a:pt x="3813" y="5545"/>
                  </a:lnTo>
                  <a:cubicBezTo>
                    <a:pt x="3970" y="5545"/>
                    <a:pt x="4128" y="5671"/>
                    <a:pt x="4159" y="5829"/>
                  </a:cubicBezTo>
                  <a:lnTo>
                    <a:pt x="4853" y="8570"/>
                  </a:lnTo>
                  <a:cubicBezTo>
                    <a:pt x="4916" y="8790"/>
                    <a:pt x="4790" y="8979"/>
                    <a:pt x="4632" y="9011"/>
                  </a:cubicBezTo>
                  <a:cubicBezTo>
                    <a:pt x="4608" y="9015"/>
                    <a:pt x="4584" y="9017"/>
                    <a:pt x="4560" y="9017"/>
                  </a:cubicBezTo>
                  <a:cubicBezTo>
                    <a:pt x="4403" y="9017"/>
                    <a:pt x="4273" y="8927"/>
                    <a:pt x="4191" y="8790"/>
                  </a:cubicBezTo>
                  <a:lnTo>
                    <a:pt x="3655" y="6522"/>
                  </a:lnTo>
                  <a:cubicBezTo>
                    <a:pt x="3592" y="6364"/>
                    <a:pt x="3498" y="6270"/>
                    <a:pt x="3277" y="6270"/>
                  </a:cubicBezTo>
                  <a:lnTo>
                    <a:pt x="1040" y="6270"/>
                  </a:lnTo>
                  <a:cubicBezTo>
                    <a:pt x="914" y="6270"/>
                    <a:pt x="851" y="6207"/>
                    <a:pt x="757" y="6144"/>
                  </a:cubicBezTo>
                  <a:cubicBezTo>
                    <a:pt x="694" y="5986"/>
                    <a:pt x="694" y="5892"/>
                    <a:pt x="694" y="5797"/>
                  </a:cubicBezTo>
                  <a:lnTo>
                    <a:pt x="1419" y="3025"/>
                  </a:lnTo>
                  <a:cubicBezTo>
                    <a:pt x="1453" y="2855"/>
                    <a:pt x="1597" y="2767"/>
                    <a:pt x="1742" y="2767"/>
                  </a:cubicBezTo>
                  <a:close/>
                  <a:moveTo>
                    <a:pt x="2143" y="0"/>
                  </a:moveTo>
                  <a:cubicBezTo>
                    <a:pt x="1419" y="0"/>
                    <a:pt x="788" y="630"/>
                    <a:pt x="788" y="1387"/>
                  </a:cubicBezTo>
                  <a:cubicBezTo>
                    <a:pt x="788" y="1733"/>
                    <a:pt x="946" y="2080"/>
                    <a:pt x="1135" y="2332"/>
                  </a:cubicBezTo>
                  <a:cubicBezTo>
                    <a:pt x="977" y="2426"/>
                    <a:pt x="851" y="2647"/>
                    <a:pt x="788" y="2867"/>
                  </a:cubicBezTo>
                  <a:lnTo>
                    <a:pt x="64" y="5640"/>
                  </a:lnTo>
                  <a:cubicBezTo>
                    <a:pt x="1" y="5955"/>
                    <a:pt x="64" y="6270"/>
                    <a:pt x="253" y="6522"/>
                  </a:cubicBezTo>
                  <a:cubicBezTo>
                    <a:pt x="347" y="6648"/>
                    <a:pt x="473" y="6774"/>
                    <a:pt x="631" y="6805"/>
                  </a:cubicBezTo>
                  <a:lnTo>
                    <a:pt x="32" y="9263"/>
                  </a:lnTo>
                  <a:cubicBezTo>
                    <a:pt x="1" y="9452"/>
                    <a:pt x="95" y="9609"/>
                    <a:pt x="253" y="9672"/>
                  </a:cubicBezTo>
                  <a:cubicBezTo>
                    <a:pt x="281" y="9676"/>
                    <a:pt x="309" y="9678"/>
                    <a:pt x="335" y="9678"/>
                  </a:cubicBezTo>
                  <a:cubicBezTo>
                    <a:pt x="513" y="9678"/>
                    <a:pt x="639" y="9589"/>
                    <a:pt x="694" y="9452"/>
                  </a:cubicBezTo>
                  <a:lnTo>
                    <a:pt x="977" y="8318"/>
                  </a:lnTo>
                  <a:lnTo>
                    <a:pt x="3372" y="8318"/>
                  </a:lnTo>
                  <a:lnTo>
                    <a:pt x="3529" y="8885"/>
                  </a:lnTo>
                  <a:cubicBezTo>
                    <a:pt x="3661" y="9359"/>
                    <a:pt x="4079" y="9679"/>
                    <a:pt x="4526" y="9679"/>
                  </a:cubicBezTo>
                  <a:cubicBezTo>
                    <a:pt x="4613" y="9679"/>
                    <a:pt x="4702" y="9667"/>
                    <a:pt x="4790" y="9641"/>
                  </a:cubicBezTo>
                  <a:cubicBezTo>
                    <a:pt x="5357" y="9483"/>
                    <a:pt x="5703" y="8916"/>
                    <a:pt x="5546" y="8381"/>
                  </a:cubicBezTo>
                  <a:lnTo>
                    <a:pt x="4821" y="5640"/>
                  </a:lnTo>
                  <a:cubicBezTo>
                    <a:pt x="4790" y="5482"/>
                    <a:pt x="4727" y="5325"/>
                    <a:pt x="4601" y="5199"/>
                  </a:cubicBezTo>
                  <a:cubicBezTo>
                    <a:pt x="4758" y="5010"/>
                    <a:pt x="4884" y="4758"/>
                    <a:pt x="4884" y="4474"/>
                  </a:cubicBezTo>
                  <a:cubicBezTo>
                    <a:pt x="4884" y="3907"/>
                    <a:pt x="4412" y="3466"/>
                    <a:pt x="3844" y="3466"/>
                  </a:cubicBezTo>
                  <a:lnTo>
                    <a:pt x="3088" y="3466"/>
                  </a:lnTo>
                  <a:lnTo>
                    <a:pt x="2710" y="2647"/>
                  </a:lnTo>
                  <a:cubicBezTo>
                    <a:pt x="3183" y="2395"/>
                    <a:pt x="3529" y="1922"/>
                    <a:pt x="3529" y="1387"/>
                  </a:cubicBezTo>
                  <a:cubicBezTo>
                    <a:pt x="3529" y="630"/>
                    <a:pt x="2899" y="0"/>
                    <a:pt x="2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839850" y="2371925"/>
              <a:ext cx="143375" cy="242625"/>
            </a:xfrm>
            <a:custGeom>
              <a:rect b="b" l="l" r="r" t="t"/>
              <a:pathLst>
                <a:path extrusionOk="0" h="9705" w="5735">
                  <a:moveTo>
                    <a:pt x="3624" y="662"/>
                  </a:moveTo>
                  <a:cubicBezTo>
                    <a:pt x="4002" y="662"/>
                    <a:pt x="4317" y="977"/>
                    <a:pt x="4317" y="1355"/>
                  </a:cubicBezTo>
                  <a:cubicBezTo>
                    <a:pt x="4317" y="1765"/>
                    <a:pt x="4002" y="2080"/>
                    <a:pt x="3624" y="2080"/>
                  </a:cubicBezTo>
                  <a:cubicBezTo>
                    <a:pt x="3214" y="2080"/>
                    <a:pt x="2899" y="1765"/>
                    <a:pt x="2899" y="1355"/>
                  </a:cubicBezTo>
                  <a:cubicBezTo>
                    <a:pt x="2899" y="977"/>
                    <a:pt x="3214" y="662"/>
                    <a:pt x="3624" y="662"/>
                  </a:cubicBezTo>
                  <a:close/>
                  <a:moveTo>
                    <a:pt x="4317" y="6900"/>
                  </a:moveTo>
                  <a:lnTo>
                    <a:pt x="4474" y="7593"/>
                  </a:lnTo>
                  <a:lnTo>
                    <a:pt x="2490" y="7593"/>
                  </a:lnTo>
                  <a:lnTo>
                    <a:pt x="2647" y="6900"/>
                  </a:lnTo>
                  <a:close/>
                  <a:moveTo>
                    <a:pt x="3962" y="2731"/>
                  </a:moveTo>
                  <a:cubicBezTo>
                    <a:pt x="4108" y="2731"/>
                    <a:pt x="4250" y="2818"/>
                    <a:pt x="4285" y="2993"/>
                  </a:cubicBezTo>
                  <a:lnTo>
                    <a:pt x="4979" y="5734"/>
                  </a:lnTo>
                  <a:cubicBezTo>
                    <a:pt x="5010" y="6018"/>
                    <a:pt x="4853" y="6207"/>
                    <a:pt x="4632" y="6207"/>
                  </a:cubicBezTo>
                  <a:lnTo>
                    <a:pt x="2395" y="6207"/>
                  </a:lnTo>
                  <a:cubicBezTo>
                    <a:pt x="2238" y="6207"/>
                    <a:pt x="2080" y="6333"/>
                    <a:pt x="2049" y="6490"/>
                  </a:cubicBezTo>
                  <a:lnTo>
                    <a:pt x="1482" y="8727"/>
                  </a:lnTo>
                  <a:cubicBezTo>
                    <a:pt x="1456" y="8883"/>
                    <a:pt x="1323" y="8996"/>
                    <a:pt x="1154" y="8996"/>
                  </a:cubicBezTo>
                  <a:cubicBezTo>
                    <a:pt x="1118" y="8996"/>
                    <a:pt x="1080" y="8990"/>
                    <a:pt x="1040" y="8979"/>
                  </a:cubicBezTo>
                  <a:cubicBezTo>
                    <a:pt x="851" y="8916"/>
                    <a:pt x="725" y="8727"/>
                    <a:pt x="820" y="8538"/>
                  </a:cubicBezTo>
                  <a:lnTo>
                    <a:pt x="1513" y="5766"/>
                  </a:lnTo>
                  <a:cubicBezTo>
                    <a:pt x="1576" y="5608"/>
                    <a:pt x="1671" y="5514"/>
                    <a:pt x="1891" y="5514"/>
                  </a:cubicBezTo>
                  <a:lnTo>
                    <a:pt x="3246" y="5514"/>
                  </a:lnTo>
                  <a:cubicBezTo>
                    <a:pt x="3655" y="5514"/>
                    <a:pt x="4002" y="5262"/>
                    <a:pt x="4222" y="4915"/>
                  </a:cubicBezTo>
                  <a:cubicBezTo>
                    <a:pt x="4285" y="4758"/>
                    <a:pt x="4222" y="4537"/>
                    <a:pt x="4033" y="4442"/>
                  </a:cubicBezTo>
                  <a:cubicBezTo>
                    <a:pt x="3993" y="4426"/>
                    <a:pt x="3948" y="4418"/>
                    <a:pt x="3902" y="4418"/>
                  </a:cubicBezTo>
                  <a:cubicBezTo>
                    <a:pt x="3770" y="4418"/>
                    <a:pt x="3631" y="4483"/>
                    <a:pt x="3561" y="4600"/>
                  </a:cubicBezTo>
                  <a:cubicBezTo>
                    <a:pt x="3529" y="4726"/>
                    <a:pt x="3372" y="4789"/>
                    <a:pt x="3246" y="4789"/>
                  </a:cubicBezTo>
                  <a:lnTo>
                    <a:pt x="1891" y="4789"/>
                  </a:lnTo>
                  <a:cubicBezTo>
                    <a:pt x="1671" y="4789"/>
                    <a:pt x="1513" y="4631"/>
                    <a:pt x="1513" y="4442"/>
                  </a:cubicBezTo>
                  <a:cubicBezTo>
                    <a:pt x="1513" y="4253"/>
                    <a:pt x="1671" y="4096"/>
                    <a:pt x="1891" y="4096"/>
                  </a:cubicBezTo>
                  <a:lnTo>
                    <a:pt x="2836" y="4096"/>
                  </a:lnTo>
                  <a:cubicBezTo>
                    <a:pt x="2931" y="4096"/>
                    <a:pt x="3057" y="4001"/>
                    <a:pt x="3151" y="3907"/>
                  </a:cubicBezTo>
                  <a:cubicBezTo>
                    <a:pt x="3151" y="3844"/>
                    <a:pt x="3655" y="2899"/>
                    <a:pt x="3655" y="2899"/>
                  </a:cubicBezTo>
                  <a:cubicBezTo>
                    <a:pt x="3725" y="2787"/>
                    <a:pt x="3845" y="2731"/>
                    <a:pt x="3962" y="2731"/>
                  </a:cubicBezTo>
                  <a:close/>
                  <a:moveTo>
                    <a:pt x="3529" y="0"/>
                  </a:moveTo>
                  <a:cubicBezTo>
                    <a:pt x="2805" y="0"/>
                    <a:pt x="2175" y="630"/>
                    <a:pt x="2175" y="1355"/>
                  </a:cubicBezTo>
                  <a:cubicBezTo>
                    <a:pt x="2175" y="1922"/>
                    <a:pt x="2490" y="2395"/>
                    <a:pt x="2994" y="2615"/>
                  </a:cubicBezTo>
                  <a:lnTo>
                    <a:pt x="2584" y="3466"/>
                  </a:lnTo>
                  <a:lnTo>
                    <a:pt x="1860" y="3466"/>
                  </a:lnTo>
                  <a:cubicBezTo>
                    <a:pt x="1261" y="3466"/>
                    <a:pt x="820" y="3938"/>
                    <a:pt x="820" y="4474"/>
                  </a:cubicBezTo>
                  <a:cubicBezTo>
                    <a:pt x="820" y="4758"/>
                    <a:pt x="946" y="4978"/>
                    <a:pt x="1103" y="5199"/>
                  </a:cubicBezTo>
                  <a:cubicBezTo>
                    <a:pt x="977" y="5325"/>
                    <a:pt x="914" y="5451"/>
                    <a:pt x="851" y="5608"/>
                  </a:cubicBezTo>
                  <a:lnTo>
                    <a:pt x="158" y="8381"/>
                  </a:lnTo>
                  <a:cubicBezTo>
                    <a:pt x="1" y="8916"/>
                    <a:pt x="347" y="9483"/>
                    <a:pt x="914" y="9641"/>
                  </a:cubicBezTo>
                  <a:cubicBezTo>
                    <a:pt x="1002" y="9667"/>
                    <a:pt x="1091" y="9679"/>
                    <a:pt x="1178" y="9679"/>
                  </a:cubicBezTo>
                  <a:cubicBezTo>
                    <a:pt x="1624" y="9679"/>
                    <a:pt x="2038" y="9359"/>
                    <a:pt x="2143" y="8885"/>
                  </a:cubicBezTo>
                  <a:lnTo>
                    <a:pt x="2332" y="8286"/>
                  </a:lnTo>
                  <a:lnTo>
                    <a:pt x="4695" y="8286"/>
                  </a:lnTo>
                  <a:lnTo>
                    <a:pt x="4947" y="9452"/>
                  </a:lnTo>
                  <a:cubicBezTo>
                    <a:pt x="4995" y="9597"/>
                    <a:pt x="5118" y="9704"/>
                    <a:pt x="5257" y="9704"/>
                  </a:cubicBezTo>
                  <a:cubicBezTo>
                    <a:pt x="5300" y="9704"/>
                    <a:pt x="5344" y="9694"/>
                    <a:pt x="5388" y="9672"/>
                  </a:cubicBezTo>
                  <a:cubicBezTo>
                    <a:pt x="5577" y="9641"/>
                    <a:pt x="5703" y="9452"/>
                    <a:pt x="5609" y="9231"/>
                  </a:cubicBezTo>
                  <a:lnTo>
                    <a:pt x="5042" y="6805"/>
                  </a:lnTo>
                  <a:cubicBezTo>
                    <a:pt x="5514" y="6616"/>
                    <a:pt x="5735" y="6144"/>
                    <a:pt x="5640" y="5640"/>
                  </a:cubicBezTo>
                  <a:lnTo>
                    <a:pt x="4916" y="2867"/>
                  </a:lnTo>
                  <a:cubicBezTo>
                    <a:pt x="4884" y="2647"/>
                    <a:pt x="4758" y="2489"/>
                    <a:pt x="4569" y="2332"/>
                  </a:cubicBezTo>
                  <a:cubicBezTo>
                    <a:pt x="4790" y="2080"/>
                    <a:pt x="4916" y="1733"/>
                    <a:pt x="4916" y="1355"/>
                  </a:cubicBezTo>
                  <a:cubicBezTo>
                    <a:pt x="4916" y="630"/>
                    <a:pt x="4285" y="0"/>
                    <a:pt x="35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772900" y="2318350"/>
              <a:ext cx="122125" cy="105075"/>
            </a:xfrm>
            <a:custGeom>
              <a:rect b="b" l="l" r="r" t="t"/>
              <a:pathLst>
                <a:path extrusionOk="0" h="4203" w="4885">
                  <a:moveTo>
                    <a:pt x="3844" y="631"/>
                  </a:moveTo>
                  <a:cubicBezTo>
                    <a:pt x="4034" y="631"/>
                    <a:pt x="4223" y="789"/>
                    <a:pt x="4223" y="978"/>
                  </a:cubicBezTo>
                  <a:lnTo>
                    <a:pt x="4223" y="1734"/>
                  </a:lnTo>
                  <a:cubicBezTo>
                    <a:pt x="4223" y="1923"/>
                    <a:pt x="4034" y="2112"/>
                    <a:pt x="3844" y="2112"/>
                  </a:cubicBezTo>
                  <a:cubicBezTo>
                    <a:pt x="3655" y="2143"/>
                    <a:pt x="3498" y="2301"/>
                    <a:pt x="3498" y="2458"/>
                  </a:cubicBezTo>
                  <a:lnTo>
                    <a:pt x="3498" y="2994"/>
                  </a:lnTo>
                  <a:lnTo>
                    <a:pt x="2679" y="2206"/>
                  </a:lnTo>
                  <a:cubicBezTo>
                    <a:pt x="2584" y="2143"/>
                    <a:pt x="2521" y="2112"/>
                    <a:pt x="2427" y="2112"/>
                  </a:cubicBezTo>
                  <a:lnTo>
                    <a:pt x="1009" y="2112"/>
                  </a:lnTo>
                  <a:cubicBezTo>
                    <a:pt x="820" y="2112"/>
                    <a:pt x="662" y="1923"/>
                    <a:pt x="662" y="1734"/>
                  </a:cubicBezTo>
                  <a:lnTo>
                    <a:pt x="662" y="978"/>
                  </a:lnTo>
                  <a:cubicBezTo>
                    <a:pt x="662" y="789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4"/>
                    <a:pt x="1" y="1041"/>
                  </a:cubicBezTo>
                  <a:lnTo>
                    <a:pt x="1" y="1765"/>
                  </a:lnTo>
                  <a:cubicBezTo>
                    <a:pt x="1" y="2364"/>
                    <a:pt x="473" y="2805"/>
                    <a:pt x="1009" y="2805"/>
                  </a:cubicBezTo>
                  <a:lnTo>
                    <a:pt x="2269" y="2805"/>
                  </a:lnTo>
                  <a:lnTo>
                    <a:pt x="3592" y="4097"/>
                  </a:lnTo>
                  <a:cubicBezTo>
                    <a:pt x="3663" y="4167"/>
                    <a:pt x="3770" y="4203"/>
                    <a:pt x="3872" y="4203"/>
                  </a:cubicBezTo>
                  <a:cubicBezTo>
                    <a:pt x="3906" y="4203"/>
                    <a:pt x="3939" y="4199"/>
                    <a:pt x="3970" y="4191"/>
                  </a:cubicBezTo>
                  <a:cubicBezTo>
                    <a:pt x="4097" y="4160"/>
                    <a:pt x="4160" y="4002"/>
                    <a:pt x="4160" y="3876"/>
                  </a:cubicBezTo>
                  <a:lnTo>
                    <a:pt x="4160" y="2773"/>
                  </a:lnTo>
                  <a:cubicBezTo>
                    <a:pt x="4569" y="2616"/>
                    <a:pt x="4884" y="2238"/>
                    <a:pt x="4884" y="1765"/>
                  </a:cubicBezTo>
                  <a:lnTo>
                    <a:pt x="4884" y="1041"/>
                  </a:lnTo>
                  <a:cubicBezTo>
                    <a:pt x="4884" y="442"/>
                    <a:pt x="4412" y="1"/>
                    <a:pt x="38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5" name="Google Shape;935;p41"/>
          <p:cNvGrpSpPr/>
          <p:nvPr/>
        </p:nvGrpSpPr>
        <p:grpSpPr>
          <a:xfrm>
            <a:off x="7667536" y="1694290"/>
            <a:ext cx="370324" cy="411483"/>
            <a:chOff x="3299850" y="238575"/>
            <a:chExt cx="427725" cy="482225"/>
          </a:xfrm>
        </p:grpSpPr>
        <p:sp>
          <p:nvSpPr>
            <p:cNvPr id="936" name="Google Shape;936;p41"/>
            <p:cNvSpPr/>
            <p:nvPr/>
          </p:nvSpPr>
          <p:spPr>
            <a:xfrm>
              <a:off x="3299850" y="323500"/>
              <a:ext cx="427725" cy="397300"/>
            </a:xfrm>
            <a:custGeom>
              <a:rect b="b" l="l" r="r" t="t"/>
              <a:pathLst>
                <a:path extrusionOk="0" h="15892" w="17109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3467650" y="238575"/>
              <a:ext cx="46525" cy="56650"/>
            </a:xfrm>
            <a:custGeom>
              <a:rect b="b" l="l" r="r" t="t"/>
              <a:pathLst>
                <a:path extrusionOk="0" h="2266" w="1861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3566675" y="238575"/>
              <a:ext cx="46525" cy="56675"/>
            </a:xfrm>
            <a:custGeom>
              <a:rect b="b" l="l" r="r" t="t"/>
              <a:pathLst>
                <a:path extrusionOk="0" h="2267" w="1861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3611225" y="323500"/>
              <a:ext cx="56550" cy="28325"/>
            </a:xfrm>
            <a:custGeom>
              <a:rect b="b" l="l" r="r" t="t"/>
              <a:pathLst>
                <a:path extrusionOk="0" h="1133" w="2262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3413075" y="323500"/>
              <a:ext cx="56550" cy="28325"/>
            </a:xfrm>
            <a:custGeom>
              <a:rect b="b" l="l" r="r" t="t"/>
              <a:pathLst>
                <a:path extrusionOk="0" h="1133" w="2262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42"/>
          <p:cNvSpPr txBox="1"/>
          <p:nvPr>
            <p:ph type="title"/>
          </p:nvPr>
        </p:nvSpPr>
        <p:spPr>
          <a:xfrm>
            <a:off x="448975" y="410350"/>
            <a:ext cx="8237700" cy="2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Social-Emotional Learning Infographics</a:t>
            </a:r>
            <a:endParaRPr/>
          </a:p>
        </p:txBody>
      </p:sp>
      <p:grpSp>
        <p:nvGrpSpPr>
          <p:cNvPr id="946" name="Google Shape;946;p42"/>
          <p:cNvGrpSpPr/>
          <p:nvPr/>
        </p:nvGrpSpPr>
        <p:grpSpPr>
          <a:xfrm>
            <a:off x="6472525" y="1143000"/>
            <a:ext cx="2103000" cy="3513900"/>
            <a:chOff x="6472525" y="1219200"/>
            <a:chExt cx="2103000" cy="3513900"/>
          </a:xfrm>
        </p:grpSpPr>
        <p:sp>
          <p:nvSpPr>
            <p:cNvPr id="947" name="Google Shape;947;p42"/>
            <p:cNvSpPr/>
            <p:nvPr/>
          </p:nvSpPr>
          <p:spPr>
            <a:xfrm rot="5400000">
              <a:off x="5767075" y="1924650"/>
              <a:ext cx="3513900" cy="2103000"/>
            </a:xfrm>
            <a:prstGeom prst="homePlate">
              <a:avLst>
                <a:gd fmla="val 2782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2"/>
            <p:cNvSpPr txBox="1"/>
            <p:nvPr/>
          </p:nvSpPr>
          <p:spPr>
            <a:xfrm>
              <a:off x="6571525" y="2382413"/>
              <a:ext cx="19050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Student Competences</a:t>
              </a:r>
              <a:endParaRPr sz="22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49" name="Google Shape;949;p42"/>
            <p:cNvSpPr txBox="1"/>
            <p:nvPr/>
          </p:nvSpPr>
          <p:spPr>
            <a:xfrm>
              <a:off x="6810775" y="3033590"/>
              <a:ext cx="14265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Saturn is the only planet with rings 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of them all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0" name="Google Shape;950;p42"/>
            <p:cNvSpPr txBox="1"/>
            <p:nvPr/>
          </p:nvSpPr>
          <p:spPr>
            <a:xfrm>
              <a:off x="6571525" y="1563263"/>
              <a:ext cx="19050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What</a:t>
              </a:r>
              <a:endParaRPr sz="32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51" name="Google Shape;951;p42"/>
          <p:cNvGrpSpPr/>
          <p:nvPr/>
        </p:nvGrpSpPr>
        <p:grpSpPr>
          <a:xfrm>
            <a:off x="800025" y="1143000"/>
            <a:ext cx="2105100" cy="3513900"/>
            <a:chOff x="800025" y="1219200"/>
            <a:chExt cx="2105100" cy="3513900"/>
          </a:xfrm>
        </p:grpSpPr>
        <p:sp>
          <p:nvSpPr>
            <p:cNvPr id="952" name="Google Shape;952;p42"/>
            <p:cNvSpPr/>
            <p:nvPr/>
          </p:nvSpPr>
          <p:spPr>
            <a:xfrm rot="5400000">
              <a:off x="95625" y="1923600"/>
              <a:ext cx="3513900" cy="2105100"/>
            </a:xfrm>
            <a:prstGeom prst="homePlate">
              <a:avLst>
                <a:gd fmla="val 2782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2"/>
            <p:cNvSpPr txBox="1"/>
            <p:nvPr/>
          </p:nvSpPr>
          <p:spPr>
            <a:xfrm flipH="1">
              <a:off x="900075" y="2382413"/>
              <a:ext cx="19050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Teacher’s Well Being</a:t>
              </a:r>
              <a:endParaRPr sz="22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54" name="Google Shape;954;p42"/>
            <p:cNvSpPr txBox="1"/>
            <p:nvPr/>
          </p:nvSpPr>
          <p:spPr>
            <a:xfrm flipH="1">
              <a:off x="1139325" y="3033590"/>
              <a:ext cx="14265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5" name="Google Shape;955;p42"/>
            <p:cNvSpPr txBox="1"/>
            <p:nvPr/>
          </p:nvSpPr>
          <p:spPr>
            <a:xfrm flipH="1">
              <a:off x="900075" y="1563263"/>
              <a:ext cx="19050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Who</a:t>
              </a:r>
              <a:endParaRPr sz="4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56" name="Google Shape;956;p42"/>
          <p:cNvGrpSpPr/>
          <p:nvPr/>
        </p:nvGrpSpPr>
        <p:grpSpPr>
          <a:xfrm>
            <a:off x="3637325" y="1143000"/>
            <a:ext cx="2103000" cy="3513900"/>
            <a:chOff x="3637325" y="1219200"/>
            <a:chExt cx="2103000" cy="3513900"/>
          </a:xfrm>
        </p:grpSpPr>
        <p:sp>
          <p:nvSpPr>
            <p:cNvPr id="957" name="Google Shape;957;p42"/>
            <p:cNvSpPr/>
            <p:nvPr/>
          </p:nvSpPr>
          <p:spPr>
            <a:xfrm rot="5400000">
              <a:off x="2931875" y="1924650"/>
              <a:ext cx="3513900" cy="2103000"/>
            </a:xfrm>
            <a:prstGeom prst="homePlate">
              <a:avLst>
                <a:gd fmla="val 27822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2"/>
            <p:cNvSpPr txBox="1"/>
            <p:nvPr/>
          </p:nvSpPr>
          <p:spPr>
            <a:xfrm flipH="1">
              <a:off x="3736325" y="2382413"/>
              <a:ext cx="19050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Teacher Practices</a:t>
              </a:r>
              <a:endParaRPr sz="22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59" name="Google Shape;959;p42"/>
            <p:cNvSpPr txBox="1"/>
            <p:nvPr/>
          </p:nvSpPr>
          <p:spPr>
            <a:xfrm flipH="1">
              <a:off x="3975575" y="3033590"/>
              <a:ext cx="14265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very cold place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0" name="Google Shape;960;p42"/>
            <p:cNvSpPr txBox="1"/>
            <p:nvPr/>
          </p:nvSpPr>
          <p:spPr>
            <a:xfrm flipH="1">
              <a:off x="3736325" y="1563263"/>
              <a:ext cx="19050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4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How</a:t>
              </a:r>
              <a:endParaRPr sz="32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961" name="Google Shape;961;p42"/>
          <p:cNvSpPr/>
          <p:nvPr/>
        </p:nvSpPr>
        <p:spPr>
          <a:xfrm flipH="1" rot="10800000">
            <a:off x="2904475" y="4209900"/>
            <a:ext cx="733500" cy="447000"/>
          </a:xfrm>
          <a:prstGeom prst="bentArrow">
            <a:avLst>
              <a:gd fmla="val 25000" name="adj1"/>
              <a:gd fmla="val 25000" name="adj2"/>
              <a:gd fmla="val 50000" name="adj3"/>
              <a:gd fmla="val 43750" name="adj4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42"/>
          <p:cNvSpPr/>
          <p:nvPr/>
        </p:nvSpPr>
        <p:spPr>
          <a:xfrm flipH="1" rot="10800000">
            <a:off x="5739675" y="4209900"/>
            <a:ext cx="733500" cy="447000"/>
          </a:xfrm>
          <a:prstGeom prst="bentArrow">
            <a:avLst>
              <a:gd fmla="val 25000" name="adj1"/>
              <a:gd fmla="val 25000" name="adj2"/>
              <a:gd fmla="val 50000" name="adj3"/>
              <a:gd fmla="val 43750" name="adj4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42"/>
          <p:cNvSpPr/>
          <p:nvPr/>
        </p:nvSpPr>
        <p:spPr>
          <a:xfrm>
            <a:off x="1607825" y="3797426"/>
            <a:ext cx="489500" cy="486947"/>
          </a:xfrm>
          <a:custGeom>
            <a:rect b="b" l="l" r="r" t="t"/>
            <a:pathLst>
              <a:path extrusionOk="0" h="11690" w="11752">
                <a:moveTo>
                  <a:pt x="5923" y="694"/>
                </a:moveTo>
                <a:cubicBezTo>
                  <a:pt x="6490" y="694"/>
                  <a:pt x="6963" y="1166"/>
                  <a:pt x="6963" y="1765"/>
                </a:cubicBezTo>
                <a:cubicBezTo>
                  <a:pt x="6963" y="2332"/>
                  <a:pt x="6490" y="2805"/>
                  <a:pt x="5923" y="2805"/>
                </a:cubicBezTo>
                <a:cubicBezTo>
                  <a:pt x="5325" y="2805"/>
                  <a:pt x="4852" y="2332"/>
                  <a:pt x="4852" y="1765"/>
                </a:cubicBezTo>
                <a:cubicBezTo>
                  <a:pt x="4852" y="1229"/>
                  <a:pt x="5325" y="694"/>
                  <a:pt x="5923" y="694"/>
                </a:cubicBezTo>
                <a:close/>
                <a:moveTo>
                  <a:pt x="2489" y="3466"/>
                </a:moveTo>
                <a:cubicBezTo>
                  <a:pt x="2678" y="3466"/>
                  <a:pt x="2836" y="3624"/>
                  <a:pt x="2836" y="3813"/>
                </a:cubicBezTo>
                <a:lnTo>
                  <a:pt x="2836" y="4916"/>
                </a:lnTo>
                <a:cubicBezTo>
                  <a:pt x="2678" y="4947"/>
                  <a:pt x="2584" y="5042"/>
                  <a:pt x="2458" y="5168"/>
                </a:cubicBezTo>
                <a:cubicBezTo>
                  <a:pt x="2363" y="5231"/>
                  <a:pt x="2300" y="5357"/>
                  <a:pt x="2237" y="5420"/>
                </a:cubicBezTo>
                <a:cubicBezTo>
                  <a:pt x="2174" y="5357"/>
                  <a:pt x="2143" y="5262"/>
                  <a:pt x="2143" y="5199"/>
                </a:cubicBezTo>
                <a:lnTo>
                  <a:pt x="2143" y="3813"/>
                </a:lnTo>
                <a:cubicBezTo>
                  <a:pt x="2143" y="3624"/>
                  <a:pt x="2300" y="3466"/>
                  <a:pt x="2489" y="3466"/>
                </a:cubicBezTo>
                <a:close/>
                <a:moveTo>
                  <a:pt x="9326" y="3466"/>
                </a:moveTo>
                <a:cubicBezTo>
                  <a:pt x="9546" y="3466"/>
                  <a:pt x="9704" y="3624"/>
                  <a:pt x="9704" y="3813"/>
                </a:cubicBezTo>
                <a:lnTo>
                  <a:pt x="9704" y="5199"/>
                </a:lnTo>
                <a:cubicBezTo>
                  <a:pt x="9704" y="5262"/>
                  <a:pt x="9641" y="5357"/>
                  <a:pt x="9578" y="5420"/>
                </a:cubicBezTo>
                <a:cubicBezTo>
                  <a:pt x="9546" y="5294"/>
                  <a:pt x="9452" y="5231"/>
                  <a:pt x="9389" y="5168"/>
                </a:cubicBezTo>
                <a:cubicBezTo>
                  <a:pt x="9263" y="5042"/>
                  <a:pt x="9137" y="4947"/>
                  <a:pt x="8979" y="4916"/>
                </a:cubicBezTo>
                <a:lnTo>
                  <a:pt x="8979" y="3813"/>
                </a:lnTo>
                <a:cubicBezTo>
                  <a:pt x="9011" y="3624"/>
                  <a:pt x="9168" y="3466"/>
                  <a:pt x="9326" y="3466"/>
                </a:cubicBezTo>
                <a:close/>
                <a:moveTo>
                  <a:pt x="5923" y="3466"/>
                </a:moveTo>
                <a:cubicBezTo>
                  <a:pt x="6900" y="3466"/>
                  <a:pt x="7814" y="4096"/>
                  <a:pt x="8160" y="4947"/>
                </a:cubicBezTo>
                <a:cubicBezTo>
                  <a:pt x="8066" y="5010"/>
                  <a:pt x="8003" y="5042"/>
                  <a:pt x="7971" y="5105"/>
                </a:cubicBezTo>
                <a:lnTo>
                  <a:pt x="6081" y="6963"/>
                </a:lnTo>
                <a:cubicBezTo>
                  <a:pt x="6018" y="6995"/>
                  <a:pt x="5955" y="7089"/>
                  <a:pt x="5923" y="7152"/>
                </a:cubicBezTo>
                <a:cubicBezTo>
                  <a:pt x="5860" y="7089"/>
                  <a:pt x="5797" y="7026"/>
                  <a:pt x="5766" y="6963"/>
                </a:cubicBezTo>
                <a:lnTo>
                  <a:pt x="3876" y="5105"/>
                </a:lnTo>
                <a:cubicBezTo>
                  <a:pt x="3781" y="5042"/>
                  <a:pt x="3750" y="5010"/>
                  <a:pt x="3655" y="4947"/>
                </a:cubicBezTo>
                <a:cubicBezTo>
                  <a:pt x="4033" y="4096"/>
                  <a:pt x="4915" y="3466"/>
                  <a:pt x="5923" y="3466"/>
                </a:cubicBezTo>
                <a:close/>
                <a:moveTo>
                  <a:pt x="10744" y="2049"/>
                </a:moveTo>
                <a:cubicBezTo>
                  <a:pt x="10964" y="2049"/>
                  <a:pt x="11122" y="2206"/>
                  <a:pt x="11122" y="2395"/>
                </a:cubicBezTo>
                <a:lnTo>
                  <a:pt x="11122" y="6144"/>
                </a:lnTo>
                <a:lnTo>
                  <a:pt x="11059" y="6144"/>
                </a:lnTo>
                <a:cubicBezTo>
                  <a:pt x="11059" y="6333"/>
                  <a:pt x="11027" y="6491"/>
                  <a:pt x="10901" y="6648"/>
                </a:cubicBezTo>
                <a:lnTo>
                  <a:pt x="9263" y="9421"/>
                </a:lnTo>
                <a:cubicBezTo>
                  <a:pt x="9105" y="9673"/>
                  <a:pt x="9011" y="9956"/>
                  <a:pt x="9011" y="10271"/>
                </a:cubicBezTo>
                <a:lnTo>
                  <a:pt x="9011" y="10933"/>
                </a:lnTo>
                <a:lnTo>
                  <a:pt x="6270" y="10933"/>
                </a:lnTo>
                <a:lnTo>
                  <a:pt x="6270" y="8097"/>
                </a:lnTo>
                <a:cubicBezTo>
                  <a:pt x="6270" y="7845"/>
                  <a:pt x="6396" y="7593"/>
                  <a:pt x="6585" y="7404"/>
                </a:cubicBezTo>
                <a:lnTo>
                  <a:pt x="8475" y="5546"/>
                </a:lnTo>
                <a:cubicBezTo>
                  <a:pt x="8538" y="5483"/>
                  <a:pt x="8625" y="5451"/>
                  <a:pt x="8712" y="5451"/>
                </a:cubicBezTo>
                <a:cubicBezTo>
                  <a:pt x="8798" y="5451"/>
                  <a:pt x="8885" y="5483"/>
                  <a:pt x="8948" y="5546"/>
                </a:cubicBezTo>
                <a:cubicBezTo>
                  <a:pt x="9074" y="5672"/>
                  <a:pt x="9074" y="5892"/>
                  <a:pt x="8948" y="6018"/>
                </a:cubicBezTo>
                <a:lnTo>
                  <a:pt x="7751" y="7215"/>
                </a:lnTo>
                <a:cubicBezTo>
                  <a:pt x="7656" y="7310"/>
                  <a:pt x="7656" y="7562"/>
                  <a:pt x="7751" y="7656"/>
                </a:cubicBezTo>
                <a:cubicBezTo>
                  <a:pt x="7814" y="7719"/>
                  <a:pt x="7908" y="7751"/>
                  <a:pt x="7999" y="7751"/>
                </a:cubicBezTo>
                <a:cubicBezTo>
                  <a:pt x="8089" y="7751"/>
                  <a:pt x="8176" y="7719"/>
                  <a:pt x="8223" y="7656"/>
                </a:cubicBezTo>
                <a:lnTo>
                  <a:pt x="10082" y="5829"/>
                </a:lnTo>
                <a:cubicBezTo>
                  <a:pt x="10271" y="5609"/>
                  <a:pt x="10397" y="5388"/>
                  <a:pt x="10397" y="5105"/>
                </a:cubicBezTo>
                <a:lnTo>
                  <a:pt x="10397" y="2395"/>
                </a:lnTo>
                <a:cubicBezTo>
                  <a:pt x="10397" y="2206"/>
                  <a:pt x="10555" y="2049"/>
                  <a:pt x="10744" y="2049"/>
                </a:cubicBezTo>
                <a:close/>
                <a:moveTo>
                  <a:pt x="1103" y="2080"/>
                </a:moveTo>
                <a:cubicBezTo>
                  <a:pt x="1292" y="2080"/>
                  <a:pt x="1450" y="2238"/>
                  <a:pt x="1450" y="2427"/>
                </a:cubicBezTo>
                <a:lnTo>
                  <a:pt x="1450" y="5168"/>
                </a:lnTo>
                <a:cubicBezTo>
                  <a:pt x="1450" y="5420"/>
                  <a:pt x="1576" y="5672"/>
                  <a:pt x="1796" y="5861"/>
                </a:cubicBezTo>
                <a:lnTo>
                  <a:pt x="3624" y="7719"/>
                </a:lnTo>
                <a:cubicBezTo>
                  <a:pt x="3687" y="7782"/>
                  <a:pt x="3781" y="7814"/>
                  <a:pt x="3872" y="7814"/>
                </a:cubicBezTo>
                <a:cubicBezTo>
                  <a:pt x="3962" y="7814"/>
                  <a:pt x="4049" y="7782"/>
                  <a:pt x="4096" y="7719"/>
                </a:cubicBezTo>
                <a:cubicBezTo>
                  <a:pt x="4222" y="7593"/>
                  <a:pt x="4222" y="7373"/>
                  <a:pt x="4096" y="7247"/>
                </a:cubicBezTo>
                <a:lnTo>
                  <a:pt x="2930" y="6050"/>
                </a:lnTo>
                <a:cubicBezTo>
                  <a:pt x="2804" y="5955"/>
                  <a:pt x="2804" y="5703"/>
                  <a:pt x="2930" y="5577"/>
                </a:cubicBezTo>
                <a:cubicBezTo>
                  <a:pt x="2978" y="5530"/>
                  <a:pt x="3064" y="5506"/>
                  <a:pt x="3155" y="5506"/>
                </a:cubicBezTo>
                <a:cubicBezTo>
                  <a:pt x="3245" y="5506"/>
                  <a:pt x="3340" y="5530"/>
                  <a:pt x="3403" y="5577"/>
                </a:cubicBezTo>
                <a:lnTo>
                  <a:pt x="5293" y="7436"/>
                </a:lnTo>
                <a:cubicBezTo>
                  <a:pt x="5482" y="7625"/>
                  <a:pt x="5608" y="7877"/>
                  <a:pt x="5608" y="8161"/>
                </a:cubicBezTo>
                <a:lnTo>
                  <a:pt x="5608" y="10996"/>
                </a:lnTo>
                <a:lnTo>
                  <a:pt x="2836" y="10996"/>
                </a:lnTo>
                <a:lnTo>
                  <a:pt x="2836" y="10303"/>
                </a:lnTo>
                <a:cubicBezTo>
                  <a:pt x="2804" y="10051"/>
                  <a:pt x="2710" y="9736"/>
                  <a:pt x="2552" y="9452"/>
                </a:cubicBezTo>
                <a:lnTo>
                  <a:pt x="914" y="6680"/>
                </a:lnTo>
                <a:cubicBezTo>
                  <a:pt x="851" y="6522"/>
                  <a:pt x="757" y="6333"/>
                  <a:pt x="757" y="6176"/>
                </a:cubicBezTo>
                <a:lnTo>
                  <a:pt x="757" y="2427"/>
                </a:lnTo>
                <a:cubicBezTo>
                  <a:pt x="757" y="2238"/>
                  <a:pt x="914" y="2080"/>
                  <a:pt x="1103" y="2080"/>
                </a:cubicBezTo>
                <a:close/>
                <a:moveTo>
                  <a:pt x="5860" y="1"/>
                </a:moveTo>
                <a:cubicBezTo>
                  <a:pt x="4915" y="1"/>
                  <a:pt x="4128" y="788"/>
                  <a:pt x="4128" y="1734"/>
                </a:cubicBezTo>
                <a:cubicBezTo>
                  <a:pt x="4128" y="2206"/>
                  <a:pt x="4348" y="2647"/>
                  <a:pt x="4695" y="2994"/>
                </a:cubicBezTo>
                <a:cubicBezTo>
                  <a:pt x="4411" y="3120"/>
                  <a:pt x="4191" y="3214"/>
                  <a:pt x="3939" y="3435"/>
                </a:cubicBezTo>
                <a:cubicBezTo>
                  <a:pt x="3750" y="3592"/>
                  <a:pt x="3592" y="3750"/>
                  <a:pt x="3435" y="3939"/>
                </a:cubicBezTo>
                <a:lnTo>
                  <a:pt x="3435" y="3813"/>
                </a:lnTo>
                <a:cubicBezTo>
                  <a:pt x="3435" y="3246"/>
                  <a:pt x="2962" y="2805"/>
                  <a:pt x="2395" y="2805"/>
                </a:cubicBezTo>
                <a:cubicBezTo>
                  <a:pt x="2300" y="2805"/>
                  <a:pt x="2174" y="2836"/>
                  <a:pt x="2048" y="2836"/>
                </a:cubicBezTo>
                <a:lnTo>
                  <a:pt x="2048" y="2427"/>
                </a:lnTo>
                <a:cubicBezTo>
                  <a:pt x="2048" y="1891"/>
                  <a:pt x="1576" y="1418"/>
                  <a:pt x="1040" y="1418"/>
                </a:cubicBezTo>
                <a:cubicBezTo>
                  <a:pt x="473" y="1418"/>
                  <a:pt x="0" y="1891"/>
                  <a:pt x="0" y="2427"/>
                </a:cubicBezTo>
                <a:lnTo>
                  <a:pt x="0" y="6176"/>
                </a:lnTo>
                <a:cubicBezTo>
                  <a:pt x="0" y="6491"/>
                  <a:pt x="95" y="6806"/>
                  <a:pt x="253" y="7026"/>
                </a:cubicBezTo>
                <a:lnTo>
                  <a:pt x="1891" y="9799"/>
                </a:lnTo>
                <a:cubicBezTo>
                  <a:pt x="1985" y="9956"/>
                  <a:pt x="2048" y="10145"/>
                  <a:pt x="2048" y="10303"/>
                </a:cubicBezTo>
                <a:lnTo>
                  <a:pt x="2048" y="11342"/>
                </a:lnTo>
                <a:cubicBezTo>
                  <a:pt x="2048" y="11532"/>
                  <a:pt x="2206" y="11689"/>
                  <a:pt x="2395" y="11689"/>
                </a:cubicBezTo>
                <a:lnTo>
                  <a:pt x="9294" y="11689"/>
                </a:lnTo>
                <a:cubicBezTo>
                  <a:pt x="9483" y="11689"/>
                  <a:pt x="9641" y="11532"/>
                  <a:pt x="9641" y="11342"/>
                </a:cubicBezTo>
                <a:lnTo>
                  <a:pt x="9641" y="10303"/>
                </a:lnTo>
                <a:cubicBezTo>
                  <a:pt x="9641" y="10114"/>
                  <a:pt x="9704" y="9956"/>
                  <a:pt x="9799" y="9799"/>
                </a:cubicBezTo>
                <a:lnTo>
                  <a:pt x="11468" y="7026"/>
                </a:lnTo>
                <a:cubicBezTo>
                  <a:pt x="11626" y="6774"/>
                  <a:pt x="11689" y="6491"/>
                  <a:pt x="11689" y="6176"/>
                </a:cubicBezTo>
                <a:lnTo>
                  <a:pt x="11689" y="2427"/>
                </a:lnTo>
                <a:cubicBezTo>
                  <a:pt x="11752" y="1891"/>
                  <a:pt x="11279" y="1418"/>
                  <a:pt x="10712" y="1418"/>
                </a:cubicBezTo>
                <a:cubicBezTo>
                  <a:pt x="10177" y="1418"/>
                  <a:pt x="9704" y="1891"/>
                  <a:pt x="9704" y="2427"/>
                </a:cubicBezTo>
                <a:lnTo>
                  <a:pt x="9704" y="2836"/>
                </a:lnTo>
                <a:cubicBezTo>
                  <a:pt x="9578" y="2805"/>
                  <a:pt x="9452" y="2805"/>
                  <a:pt x="9326" y="2805"/>
                </a:cubicBezTo>
                <a:cubicBezTo>
                  <a:pt x="8790" y="2805"/>
                  <a:pt x="8318" y="3246"/>
                  <a:pt x="8318" y="3813"/>
                </a:cubicBezTo>
                <a:lnTo>
                  <a:pt x="8318" y="3939"/>
                </a:lnTo>
                <a:cubicBezTo>
                  <a:pt x="8160" y="3750"/>
                  <a:pt x="8003" y="3592"/>
                  <a:pt x="7814" y="3435"/>
                </a:cubicBezTo>
                <a:cubicBezTo>
                  <a:pt x="7562" y="3246"/>
                  <a:pt x="7341" y="3088"/>
                  <a:pt x="7058" y="2994"/>
                </a:cubicBezTo>
                <a:cubicBezTo>
                  <a:pt x="7404" y="2647"/>
                  <a:pt x="7593" y="2206"/>
                  <a:pt x="7593" y="1734"/>
                </a:cubicBezTo>
                <a:cubicBezTo>
                  <a:pt x="7593" y="788"/>
                  <a:pt x="6806" y="1"/>
                  <a:pt x="58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42"/>
          <p:cNvSpPr/>
          <p:nvPr/>
        </p:nvSpPr>
        <p:spPr>
          <a:xfrm>
            <a:off x="4444721" y="3798759"/>
            <a:ext cx="488209" cy="484281"/>
          </a:xfrm>
          <a:custGeom>
            <a:rect b="b" l="l" r="r" t="t"/>
            <a:pathLst>
              <a:path extrusionOk="0" h="11626" w="11721">
                <a:moveTo>
                  <a:pt x="8570" y="694"/>
                </a:moveTo>
                <a:cubicBezTo>
                  <a:pt x="9106" y="694"/>
                  <a:pt x="9578" y="1166"/>
                  <a:pt x="9578" y="1702"/>
                </a:cubicBezTo>
                <a:cubicBezTo>
                  <a:pt x="9578" y="2269"/>
                  <a:pt x="9106" y="2773"/>
                  <a:pt x="8570" y="2773"/>
                </a:cubicBezTo>
                <a:cubicBezTo>
                  <a:pt x="8003" y="2773"/>
                  <a:pt x="7530" y="2269"/>
                  <a:pt x="7530" y="1702"/>
                </a:cubicBezTo>
                <a:cubicBezTo>
                  <a:pt x="7530" y="1166"/>
                  <a:pt x="8003" y="694"/>
                  <a:pt x="8570" y="694"/>
                </a:cubicBezTo>
                <a:close/>
                <a:moveTo>
                  <a:pt x="8570" y="3403"/>
                </a:moveTo>
                <a:cubicBezTo>
                  <a:pt x="9893" y="3403"/>
                  <a:pt x="10964" y="4474"/>
                  <a:pt x="10964" y="5798"/>
                </a:cubicBezTo>
                <a:lnTo>
                  <a:pt x="10964" y="6144"/>
                </a:lnTo>
                <a:lnTo>
                  <a:pt x="6144" y="6144"/>
                </a:lnTo>
                <a:lnTo>
                  <a:pt x="6144" y="5798"/>
                </a:lnTo>
                <a:cubicBezTo>
                  <a:pt x="6144" y="4443"/>
                  <a:pt x="7215" y="3403"/>
                  <a:pt x="8570" y="3403"/>
                </a:cubicBezTo>
                <a:close/>
                <a:moveTo>
                  <a:pt x="3057" y="5483"/>
                </a:moveTo>
                <a:cubicBezTo>
                  <a:pt x="3592" y="5483"/>
                  <a:pt x="4096" y="5955"/>
                  <a:pt x="4096" y="6491"/>
                </a:cubicBezTo>
                <a:cubicBezTo>
                  <a:pt x="4096" y="7058"/>
                  <a:pt x="3624" y="7530"/>
                  <a:pt x="3057" y="7530"/>
                </a:cubicBezTo>
                <a:cubicBezTo>
                  <a:pt x="2490" y="7530"/>
                  <a:pt x="2017" y="7089"/>
                  <a:pt x="2017" y="6491"/>
                </a:cubicBezTo>
                <a:cubicBezTo>
                  <a:pt x="2017" y="5955"/>
                  <a:pt x="2490" y="5483"/>
                  <a:pt x="3057" y="5483"/>
                </a:cubicBezTo>
                <a:close/>
                <a:moveTo>
                  <a:pt x="10964" y="6869"/>
                </a:moveTo>
                <a:lnTo>
                  <a:pt x="10964" y="7530"/>
                </a:lnTo>
                <a:lnTo>
                  <a:pt x="4411" y="7530"/>
                </a:lnTo>
                <a:cubicBezTo>
                  <a:pt x="4569" y="7341"/>
                  <a:pt x="4695" y="7089"/>
                  <a:pt x="4726" y="6869"/>
                </a:cubicBezTo>
                <a:close/>
                <a:moveTo>
                  <a:pt x="3088" y="8255"/>
                </a:moveTo>
                <a:cubicBezTo>
                  <a:pt x="4411" y="8255"/>
                  <a:pt x="5514" y="9295"/>
                  <a:pt x="5514" y="10649"/>
                </a:cubicBezTo>
                <a:lnTo>
                  <a:pt x="5514" y="10996"/>
                </a:lnTo>
                <a:lnTo>
                  <a:pt x="694" y="10996"/>
                </a:lnTo>
                <a:lnTo>
                  <a:pt x="694" y="10649"/>
                </a:lnTo>
                <a:cubicBezTo>
                  <a:pt x="694" y="9295"/>
                  <a:pt x="1733" y="8255"/>
                  <a:pt x="3088" y="8255"/>
                </a:cubicBezTo>
                <a:close/>
                <a:moveTo>
                  <a:pt x="10933" y="8286"/>
                </a:moveTo>
                <a:lnTo>
                  <a:pt x="10933" y="10996"/>
                </a:lnTo>
                <a:lnTo>
                  <a:pt x="6144" y="10996"/>
                </a:lnTo>
                <a:lnTo>
                  <a:pt x="6144" y="10649"/>
                </a:lnTo>
                <a:cubicBezTo>
                  <a:pt x="6144" y="9830"/>
                  <a:pt x="5829" y="9074"/>
                  <a:pt x="5199" y="8476"/>
                </a:cubicBezTo>
                <a:cubicBezTo>
                  <a:pt x="5136" y="8412"/>
                  <a:pt x="5041" y="8318"/>
                  <a:pt x="4978" y="8286"/>
                </a:cubicBezTo>
                <a:close/>
                <a:moveTo>
                  <a:pt x="8602" y="1"/>
                </a:moveTo>
                <a:cubicBezTo>
                  <a:pt x="7656" y="1"/>
                  <a:pt x="6900" y="757"/>
                  <a:pt x="6900" y="1702"/>
                </a:cubicBezTo>
                <a:cubicBezTo>
                  <a:pt x="6900" y="2175"/>
                  <a:pt x="7058" y="2616"/>
                  <a:pt x="7404" y="2931"/>
                </a:cubicBezTo>
                <a:lnTo>
                  <a:pt x="7467" y="2962"/>
                </a:lnTo>
                <a:cubicBezTo>
                  <a:pt x="6302" y="3435"/>
                  <a:pt x="5514" y="4537"/>
                  <a:pt x="5514" y="5798"/>
                </a:cubicBezTo>
                <a:lnTo>
                  <a:pt x="5514" y="6144"/>
                </a:lnTo>
                <a:lnTo>
                  <a:pt x="4789" y="6144"/>
                </a:lnTo>
                <a:cubicBezTo>
                  <a:pt x="4632" y="5420"/>
                  <a:pt x="3907" y="4789"/>
                  <a:pt x="3088" y="4789"/>
                </a:cubicBezTo>
                <a:cubicBezTo>
                  <a:pt x="2143" y="4789"/>
                  <a:pt x="1387" y="5514"/>
                  <a:pt x="1387" y="6459"/>
                </a:cubicBezTo>
                <a:cubicBezTo>
                  <a:pt x="1387" y="6995"/>
                  <a:pt x="1576" y="7404"/>
                  <a:pt x="1954" y="7719"/>
                </a:cubicBezTo>
                <a:cubicBezTo>
                  <a:pt x="788" y="8192"/>
                  <a:pt x="1" y="9295"/>
                  <a:pt x="1" y="10555"/>
                </a:cubicBezTo>
                <a:lnTo>
                  <a:pt x="1" y="11279"/>
                </a:lnTo>
                <a:cubicBezTo>
                  <a:pt x="1" y="11468"/>
                  <a:pt x="158" y="11626"/>
                  <a:pt x="379" y="11626"/>
                </a:cubicBezTo>
                <a:lnTo>
                  <a:pt x="11342" y="11626"/>
                </a:lnTo>
                <a:cubicBezTo>
                  <a:pt x="11563" y="11626"/>
                  <a:pt x="11721" y="11468"/>
                  <a:pt x="11721" y="11279"/>
                </a:cubicBezTo>
                <a:lnTo>
                  <a:pt x="11721" y="5798"/>
                </a:lnTo>
                <a:cubicBezTo>
                  <a:pt x="11626" y="4537"/>
                  <a:pt x="10838" y="3435"/>
                  <a:pt x="9736" y="2962"/>
                </a:cubicBezTo>
                <a:lnTo>
                  <a:pt x="9767" y="2931"/>
                </a:lnTo>
                <a:cubicBezTo>
                  <a:pt x="10082" y="2616"/>
                  <a:pt x="10303" y="2175"/>
                  <a:pt x="10303" y="1702"/>
                </a:cubicBezTo>
                <a:cubicBezTo>
                  <a:pt x="10303" y="757"/>
                  <a:pt x="9547" y="1"/>
                  <a:pt x="860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42"/>
          <p:cNvSpPr/>
          <p:nvPr/>
        </p:nvSpPr>
        <p:spPr>
          <a:xfrm>
            <a:off x="7267351" y="3807168"/>
            <a:ext cx="513348" cy="467463"/>
          </a:xfrm>
          <a:custGeom>
            <a:rect b="b" l="l" r="r" t="t"/>
            <a:pathLst>
              <a:path extrusionOk="0" h="11563" w="12698">
                <a:moveTo>
                  <a:pt x="2490" y="820"/>
                </a:moveTo>
                <a:cubicBezTo>
                  <a:pt x="3529" y="914"/>
                  <a:pt x="4600" y="1292"/>
                  <a:pt x="5483" y="2017"/>
                </a:cubicBezTo>
                <a:lnTo>
                  <a:pt x="5798" y="2237"/>
                </a:lnTo>
                <a:lnTo>
                  <a:pt x="5798" y="10334"/>
                </a:lnTo>
                <a:lnTo>
                  <a:pt x="5766" y="10334"/>
                </a:lnTo>
                <a:cubicBezTo>
                  <a:pt x="4789" y="9609"/>
                  <a:pt x="3655" y="9168"/>
                  <a:pt x="2490" y="9105"/>
                </a:cubicBezTo>
                <a:lnTo>
                  <a:pt x="2490" y="820"/>
                </a:lnTo>
                <a:close/>
                <a:moveTo>
                  <a:pt x="9925" y="883"/>
                </a:moveTo>
                <a:lnTo>
                  <a:pt x="9925" y="9137"/>
                </a:lnTo>
                <a:cubicBezTo>
                  <a:pt x="8728" y="9200"/>
                  <a:pt x="7593" y="9609"/>
                  <a:pt x="6617" y="10334"/>
                </a:cubicBezTo>
                <a:lnTo>
                  <a:pt x="6617" y="2300"/>
                </a:lnTo>
                <a:lnTo>
                  <a:pt x="6932" y="2048"/>
                </a:lnTo>
                <a:cubicBezTo>
                  <a:pt x="7782" y="1355"/>
                  <a:pt x="8854" y="946"/>
                  <a:pt x="9925" y="883"/>
                </a:cubicBezTo>
                <a:close/>
                <a:moveTo>
                  <a:pt x="1702" y="2458"/>
                </a:moveTo>
                <a:lnTo>
                  <a:pt x="1702" y="9483"/>
                </a:lnTo>
                <a:cubicBezTo>
                  <a:pt x="1702" y="9735"/>
                  <a:pt x="1891" y="9924"/>
                  <a:pt x="2080" y="9924"/>
                </a:cubicBezTo>
                <a:cubicBezTo>
                  <a:pt x="3057" y="9924"/>
                  <a:pt x="4096" y="10208"/>
                  <a:pt x="4978" y="10744"/>
                </a:cubicBezTo>
                <a:lnTo>
                  <a:pt x="1261" y="10744"/>
                </a:lnTo>
                <a:cubicBezTo>
                  <a:pt x="1009" y="10744"/>
                  <a:pt x="851" y="10555"/>
                  <a:pt x="851" y="10334"/>
                </a:cubicBezTo>
                <a:lnTo>
                  <a:pt x="851" y="2867"/>
                </a:lnTo>
                <a:cubicBezTo>
                  <a:pt x="851" y="2647"/>
                  <a:pt x="1040" y="2489"/>
                  <a:pt x="1261" y="2458"/>
                </a:cubicBezTo>
                <a:close/>
                <a:moveTo>
                  <a:pt x="11406" y="2458"/>
                </a:moveTo>
                <a:cubicBezTo>
                  <a:pt x="11658" y="2458"/>
                  <a:pt x="11815" y="2647"/>
                  <a:pt x="11847" y="2867"/>
                </a:cubicBezTo>
                <a:lnTo>
                  <a:pt x="11847" y="10334"/>
                </a:lnTo>
                <a:cubicBezTo>
                  <a:pt x="11847" y="10555"/>
                  <a:pt x="11658" y="10712"/>
                  <a:pt x="11406" y="10744"/>
                </a:cubicBezTo>
                <a:lnTo>
                  <a:pt x="7436" y="10744"/>
                </a:lnTo>
                <a:cubicBezTo>
                  <a:pt x="8255" y="10239"/>
                  <a:pt x="9295" y="9924"/>
                  <a:pt x="10303" y="9924"/>
                </a:cubicBezTo>
                <a:cubicBezTo>
                  <a:pt x="10555" y="9924"/>
                  <a:pt x="10712" y="9735"/>
                  <a:pt x="10712" y="9483"/>
                </a:cubicBezTo>
                <a:lnTo>
                  <a:pt x="10712" y="2458"/>
                </a:lnTo>
                <a:close/>
                <a:moveTo>
                  <a:pt x="2080" y="0"/>
                </a:moveTo>
                <a:cubicBezTo>
                  <a:pt x="1828" y="0"/>
                  <a:pt x="1670" y="189"/>
                  <a:pt x="1670" y="410"/>
                </a:cubicBezTo>
                <a:lnTo>
                  <a:pt x="1670" y="1670"/>
                </a:lnTo>
                <a:lnTo>
                  <a:pt x="1261" y="1670"/>
                </a:lnTo>
                <a:cubicBezTo>
                  <a:pt x="568" y="1670"/>
                  <a:pt x="1" y="2206"/>
                  <a:pt x="32" y="2930"/>
                </a:cubicBezTo>
                <a:lnTo>
                  <a:pt x="32" y="10334"/>
                </a:lnTo>
                <a:cubicBezTo>
                  <a:pt x="32" y="10996"/>
                  <a:pt x="568" y="11563"/>
                  <a:pt x="1261" y="11563"/>
                </a:cubicBezTo>
                <a:lnTo>
                  <a:pt x="11437" y="11563"/>
                </a:lnTo>
                <a:cubicBezTo>
                  <a:pt x="12130" y="11563"/>
                  <a:pt x="12697" y="11027"/>
                  <a:pt x="12697" y="10334"/>
                </a:cubicBezTo>
                <a:lnTo>
                  <a:pt x="12697" y="2867"/>
                </a:lnTo>
                <a:cubicBezTo>
                  <a:pt x="12666" y="2206"/>
                  <a:pt x="12130" y="1670"/>
                  <a:pt x="11437" y="1670"/>
                </a:cubicBezTo>
                <a:lnTo>
                  <a:pt x="10744" y="1670"/>
                </a:lnTo>
                <a:lnTo>
                  <a:pt x="10744" y="410"/>
                </a:lnTo>
                <a:cubicBezTo>
                  <a:pt x="10744" y="158"/>
                  <a:pt x="10555" y="0"/>
                  <a:pt x="10334" y="0"/>
                </a:cubicBezTo>
                <a:cubicBezTo>
                  <a:pt x="8980" y="0"/>
                  <a:pt x="7562" y="473"/>
                  <a:pt x="6396" y="1387"/>
                </a:cubicBezTo>
                <a:lnTo>
                  <a:pt x="6207" y="1544"/>
                </a:lnTo>
                <a:lnTo>
                  <a:pt x="6018" y="1387"/>
                </a:lnTo>
                <a:cubicBezTo>
                  <a:pt x="4915" y="473"/>
                  <a:pt x="3498" y="0"/>
                  <a:pt x="20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3"/>
          <p:cNvSpPr txBox="1"/>
          <p:nvPr>
            <p:ph type="title"/>
          </p:nvPr>
        </p:nvSpPr>
        <p:spPr>
          <a:xfrm>
            <a:off x="448975" y="410350"/>
            <a:ext cx="8237700" cy="2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Social-Emotional Learning Infographics</a:t>
            </a:r>
            <a:endParaRPr/>
          </a:p>
        </p:txBody>
      </p:sp>
      <p:grpSp>
        <p:nvGrpSpPr>
          <p:cNvPr id="971" name="Google Shape;971;p43"/>
          <p:cNvGrpSpPr/>
          <p:nvPr/>
        </p:nvGrpSpPr>
        <p:grpSpPr>
          <a:xfrm>
            <a:off x="1228724" y="971550"/>
            <a:ext cx="2114349" cy="1724026"/>
            <a:chOff x="1228724" y="971550"/>
            <a:chExt cx="2114349" cy="1724026"/>
          </a:xfrm>
        </p:grpSpPr>
        <p:sp>
          <p:nvSpPr>
            <p:cNvPr id="972" name="Google Shape;972;p43"/>
            <p:cNvSpPr/>
            <p:nvPr/>
          </p:nvSpPr>
          <p:spPr>
            <a:xfrm>
              <a:off x="1228724" y="1497903"/>
              <a:ext cx="2114349" cy="1197673"/>
            </a:xfrm>
            <a:custGeom>
              <a:rect b="b" l="l" r="r" t="t"/>
              <a:pathLst>
                <a:path extrusionOk="0" h="3653" w="3679">
                  <a:moveTo>
                    <a:pt x="0" y="0"/>
                  </a:moveTo>
                  <a:lnTo>
                    <a:pt x="3678" y="0"/>
                  </a:lnTo>
                  <a:lnTo>
                    <a:pt x="3678" y="3652"/>
                  </a:lnTo>
                  <a:lnTo>
                    <a:pt x="0" y="3652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12700" rt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</a:t>
              </a:r>
              <a:endParaRPr sz="3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3"/>
            <p:cNvSpPr/>
            <p:nvPr/>
          </p:nvSpPr>
          <p:spPr>
            <a:xfrm>
              <a:off x="1229126" y="971550"/>
              <a:ext cx="2113530" cy="450149"/>
            </a:xfrm>
            <a:custGeom>
              <a:rect b="b" l="l" r="r" t="t"/>
              <a:pathLst>
                <a:path extrusionOk="0" h="2246" w="2859">
                  <a:moveTo>
                    <a:pt x="0" y="2245"/>
                  </a:moveTo>
                  <a:lnTo>
                    <a:pt x="0" y="0"/>
                  </a:lnTo>
                  <a:lnTo>
                    <a:pt x="2858" y="0"/>
                  </a:lnTo>
                  <a:lnTo>
                    <a:pt x="2858" y="2245"/>
                  </a:lnTo>
                  <a:lnTo>
                    <a:pt x="0" y="2245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1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Self-Awareness</a:t>
              </a:r>
              <a:endParaRPr b="0" i="0" sz="37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4" name="Google Shape;974;p43"/>
          <p:cNvGrpSpPr/>
          <p:nvPr/>
        </p:nvGrpSpPr>
        <p:grpSpPr>
          <a:xfrm>
            <a:off x="5801567" y="971551"/>
            <a:ext cx="2113709" cy="1724024"/>
            <a:chOff x="5801567" y="971551"/>
            <a:chExt cx="2113709" cy="1724024"/>
          </a:xfrm>
        </p:grpSpPr>
        <p:sp>
          <p:nvSpPr>
            <p:cNvPr id="975" name="Google Shape;975;p43"/>
            <p:cNvSpPr/>
            <p:nvPr/>
          </p:nvSpPr>
          <p:spPr>
            <a:xfrm>
              <a:off x="5801567" y="1497903"/>
              <a:ext cx="2113544" cy="1197673"/>
            </a:xfrm>
            <a:custGeom>
              <a:rect b="b" l="l" r="r" t="t"/>
              <a:pathLst>
                <a:path extrusionOk="0" h="3653" w="3678">
                  <a:moveTo>
                    <a:pt x="0" y="0"/>
                  </a:moveTo>
                  <a:lnTo>
                    <a:pt x="3677" y="0"/>
                  </a:lnTo>
                  <a:lnTo>
                    <a:pt x="3677" y="3652"/>
                  </a:lnTo>
                  <a:lnTo>
                    <a:pt x="0" y="3652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12700" rt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3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3"/>
            <p:cNvSpPr/>
            <p:nvPr/>
          </p:nvSpPr>
          <p:spPr>
            <a:xfrm>
              <a:off x="5801731" y="971551"/>
              <a:ext cx="2113544" cy="450149"/>
            </a:xfrm>
            <a:custGeom>
              <a:rect b="b" l="l" r="r" t="t"/>
              <a:pathLst>
                <a:path extrusionOk="0" h="2246" w="3678">
                  <a:moveTo>
                    <a:pt x="0" y="2245"/>
                  </a:moveTo>
                  <a:lnTo>
                    <a:pt x="0" y="0"/>
                  </a:lnTo>
                  <a:lnTo>
                    <a:pt x="3677" y="0"/>
                  </a:lnTo>
                  <a:lnTo>
                    <a:pt x="3677" y="2245"/>
                  </a:lnTo>
                  <a:lnTo>
                    <a:pt x="0" y="224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1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Goal-Directed</a:t>
              </a:r>
              <a:endParaRPr b="0" i="0" sz="360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7" name="Google Shape;977;p43"/>
          <p:cNvGrpSpPr/>
          <p:nvPr/>
        </p:nvGrpSpPr>
        <p:grpSpPr>
          <a:xfrm>
            <a:off x="3515220" y="971551"/>
            <a:ext cx="2114367" cy="1724024"/>
            <a:chOff x="3515220" y="971551"/>
            <a:chExt cx="2114367" cy="1724024"/>
          </a:xfrm>
        </p:grpSpPr>
        <p:sp>
          <p:nvSpPr>
            <p:cNvPr id="978" name="Google Shape;978;p43"/>
            <p:cNvSpPr/>
            <p:nvPr/>
          </p:nvSpPr>
          <p:spPr>
            <a:xfrm>
              <a:off x="3515229" y="1497903"/>
              <a:ext cx="2114349" cy="1197673"/>
            </a:xfrm>
            <a:custGeom>
              <a:rect b="b" l="l" r="r" t="t"/>
              <a:pathLst>
                <a:path extrusionOk="0" h="3653" w="3679">
                  <a:moveTo>
                    <a:pt x="0" y="0"/>
                  </a:moveTo>
                  <a:lnTo>
                    <a:pt x="3678" y="0"/>
                  </a:lnTo>
                  <a:lnTo>
                    <a:pt x="3678" y="3652"/>
                  </a:lnTo>
                  <a:lnTo>
                    <a:pt x="0" y="3652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12700" rt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3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3"/>
            <p:cNvSpPr/>
            <p:nvPr/>
          </p:nvSpPr>
          <p:spPr>
            <a:xfrm>
              <a:off x="3515220" y="971551"/>
              <a:ext cx="2114367" cy="450149"/>
            </a:xfrm>
            <a:custGeom>
              <a:rect b="b" l="l" r="r" t="t"/>
              <a:pathLst>
                <a:path extrusionOk="0" h="2246" w="3679">
                  <a:moveTo>
                    <a:pt x="0" y="2245"/>
                  </a:moveTo>
                  <a:lnTo>
                    <a:pt x="0" y="0"/>
                  </a:lnTo>
                  <a:lnTo>
                    <a:pt x="3678" y="0"/>
                  </a:lnTo>
                  <a:lnTo>
                    <a:pt x="3678" y="2245"/>
                  </a:lnTo>
                  <a:lnTo>
                    <a:pt x="0" y="2245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1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Social Awareness</a:t>
              </a:r>
              <a:endParaRPr sz="3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0" name="Google Shape;980;p43"/>
          <p:cNvGrpSpPr/>
          <p:nvPr/>
        </p:nvGrpSpPr>
        <p:grpSpPr>
          <a:xfrm>
            <a:off x="1229137" y="3085325"/>
            <a:ext cx="2114349" cy="1647826"/>
            <a:chOff x="1229137" y="3085325"/>
            <a:chExt cx="2114349" cy="1647826"/>
          </a:xfrm>
        </p:grpSpPr>
        <p:sp>
          <p:nvSpPr>
            <p:cNvPr id="981" name="Google Shape;981;p43"/>
            <p:cNvSpPr/>
            <p:nvPr/>
          </p:nvSpPr>
          <p:spPr>
            <a:xfrm>
              <a:off x="1229137" y="3535478"/>
              <a:ext cx="2114349" cy="1197673"/>
            </a:xfrm>
            <a:custGeom>
              <a:rect b="b" l="l" r="r" t="t"/>
              <a:pathLst>
                <a:path extrusionOk="0" h="3653" w="3679">
                  <a:moveTo>
                    <a:pt x="0" y="0"/>
                  </a:moveTo>
                  <a:lnTo>
                    <a:pt x="3678" y="0"/>
                  </a:lnTo>
                  <a:lnTo>
                    <a:pt x="3678" y="3652"/>
                  </a:lnTo>
                  <a:lnTo>
                    <a:pt x="0" y="3652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12700" rt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</a:t>
              </a:r>
              <a:endParaRPr sz="3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3"/>
            <p:cNvSpPr/>
            <p:nvPr/>
          </p:nvSpPr>
          <p:spPr>
            <a:xfrm>
              <a:off x="1229538" y="3085325"/>
              <a:ext cx="2113530" cy="450149"/>
            </a:xfrm>
            <a:custGeom>
              <a:rect b="b" l="l" r="r" t="t"/>
              <a:pathLst>
                <a:path extrusionOk="0" h="2246" w="2859">
                  <a:moveTo>
                    <a:pt x="0" y="2245"/>
                  </a:moveTo>
                  <a:lnTo>
                    <a:pt x="0" y="0"/>
                  </a:lnTo>
                  <a:lnTo>
                    <a:pt x="2858" y="0"/>
                  </a:lnTo>
                  <a:lnTo>
                    <a:pt x="2858" y="2245"/>
                  </a:lnTo>
                  <a:lnTo>
                    <a:pt x="0" y="224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1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Decision-Making</a:t>
              </a:r>
              <a:endParaRPr b="0" i="0" sz="37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43"/>
          <p:cNvGrpSpPr/>
          <p:nvPr/>
        </p:nvGrpSpPr>
        <p:grpSpPr>
          <a:xfrm>
            <a:off x="5801979" y="3085326"/>
            <a:ext cx="2113709" cy="1647824"/>
            <a:chOff x="5801979" y="3085326"/>
            <a:chExt cx="2113709" cy="1647824"/>
          </a:xfrm>
        </p:grpSpPr>
        <p:sp>
          <p:nvSpPr>
            <p:cNvPr id="984" name="Google Shape;984;p43"/>
            <p:cNvSpPr/>
            <p:nvPr/>
          </p:nvSpPr>
          <p:spPr>
            <a:xfrm>
              <a:off x="5801979" y="3535478"/>
              <a:ext cx="2113544" cy="1197673"/>
            </a:xfrm>
            <a:custGeom>
              <a:rect b="b" l="l" r="r" t="t"/>
              <a:pathLst>
                <a:path extrusionOk="0" h="3653" w="3678">
                  <a:moveTo>
                    <a:pt x="0" y="0"/>
                  </a:moveTo>
                  <a:lnTo>
                    <a:pt x="3677" y="0"/>
                  </a:lnTo>
                  <a:lnTo>
                    <a:pt x="3677" y="3652"/>
                  </a:lnTo>
                  <a:lnTo>
                    <a:pt x="0" y="3652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12700" rt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3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3"/>
            <p:cNvSpPr/>
            <p:nvPr/>
          </p:nvSpPr>
          <p:spPr>
            <a:xfrm>
              <a:off x="5802144" y="3085326"/>
              <a:ext cx="2113544" cy="450149"/>
            </a:xfrm>
            <a:custGeom>
              <a:rect b="b" l="l" r="r" t="t"/>
              <a:pathLst>
                <a:path extrusionOk="0" h="2246" w="3678">
                  <a:moveTo>
                    <a:pt x="0" y="2245"/>
                  </a:moveTo>
                  <a:lnTo>
                    <a:pt x="0" y="0"/>
                  </a:lnTo>
                  <a:lnTo>
                    <a:pt x="3677" y="0"/>
                  </a:lnTo>
                  <a:lnTo>
                    <a:pt x="3677" y="2245"/>
                  </a:lnTo>
                  <a:lnTo>
                    <a:pt x="0" y="224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1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Link Skills</a:t>
              </a:r>
              <a:endParaRPr b="0" i="0" sz="360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6" name="Google Shape;986;p43"/>
          <p:cNvGrpSpPr/>
          <p:nvPr/>
        </p:nvGrpSpPr>
        <p:grpSpPr>
          <a:xfrm>
            <a:off x="3515633" y="3085326"/>
            <a:ext cx="2114367" cy="1647824"/>
            <a:chOff x="3515633" y="3085326"/>
            <a:chExt cx="2114367" cy="1647824"/>
          </a:xfrm>
        </p:grpSpPr>
        <p:sp>
          <p:nvSpPr>
            <p:cNvPr id="987" name="Google Shape;987;p43"/>
            <p:cNvSpPr/>
            <p:nvPr/>
          </p:nvSpPr>
          <p:spPr>
            <a:xfrm>
              <a:off x="3515642" y="3535478"/>
              <a:ext cx="2114349" cy="1197673"/>
            </a:xfrm>
            <a:custGeom>
              <a:rect b="b" l="l" r="r" t="t"/>
              <a:pathLst>
                <a:path extrusionOk="0" h="3653" w="3679">
                  <a:moveTo>
                    <a:pt x="0" y="0"/>
                  </a:moveTo>
                  <a:lnTo>
                    <a:pt x="3678" y="0"/>
                  </a:lnTo>
                  <a:lnTo>
                    <a:pt x="3678" y="3652"/>
                  </a:lnTo>
                  <a:lnTo>
                    <a:pt x="0" y="3652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12700" rt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3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3"/>
            <p:cNvSpPr/>
            <p:nvPr/>
          </p:nvSpPr>
          <p:spPr>
            <a:xfrm>
              <a:off x="3515633" y="3085326"/>
              <a:ext cx="2114367" cy="450149"/>
            </a:xfrm>
            <a:custGeom>
              <a:rect b="b" l="l" r="r" t="t"/>
              <a:pathLst>
                <a:path extrusionOk="0" h="2246" w="3679">
                  <a:moveTo>
                    <a:pt x="0" y="2245"/>
                  </a:moveTo>
                  <a:lnTo>
                    <a:pt x="0" y="0"/>
                  </a:lnTo>
                  <a:lnTo>
                    <a:pt x="3678" y="0"/>
                  </a:lnTo>
                  <a:lnTo>
                    <a:pt x="3678" y="2245"/>
                  </a:lnTo>
                  <a:lnTo>
                    <a:pt x="0" y="224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1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Self-Management</a:t>
              </a:r>
              <a:endParaRPr sz="3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448975" y="410350"/>
            <a:ext cx="8237700" cy="2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Social-Emotional Learning Infographics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7169319" y="1590524"/>
            <a:ext cx="1410000" cy="2273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7078869" y="4095775"/>
            <a:ext cx="15909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Emotional Distress</a:t>
            </a:r>
            <a:endParaRPr sz="20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7169319" y="1166626"/>
            <a:ext cx="1410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</a:t>
            </a:r>
            <a:r>
              <a:rPr lang="en" sz="22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0%</a:t>
            </a:r>
            <a:endParaRPr sz="22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564681" y="2740424"/>
            <a:ext cx="1410000" cy="112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Despite being red, Mars is a very cold place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474231" y="4095750"/>
            <a:ext cx="15909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SEL Proficiency</a:t>
            </a:r>
            <a:endParaRPr sz="20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564706" y="2327026"/>
            <a:ext cx="1410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  <a:r>
              <a:rPr lang="en" sz="22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</a:t>
            </a:r>
            <a:r>
              <a:rPr lang="en" sz="22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sz="22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2215840" y="2479424"/>
            <a:ext cx="1410000" cy="13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2125390" y="4095750"/>
            <a:ext cx="15909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Positive Attitudes</a:t>
            </a:r>
            <a:endParaRPr sz="20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2215840" y="2049826"/>
            <a:ext cx="1410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20%</a:t>
            </a:r>
            <a:endParaRPr sz="22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3867000" y="2202224"/>
            <a:ext cx="1410000" cy="166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 is the ringed one. It’s mostly hydrogen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3776550" y="4095750"/>
            <a:ext cx="15909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Positive Social Behavior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3867000" y="1778326"/>
            <a:ext cx="1410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25%</a:t>
            </a:r>
            <a:endParaRPr sz="22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5518160" y="1889924"/>
            <a:ext cx="1410000" cy="197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5427710" y="4095775"/>
            <a:ext cx="15909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Conduct Problems</a:t>
            </a:r>
            <a:endParaRPr sz="20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5518160" y="1466026"/>
            <a:ext cx="1410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30%</a:t>
            </a:r>
            <a:endParaRPr sz="22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44"/>
          <p:cNvSpPr txBox="1"/>
          <p:nvPr>
            <p:ph type="title"/>
          </p:nvPr>
        </p:nvSpPr>
        <p:spPr>
          <a:xfrm>
            <a:off x="448975" y="410350"/>
            <a:ext cx="8237700" cy="2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Social-Emotional Learning Infographics</a:t>
            </a:r>
            <a:endParaRPr/>
          </a:p>
        </p:txBody>
      </p:sp>
      <p:grpSp>
        <p:nvGrpSpPr>
          <p:cNvPr id="994" name="Google Shape;994;p44"/>
          <p:cNvGrpSpPr/>
          <p:nvPr/>
        </p:nvGrpSpPr>
        <p:grpSpPr>
          <a:xfrm>
            <a:off x="548630" y="3790049"/>
            <a:ext cx="2305200" cy="1068607"/>
            <a:chOff x="471650" y="3245450"/>
            <a:chExt cx="2305200" cy="1068607"/>
          </a:xfrm>
        </p:grpSpPr>
        <p:sp>
          <p:nvSpPr>
            <p:cNvPr id="995" name="Google Shape;995;p44"/>
            <p:cNvSpPr txBox="1"/>
            <p:nvPr/>
          </p:nvSpPr>
          <p:spPr>
            <a:xfrm>
              <a:off x="471650" y="3245450"/>
              <a:ext cx="23052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Collaboration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96" name="Google Shape;996;p44"/>
            <p:cNvSpPr txBox="1"/>
            <p:nvPr/>
          </p:nvSpPr>
          <p:spPr>
            <a:xfrm>
              <a:off x="920150" y="3594057"/>
              <a:ext cx="1408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7" name="Google Shape;997;p44"/>
          <p:cNvGrpSpPr/>
          <p:nvPr/>
        </p:nvGrpSpPr>
        <p:grpSpPr>
          <a:xfrm>
            <a:off x="548630" y="1655999"/>
            <a:ext cx="2305200" cy="1069500"/>
            <a:chOff x="1383049" y="1187600"/>
            <a:chExt cx="2305200" cy="1069500"/>
          </a:xfrm>
        </p:grpSpPr>
        <p:sp>
          <p:nvSpPr>
            <p:cNvPr id="998" name="Google Shape;998;p44"/>
            <p:cNvSpPr txBox="1"/>
            <p:nvPr/>
          </p:nvSpPr>
          <p:spPr>
            <a:xfrm>
              <a:off x="1383049" y="1187600"/>
              <a:ext cx="23052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Respect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99" name="Google Shape;999;p44"/>
            <p:cNvSpPr txBox="1"/>
            <p:nvPr/>
          </p:nvSpPr>
          <p:spPr>
            <a:xfrm>
              <a:off x="1831549" y="1537100"/>
              <a:ext cx="1408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0" name="Google Shape;1000;p44"/>
          <p:cNvGrpSpPr/>
          <p:nvPr/>
        </p:nvGrpSpPr>
        <p:grpSpPr>
          <a:xfrm>
            <a:off x="3419400" y="3790049"/>
            <a:ext cx="2305200" cy="1068608"/>
            <a:chOff x="3208848" y="3245450"/>
            <a:chExt cx="2305200" cy="1068608"/>
          </a:xfrm>
        </p:grpSpPr>
        <p:sp>
          <p:nvSpPr>
            <p:cNvPr id="1001" name="Google Shape;1001;p44"/>
            <p:cNvSpPr txBox="1"/>
            <p:nvPr/>
          </p:nvSpPr>
          <p:spPr>
            <a:xfrm>
              <a:off x="3208848" y="3245450"/>
              <a:ext cx="23052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Self Motivation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02" name="Google Shape;1002;p44"/>
            <p:cNvSpPr txBox="1"/>
            <p:nvPr/>
          </p:nvSpPr>
          <p:spPr>
            <a:xfrm>
              <a:off x="3657348" y="3594058"/>
              <a:ext cx="1408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3" name="Google Shape;1003;p44"/>
          <p:cNvGrpSpPr/>
          <p:nvPr/>
        </p:nvGrpSpPr>
        <p:grpSpPr>
          <a:xfrm>
            <a:off x="3419400" y="1655549"/>
            <a:ext cx="2305200" cy="1070412"/>
            <a:chOff x="4019551" y="1187150"/>
            <a:chExt cx="2305200" cy="1070412"/>
          </a:xfrm>
        </p:grpSpPr>
        <p:sp>
          <p:nvSpPr>
            <p:cNvPr id="1004" name="Google Shape;1004;p44"/>
            <p:cNvSpPr txBox="1"/>
            <p:nvPr/>
          </p:nvSpPr>
          <p:spPr>
            <a:xfrm>
              <a:off x="4019551" y="1187150"/>
              <a:ext cx="23052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Empathy</a:t>
              </a:r>
              <a:endParaRPr sz="19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05" name="Google Shape;1005;p44"/>
            <p:cNvSpPr txBox="1"/>
            <p:nvPr/>
          </p:nvSpPr>
          <p:spPr>
            <a:xfrm>
              <a:off x="4468051" y="1537562"/>
              <a:ext cx="1408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b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from the Sun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6" name="Google Shape;1006;p44"/>
          <p:cNvGrpSpPr/>
          <p:nvPr/>
        </p:nvGrpSpPr>
        <p:grpSpPr>
          <a:xfrm>
            <a:off x="6290170" y="3789149"/>
            <a:ext cx="2305200" cy="1070426"/>
            <a:chOff x="5946022" y="3244550"/>
            <a:chExt cx="2305200" cy="1070426"/>
          </a:xfrm>
        </p:grpSpPr>
        <p:sp>
          <p:nvSpPr>
            <p:cNvPr id="1007" name="Google Shape;1007;p44"/>
            <p:cNvSpPr txBox="1"/>
            <p:nvPr/>
          </p:nvSpPr>
          <p:spPr>
            <a:xfrm>
              <a:off x="5946022" y="3244550"/>
              <a:ext cx="23052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Social Engagement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08" name="Google Shape;1008;p44"/>
            <p:cNvSpPr txBox="1"/>
            <p:nvPr/>
          </p:nvSpPr>
          <p:spPr>
            <a:xfrm>
              <a:off x="6394522" y="3594976"/>
              <a:ext cx="1408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9" name="Google Shape;1009;p44"/>
          <p:cNvGrpSpPr/>
          <p:nvPr/>
        </p:nvGrpSpPr>
        <p:grpSpPr>
          <a:xfrm>
            <a:off x="6290170" y="1655524"/>
            <a:ext cx="2305200" cy="1070444"/>
            <a:chOff x="6810375" y="1187125"/>
            <a:chExt cx="2305200" cy="1070444"/>
          </a:xfrm>
        </p:grpSpPr>
        <p:sp>
          <p:nvSpPr>
            <p:cNvPr id="1010" name="Google Shape;1010;p44"/>
            <p:cNvSpPr txBox="1"/>
            <p:nvPr/>
          </p:nvSpPr>
          <p:spPr>
            <a:xfrm>
              <a:off x="6810375" y="1187125"/>
              <a:ext cx="23052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Self-Awareness</a:t>
              </a:r>
              <a:endParaRPr sz="19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11" name="Google Shape;1011;p44"/>
            <p:cNvSpPr txBox="1"/>
            <p:nvPr/>
          </p:nvSpPr>
          <p:spPr>
            <a:xfrm>
              <a:off x="7258875" y="1537569"/>
              <a:ext cx="1408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with life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012" name="Google Shape;1012;p44"/>
          <p:cNvCxnSpPr>
            <a:stCxn id="995" idx="3"/>
            <a:endCxn id="1001" idx="1"/>
          </p:cNvCxnSpPr>
          <p:nvPr/>
        </p:nvCxnSpPr>
        <p:spPr>
          <a:xfrm>
            <a:off x="2853830" y="3962249"/>
            <a:ext cx="5655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13" name="Google Shape;1013;p44"/>
          <p:cNvCxnSpPr>
            <a:stCxn id="1001" idx="3"/>
            <a:endCxn id="1007" idx="1"/>
          </p:cNvCxnSpPr>
          <p:nvPr/>
        </p:nvCxnSpPr>
        <p:spPr>
          <a:xfrm flipH="1" rot="10800000">
            <a:off x="5724600" y="3961349"/>
            <a:ext cx="565500" cy="9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14" name="Google Shape;1014;p44"/>
          <p:cNvCxnSpPr>
            <a:stCxn id="998" idx="3"/>
            <a:endCxn id="1004" idx="1"/>
          </p:cNvCxnSpPr>
          <p:nvPr/>
        </p:nvCxnSpPr>
        <p:spPr>
          <a:xfrm flipH="1" rot="10800000">
            <a:off x="2853830" y="1827599"/>
            <a:ext cx="565500" cy="6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15" name="Google Shape;1015;p44"/>
          <p:cNvCxnSpPr>
            <a:stCxn id="1004" idx="3"/>
            <a:endCxn id="1010" idx="1"/>
          </p:cNvCxnSpPr>
          <p:nvPr/>
        </p:nvCxnSpPr>
        <p:spPr>
          <a:xfrm>
            <a:off x="5724600" y="1827749"/>
            <a:ext cx="5655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16" name="Google Shape;1016;p44"/>
          <p:cNvCxnSpPr>
            <a:stCxn id="998" idx="1"/>
            <a:endCxn id="995" idx="1"/>
          </p:cNvCxnSpPr>
          <p:nvPr/>
        </p:nvCxnSpPr>
        <p:spPr>
          <a:xfrm>
            <a:off x="548630" y="1828199"/>
            <a:ext cx="0" cy="21339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17" name="Google Shape;1017;p44"/>
          <p:cNvCxnSpPr>
            <a:stCxn id="1010" idx="3"/>
            <a:endCxn id="1007" idx="3"/>
          </p:cNvCxnSpPr>
          <p:nvPr/>
        </p:nvCxnSpPr>
        <p:spPr>
          <a:xfrm>
            <a:off x="8595370" y="1827724"/>
            <a:ext cx="0" cy="21336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triangle"/>
            <a:tailEnd len="med" w="med" type="triangle"/>
          </a:ln>
        </p:spPr>
      </p:cxnSp>
      <p:grpSp>
        <p:nvGrpSpPr>
          <p:cNvPr id="1018" name="Google Shape;1018;p44"/>
          <p:cNvGrpSpPr/>
          <p:nvPr/>
        </p:nvGrpSpPr>
        <p:grpSpPr>
          <a:xfrm>
            <a:off x="1452570" y="1116647"/>
            <a:ext cx="497320" cy="457206"/>
            <a:chOff x="6524150" y="1938725"/>
            <a:chExt cx="297725" cy="276625"/>
          </a:xfrm>
        </p:grpSpPr>
        <p:sp>
          <p:nvSpPr>
            <p:cNvPr id="1019" name="Google Shape;1019;p44"/>
            <p:cNvSpPr/>
            <p:nvPr/>
          </p:nvSpPr>
          <p:spPr>
            <a:xfrm>
              <a:off x="6524150" y="2025375"/>
              <a:ext cx="297725" cy="189975"/>
            </a:xfrm>
            <a:custGeom>
              <a:rect b="b" l="l" r="r" t="t"/>
              <a:pathLst>
                <a:path extrusionOk="0" h="7599" w="11909">
                  <a:moveTo>
                    <a:pt x="9767" y="2079"/>
                  </a:moveTo>
                  <a:lnTo>
                    <a:pt x="9767" y="5198"/>
                  </a:lnTo>
                  <a:cubicBezTo>
                    <a:pt x="9735" y="5041"/>
                    <a:pt x="9672" y="4915"/>
                    <a:pt x="9546" y="4789"/>
                  </a:cubicBezTo>
                  <a:lnTo>
                    <a:pt x="7813" y="3056"/>
                  </a:lnTo>
                  <a:cubicBezTo>
                    <a:pt x="7624" y="2867"/>
                    <a:pt x="7341" y="2741"/>
                    <a:pt x="7057" y="2741"/>
                  </a:cubicBezTo>
                  <a:lnTo>
                    <a:pt x="6018" y="2741"/>
                  </a:lnTo>
                  <a:cubicBezTo>
                    <a:pt x="5923" y="2741"/>
                    <a:pt x="5797" y="2836"/>
                    <a:pt x="5734" y="2930"/>
                  </a:cubicBezTo>
                  <a:lnTo>
                    <a:pt x="5482" y="3403"/>
                  </a:lnTo>
                  <a:cubicBezTo>
                    <a:pt x="5293" y="3812"/>
                    <a:pt x="4883" y="4001"/>
                    <a:pt x="4505" y="4001"/>
                  </a:cubicBezTo>
                  <a:lnTo>
                    <a:pt x="5356" y="2269"/>
                  </a:lnTo>
                  <a:cubicBezTo>
                    <a:pt x="5419" y="2143"/>
                    <a:pt x="5576" y="2079"/>
                    <a:pt x="5671" y="2079"/>
                  </a:cubicBezTo>
                  <a:close/>
                  <a:moveTo>
                    <a:pt x="1418" y="2079"/>
                  </a:moveTo>
                  <a:lnTo>
                    <a:pt x="1418" y="5545"/>
                  </a:lnTo>
                  <a:lnTo>
                    <a:pt x="725" y="5545"/>
                  </a:lnTo>
                  <a:lnTo>
                    <a:pt x="725" y="2079"/>
                  </a:lnTo>
                  <a:close/>
                  <a:moveTo>
                    <a:pt x="11153" y="2079"/>
                  </a:moveTo>
                  <a:lnTo>
                    <a:pt x="11153" y="5545"/>
                  </a:lnTo>
                  <a:lnTo>
                    <a:pt x="10460" y="5545"/>
                  </a:lnTo>
                  <a:lnTo>
                    <a:pt x="10460" y="2079"/>
                  </a:lnTo>
                  <a:close/>
                  <a:moveTo>
                    <a:pt x="6931" y="630"/>
                  </a:moveTo>
                  <a:cubicBezTo>
                    <a:pt x="6774" y="1008"/>
                    <a:pt x="6427" y="1323"/>
                    <a:pt x="5955" y="1323"/>
                  </a:cubicBezTo>
                  <a:lnTo>
                    <a:pt x="5671" y="1323"/>
                  </a:lnTo>
                  <a:cubicBezTo>
                    <a:pt x="5293" y="1323"/>
                    <a:pt x="4946" y="1575"/>
                    <a:pt x="4726" y="1922"/>
                  </a:cubicBezTo>
                  <a:lnTo>
                    <a:pt x="3655" y="4064"/>
                  </a:lnTo>
                  <a:cubicBezTo>
                    <a:pt x="3623" y="4127"/>
                    <a:pt x="3623" y="4253"/>
                    <a:pt x="3655" y="4316"/>
                  </a:cubicBezTo>
                  <a:cubicBezTo>
                    <a:pt x="3718" y="4411"/>
                    <a:pt x="3781" y="4474"/>
                    <a:pt x="3875" y="4537"/>
                  </a:cubicBezTo>
                  <a:cubicBezTo>
                    <a:pt x="4088" y="4627"/>
                    <a:pt x="4310" y="4670"/>
                    <a:pt x="4532" y="4670"/>
                  </a:cubicBezTo>
                  <a:cubicBezTo>
                    <a:pt x="5165" y="4670"/>
                    <a:pt x="5785" y="4316"/>
                    <a:pt x="6112" y="3686"/>
                  </a:cubicBezTo>
                  <a:lnTo>
                    <a:pt x="6238" y="3434"/>
                  </a:lnTo>
                  <a:lnTo>
                    <a:pt x="7026" y="3434"/>
                  </a:lnTo>
                  <a:cubicBezTo>
                    <a:pt x="7089" y="3434"/>
                    <a:pt x="7215" y="3466"/>
                    <a:pt x="7246" y="3529"/>
                  </a:cubicBezTo>
                  <a:lnTo>
                    <a:pt x="8979" y="5261"/>
                  </a:lnTo>
                  <a:cubicBezTo>
                    <a:pt x="9137" y="5419"/>
                    <a:pt x="9137" y="5545"/>
                    <a:pt x="9105" y="5640"/>
                  </a:cubicBezTo>
                  <a:cubicBezTo>
                    <a:pt x="9105" y="5671"/>
                    <a:pt x="9042" y="5829"/>
                    <a:pt x="8885" y="5860"/>
                  </a:cubicBezTo>
                  <a:lnTo>
                    <a:pt x="5576" y="6805"/>
                  </a:lnTo>
                  <a:cubicBezTo>
                    <a:pt x="5543" y="6814"/>
                    <a:pt x="5507" y="6818"/>
                    <a:pt x="5470" y="6818"/>
                  </a:cubicBezTo>
                  <a:cubicBezTo>
                    <a:pt x="5371" y="6818"/>
                    <a:pt x="5268" y="6788"/>
                    <a:pt x="5198" y="6742"/>
                  </a:cubicBezTo>
                  <a:lnTo>
                    <a:pt x="4096" y="5640"/>
                  </a:lnTo>
                  <a:cubicBezTo>
                    <a:pt x="4033" y="5545"/>
                    <a:pt x="3938" y="5514"/>
                    <a:pt x="3875" y="5514"/>
                  </a:cubicBezTo>
                  <a:lnTo>
                    <a:pt x="2111" y="5514"/>
                  </a:lnTo>
                  <a:lnTo>
                    <a:pt x="2111" y="2048"/>
                  </a:lnTo>
                  <a:lnTo>
                    <a:pt x="2741" y="2048"/>
                  </a:lnTo>
                  <a:cubicBezTo>
                    <a:pt x="3119" y="2048"/>
                    <a:pt x="3466" y="1796"/>
                    <a:pt x="3686" y="1449"/>
                  </a:cubicBezTo>
                  <a:lnTo>
                    <a:pt x="4001" y="819"/>
                  </a:lnTo>
                  <a:cubicBezTo>
                    <a:pt x="4064" y="693"/>
                    <a:pt x="4190" y="630"/>
                    <a:pt x="4316" y="630"/>
                  </a:cubicBezTo>
                  <a:close/>
                  <a:moveTo>
                    <a:pt x="4316" y="0"/>
                  </a:moveTo>
                  <a:cubicBezTo>
                    <a:pt x="3907" y="0"/>
                    <a:pt x="3560" y="221"/>
                    <a:pt x="3371" y="599"/>
                  </a:cubicBezTo>
                  <a:lnTo>
                    <a:pt x="3056" y="1229"/>
                  </a:lnTo>
                  <a:cubicBezTo>
                    <a:pt x="2962" y="1323"/>
                    <a:pt x="2836" y="1418"/>
                    <a:pt x="2741" y="1418"/>
                  </a:cubicBezTo>
                  <a:lnTo>
                    <a:pt x="378" y="1418"/>
                  </a:lnTo>
                  <a:cubicBezTo>
                    <a:pt x="158" y="1418"/>
                    <a:pt x="0" y="1575"/>
                    <a:pt x="0" y="1764"/>
                  </a:cubicBezTo>
                  <a:lnTo>
                    <a:pt x="0" y="5955"/>
                  </a:lnTo>
                  <a:cubicBezTo>
                    <a:pt x="0" y="6144"/>
                    <a:pt x="158" y="6301"/>
                    <a:pt x="378" y="6301"/>
                  </a:cubicBezTo>
                  <a:lnTo>
                    <a:pt x="3718" y="6301"/>
                  </a:lnTo>
                  <a:lnTo>
                    <a:pt x="4694" y="7278"/>
                  </a:lnTo>
                  <a:cubicBezTo>
                    <a:pt x="4894" y="7477"/>
                    <a:pt x="5139" y="7598"/>
                    <a:pt x="5410" y="7598"/>
                  </a:cubicBezTo>
                  <a:cubicBezTo>
                    <a:pt x="5525" y="7598"/>
                    <a:pt x="5644" y="7577"/>
                    <a:pt x="5766" y="7530"/>
                  </a:cubicBezTo>
                  <a:lnTo>
                    <a:pt x="9074" y="6553"/>
                  </a:lnTo>
                  <a:cubicBezTo>
                    <a:pt x="9263" y="6522"/>
                    <a:pt x="9420" y="6396"/>
                    <a:pt x="9578" y="6238"/>
                  </a:cubicBezTo>
                  <a:lnTo>
                    <a:pt x="11562" y="6238"/>
                  </a:lnTo>
                  <a:cubicBezTo>
                    <a:pt x="11751" y="6238"/>
                    <a:pt x="11909" y="6081"/>
                    <a:pt x="11909" y="5892"/>
                  </a:cubicBezTo>
                  <a:lnTo>
                    <a:pt x="11909" y="1733"/>
                  </a:lnTo>
                  <a:cubicBezTo>
                    <a:pt x="11877" y="1544"/>
                    <a:pt x="11720" y="1386"/>
                    <a:pt x="11499" y="1386"/>
                  </a:cubicBezTo>
                  <a:lnTo>
                    <a:pt x="7341" y="1386"/>
                  </a:lnTo>
                  <a:cubicBezTo>
                    <a:pt x="7561" y="1103"/>
                    <a:pt x="7687" y="693"/>
                    <a:pt x="7687" y="347"/>
                  </a:cubicBezTo>
                  <a:cubicBezTo>
                    <a:pt x="7687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4"/>
            <p:cNvSpPr/>
            <p:nvPr/>
          </p:nvSpPr>
          <p:spPr>
            <a:xfrm>
              <a:off x="6664325" y="1938725"/>
              <a:ext cx="17375" cy="43350"/>
            </a:xfrm>
            <a:custGeom>
              <a:rect b="b" l="l" r="r" t="t"/>
              <a:pathLst>
                <a:path extrusionOk="0" h="1734" w="695">
                  <a:moveTo>
                    <a:pt x="348" y="1"/>
                  </a:moveTo>
                  <a:cubicBezTo>
                    <a:pt x="159" y="1"/>
                    <a:pt x="1" y="158"/>
                    <a:pt x="1" y="347"/>
                  </a:cubicBezTo>
                  <a:lnTo>
                    <a:pt x="1" y="1355"/>
                  </a:lnTo>
                  <a:cubicBezTo>
                    <a:pt x="1" y="1576"/>
                    <a:pt x="159" y="1733"/>
                    <a:pt x="348" y="1733"/>
                  </a:cubicBezTo>
                  <a:cubicBezTo>
                    <a:pt x="537" y="1733"/>
                    <a:pt x="694" y="1576"/>
                    <a:pt x="694" y="1355"/>
                  </a:cubicBezTo>
                  <a:lnTo>
                    <a:pt x="694" y="347"/>
                  </a:lnTo>
                  <a:cubicBezTo>
                    <a:pt x="694" y="158"/>
                    <a:pt x="537" y="1"/>
                    <a:pt x="3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4"/>
            <p:cNvSpPr/>
            <p:nvPr/>
          </p:nvSpPr>
          <p:spPr>
            <a:xfrm>
              <a:off x="6594250" y="1972800"/>
              <a:ext cx="35450" cy="35275"/>
            </a:xfrm>
            <a:custGeom>
              <a:rect b="b" l="l" r="r" t="t"/>
              <a:pathLst>
                <a:path extrusionOk="0" h="1411" w="1418">
                  <a:moveTo>
                    <a:pt x="374" y="0"/>
                  </a:moveTo>
                  <a:cubicBezTo>
                    <a:pt x="291" y="0"/>
                    <a:pt x="205" y="40"/>
                    <a:pt x="126" y="118"/>
                  </a:cubicBezTo>
                  <a:cubicBezTo>
                    <a:pt x="0" y="244"/>
                    <a:pt x="0" y="496"/>
                    <a:pt x="126" y="591"/>
                  </a:cubicBezTo>
                  <a:lnTo>
                    <a:pt x="819" y="1316"/>
                  </a:lnTo>
                  <a:cubicBezTo>
                    <a:pt x="882" y="1379"/>
                    <a:pt x="969" y="1410"/>
                    <a:pt x="1055" y="1410"/>
                  </a:cubicBezTo>
                  <a:cubicBezTo>
                    <a:pt x="1142" y="1410"/>
                    <a:pt x="1229" y="1379"/>
                    <a:pt x="1292" y="1316"/>
                  </a:cubicBezTo>
                  <a:cubicBezTo>
                    <a:pt x="1418" y="1190"/>
                    <a:pt x="1418" y="969"/>
                    <a:pt x="1292" y="843"/>
                  </a:cubicBezTo>
                  <a:lnTo>
                    <a:pt x="599" y="118"/>
                  </a:lnTo>
                  <a:cubicBezTo>
                    <a:pt x="536" y="40"/>
                    <a:pt x="457" y="0"/>
                    <a:pt x="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4"/>
            <p:cNvSpPr/>
            <p:nvPr/>
          </p:nvSpPr>
          <p:spPr>
            <a:xfrm>
              <a:off x="6715525" y="1972800"/>
              <a:ext cx="35475" cy="35275"/>
            </a:xfrm>
            <a:custGeom>
              <a:rect b="b" l="l" r="r" t="t"/>
              <a:pathLst>
                <a:path extrusionOk="0" h="1411" w="1419">
                  <a:moveTo>
                    <a:pt x="1056" y="0"/>
                  </a:moveTo>
                  <a:cubicBezTo>
                    <a:pt x="970" y="0"/>
                    <a:pt x="883" y="40"/>
                    <a:pt x="820" y="118"/>
                  </a:cubicBezTo>
                  <a:lnTo>
                    <a:pt x="127" y="843"/>
                  </a:lnTo>
                  <a:cubicBezTo>
                    <a:pt x="1" y="969"/>
                    <a:pt x="1" y="1190"/>
                    <a:pt x="127" y="1316"/>
                  </a:cubicBezTo>
                  <a:cubicBezTo>
                    <a:pt x="174" y="1379"/>
                    <a:pt x="261" y="1410"/>
                    <a:pt x="351" y="1410"/>
                  </a:cubicBezTo>
                  <a:cubicBezTo>
                    <a:pt x="442" y="1410"/>
                    <a:pt x="536" y="1379"/>
                    <a:pt x="599" y="1316"/>
                  </a:cubicBezTo>
                  <a:lnTo>
                    <a:pt x="1293" y="591"/>
                  </a:lnTo>
                  <a:cubicBezTo>
                    <a:pt x="1419" y="496"/>
                    <a:pt x="1419" y="244"/>
                    <a:pt x="1293" y="118"/>
                  </a:cubicBezTo>
                  <a:cubicBezTo>
                    <a:pt x="1230" y="40"/>
                    <a:pt x="1143" y="0"/>
                    <a:pt x="10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3" name="Google Shape;1023;p44"/>
          <p:cNvSpPr/>
          <p:nvPr/>
        </p:nvSpPr>
        <p:spPr>
          <a:xfrm>
            <a:off x="4309781" y="1116652"/>
            <a:ext cx="524438" cy="457189"/>
          </a:xfrm>
          <a:custGeom>
            <a:rect b="b" l="l" r="r" t="t"/>
            <a:pathLst>
              <a:path extrusionOk="0" h="10524" w="11815">
                <a:moveTo>
                  <a:pt x="8664" y="726"/>
                </a:moveTo>
                <a:cubicBezTo>
                  <a:pt x="9326" y="726"/>
                  <a:pt x="9956" y="1009"/>
                  <a:pt x="10428" y="1482"/>
                </a:cubicBezTo>
                <a:cubicBezTo>
                  <a:pt x="10869" y="1954"/>
                  <a:pt x="11090" y="2616"/>
                  <a:pt x="11090" y="3309"/>
                </a:cubicBezTo>
                <a:cubicBezTo>
                  <a:pt x="11090" y="4191"/>
                  <a:pt x="10712" y="4853"/>
                  <a:pt x="10082" y="5577"/>
                </a:cubicBezTo>
                <a:lnTo>
                  <a:pt x="7435" y="5577"/>
                </a:lnTo>
                <a:cubicBezTo>
                  <a:pt x="7309" y="5577"/>
                  <a:pt x="7215" y="5640"/>
                  <a:pt x="7120" y="5735"/>
                </a:cubicBezTo>
                <a:lnTo>
                  <a:pt x="6648" y="6522"/>
                </a:lnTo>
                <a:lnTo>
                  <a:pt x="5545" y="3687"/>
                </a:lnTo>
                <a:cubicBezTo>
                  <a:pt x="5514" y="3561"/>
                  <a:pt x="5388" y="3435"/>
                  <a:pt x="5230" y="3435"/>
                </a:cubicBezTo>
                <a:cubicBezTo>
                  <a:pt x="5073" y="3435"/>
                  <a:pt x="4947" y="3529"/>
                  <a:pt x="4915" y="3624"/>
                </a:cubicBezTo>
                <a:lnTo>
                  <a:pt x="4096" y="5514"/>
                </a:lnTo>
                <a:lnTo>
                  <a:pt x="1702" y="5514"/>
                </a:lnTo>
                <a:cubicBezTo>
                  <a:pt x="1103" y="4853"/>
                  <a:pt x="693" y="4191"/>
                  <a:pt x="693" y="3309"/>
                </a:cubicBezTo>
                <a:cubicBezTo>
                  <a:pt x="693" y="2616"/>
                  <a:pt x="945" y="1986"/>
                  <a:pt x="1355" y="1482"/>
                </a:cubicBezTo>
                <a:cubicBezTo>
                  <a:pt x="1796" y="1009"/>
                  <a:pt x="2426" y="726"/>
                  <a:pt x="3151" y="726"/>
                </a:cubicBezTo>
                <a:cubicBezTo>
                  <a:pt x="4096" y="726"/>
                  <a:pt x="4726" y="1293"/>
                  <a:pt x="5073" y="1797"/>
                </a:cubicBezTo>
                <a:cubicBezTo>
                  <a:pt x="5388" y="2206"/>
                  <a:pt x="5545" y="2647"/>
                  <a:pt x="5577" y="2836"/>
                </a:cubicBezTo>
                <a:cubicBezTo>
                  <a:pt x="5608" y="2994"/>
                  <a:pt x="5766" y="3088"/>
                  <a:pt x="5892" y="3088"/>
                </a:cubicBezTo>
                <a:cubicBezTo>
                  <a:pt x="6049" y="3088"/>
                  <a:pt x="6175" y="2994"/>
                  <a:pt x="6207" y="2836"/>
                </a:cubicBezTo>
                <a:cubicBezTo>
                  <a:pt x="6238" y="2679"/>
                  <a:pt x="6459" y="2206"/>
                  <a:pt x="6742" y="1797"/>
                </a:cubicBezTo>
                <a:cubicBezTo>
                  <a:pt x="7089" y="1293"/>
                  <a:pt x="7687" y="726"/>
                  <a:pt x="8664" y="726"/>
                </a:cubicBezTo>
                <a:close/>
                <a:moveTo>
                  <a:pt x="5293" y="4790"/>
                </a:moveTo>
                <a:lnTo>
                  <a:pt x="6364" y="7468"/>
                </a:lnTo>
                <a:cubicBezTo>
                  <a:pt x="6396" y="7562"/>
                  <a:pt x="6522" y="7657"/>
                  <a:pt x="6648" y="7688"/>
                </a:cubicBezTo>
                <a:lnTo>
                  <a:pt x="6679" y="7688"/>
                </a:lnTo>
                <a:cubicBezTo>
                  <a:pt x="6805" y="7688"/>
                  <a:pt x="6931" y="7625"/>
                  <a:pt x="6994" y="7531"/>
                </a:cubicBezTo>
                <a:lnTo>
                  <a:pt x="7750" y="6302"/>
                </a:lnTo>
                <a:lnTo>
                  <a:pt x="9483" y="6302"/>
                </a:lnTo>
                <a:cubicBezTo>
                  <a:pt x="9168" y="6459"/>
                  <a:pt x="8916" y="6711"/>
                  <a:pt x="8664" y="6932"/>
                </a:cubicBezTo>
                <a:cubicBezTo>
                  <a:pt x="7813" y="7688"/>
                  <a:pt x="6868" y="8507"/>
                  <a:pt x="5923" y="9610"/>
                </a:cubicBezTo>
                <a:cubicBezTo>
                  <a:pt x="4978" y="8507"/>
                  <a:pt x="4033" y="7688"/>
                  <a:pt x="3214" y="6932"/>
                </a:cubicBezTo>
                <a:cubicBezTo>
                  <a:pt x="2930" y="6711"/>
                  <a:pt x="2710" y="6459"/>
                  <a:pt x="2458" y="6270"/>
                </a:cubicBezTo>
                <a:lnTo>
                  <a:pt x="4411" y="6270"/>
                </a:lnTo>
                <a:cubicBezTo>
                  <a:pt x="4505" y="6270"/>
                  <a:pt x="4663" y="6207"/>
                  <a:pt x="4726" y="6081"/>
                </a:cubicBezTo>
                <a:lnTo>
                  <a:pt x="5293" y="4790"/>
                </a:lnTo>
                <a:close/>
                <a:moveTo>
                  <a:pt x="3151" y="1"/>
                </a:moveTo>
                <a:cubicBezTo>
                  <a:pt x="2269" y="1"/>
                  <a:pt x="1449" y="379"/>
                  <a:pt x="851" y="1009"/>
                </a:cubicBezTo>
                <a:cubicBezTo>
                  <a:pt x="315" y="1576"/>
                  <a:pt x="0" y="2427"/>
                  <a:pt x="0" y="3309"/>
                </a:cubicBezTo>
                <a:cubicBezTo>
                  <a:pt x="0" y="4097"/>
                  <a:pt x="252" y="4821"/>
                  <a:pt x="819" y="5514"/>
                </a:cubicBezTo>
                <a:lnTo>
                  <a:pt x="819" y="5577"/>
                </a:lnTo>
                <a:lnTo>
                  <a:pt x="347" y="5577"/>
                </a:lnTo>
                <a:cubicBezTo>
                  <a:pt x="158" y="5577"/>
                  <a:pt x="0" y="5735"/>
                  <a:pt x="0" y="5924"/>
                </a:cubicBezTo>
                <a:cubicBezTo>
                  <a:pt x="0" y="6113"/>
                  <a:pt x="158" y="6270"/>
                  <a:pt x="347" y="6270"/>
                </a:cubicBezTo>
                <a:lnTo>
                  <a:pt x="1418" y="6270"/>
                </a:lnTo>
                <a:cubicBezTo>
                  <a:pt x="1796" y="6680"/>
                  <a:pt x="2237" y="7058"/>
                  <a:pt x="2710" y="7468"/>
                </a:cubicBezTo>
                <a:cubicBezTo>
                  <a:pt x="3623" y="8255"/>
                  <a:pt x="4600" y="9137"/>
                  <a:pt x="5640" y="10366"/>
                </a:cubicBezTo>
                <a:lnTo>
                  <a:pt x="5640" y="10397"/>
                </a:lnTo>
                <a:cubicBezTo>
                  <a:pt x="5703" y="10492"/>
                  <a:pt x="5797" y="10524"/>
                  <a:pt x="5892" y="10524"/>
                </a:cubicBezTo>
                <a:cubicBezTo>
                  <a:pt x="6018" y="10524"/>
                  <a:pt x="6081" y="10492"/>
                  <a:pt x="6175" y="10397"/>
                </a:cubicBezTo>
                <a:lnTo>
                  <a:pt x="6175" y="10366"/>
                </a:lnTo>
                <a:cubicBezTo>
                  <a:pt x="7152" y="9137"/>
                  <a:pt x="8192" y="8287"/>
                  <a:pt x="9074" y="7468"/>
                </a:cubicBezTo>
                <a:cubicBezTo>
                  <a:pt x="9546" y="7026"/>
                  <a:pt x="9987" y="6617"/>
                  <a:pt x="10397" y="6270"/>
                </a:cubicBezTo>
                <a:lnTo>
                  <a:pt x="11437" y="6270"/>
                </a:lnTo>
                <a:cubicBezTo>
                  <a:pt x="11657" y="6270"/>
                  <a:pt x="11815" y="6113"/>
                  <a:pt x="11815" y="5924"/>
                </a:cubicBezTo>
                <a:cubicBezTo>
                  <a:pt x="11815" y="5735"/>
                  <a:pt x="11657" y="5577"/>
                  <a:pt x="11437" y="5577"/>
                </a:cubicBezTo>
                <a:lnTo>
                  <a:pt x="10964" y="5577"/>
                </a:lnTo>
                <a:lnTo>
                  <a:pt x="10964" y="5514"/>
                </a:lnTo>
                <a:cubicBezTo>
                  <a:pt x="11531" y="4821"/>
                  <a:pt x="11815" y="4097"/>
                  <a:pt x="11815" y="3309"/>
                </a:cubicBezTo>
                <a:cubicBezTo>
                  <a:pt x="11815" y="2458"/>
                  <a:pt x="11500" y="1639"/>
                  <a:pt x="10932" y="1009"/>
                </a:cubicBezTo>
                <a:cubicBezTo>
                  <a:pt x="10365" y="379"/>
                  <a:pt x="9578" y="1"/>
                  <a:pt x="8664" y="1"/>
                </a:cubicBezTo>
                <a:cubicBezTo>
                  <a:pt x="7404" y="1"/>
                  <a:pt x="6616" y="757"/>
                  <a:pt x="6175" y="1387"/>
                </a:cubicBezTo>
                <a:cubicBezTo>
                  <a:pt x="6049" y="1545"/>
                  <a:pt x="5986" y="1702"/>
                  <a:pt x="5892" y="1860"/>
                </a:cubicBezTo>
                <a:cubicBezTo>
                  <a:pt x="5829" y="1702"/>
                  <a:pt x="5703" y="1545"/>
                  <a:pt x="5640" y="1387"/>
                </a:cubicBezTo>
                <a:cubicBezTo>
                  <a:pt x="5199" y="757"/>
                  <a:pt x="4411" y="1"/>
                  <a:pt x="31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4" name="Google Shape;1024;p44"/>
          <p:cNvGrpSpPr/>
          <p:nvPr/>
        </p:nvGrpSpPr>
        <p:grpSpPr>
          <a:xfrm>
            <a:off x="7243480" y="1116643"/>
            <a:ext cx="398579" cy="457213"/>
            <a:chOff x="-48237000" y="2342650"/>
            <a:chExt cx="256800" cy="300225"/>
          </a:xfrm>
        </p:grpSpPr>
        <p:sp>
          <p:nvSpPr>
            <p:cNvPr id="1025" name="Google Shape;1025;p44"/>
            <p:cNvSpPr/>
            <p:nvPr/>
          </p:nvSpPr>
          <p:spPr>
            <a:xfrm>
              <a:off x="-48237000" y="2342650"/>
              <a:ext cx="256800" cy="300225"/>
            </a:xfrm>
            <a:custGeom>
              <a:rect b="b" l="l" r="r" t="t"/>
              <a:pathLst>
                <a:path extrusionOk="0" h="12009" w="10272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4"/>
            <p:cNvSpPr/>
            <p:nvPr/>
          </p:nvSpPr>
          <p:spPr>
            <a:xfrm>
              <a:off x="-48195250" y="2377425"/>
              <a:ext cx="144150" cy="140225"/>
            </a:xfrm>
            <a:custGeom>
              <a:rect b="b" l="l" r="r" t="t"/>
              <a:pathLst>
                <a:path extrusionOk="0" h="5609" w="5766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4"/>
            <p:cNvSpPr/>
            <p:nvPr/>
          </p:nvSpPr>
          <p:spPr>
            <a:xfrm>
              <a:off x="-48150350" y="2422325"/>
              <a:ext cx="52775" cy="52800"/>
            </a:xfrm>
            <a:custGeom>
              <a:rect b="b" l="l" r="r" t="t"/>
              <a:pathLst>
                <a:path extrusionOk="0" h="2112" w="2111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8" name="Google Shape;1028;p44"/>
          <p:cNvSpPr/>
          <p:nvPr/>
        </p:nvSpPr>
        <p:spPr>
          <a:xfrm>
            <a:off x="1476789" y="3253924"/>
            <a:ext cx="448881" cy="457196"/>
          </a:xfrm>
          <a:custGeom>
            <a:rect b="b" l="l" r="r" t="t"/>
            <a:pathLst>
              <a:path extrusionOk="0" h="11846" w="11815">
                <a:moveTo>
                  <a:pt x="5829" y="693"/>
                </a:moveTo>
                <a:cubicBezTo>
                  <a:pt x="6238" y="693"/>
                  <a:pt x="6553" y="1008"/>
                  <a:pt x="6553" y="1418"/>
                </a:cubicBezTo>
                <a:cubicBezTo>
                  <a:pt x="6553" y="1796"/>
                  <a:pt x="6238" y="2111"/>
                  <a:pt x="5829" y="2111"/>
                </a:cubicBezTo>
                <a:cubicBezTo>
                  <a:pt x="5451" y="2111"/>
                  <a:pt x="5136" y="1796"/>
                  <a:pt x="5136" y="1418"/>
                </a:cubicBezTo>
                <a:cubicBezTo>
                  <a:pt x="5136" y="1008"/>
                  <a:pt x="5482" y="693"/>
                  <a:pt x="5829" y="693"/>
                </a:cubicBezTo>
                <a:close/>
                <a:moveTo>
                  <a:pt x="5829" y="2773"/>
                </a:moveTo>
                <a:cubicBezTo>
                  <a:pt x="6774" y="2773"/>
                  <a:pt x="7562" y="3560"/>
                  <a:pt x="7562" y="4568"/>
                </a:cubicBezTo>
                <a:lnTo>
                  <a:pt x="7562" y="4915"/>
                </a:lnTo>
                <a:lnTo>
                  <a:pt x="4096" y="4915"/>
                </a:lnTo>
                <a:lnTo>
                  <a:pt x="4096" y="4568"/>
                </a:lnTo>
                <a:cubicBezTo>
                  <a:pt x="4096" y="3560"/>
                  <a:pt x="4884" y="2773"/>
                  <a:pt x="5829" y="2773"/>
                </a:cubicBezTo>
                <a:close/>
                <a:moveTo>
                  <a:pt x="2363" y="6963"/>
                </a:moveTo>
                <a:cubicBezTo>
                  <a:pt x="2773" y="6963"/>
                  <a:pt x="3088" y="7278"/>
                  <a:pt x="3088" y="7656"/>
                </a:cubicBezTo>
                <a:cubicBezTo>
                  <a:pt x="3088" y="8065"/>
                  <a:pt x="2773" y="8380"/>
                  <a:pt x="2363" y="8380"/>
                </a:cubicBezTo>
                <a:cubicBezTo>
                  <a:pt x="1985" y="8380"/>
                  <a:pt x="1670" y="8065"/>
                  <a:pt x="1670" y="7656"/>
                </a:cubicBezTo>
                <a:cubicBezTo>
                  <a:pt x="1670" y="7278"/>
                  <a:pt x="1985" y="6963"/>
                  <a:pt x="2363" y="6963"/>
                </a:cubicBezTo>
                <a:close/>
                <a:moveTo>
                  <a:pt x="9357" y="6963"/>
                </a:moveTo>
                <a:cubicBezTo>
                  <a:pt x="9735" y="6963"/>
                  <a:pt x="10050" y="7278"/>
                  <a:pt x="10050" y="7656"/>
                </a:cubicBezTo>
                <a:cubicBezTo>
                  <a:pt x="10050" y="8065"/>
                  <a:pt x="9735" y="8380"/>
                  <a:pt x="9357" y="8380"/>
                </a:cubicBezTo>
                <a:cubicBezTo>
                  <a:pt x="8948" y="8380"/>
                  <a:pt x="8633" y="8065"/>
                  <a:pt x="8633" y="7656"/>
                </a:cubicBezTo>
                <a:cubicBezTo>
                  <a:pt x="8633" y="7278"/>
                  <a:pt x="8948" y="6963"/>
                  <a:pt x="9357" y="6963"/>
                </a:cubicBezTo>
                <a:close/>
                <a:moveTo>
                  <a:pt x="2363" y="9042"/>
                </a:moveTo>
                <a:cubicBezTo>
                  <a:pt x="3308" y="9042"/>
                  <a:pt x="4096" y="9830"/>
                  <a:pt x="4096" y="10806"/>
                </a:cubicBezTo>
                <a:lnTo>
                  <a:pt x="4096" y="11184"/>
                </a:lnTo>
                <a:lnTo>
                  <a:pt x="630" y="11184"/>
                </a:lnTo>
                <a:lnTo>
                  <a:pt x="630" y="10806"/>
                </a:lnTo>
                <a:cubicBezTo>
                  <a:pt x="630" y="9830"/>
                  <a:pt x="1418" y="9042"/>
                  <a:pt x="2363" y="9042"/>
                </a:cubicBezTo>
                <a:close/>
                <a:moveTo>
                  <a:pt x="9357" y="9042"/>
                </a:moveTo>
                <a:cubicBezTo>
                  <a:pt x="10302" y="9042"/>
                  <a:pt x="11090" y="9830"/>
                  <a:pt x="11090" y="10806"/>
                </a:cubicBezTo>
                <a:lnTo>
                  <a:pt x="11090" y="11184"/>
                </a:lnTo>
                <a:lnTo>
                  <a:pt x="7625" y="11184"/>
                </a:lnTo>
                <a:lnTo>
                  <a:pt x="7625" y="10806"/>
                </a:lnTo>
                <a:cubicBezTo>
                  <a:pt x="7625" y="9830"/>
                  <a:pt x="8412" y="9042"/>
                  <a:pt x="9357" y="9042"/>
                </a:cubicBezTo>
                <a:close/>
                <a:moveTo>
                  <a:pt x="5892" y="0"/>
                </a:moveTo>
                <a:cubicBezTo>
                  <a:pt x="5136" y="0"/>
                  <a:pt x="4506" y="630"/>
                  <a:pt x="4506" y="1355"/>
                </a:cubicBezTo>
                <a:cubicBezTo>
                  <a:pt x="4506" y="1733"/>
                  <a:pt x="4632" y="2016"/>
                  <a:pt x="4852" y="2300"/>
                </a:cubicBezTo>
                <a:cubicBezTo>
                  <a:pt x="4033" y="2710"/>
                  <a:pt x="3466" y="3529"/>
                  <a:pt x="3466" y="4505"/>
                </a:cubicBezTo>
                <a:lnTo>
                  <a:pt x="3466" y="5230"/>
                </a:lnTo>
                <a:cubicBezTo>
                  <a:pt x="3466" y="5419"/>
                  <a:pt x="3623" y="5577"/>
                  <a:pt x="3844" y="5577"/>
                </a:cubicBezTo>
                <a:lnTo>
                  <a:pt x="5577" y="5577"/>
                </a:lnTo>
                <a:lnTo>
                  <a:pt x="5577" y="7152"/>
                </a:lnTo>
                <a:lnTo>
                  <a:pt x="3875" y="8822"/>
                </a:lnTo>
                <a:cubicBezTo>
                  <a:pt x="3749" y="8696"/>
                  <a:pt x="3592" y="8601"/>
                  <a:pt x="3434" y="8569"/>
                </a:cubicBezTo>
                <a:cubicBezTo>
                  <a:pt x="3686" y="8349"/>
                  <a:pt x="3781" y="8034"/>
                  <a:pt x="3781" y="7624"/>
                </a:cubicBezTo>
                <a:cubicBezTo>
                  <a:pt x="3781" y="6868"/>
                  <a:pt x="3151" y="6238"/>
                  <a:pt x="2426" y="6238"/>
                </a:cubicBezTo>
                <a:cubicBezTo>
                  <a:pt x="1670" y="6238"/>
                  <a:pt x="1040" y="6868"/>
                  <a:pt x="1040" y="7624"/>
                </a:cubicBezTo>
                <a:cubicBezTo>
                  <a:pt x="1040" y="7971"/>
                  <a:pt x="1166" y="8286"/>
                  <a:pt x="1387" y="8569"/>
                </a:cubicBezTo>
                <a:cubicBezTo>
                  <a:pt x="567" y="8979"/>
                  <a:pt x="0" y="9798"/>
                  <a:pt x="0" y="10775"/>
                </a:cubicBezTo>
                <a:lnTo>
                  <a:pt x="0" y="11499"/>
                </a:lnTo>
                <a:cubicBezTo>
                  <a:pt x="0" y="11688"/>
                  <a:pt x="158" y="11846"/>
                  <a:pt x="378" y="11846"/>
                </a:cubicBezTo>
                <a:lnTo>
                  <a:pt x="4474" y="11846"/>
                </a:lnTo>
                <a:cubicBezTo>
                  <a:pt x="4663" y="11846"/>
                  <a:pt x="4821" y="11688"/>
                  <a:pt x="4821" y="11499"/>
                </a:cubicBezTo>
                <a:lnTo>
                  <a:pt x="4821" y="10775"/>
                </a:lnTo>
                <a:cubicBezTo>
                  <a:pt x="4821" y="10239"/>
                  <a:pt x="4632" y="9704"/>
                  <a:pt x="4348" y="9326"/>
                </a:cubicBezTo>
                <a:lnTo>
                  <a:pt x="5860" y="7782"/>
                </a:lnTo>
                <a:lnTo>
                  <a:pt x="7404" y="9326"/>
                </a:lnTo>
                <a:cubicBezTo>
                  <a:pt x="7089" y="9704"/>
                  <a:pt x="6931" y="10239"/>
                  <a:pt x="6931" y="10775"/>
                </a:cubicBezTo>
                <a:lnTo>
                  <a:pt x="6931" y="11499"/>
                </a:lnTo>
                <a:cubicBezTo>
                  <a:pt x="6931" y="11688"/>
                  <a:pt x="7089" y="11846"/>
                  <a:pt x="7309" y="11846"/>
                </a:cubicBezTo>
                <a:lnTo>
                  <a:pt x="11468" y="11846"/>
                </a:lnTo>
                <a:cubicBezTo>
                  <a:pt x="11657" y="11846"/>
                  <a:pt x="11815" y="11688"/>
                  <a:pt x="11815" y="11499"/>
                </a:cubicBezTo>
                <a:lnTo>
                  <a:pt x="11815" y="10775"/>
                </a:lnTo>
                <a:cubicBezTo>
                  <a:pt x="11783" y="9830"/>
                  <a:pt x="11185" y="8979"/>
                  <a:pt x="10365" y="8569"/>
                </a:cubicBezTo>
                <a:cubicBezTo>
                  <a:pt x="10586" y="8349"/>
                  <a:pt x="10712" y="8034"/>
                  <a:pt x="10712" y="7624"/>
                </a:cubicBezTo>
                <a:cubicBezTo>
                  <a:pt x="10712" y="6868"/>
                  <a:pt x="10082" y="6238"/>
                  <a:pt x="9357" y="6238"/>
                </a:cubicBezTo>
                <a:cubicBezTo>
                  <a:pt x="8601" y="6238"/>
                  <a:pt x="7971" y="6868"/>
                  <a:pt x="7971" y="7624"/>
                </a:cubicBezTo>
                <a:cubicBezTo>
                  <a:pt x="7971" y="7971"/>
                  <a:pt x="8097" y="8286"/>
                  <a:pt x="8318" y="8569"/>
                </a:cubicBezTo>
                <a:cubicBezTo>
                  <a:pt x="8160" y="8664"/>
                  <a:pt x="8034" y="8727"/>
                  <a:pt x="7877" y="8822"/>
                </a:cubicBezTo>
                <a:lnTo>
                  <a:pt x="6207" y="7152"/>
                </a:lnTo>
                <a:lnTo>
                  <a:pt x="6207" y="5577"/>
                </a:lnTo>
                <a:lnTo>
                  <a:pt x="7940" y="5577"/>
                </a:lnTo>
                <a:cubicBezTo>
                  <a:pt x="8129" y="5577"/>
                  <a:pt x="8286" y="5419"/>
                  <a:pt x="8286" y="5230"/>
                </a:cubicBezTo>
                <a:lnTo>
                  <a:pt x="8286" y="4505"/>
                </a:lnTo>
                <a:cubicBezTo>
                  <a:pt x="8286" y="3529"/>
                  <a:pt x="7688" y="2710"/>
                  <a:pt x="6900" y="2300"/>
                </a:cubicBezTo>
                <a:cubicBezTo>
                  <a:pt x="7152" y="2080"/>
                  <a:pt x="7246" y="1764"/>
                  <a:pt x="7246" y="1355"/>
                </a:cubicBezTo>
                <a:cubicBezTo>
                  <a:pt x="7246" y="630"/>
                  <a:pt x="6616" y="0"/>
                  <a:pt x="58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44"/>
          <p:cNvSpPr/>
          <p:nvPr/>
        </p:nvSpPr>
        <p:spPr>
          <a:xfrm>
            <a:off x="4337687" y="3253919"/>
            <a:ext cx="468626" cy="457205"/>
          </a:xfrm>
          <a:custGeom>
            <a:rect b="b" l="l" r="r" t="t"/>
            <a:pathLst>
              <a:path extrusionOk="0" h="12724" w="12877">
                <a:moveTo>
                  <a:pt x="10492" y="1603"/>
                </a:moveTo>
                <a:lnTo>
                  <a:pt x="10429" y="1855"/>
                </a:lnTo>
                <a:cubicBezTo>
                  <a:pt x="10429" y="1981"/>
                  <a:pt x="10492" y="2138"/>
                  <a:pt x="10555" y="2201"/>
                </a:cubicBezTo>
                <a:cubicBezTo>
                  <a:pt x="10649" y="2296"/>
                  <a:pt x="10807" y="2327"/>
                  <a:pt x="10901" y="2327"/>
                </a:cubicBezTo>
                <a:lnTo>
                  <a:pt x="11153" y="2296"/>
                </a:lnTo>
                <a:lnTo>
                  <a:pt x="10492" y="2957"/>
                </a:lnTo>
                <a:lnTo>
                  <a:pt x="9736" y="3083"/>
                </a:lnTo>
                <a:lnTo>
                  <a:pt x="9799" y="2296"/>
                </a:lnTo>
                <a:lnTo>
                  <a:pt x="10492" y="1603"/>
                </a:lnTo>
                <a:close/>
                <a:moveTo>
                  <a:pt x="6270" y="6108"/>
                </a:moveTo>
                <a:cubicBezTo>
                  <a:pt x="6396" y="6108"/>
                  <a:pt x="6459" y="6139"/>
                  <a:pt x="6554" y="6234"/>
                </a:cubicBezTo>
                <a:cubicBezTo>
                  <a:pt x="6617" y="6265"/>
                  <a:pt x="6648" y="6391"/>
                  <a:pt x="6648" y="6486"/>
                </a:cubicBezTo>
                <a:cubicBezTo>
                  <a:pt x="6648" y="6738"/>
                  <a:pt x="6459" y="6927"/>
                  <a:pt x="6270" y="6927"/>
                </a:cubicBezTo>
                <a:cubicBezTo>
                  <a:pt x="6081" y="6927"/>
                  <a:pt x="5861" y="6738"/>
                  <a:pt x="5861" y="6486"/>
                </a:cubicBezTo>
                <a:cubicBezTo>
                  <a:pt x="5861" y="6265"/>
                  <a:pt x="6081" y="6108"/>
                  <a:pt x="6270" y="6108"/>
                </a:cubicBezTo>
                <a:close/>
                <a:moveTo>
                  <a:pt x="6176" y="4375"/>
                </a:moveTo>
                <a:cubicBezTo>
                  <a:pt x="6617" y="4375"/>
                  <a:pt x="7026" y="4501"/>
                  <a:pt x="7341" y="4722"/>
                </a:cubicBezTo>
                <a:lnTo>
                  <a:pt x="6743" y="5320"/>
                </a:lnTo>
                <a:cubicBezTo>
                  <a:pt x="6617" y="5289"/>
                  <a:pt x="6428" y="5226"/>
                  <a:pt x="6239" y="5226"/>
                </a:cubicBezTo>
                <a:cubicBezTo>
                  <a:pt x="5546" y="5226"/>
                  <a:pt x="5010" y="5793"/>
                  <a:pt x="5010" y="6454"/>
                </a:cubicBezTo>
                <a:cubicBezTo>
                  <a:pt x="5010" y="7116"/>
                  <a:pt x="5546" y="7715"/>
                  <a:pt x="6239" y="7715"/>
                </a:cubicBezTo>
                <a:cubicBezTo>
                  <a:pt x="6900" y="7715"/>
                  <a:pt x="7467" y="7147"/>
                  <a:pt x="7467" y="6454"/>
                </a:cubicBezTo>
                <a:cubicBezTo>
                  <a:pt x="7467" y="6265"/>
                  <a:pt x="7404" y="6108"/>
                  <a:pt x="7341" y="5887"/>
                </a:cubicBezTo>
                <a:lnTo>
                  <a:pt x="7908" y="5320"/>
                </a:lnTo>
                <a:cubicBezTo>
                  <a:pt x="8160" y="5635"/>
                  <a:pt x="8286" y="6013"/>
                  <a:pt x="8286" y="6454"/>
                </a:cubicBezTo>
                <a:cubicBezTo>
                  <a:pt x="8286" y="7588"/>
                  <a:pt x="7341" y="8534"/>
                  <a:pt x="6176" y="8534"/>
                </a:cubicBezTo>
                <a:cubicBezTo>
                  <a:pt x="5041" y="8534"/>
                  <a:pt x="4096" y="7588"/>
                  <a:pt x="4096" y="6454"/>
                </a:cubicBezTo>
                <a:cubicBezTo>
                  <a:pt x="4096" y="5320"/>
                  <a:pt x="5041" y="4375"/>
                  <a:pt x="6176" y="4375"/>
                </a:cubicBezTo>
                <a:close/>
                <a:moveTo>
                  <a:pt x="6239" y="2800"/>
                </a:moveTo>
                <a:cubicBezTo>
                  <a:pt x="7089" y="2800"/>
                  <a:pt x="7908" y="3115"/>
                  <a:pt x="8539" y="3619"/>
                </a:cubicBezTo>
                <a:lnTo>
                  <a:pt x="7971" y="4217"/>
                </a:lnTo>
                <a:cubicBezTo>
                  <a:pt x="7499" y="3839"/>
                  <a:pt x="6869" y="3619"/>
                  <a:pt x="6239" y="3619"/>
                </a:cubicBezTo>
                <a:cubicBezTo>
                  <a:pt x="4600" y="3619"/>
                  <a:pt x="3309" y="4911"/>
                  <a:pt x="3309" y="6486"/>
                </a:cubicBezTo>
                <a:cubicBezTo>
                  <a:pt x="3309" y="8124"/>
                  <a:pt x="4632" y="9416"/>
                  <a:pt x="6239" y="9416"/>
                </a:cubicBezTo>
                <a:cubicBezTo>
                  <a:pt x="7845" y="9416"/>
                  <a:pt x="9137" y="8124"/>
                  <a:pt x="9137" y="6486"/>
                </a:cubicBezTo>
                <a:cubicBezTo>
                  <a:pt x="9137" y="5856"/>
                  <a:pt x="8948" y="5226"/>
                  <a:pt x="8539" y="4753"/>
                </a:cubicBezTo>
                <a:lnTo>
                  <a:pt x="9137" y="4154"/>
                </a:lnTo>
                <a:cubicBezTo>
                  <a:pt x="9641" y="4816"/>
                  <a:pt x="9956" y="5604"/>
                  <a:pt x="9956" y="6486"/>
                </a:cubicBezTo>
                <a:cubicBezTo>
                  <a:pt x="9956" y="8534"/>
                  <a:pt x="8318" y="10235"/>
                  <a:pt x="6239" y="10235"/>
                </a:cubicBezTo>
                <a:cubicBezTo>
                  <a:pt x="4191" y="10235"/>
                  <a:pt x="2490" y="8597"/>
                  <a:pt x="2490" y="6486"/>
                </a:cubicBezTo>
                <a:cubicBezTo>
                  <a:pt x="2490" y="4438"/>
                  <a:pt x="4128" y="2800"/>
                  <a:pt x="6239" y="2800"/>
                </a:cubicBezTo>
                <a:close/>
                <a:moveTo>
                  <a:pt x="6270" y="1130"/>
                </a:moveTo>
                <a:cubicBezTo>
                  <a:pt x="7247" y="1130"/>
                  <a:pt x="8223" y="1414"/>
                  <a:pt x="9074" y="1918"/>
                </a:cubicBezTo>
                <a:cubicBezTo>
                  <a:pt x="9074" y="1949"/>
                  <a:pt x="9011" y="2012"/>
                  <a:pt x="9011" y="2044"/>
                </a:cubicBezTo>
                <a:lnTo>
                  <a:pt x="8917" y="2831"/>
                </a:lnTo>
                <a:cubicBezTo>
                  <a:pt x="8160" y="2296"/>
                  <a:pt x="7247" y="1981"/>
                  <a:pt x="6270" y="1981"/>
                </a:cubicBezTo>
                <a:cubicBezTo>
                  <a:pt x="3750" y="1981"/>
                  <a:pt x="1733" y="4028"/>
                  <a:pt x="1733" y="6486"/>
                </a:cubicBezTo>
                <a:cubicBezTo>
                  <a:pt x="1733" y="9006"/>
                  <a:pt x="3781" y="11054"/>
                  <a:pt x="6270" y="11054"/>
                </a:cubicBezTo>
                <a:cubicBezTo>
                  <a:pt x="8759" y="11054"/>
                  <a:pt x="10807" y="9006"/>
                  <a:pt x="10807" y="6486"/>
                </a:cubicBezTo>
                <a:cubicBezTo>
                  <a:pt x="10807" y="5509"/>
                  <a:pt x="10492" y="4596"/>
                  <a:pt x="9925" y="3871"/>
                </a:cubicBezTo>
                <a:lnTo>
                  <a:pt x="10712" y="3745"/>
                </a:lnTo>
                <a:cubicBezTo>
                  <a:pt x="10744" y="3745"/>
                  <a:pt x="10807" y="3745"/>
                  <a:pt x="10838" y="3713"/>
                </a:cubicBezTo>
                <a:cubicBezTo>
                  <a:pt x="11342" y="4533"/>
                  <a:pt x="11626" y="5478"/>
                  <a:pt x="11626" y="6486"/>
                </a:cubicBezTo>
                <a:cubicBezTo>
                  <a:pt x="11626" y="9447"/>
                  <a:pt x="9232" y="11873"/>
                  <a:pt x="6270" y="11873"/>
                </a:cubicBezTo>
                <a:cubicBezTo>
                  <a:pt x="3309" y="11873"/>
                  <a:pt x="914" y="9479"/>
                  <a:pt x="914" y="6486"/>
                </a:cubicBezTo>
                <a:cubicBezTo>
                  <a:pt x="914" y="3524"/>
                  <a:pt x="3309" y="1130"/>
                  <a:pt x="6270" y="1130"/>
                </a:cubicBezTo>
                <a:close/>
                <a:moveTo>
                  <a:pt x="11030" y="0"/>
                </a:moveTo>
                <a:cubicBezTo>
                  <a:pt x="10930" y="0"/>
                  <a:pt x="10829" y="37"/>
                  <a:pt x="10744" y="122"/>
                </a:cubicBezTo>
                <a:lnTo>
                  <a:pt x="9610" y="1256"/>
                </a:lnTo>
                <a:cubicBezTo>
                  <a:pt x="8602" y="594"/>
                  <a:pt x="7467" y="279"/>
                  <a:pt x="6239" y="279"/>
                </a:cubicBezTo>
                <a:cubicBezTo>
                  <a:pt x="2805" y="279"/>
                  <a:pt x="1" y="3020"/>
                  <a:pt x="1" y="6486"/>
                </a:cubicBezTo>
                <a:cubicBezTo>
                  <a:pt x="1" y="9920"/>
                  <a:pt x="2773" y="12724"/>
                  <a:pt x="6239" y="12724"/>
                </a:cubicBezTo>
                <a:cubicBezTo>
                  <a:pt x="9641" y="12724"/>
                  <a:pt x="12445" y="9951"/>
                  <a:pt x="12445" y="6486"/>
                </a:cubicBezTo>
                <a:cubicBezTo>
                  <a:pt x="12445" y="5289"/>
                  <a:pt x="12099" y="4123"/>
                  <a:pt x="11468" y="3115"/>
                </a:cubicBezTo>
                <a:lnTo>
                  <a:pt x="12603" y="1981"/>
                </a:lnTo>
                <a:cubicBezTo>
                  <a:pt x="12877" y="1706"/>
                  <a:pt x="12650" y="1255"/>
                  <a:pt x="12292" y="1255"/>
                </a:cubicBezTo>
                <a:cubicBezTo>
                  <a:pt x="12280" y="1255"/>
                  <a:pt x="12268" y="1255"/>
                  <a:pt x="12256" y="1256"/>
                </a:cubicBezTo>
                <a:lnTo>
                  <a:pt x="11342" y="1382"/>
                </a:lnTo>
                <a:lnTo>
                  <a:pt x="11468" y="468"/>
                </a:lnTo>
                <a:cubicBezTo>
                  <a:pt x="11491" y="203"/>
                  <a:pt x="11265" y="0"/>
                  <a:pt x="110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0" name="Google Shape;1030;p44"/>
          <p:cNvGrpSpPr/>
          <p:nvPr/>
        </p:nvGrpSpPr>
        <p:grpSpPr>
          <a:xfrm>
            <a:off x="7214173" y="3253926"/>
            <a:ext cx="457193" cy="457205"/>
            <a:chOff x="2141000" y="1954475"/>
            <a:chExt cx="296975" cy="296175"/>
          </a:xfrm>
        </p:grpSpPr>
        <p:sp>
          <p:nvSpPr>
            <p:cNvPr id="1031" name="Google Shape;1031;p44"/>
            <p:cNvSpPr/>
            <p:nvPr/>
          </p:nvSpPr>
          <p:spPr>
            <a:xfrm>
              <a:off x="2280425" y="1989925"/>
              <a:ext cx="104775" cy="68550"/>
            </a:xfrm>
            <a:custGeom>
              <a:rect b="b" l="l" r="r" t="t"/>
              <a:pathLst>
                <a:path extrusionOk="0" h="2742" w="4191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05"/>
                    <a:pt x="158" y="662"/>
                    <a:pt x="315" y="662"/>
                  </a:cubicBezTo>
                  <a:lnTo>
                    <a:pt x="2426" y="662"/>
                  </a:lnTo>
                  <a:cubicBezTo>
                    <a:pt x="2615" y="662"/>
                    <a:pt x="2773" y="820"/>
                    <a:pt x="2773" y="1009"/>
                  </a:cubicBezTo>
                  <a:lnTo>
                    <a:pt x="2773" y="1576"/>
                  </a:lnTo>
                  <a:lnTo>
                    <a:pt x="2678" y="1450"/>
                  </a:lnTo>
                  <a:cubicBezTo>
                    <a:pt x="2615" y="1387"/>
                    <a:pt x="2521" y="1355"/>
                    <a:pt x="2430" y="1355"/>
                  </a:cubicBezTo>
                  <a:cubicBezTo>
                    <a:pt x="2340" y="1355"/>
                    <a:pt x="2253" y="1387"/>
                    <a:pt x="2206" y="1450"/>
                  </a:cubicBezTo>
                  <a:cubicBezTo>
                    <a:pt x="2080" y="1576"/>
                    <a:pt x="2080" y="1796"/>
                    <a:pt x="2206" y="1922"/>
                  </a:cubicBezTo>
                  <a:lnTo>
                    <a:pt x="2899" y="2647"/>
                  </a:lnTo>
                  <a:cubicBezTo>
                    <a:pt x="2993" y="2710"/>
                    <a:pt x="3056" y="2741"/>
                    <a:pt x="3151" y="2741"/>
                  </a:cubicBezTo>
                  <a:cubicBezTo>
                    <a:pt x="3214" y="2741"/>
                    <a:pt x="3340" y="2710"/>
                    <a:pt x="3371" y="2647"/>
                  </a:cubicBezTo>
                  <a:lnTo>
                    <a:pt x="4096" y="1922"/>
                  </a:lnTo>
                  <a:cubicBezTo>
                    <a:pt x="4191" y="1796"/>
                    <a:pt x="4191" y="1576"/>
                    <a:pt x="4096" y="1450"/>
                  </a:cubicBezTo>
                  <a:cubicBezTo>
                    <a:pt x="4033" y="1387"/>
                    <a:pt x="3938" y="1355"/>
                    <a:pt x="3848" y="1355"/>
                  </a:cubicBezTo>
                  <a:cubicBezTo>
                    <a:pt x="3757" y="1355"/>
                    <a:pt x="3671" y="1387"/>
                    <a:pt x="3623" y="1450"/>
                  </a:cubicBezTo>
                  <a:lnTo>
                    <a:pt x="3497" y="1576"/>
                  </a:lnTo>
                  <a:lnTo>
                    <a:pt x="3497" y="1009"/>
                  </a:lnTo>
                  <a:cubicBezTo>
                    <a:pt x="3497" y="442"/>
                    <a:pt x="3025" y="0"/>
                    <a:pt x="24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4"/>
            <p:cNvSpPr/>
            <p:nvPr/>
          </p:nvSpPr>
          <p:spPr>
            <a:xfrm>
              <a:off x="2174875" y="2145875"/>
              <a:ext cx="105575" cy="69325"/>
            </a:xfrm>
            <a:custGeom>
              <a:rect b="b" l="l" r="r" t="t"/>
              <a:pathLst>
                <a:path extrusionOk="0" h="2773" w="4223">
                  <a:moveTo>
                    <a:pt x="1056" y="0"/>
                  </a:moveTo>
                  <a:cubicBezTo>
                    <a:pt x="969" y="0"/>
                    <a:pt x="883" y="32"/>
                    <a:pt x="820" y="95"/>
                  </a:cubicBezTo>
                  <a:lnTo>
                    <a:pt x="95" y="820"/>
                  </a:lnTo>
                  <a:cubicBezTo>
                    <a:pt x="1" y="914"/>
                    <a:pt x="1" y="1166"/>
                    <a:pt x="95" y="1292"/>
                  </a:cubicBezTo>
                  <a:cubicBezTo>
                    <a:pt x="158" y="1339"/>
                    <a:pt x="253" y="1363"/>
                    <a:pt x="343" y="1363"/>
                  </a:cubicBezTo>
                  <a:cubicBezTo>
                    <a:pt x="434" y="1363"/>
                    <a:pt x="521" y="1339"/>
                    <a:pt x="568" y="1292"/>
                  </a:cubicBezTo>
                  <a:lnTo>
                    <a:pt x="694" y="1166"/>
                  </a:lnTo>
                  <a:lnTo>
                    <a:pt x="694" y="1702"/>
                  </a:lnTo>
                  <a:cubicBezTo>
                    <a:pt x="757" y="2300"/>
                    <a:pt x="1229" y="2773"/>
                    <a:pt x="1765" y="2773"/>
                  </a:cubicBezTo>
                  <a:lnTo>
                    <a:pt x="3844" y="2773"/>
                  </a:lnTo>
                  <a:cubicBezTo>
                    <a:pt x="4065" y="2773"/>
                    <a:pt x="4222" y="2615"/>
                    <a:pt x="4222" y="2426"/>
                  </a:cubicBezTo>
                  <a:cubicBezTo>
                    <a:pt x="4222" y="2237"/>
                    <a:pt x="4065" y="2080"/>
                    <a:pt x="3844" y="2080"/>
                  </a:cubicBezTo>
                  <a:lnTo>
                    <a:pt x="1765" y="2080"/>
                  </a:lnTo>
                  <a:cubicBezTo>
                    <a:pt x="1576" y="2080"/>
                    <a:pt x="1418" y="1922"/>
                    <a:pt x="1418" y="1702"/>
                  </a:cubicBezTo>
                  <a:lnTo>
                    <a:pt x="1418" y="1166"/>
                  </a:lnTo>
                  <a:lnTo>
                    <a:pt x="1544" y="1292"/>
                  </a:lnTo>
                  <a:cubicBezTo>
                    <a:pt x="1592" y="1339"/>
                    <a:pt x="1678" y="1363"/>
                    <a:pt x="1769" y="1363"/>
                  </a:cubicBezTo>
                  <a:cubicBezTo>
                    <a:pt x="1859" y="1363"/>
                    <a:pt x="1954" y="1339"/>
                    <a:pt x="2017" y="1292"/>
                  </a:cubicBezTo>
                  <a:cubicBezTo>
                    <a:pt x="2112" y="1166"/>
                    <a:pt x="2112" y="914"/>
                    <a:pt x="2017" y="820"/>
                  </a:cubicBezTo>
                  <a:lnTo>
                    <a:pt x="1292" y="95"/>
                  </a:lnTo>
                  <a:cubicBezTo>
                    <a:pt x="1229" y="32"/>
                    <a:pt x="1143" y="0"/>
                    <a:pt x="10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4"/>
            <p:cNvSpPr/>
            <p:nvPr/>
          </p:nvSpPr>
          <p:spPr>
            <a:xfrm>
              <a:off x="2141000" y="1954475"/>
              <a:ext cx="139450" cy="174100"/>
            </a:xfrm>
            <a:custGeom>
              <a:rect b="b" l="l" r="r" t="t"/>
              <a:pathLst>
                <a:path extrusionOk="0" h="6964" w="5578">
                  <a:moveTo>
                    <a:pt x="2773" y="694"/>
                  </a:moveTo>
                  <a:cubicBezTo>
                    <a:pt x="3372" y="694"/>
                    <a:pt x="3782" y="1166"/>
                    <a:pt x="3782" y="1734"/>
                  </a:cubicBezTo>
                  <a:cubicBezTo>
                    <a:pt x="3782" y="2301"/>
                    <a:pt x="3309" y="2742"/>
                    <a:pt x="2773" y="2742"/>
                  </a:cubicBezTo>
                  <a:cubicBezTo>
                    <a:pt x="2175" y="2742"/>
                    <a:pt x="1734" y="2269"/>
                    <a:pt x="1734" y="1734"/>
                  </a:cubicBezTo>
                  <a:cubicBezTo>
                    <a:pt x="1734" y="1166"/>
                    <a:pt x="2206" y="694"/>
                    <a:pt x="2773" y="694"/>
                  </a:cubicBezTo>
                  <a:close/>
                  <a:moveTo>
                    <a:pt x="2773" y="3466"/>
                  </a:moveTo>
                  <a:cubicBezTo>
                    <a:pt x="3908" y="3466"/>
                    <a:pt x="4853" y="4411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1"/>
                    <a:pt x="1639" y="3466"/>
                    <a:pt x="2773" y="3466"/>
                  </a:cubicBezTo>
                  <a:close/>
                  <a:moveTo>
                    <a:pt x="2805" y="1"/>
                  </a:moveTo>
                  <a:cubicBezTo>
                    <a:pt x="1860" y="1"/>
                    <a:pt x="1072" y="788"/>
                    <a:pt x="1072" y="1734"/>
                  </a:cubicBezTo>
                  <a:cubicBezTo>
                    <a:pt x="1072" y="2238"/>
                    <a:pt x="1324" y="2710"/>
                    <a:pt x="1671" y="3025"/>
                  </a:cubicBezTo>
                  <a:cubicBezTo>
                    <a:pt x="726" y="3466"/>
                    <a:pt x="64" y="4443"/>
                    <a:pt x="64" y="5577"/>
                  </a:cubicBezTo>
                  <a:lnTo>
                    <a:pt x="64" y="6617"/>
                  </a:lnTo>
                  <a:cubicBezTo>
                    <a:pt x="1" y="6806"/>
                    <a:pt x="159" y="6963"/>
                    <a:pt x="379" y="6963"/>
                  </a:cubicBezTo>
                  <a:lnTo>
                    <a:pt x="5199" y="6963"/>
                  </a:lnTo>
                  <a:cubicBezTo>
                    <a:pt x="5420" y="6963"/>
                    <a:pt x="5577" y="6806"/>
                    <a:pt x="5577" y="6617"/>
                  </a:cubicBezTo>
                  <a:lnTo>
                    <a:pt x="5577" y="5577"/>
                  </a:lnTo>
                  <a:cubicBezTo>
                    <a:pt x="5577" y="4443"/>
                    <a:pt x="4884" y="3498"/>
                    <a:pt x="3939" y="3025"/>
                  </a:cubicBezTo>
                  <a:cubicBezTo>
                    <a:pt x="4317" y="2710"/>
                    <a:pt x="4538" y="2238"/>
                    <a:pt x="4538" y="1734"/>
                  </a:cubicBezTo>
                  <a:cubicBezTo>
                    <a:pt x="4538" y="788"/>
                    <a:pt x="3750" y="1"/>
                    <a:pt x="28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4"/>
            <p:cNvSpPr/>
            <p:nvPr/>
          </p:nvSpPr>
          <p:spPr>
            <a:xfrm>
              <a:off x="2298525" y="2076550"/>
              <a:ext cx="139450" cy="174100"/>
            </a:xfrm>
            <a:custGeom>
              <a:rect b="b" l="l" r="r" t="t"/>
              <a:pathLst>
                <a:path extrusionOk="0" h="6964" w="5578">
                  <a:moveTo>
                    <a:pt x="2773" y="663"/>
                  </a:moveTo>
                  <a:cubicBezTo>
                    <a:pt x="3372" y="663"/>
                    <a:pt x="3782" y="1135"/>
                    <a:pt x="3782" y="1702"/>
                  </a:cubicBezTo>
                  <a:cubicBezTo>
                    <a:pt x="3782" y="2238"/>
                    <a:pt x="3309" y="2710"/>
                    <a:pt x="2773" y="2710"/>
                  </a:cubicBezTo>
                  <a:cubicBezTo>
                    <a:pt x="2175" y="2710"/>
                    <a:pt x="1734" y="2238"/>
                    <a:pt x="1734" y="1702"/>
                  </a:cubicBezTo>
                  <a:cubicBezTo>
                    <a:pt x="1734" y="1135"/>
                    <a:pt x="2175" y="663"/>
                    <a:pt x="2773" y="663"/>
                  </a:cubicBezTo>
                  <a:close/>
                  <a:moveTo>
                    <a:pt x="2773" y="3467"/>
                  </a:moveTo>
                  <a:cubicBezTo>
                    <a:pt x="3908" y="3467"/>
                    <a:pt x="4853" y="4412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2"/>
                    <a:pt x="1639" y="3467"/>
                    <a:pt x="2773" y="3467"/>
                  </a:cubicBezTo>
                  <a:close/>
                  <a:moveTo>
                    <a:pt x="2773" y="1"/>
                  </a:moveTo>
                  <a:cubicBezTo>
                    <a:pt x="1828" y="1"/>
                    <a:pt x="1041" y="789"/>
                    <a:pt x="1041" y="1734"/>
                  </a:cubicBezTo>
                  <a:cubicBezTo>
                    <a:pt x="1041" y="2238"/>
                    <a:pt x="1261" y="2710"/>
                    <a:pt x="1608" y="3025"/>
                  </a:cubicBezTo>
                  <a:cubicBezTo>
                    <a:pt x="663" y="3467"/>
                    <a:pt x="1" y="4443"/>
                    <a:pt x="1" y="5546"/>
                  </a:cubicBezTo>
                  <a:lnTo>
                    <a:pt x="1" y="6617"/>
                  </a:lnTo>
                  <a:cubicBezTo>
                    <a:pt x="1" y="6806"/>
                    <a:pt x="159" y="6964"/>
                    <a:pt x="379" y="6964"/>
                  </a:cubicBezTo>
                  <a:lnTo>
                    <a:pt x="5199" y="6964"/>
                  </a:lnTo>
                  <a:cubicBezTo>
                    <a:pt x="5420" y="6964"/>
                    <a:pt x="5577" y="6806"/>
                    <a:pt x="5577" y="6617"/>
                  </a:cubicBezTo>
                  <a:lnTo>
                    <a:pt x="5577" y="5546"/>
                  </a:lnTo>
                  <a:cubicBezTo>
                    <a:pt x="5514" y="4412"/>
                    <a:pt x="4853" y="3467"/>
                    <a:pt x="3908" y="3025"/>
                  </a:cubicBezTo>
                  <a:cubicBezTo>
                    <a:pt x="4254" y="2710"/>
                    <a:pt x="4506" y="2238"/>
                    <a:pt x="4506" y="1734"/>
                  </a:cubicBezTo>
                  <a:cubicBezTo>
                    <a:pt x="4506" y="789"/>
                    <a:pt x="3719" y="1"/>
                    <a:pt x="27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45"/>
          <p:cNvSpPr txBox="1"/>
          <p:nvPr>
            <p:ph type="title"/>
          </p:nvPr>
        </p:nvSpPr>
        <p:spPr>
          <a:xfrm>
            <a:off x="448975" y="410350"/>
            <a:ext cx="8237700" cy="2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Social-Emotional Learning Infographics</a:t>
            </a:r>
            <a:endParaRPr/>
          </a:p>
        </p:txBody>
      </p:sp>
      <p:grpSp>
        <p:nvGrpSpPr>
          <p:cNvPr id="1040" name="Google Shape;1040;p45"/>
          <p:cNvGrpSpPr/>
          <p:nvPr/>
        </p:nvGrpSpPr>
        <p:grpSpPr>
          <a:xfrm>
            <a:off x="2822488" y="1138296"/>
            <a:ext cx="3499025" cy="3419529"/>
            <a:chOff x="2822488" y="1214496"/>
            <a:chExt cx="3499025" cy="3419529"/>
          </a:xfrm>
        </p:grpSpPr>
        <p:sp>
          <p:nvSpPr>
            <p:cNvPr id="1041" name="Google Shape;1041;p45"/>
            <p:cNvSpPr/>
            <p:nvPr/>
          </p:nvSpPr>
          <p:spPr>
            <a:xfrm>
              <a:off x="4138063" y="2513338"/>
              <a:ext cx="867900" cy="8679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6F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5"/>
            <p:cNvSpPr/>
            <p:nvPr/>
          </p:nvSpPr>
          <p:spPr>
            <a:xfrm>
              <a:off x="3333750" y="1709058"/>
              <a:ext cx="2476500" cy="24765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5"/>
            <p:cNvSpPr/>
            <p:nvPr/>
          </p:nvSpPr>
          <p:spPr>
            <a:xfrm>
              <a:off x="3810000" y="2185288"/>
              <a:ext cx="1524000" cy="1524000"/>
            </a:xfrm>
            <a:prstGeom prst="ellipse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Social &amp; Emotional Learning</a:t>
              </a:r>
              <a:endParaRPr sz="400"/>
            </a:p>
          </p:txBody>
        </p:sp>
        <p:sp>
          <p:nvSpPr>
            <p:cNvPr id="1044" name="Google Shape;1044;p45"/>
            <p:cNvSpPr/>
            <p:nvPr/>
          </p:nvSpPr>
          <p:spPr>
            <a:xfrm rot="5400000">
              <a:off x="5523813" y="2532031"/>
              <a:ext cx="797700" cy="79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2BAB0"/>
                </a:solidFill>
              </a:endParaRPr>
            </a:p>
          </p:txBody>
        </p:sp>
        <p:sp>
          <p:nvSpPr>
            <p:cNvPr id="1045" name="Google Shape;1045;p45"/>
            <p:cNvSpPr/>
            <p:nvPr/>
          </p:nvSpPr>
          <p:spPr>
            <a:xfrm rot="5400000">
              <a:off x="2822488" y="2532031"/>
              <a:ext cx="797700" cy="79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5"/>
            <p:cNvSpPr/>
            <p:nvPr/>
          </p:nvSpPr>
          <p:spPr>
            <a:xfrm rot="-8100000">
              <a:off x="4863595" y="1379688"/>
              <a:ext cx="797616" cy="797616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5"/>
            <p:cNvSpPr/>
            <p:nvPr/>
          </p:nvSpPr>
          <p:spPr>
            <a:xfrm rot="8100000">
              <a:off x="3482438" y="1379688"/>
              <a:ext cx="797616" cy="79761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5"/>
            <p:cNvSpPr/>
            <p:nvPr/>
          </p:nvSpPr>
          <p:spPr>
            <a:xfrm rot="-8100000">
              <a:off x="3482432" y="3671210"/>
              <a:ext cx="797616" cy="7976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5"/>
            <p:cNvSpPr/>
            <p:nvPr/>
          </p:nvSpPr>
          <p:spPr>
            <a:xfrm rot="8100000">
              <a:off x="4863601" y="3671217"/>
              <a:ext cx="797616" cy="7976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5"/>
            <p:cNvSpPr/>
            <p:nvPr/>
          </p:nvSpPr>
          <p:spPr>
            <a:xfrm>
              <a:off x="5067064" y="1584130"/>
              <a:ext cx="390675" cy="388732"/>
            </a:xfrm>
            <a:custGeom>
              <a:rect b="b" l="l" r="r" t="t"/>
              <a:pathLst>
                <a:path extrusionOk="0" h="2601" w="2614">
                  <a:moveTo>
                    <a:pt x="1307" y="0"/>
                  </a:moveTo>
                  <a:cubicBezTo>
                    <a:pt x="585" y="0"/>
                    <a:pt x="1" y="572"/>
                    <a:pt x="1" y="1294"/>
                  </a:cubicBezTo>
                  <a:cubicBezTo>
                    <a:pt x="1" y="2015"/>
                    <a:pt x="585" y="2600"/>
                    <a:pt x="1307" y="2600"/>
                  </a:cubicBezTo>
                  <a:cubicBezTo>
                    <a:pt x="2025" y="2600"/>
                    <a:pt x="2613" y="2015"/>
                    <a:pt x="2613" y="1294"/>
                  </a:cubicBezTo>
                  <a:cubicBezTo>
                    <a:pt x="2613" y="572"/>
                    <a:pt x="2025" y="0"/>
                    <a:pt x="13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16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51" name="Google Shape;1051;p45"/>
            <p:cNvSpPr/>
            <p:nvPr/>
          </p:nvSpPr>
          <p:spPr>
            <a:xfrm>
              <a:off x="5720056" y="2735618"/>
              <a:ext cx="390526" cy="390526"/>
            </a:xfrm>
            <a:custGeom>
              <a:rect b="b" l="l" r="r" t="t"/>
              <a:pathLst>
                <a:path extrusionOk="0" h="2613" w="2613">
                  <a:moveTo>
                    <a:pt x="1307" y="0"/>
                  </a:moveTo>
                  <a:cubicBezTo>
                    <a:pt x="585" y="0"/>
                    <a:pt x="0" y="588"/>
                    <a:pt x="0" y="1306"/>
                  </a:cubicBezTo>
                  <a:cubicBezTo>
                    <a:pt x="0" y="2028"/>
                    <a:pt x="585" y="2613"/>
                    <a:pt x="1307" y="2613"/>
                  </a:cubicBezTo>
                  <a:cubicBezTo>
                    <a:pt x="2028" y="2613"/>
                    <a:pt x="2613" y="2028"/>
                    <a:pt x="2613" y="1306"/>
                  </a:cubicBezTo>
                  <a:cubicBezTo>
                    <a:pt x="2613" y="588"/>
                    <a:pt x="2028" y="0"/>
                    <a:pt x="13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1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52" name="Google Shape;1052;p45"/>
            <p:cNvSpPr/>
            <p:nvPr/>
          </p:nvSpPr>
          <p:spPr>
            <a:xfrm>
              <a:off x="5067064" y="3874698"/>
              <a:ext cx="390675" cy="390675"/>
            </a:xfrm>
            <a:custGeom>
              <a:rect b="b" l="l" r="r" t="t"/>
              <a:pathLst>
                <a:path extrusionOk="0" h="2614" w="2614">
                  <a:moveTo>
                    <a:pt x="1307" y="1"/>
                  </a:moveTo>
                  <a:cubicBezTo>
                    <a:pt x="585" y="1"/>
                    <a:pt x="1" y="585"/>
                    <a:pt x="1" y="1307"/>
                  </a:cubicBezTo>
                  <a:cubicBezTo>
                    <a:pt x="1" y="2029"/>
                    <a:pt x="585" y="2614"/>
                    <a:pt x="1307" y="2614"/>
                  </a:cubicBezTo>
                  <a:cubicBezTo>
                    <a:pt x="2025" y="2614"/>
                    <a:pt x="2613" y="2029"/>
                    <a:pt x="2613" y="1307"/>
                  </a:cubicBezTo>
                  <a:cubicBezTo>
                    <a:pt x="2613" y="585"/>
                    <a:pt x="2025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16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53" name="Google Shape;1053;p45"/>
            <p:cNvSpPr/>
            <p:nvPr/>
          </p:nvSpPr>
          <p:spPr>
            <a:xfrm flipH="1">
              <a:off x="3685909" y="1584130"/>
              <a:ext cx="390675" cy="388732"/>
            </a:xfrm>
            <a:custGeom>
              <a:rect b="b" l="l" r="r" t="t"/>
              <a:pathLst>
                <a:path extrusionOk="0" h="2601" w="2614">
                  <a:moveTo>
                    <a:pt x="1307" y="0"/>
                  </a:moveTo>
                  <a:cubicBezTo>
                    <a:pt x="585" y="0"/>
                    <a:pt x="1" y="572"/>
                    <a:pt x="1" y="1294"/>
                  </a:cubicBezTo>
                  <a:cubicBezTo>
                    <a:pt x="1" y="2015"/>
                    <a:pt x="585" y="2600"/>
                    <a:pt x="1307" y="2600"/>
                  </a:cubicBezTo>
                  <a:cubicBezTo>
                    <a:pt x="2025" y="2600"/>
                    <a:pt x="2613" y="2015"/>
                    <a:pt x="2613" y="1294"/>
                  </a:cubicBezTo>
                  <a:cubicBezTo>
                    <a:pt x="2613" y="572"/>
                    <a:pt x="2025" y="0"/>
                    <a:pt x="13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54" name="Google Shape;1054;p45"/>
            <p:cNvSpPr/>
            <p:nvPr/>
          </p:nvSpPr>
          <p:spPr>
            <a:xfrm flipH="1">
              <a:off x="3029647" y="2735618"/>
              <a:ext cx="390526" cy="390526"/>
            </a:xfrm>
            <a:custGeom>
              <a:rect b="b" l="l" r="r" t="t"/>
              <a:pathLst>
                <a:path extrusionOk="0" h="2613" w="2613">
                  <a:moveTo>
                    <a:pt x="1307" y="0"/>
                  </a:moveTo>
                  <a:cubicBezTo>
                    <a:pt x="585" y="0"/>
                    <a:pt x="0" y="588"/>
                    <a:pt x="0" y="1306"/>
                  </a:cubicBezTo>
                  <a:cubicBezTo>
                    <a:pt x="0" y="2028"/>
                    <a:pt x="585" y="2613"/>
                    <a:pt x="1307" y="2613"/>
                  </a:cubicBezTo>
                  <a:cubicBezTo>
                    <a:pt x="2028" y="2613"/>
                    <a:pt x="2613" y="2028"/>
                    <a:pt x="2613" y="1306"/>
                  </a:cubicBezTo>
                  <a:cubicBezTo>
                    <a:pt x="2613" y="588"/>
                    <a:pt x="2028" y="0"/>
                    <a:pt x="13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06</a:t>
              </a:r>
              <a:endParaRPr sz="1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55" name="Google Shape;1055;p45"/>
            <p:cNvSpPr/>
            <p:nvPr/>
          </p:nvSpPr>
          <p:spPr>
            <a:xfrm flipH="1">
              <a:off x="3685889" y="3874698"/>
              <a:ext cx="390675" cy="390675"/>
            </a:xfrm>
            <a:custGeom>
              <a:rect b="b" l="l" r="r" t="t"/>
              <a:pathLst>
                <a:path extrusionOk="0" h="2614" w="2614">
                  <a:moveTo>
                    <a:pt x="1307" y="1"/>
                  </a:moveTo>
                  <a:cubicBezTo>
                    <a:pt x="585" y="1"/>
                    <a:pt x="1" y="585"/>
                    <a:pt x="1" y="1307"/>
                  </a:cubicBezTo>
                  <a:cubicBezTo>
                    <a:pt x="1" y="2029"/>
                    <a:pt x="585" y="2614"/>
                    <a:pt x="1307" y="2614"/>
                  </a:cubicBezTo>
                  <a:cubicBezTo>
                    <a:pt x="2025" y="2614"/>
                    <a:pt x="2613" y="2029"/>
                    <a:pt x="2613" y="1307"/>
                  </a:cubicBezTo>
                  <a:cubicBezTo>
                    <a:pt x="2613" y="585"/>
                    <a:pt x="2025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1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56" name="Google Shape;1056;p45"/>
          <p:cNvGrpSpPr/>
          <p:nvPr/>
        </p:nvGrpSpPr>
        <p:grpSpPr>
          <a:xfrm>
            <a:off x="571531" y="3534775"/>
            <a:ext cx="2627100" cy="862697"/>
            <a:chOff x="571531" y="3534775"/>
            <a:chExt cx="2627100" cy="862697"/>
          </a:xfrm>
        </p:grpSpPr>
        <p:sp>
          <p:nvSpPr>
            <p:cNvPr id="1057" name="Google Shape;1057;p45"/>
            <p:cNvSpPr txBox="1"/>
            <p:nvPr/>
          </p:nvSpPr>
          <p:spPr>
            <a:xfrm>
              <a:off x="571531" y="3534775"/>
              <a:ext cx="2627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Relationship Skills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58" name="Google Shape;1058;p45"/>
            <p:cNvSpPr txBox="1"/>
            <p:nvPr/>
          </p:nvSpPr>
          <p:spPr>
            <a:xfrm>
              <a:off x="1158331" y="3862572"/>
              <a:ext cx="2040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9" name="Google Shape;1059;p45"/>
          <p:cNvGrpSpPr/>
          <p:nvPr/>
        </p:nvGrpSpPr>
        <p:grpSpPr>
          <a:xfrm>
            <a:off x="571531" y="1241475"/>
            <a:ext cx="2627100" cy="862702"/>
            <a:chOff x="571531" y="1241475"/>
            <a:chExt cx="2627100" cy="862702"/>
          </a:xfrm>
        </p:grpSpPr>
        <p:sp>
          <p:nvSpPr>
            <p:cNvPr id="1060" name="Google Shape;1060;p45"/>
            <p:cNvSpPr txBox="1"/>
            <p:nvPr/>
          </p:nvSpPr>
          <p:spPr>
            <a:xfrm>
              <a:off x="571531" y="1241475"/>
              <a:ext cx="2627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Self Management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61" name="Google Shape;1061;p45"/>
            <p:cNvSpPr txBox="1"/>
            <p:nvPr/>
          </p:nvSpPr>
          <p:spPr>
            <a:xfrm>
              <a:off x="1158331" y="1569277"/>
              <a:ext cx="2040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2" name="Google Shape;1062;p45"/>
          <p:cNvGrpSpPr/>
          <p:nvPr/>
        </p:nvGrpSpPr>
        <p:grpSpPr>
          <a:xfrm>
            <a:off x="114331" y="2388125"/>
            <a:ext cx="2627100" cy="862705"/>
            <a:chOff x="114331" y="2388125"/>
            <a:chExt cx="2627100" cy="862705"/>
          </a:xfrm>
        </p:grpSpPr>
        <p:sp>
          <p:nvSpPr>
            <p:cNvPr id="1063" name="Google Shape;1063;p45"/>
            <p:cNvSpPr txBox="1"/>
            <p:nvPr/>
          </p:nvSpPr>
          <p:spPr>
            <a:xfrm>
              <a:off x="114331" y="2388125"/>
              <a:ext cx="2627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Social Awareness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64" name="Google Shape;1064;p45"/>
            <p:cNvSpPr txBox="1"/>
            <p:nvPr/>
          </p:nvSpPr>
          <p:spPr>
            <a:xfrm>
              <a:off x="701131" y="2715930"/>
              <a:ext cx="2040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5" name="Google Shape;1065;p45"/>
          <p:cNvGrpSpPr/>
          <p:nvPr/>
        </p:nvGrpSpPr>
        <p:grpSpPr>
          <a:xfrm>
            <a:off x="5945369" y="1241475"/>
            <a:ext cx="2627100" cy="862702"/>
            <a:chOff x="5945369" y="1241475"/>
            <a:chExt cx="2627100" cy="862702"/>
          </a:xfrm>
        </p:grpSpPr>
        <p:sp>
          <p:nvSpPr>
            <p:cNvPr id="1066" name="Google Shape;1066;p45"/>
            <p:cNvSpPr txBox="1"/>
            <p:nvPr/>
          </p:nvSpPr>
          <p:spPr>
            <a:xfrm>
              <a:off x="5945369" y="1569277"/>
              <a:ext cx="2040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Planet Mercury is the closest object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7" name="Google Shape;1067;p45"/>
            <p:cNvSpPr txBox="1"/>
            <p:nvPr/>
          </p:nvSpPr>
          <p:spPr>
            <a:xfrm>
              <a:off x="5945369" y="1241475"/>
              <a:ext cx="2627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Self Awareness</a:t>
              </a:r>
              <a:endParaRPr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68" name="Google Shape;1068;p45"/>
          <p:cNvGrpSpPr/>
          <p:nvPr/>
        </p:nvGrpSpPr>
        <p:grpSpPr>
          <a:xfrm>
            <a:off x="6402569" y="2388125"/>
            <a:ext cx="2627100" cy="862705"/>
            <a:chOff x="6402569" y="2388125"/>
            <a:chExt cx="2627100" cy="862705"/>
          </a:xfrm>
        </p:grpSpPr>
        <p:sp>
          <p:nvSpPr>
            <p:cNvPr id="1069" name="Google Shape;1069;p45"/>
            <p:cNvSpPr txBox="1"/>
            <p:nvPr/>
          </p:nvSpPr>
          <p:spPr>
            <a:xfrm>
              <a:off x="6402569" y="2388125"/>
              <a:ext cx="2627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Decision Making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70" name="Google Shape;1070;p45"/>
            <p:cNvSpPr txBox="1"/>
            <p:nvPr/>
          </p:nvSpPr>
          <p:spPr>
            <a:xfrm>
              <a:off x="6402569" y="2715930"/>
              <a:ext cx="2040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71" name="Google Shape;1071;p45"/>
          <p:cNvGrpSpPr/>
          <p:nvPr/>
        </p:nvGrpSpPr>
        <p:grpSpPr>
          <a:xfrm>
            <a:off x="5945369" y="3534775"/>
            <a:ext cx="2627100" cy="862697"/>
            <a:chOff x="5945369" y="3534775"/>
            <a:chExt cx="2627100" cy="862697"/>
          </a:xfrm>
        </p:grpSpPr>
        <p:sp>
          <p:nvSpPr>
            <p:cNvPr id="1072" name="Google Shape;1072;p45"/>
            <p:cNvSpPr txBox="1"/>
            <p:nvPr/>
          </p:nvSpPr>
          <p:spPr>
            <a:xfrm>
              <a:off x="5945369" y="3534775"/>
              <a:ext cx="2627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Responsible Decisions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73" name="Google Shape;1073;p45"/>
            <p:cNvSpPr txBox="1"/>
            <p:nvPr/>
          </p:nvSpPr>
          <p:spPr>
            <a:xfrm>
              <a:off x="5945369" y="3862572"/>
              <a:ext cx="2040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46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079" name="Google Shape;1079;p46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be a Premium user on </a:t>
            </a:r>
            <a:r>
              <a:rPr b="1" lang="en" sz="11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080" name="Google Shape;1080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47"/>
          <p:cNvSpPr txBox="1"/>
          <p:nvPr>
            <p:ph idx="4294967295" type="title"/>
          </p:nvPr>
        </p:nvSpPr>
        <p:spPr>
          <a:xfrm>
            <a:off x="1068100" y="32383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6" name="Google Shape;1086;p47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1087" name="Google Shape;1087;p47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088" name="Google Shape;1088;p47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089" name="Google Shape;1089;p47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0" name="Google Shape;1090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91" name="Google Shape;1091;p47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2" name="Google Shape;1092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093" name="Google Shape;1093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094" name="Google Shape;1094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5" name="Google Shape;1095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96" name="Google Shape;1096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097" name="Google Shape;1097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8" name="Google Shape;1098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9" name="Google Shape;1099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0" name="Google Shape;1100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01" name="Google Shape;1101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102" name="Google Shape;1102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103" name="Google Shape;1103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4" name="Google Shape;1104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05" name="Google Shape;1105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106" name="Google Shape;1106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7" name="Google Shape;1107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8" name="Google Shape;1108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9" name="Google Shape;1109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10" name="Google Shape;1110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111" name="Google Shape;1111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112" name="Google Shape;1112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3" name="Google Shape;1113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14" name="Google Shape;1114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115" name="Google Shape;1115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6" name="Google Shape;1116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17" name="Google Shape;1117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118" name="Google Shape;1118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119" name="Google Shape;1119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0" name="Google Shape;1120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21" name="Google Shape;1121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122" name="Google Shape;1122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3" name="Google Shape;1123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4" name="Google Shape;1124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5" name="Google Shape;1125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6" name="Google Shape;1126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127" name="Google Shape;1127;p47"/>
          <p:cNvSpPr txBox="1"/>
          <p:nvPr/>
        </p:nvSpPr>
        <p:spPr>
          <a:xfrm>
            <a:off x="1048350" y="902900"/>
            <a:ext cx="58260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You can add and edit some </a:t>
            </a:r>
            <a:r>
              <a:rPr b="1" lang="en" sz="11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i</a:t>
            </a:r>
            <a:r>
              <a:rPr b="1" lang="en" sz="1100">
                <a:solidFill>
                  <a:schemeClr val="hlink"/>
                </a:solidFill>
                <a:uFill>
                  <a:noFill/>
                </a:uFill>
                <a:hlinkClick r:id="rId4"/>
              </a:rPr>
              <a:t>nfographics</a:t>
            </a:r>
            <a:r>
              <a:rPr lang="en" sz="1100">
                <a:solidFill>
                  <a:schemeClr val="lt1"/>
                </a:solidFill>
              </a:rPr>
              <a:t> </a:t>
            </a:r>
            <a:r>
              <a:rPr lang="en" sz="1100">
                <a:solidFill>
                  <a:schemeClr val="lt1"/>
                </a:solidFill>
              </a:rPr>
              <a:t>to your presentation to present your data in a visual way.</a:t>
            </a:r>
            <a:endParaRPr sz="1100">
              <a:solidFill>
                <a:schemeClr val="lt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Choose your favourite infographic and insert it in your presentation using Ctrl C + Ctrl V or Cmd C + Cmd V in Mac.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chemeClr val="lt1"/>
                </a:solidFill>
              </a:rPr>
              <a:t>Select one of the parts and </a:t>
            </a:r>
            <a:r>
              <a:rPr b="1" lang="en" sz="1000">
                <a:solidFill>
                  <a:schemeClr val="hlink"/>
                </a:solidFill>
              </a:rPr>
              <a:t>ungroup</a:t>
            </a:r>
            <a:r>
              <a:rPr lang="en" sz="1000">
                <a:solidFill>
                  <a:schemeClr val="lt1"/>
                </a:solidFill>
              </a:rPr>
              <a:t> it by right-clicking and choosing “Ungroup”. 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Char char="●"/>
            </a:pPr>
            <a:r>
              <a:rPr b="1" lang="en" sz="1000">
                <a:solidFill>
                  <a:schemeClr val="hlink"/>
                </a:solidFill>
              </a:rPr>
              <a:t>Change the color</a:t>
            </a:r>
            <a:r>
              <a:rPr lang="en" sz="1000">
                <a:solidFill>
                  <a:schemeClr val="lt1"/>
                </a:solidFill>
              </a:rPr>
              <a:t> by clicking on the paint bucket. 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chemeClr val="lt1"/>
                </a:solidFill>
              </a:rPr>
              <a:t>Then </a:t>
            </a:r>
            <a:r>
              <a:rPr b="1" lang="en" sz="1000">
                <a:solidFill>
                  <a:schemeClr val="hlink"/>
                </a:solidFill>
              </a:rPr>
              <a:t>resize</a:t>
            </a:r>
            <a:r>
              <a:rPr lang="en" sz="1000">
                <a:solidFill>
                  <a:schemeClr val="lt1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Char char="●"/>
            </a:pPr>
            <a:r>
              <a:rPr b="1" lang="en" sz="1000">
                <a:solidFill>
                  <a:schemeClr val="hlink"/>
                </a:solidFill>
              </a:rPr>
              <a:t>Group</a:t>
            </a:r>
            <a:r>
              <a:rPr lang="en" sz="1000">
                <a:solidFill>
                  <a:schemeClr val="lt1"/>
                </a:solidFill>
              </a:rPr>
              <a:t> the elements again by selecting them, right-clicking and choosing “Group”.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Repeat the steps above with the other parts and when you’re done editing, copy the end result and paste it into your presentation.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chemeClr val="lt1"/>
                </a:solidFill>
              </a:rPr>
              <a:t>Remember to choose the</a:t>
            </a:r>
            <a:r>
              <a:rPr lang="en" sz="1000">
                <a:solidFill>
                  <a:schemeClr val="accent3"/>
                </a:solidFill>
              </a:rPr>
              <a:t> </a:t>
            </a:r>
            <a:r>
              <a:rPr lang="en" sz="1000">
                <a:solidFill>
                  <a:schemeClr val="hlink"/>
                </a:solidFill>
              </a:rPr>
              <a:t>“</a:t>
            </a:r>
            <a:r>
              <a:rPr b="1" lang="en" sz="1000">
                <a:solidFill>
                  <a:schemeClr val="hlink"/>
                </a:solidFill>
              </a:rPr>
              <a:t>Keep source formatting</a:t>
            </a:r>
            <a:r>
              <a:rPr lang="en" sz="1000">
                <a:solidFill>
                  <a:schemeClr val="hlink"/>
                </a:solidFill>
              </a:rPr>
              <a:t>”</a:t>
            </a:r>
            <a:r>
              <a:rPr lang="en" sz="1000">
                <a:solidFill>
                  <a:schemeClr val="lt1"/>
                </a:solidFill>
              </a:rPr>
              <a:t> option so that it keeps the design. For more info, please visit </a:t>
            </a:r>
            <a:r>
              <a:rPr b="1" lang="en" sz="1000">
                <a:solidFill>
                  <a:schemeClr val="hlink"/>
                </a:solidFill>
                <a:uFill>
                  <a:noFill/>
                </a:uFill>
                <a:hlinkClick r:id="rId5"/>
              </a:rPr>
              <a:t>Slidesgo School</a:t>
            </a:r>
            <a:r>
              <a:rPr lang="en" sz="1000">
                <a:solidFill>
                  <a:schemeClr val="lt1"/>
                </a:solidFill>
              </a:rPr>
              <a:t>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448975" y="410350"/>
            <a:ext cx="8237700" cy="2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Social-Emotional Learning Infographics</a:t>
            </a:r>
            <a:endParaRPr/>
          </a:p>
        </p:txBody>
      </p:sp>
      <p:grpSp>
        <p:nvGrpSpPr>
          <p:cNvPr id="132" name="Google Shape;132;p18"/>
          <p:cNvGrpSpPr/>
          <p:nvPr/>
        </p:nvGrpSpPr>
        <p:grpSpPr>
          <a:xfrm>
            <a:off x="5111994" y="898649"/>
            <a:ext cx="3422412" cy="1123800"/>
            <a:chOff x="5111994" y="898649"/>
            <a:chExt cx="3422412" cy="1123800"/>
          </a:xfrm>
        </p:grpSpPr>
        <p:sp>
          <p:nvSpPr>
            <p:cNvPr id="133" name="Google Shape;133;p18"/>
            <p:cNvSpPr/>
            <p:nvPr/>
          </p:nvSpPr>
          <p:spPr>
            <a:xfrm flipH="1">
              <a:off x="5111994" y="898649"/>
              <a:ext cx="1410000" cy="1123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Problem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Solving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4" name="Google Shape;134;p18"/>
            <p:cNvSpPr txBox="1"/>
            <p:nvPr/>
          </p:nvSpPr>
          <p:spPr>
            <a:xfrm flipH="1">
              <a:off x="6674406" y="1152599"/>
              <a:ext cx="1860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 full of iron oxide dust. It was named after a God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5" name="Google Shape;135;p18"/>
          <p:cNvGrpSpPr/>
          <p:nvPr/>
        </p:nvGrpSpPr>
        <p:grpSpPr>
          <a:xfrm>
            <a:off x="609606" y="898649"/>
            <a:ext cx="3421644" cy="1123800"/>
            <a:chOff x="609606" y="898649"/>
            <a:chExt cx="3421644" cy="1123800"/>
          </a:xfrm>
        </p:grpSpPr>
        <p:sp>
          <p:nvSpPr>
            <p:cNvPr id="136" name="Google Shape;136;p18"/>
            <p:cNvSpPr/>
            <p:nvPr/>
          </p:nvSpPr>
          <p:spPr>
            <a:xfrm>
              <a:off x="609606" y="898649"/>
              <a:ext cx="1410000" cy="1123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Never give up on you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7" name="Google Shape;137;p18"/>
            <p:cNvSpPr txBox="1"/>
            <p:nvPr/>
          </p:nvSpPr>
          <p:spPr>
            <a:xfrm>
              <a:off x="2152950" y="1152599"/>
              <a:ext cx="18783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one. It’s mostly made of hydrogen and helium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8" name="Google Shape;138;p18"/>
          <p:cNvGrpSpPr/>
          <p:nvPr/>
        </p:nvGrpSpPr>
        <p:grpSpPr>
          <a:xfrm>
            <a:off x="5111994" y="2253999"/>
            <a:ext cx="3422412" cy="1123800"/>
            <a:chOff x="5111994" y="2253999"/>
            <a:chExt cx="3422412" cy="1123800"/>
          </a:xfrm>
        </p:grpSpPr>
        <p:sp>
          <p:nvSpPr>
            <p:cNvPr id="139" name="Google Shape;139;p18"/>
            <p:cNvSpPr/>
            <p:nvPr/>
          </p:nvSpPr>
          <p:spPr>
            <a:xfrm flipH="1">
              <a:off x="5111994" y="2253999"/>
              <a:ext cx="1410000" cy="1123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Manager Big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Feelings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" name="Google Shape;140;p18"/>
            <p:cNvSpPr txBox="1"/>
            <p:nvPr/>
          </p:nvSpPr>
          <p:spPr>
            <a:xfrm flipH="1">
              <a:off x="6674406" y="2507949"/>
              <a:ext cx="1860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small and the closest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planet to the Sun. It’s also very small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1" name="Google Shape;141;p18"/>
          <p:cNvGrpSpPr/>
          <p:nvPr/>
        </p:nvGrpSpPr>
        <p:grpSpPr>
          <a:xfrm>
            <a:off x="5111994" y="3609349"/>
            <a:ext cx="3422406" cy="1123800"/>
            <a:chOff x="5111994" y="3609349"/>
            <a:chExt cx="3422406" cy="1123800"/>
          </a:xfrm>
        </p:grpSpPr>
        <p:sp>
          <p:nvSpPr>
            <p:cNvPr id="142" name="Google Shape;142;p18"/>
            <p:cNvSpPr/>
            <p:nvPr/>
          </p:nvSpPr>
          <p:spPr>
            <a:xfrm flipH="1">
              <a:off x="5111994" y="3609349"/>
              <a:ext cx="1410000" cy="1123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Caring for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Yourself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3" name="Google Shape;143;p18"/>
            <p:cNvSpPr txBox="1"/>
            <p:nvPr/>
          </p:nvSpPr>
          <p:spPr>
            <a:xfrm flipH="1">
              <a:off x="6674400" y="3863299"/>
              <a:ext cx="1860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 and also super high temperatures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4" name="Google Shape;144;p18"/>
          <p:cNvGrpSpPr/>
          <p:nvPr/>
        </p:nvGrpSpPr>
        <p:grpSpPr>
          <a:xfrm>
            <a:off x="609606" y="2253999"/>
            <a:ext cx="3421644" cy="1123800"/>
            <a:chOff x="609606" y="2253999"/>
            <a:chExt cx="3421644" cy="1123800"/>
          </a:xfrm>
        </p:grpSpPr>
        <p:sp>
          <p:nvSpPr>
            <p:cNvPr id="145" name="Google Shape;145;p18"/>
            <p:cNvSpPr/>
            <p:nvPr/>
          </p:nvSpPr>
          <p:spPr>
            <a:xfrm>
              <a:off x="609606" y="2253999"/>
              <a:ext cx="1410000" cy="112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Being an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Upstander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2152950" y="2507949"/>
              <a:ext cx="18783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the biggest in the Solar System and also a gas giant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" name="Google Shape;147;p18"/>
          <p:cNvGrpSpPr/>
          <p:nvPr/>
        </p:nvGrpSpPr>
        <p:grpSpPr>
          <a:xfrm>
            <a:off x="609606" y="3609349"/>
            <a:ext cx="3421644" cy="1123800"/>
            <a:chOff x="609606" y="3609349"/>
            <a:chExt cx="3421644" cy="1123800"/>
          </a:xfrm>
        </p:grpSpPr>
        <p:sp>
          <p:nvSpPr>
            <p:cNvPr id="148" name="Google Shape;148;p18"/>
            <p:cNvSpPr/>
            <p:nvPr/>
          </p:nvSpPr>
          <p:spPr>
            <a:xfrm>
              <a:off x="609606" y="3609349"/>
              <a:ext cx="1410000" cy="112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Taking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Turns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9" name="Google Shape;149;p18"/>
            <p:cNvSpPr txBox="1"/>
            <p:nvPr/>
          </p:nvSpPr>
          <p:spPr>
            <a:xfrm>
              <a:off x="2152950" y="3863299"/>
              <a:ext cx="18783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also the fourth-largest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448975" y="410350"/>
            <a:ext cx="8237700" cy="2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Social-Emotional Learning Infographics</a:t>
            </a:r>
            <a:endParaRPr/>
          </a:p>
        </p:txBody>
      </p:sp>
      <p:grpSp>
        <p:nvGrpSpPr>
          <p:cNvPr id="155" name="Google Shape;155;p19"/>
          <p:cNvGrpSpPr/>
          <p:nvPr/>
        </p:nvGrpSpPr>
        <p:grpSpPr>
          <a:xfrm>
            <a:off x="457205" y="3774666"/>
            <a:ext cx="2152597" cy="970172"/>
            <a:chOff x="-194338" y="2086673"/>
            <a:chExt cx="1884606" cy="970172"/>
          </a:xfrm>
        </p:grpSpPr>
        <p:sp>
          <p:nvSpPr>
            <p:cNvPr id="156" name="Google Shape;156;p19"/>
            <p:cNvSpPr txBox="1"/>
            <p:nvPr/>
          </p:nvSpPr>
          <p:spPr>
            <a:xfrm flipH="1">
              <a:off x="-194338" y="208667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Assess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7" name="Google Shape;157;p19"/>
            <p:cNvSpPr txBox="1"/>
            <p:nvPr/>
          </p:nvSpPr>
          <p:spPr>
            <a:xfrm>
              <a:off x="-194332" y="2433745"/>
              <a:ext cx="18846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 full of iron oxide dust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8" name="Google Shape;158;p19"/>
          <p:cNvGrpSpPr/>
          <p:nvPr/>
        </p:nvGrpSpPr>
        <p:grpSpPr>
          <a:xfrm>
            <a:off x="3491519" y="3778413"/>
            <a:ext cx="2152597" cy="966425"/>
            <a:chOff x="533425" y="3437263"/>
            <a:chExt cx="1884606" cy="966425"/>
          </a:xfrm>
        </p:grpSpPr>
        <p:sp>
          <p:nvSpPr>
            <p:cNvPr id="159" name="Google Shape;159;p19"/>
            <p:cNvSpPr txBox="1"/>
            <p:nvPr/>
          </p:nvSpPr>
          <p:spPr>
            <a:xfrm flipH="1">
              <a:off x="533425" y="343726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Improve</a:t>
              </a:r>
              <a:endParaRPr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0" name="Google Shape;160;p19"/>
            <p:cNvSpPr txBox="1"/>
            <p:nvPr/>
          </p:nvSpPr>
          <p:spPr>
            <a:xfrm>
              <a:off x="533431" y="3780587"/>
              <a:ext cx="18846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1" name="Google Shape;161;p19"/>
          <p:cNvGrpSpPr/>
          <p:nvPr/>
        </p:nvGrpSpPr>
        <p:grpSpPr>
          <a:xfrm>
            <a:off x="6525848" y="3774088"/>
            <a:ext cx="2152601" cy="970750"/>
            <a:chOff x="6938580" y="3691296"/>
            <a:chExt cx="2152601" cy="970750"/>
          </a:xfrm>
        </p:grpSpPr>
        <p:sp>
          <p:nvSpPr>
            <p:cNvPr id="162" name="Google Shape;162;p19"/>
            <p:cNvSpPr txBox="1"/>
            <p:nvPr/>
          </p:nvSpPr>
          <p:spPr>
            <a:xfrm flipH="1">
              <a:off x="6938681" y="3691296"/>
              <a:ext cx="2152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Plan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3" name="Google Shape;163;p19"/>
            <p:cNvSpPr txBox="1"/>
            <p:nvPr/>
          </p:nvSpPr>
          <p:spPr>
            <a:xfrm>
              <a:off x="6938580" y="4038946"/>
              <a:ext cx="21525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and the fourth-largest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4" name="Google Shape;164;p19"/>
          <p:cNvGrpSpPr/>
          <p:nvPr/>
        </p:nvGrpSpPr>
        <p:grpSpPr>
          <a:xfrm>
            <a:off x="3187618" y="846369"/>
            <a:ext cx="2768764" cy="2860213"/>
            <a:chOff x="3187618" y="846369"/>
            <a:chExt cx="2768764" cy="2860213"/>
          </a:xfrm>
        </p:grpSpPr>
        <p:sp>
          <p:nvSpPr>
            <p:cNvPr id="165" name="Google Shape;165;p19"/>
            <p:cNvSpPr/>
            <p:nvPr/>
          </p:nvSpPr>
          <p:spPr>
            <a:xfrm>
              <a:off x="3517200" y="1215675"/>
              <a:ext cx="2109600" cy="21216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Cycle</a:t>
              </a:r>
              <a:endParaRPr sz="19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Continuous</a:t>
              </a:r>
              <a:endParaRPr sz="19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Improvement</a:t>
              </a:r>
              <a:endParaRPr sz="19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66" name="Google Shape;166;p19"/>
            <p:cNvGrpSpPr/>
            <p:nvPr/>
          </p:nvGrpSpPr>
          <p:grpSpPr>
            <a:xfrm>
              <a:off x="3187618" y="846369"/>
              <a:ext cx="2768764" cy="2860213"/>
              <a:chOff x="3187618" y="913044"/>
              <a:chExt cx="2768764" cy="2860213"/>
            </a:xfrm>
          </p:grpSpPr>
          <p:sp>
            <p:nvSpPr>
              <p:cNvPr id="167" name="Google Shape;167;p19"/>
              <p:cNvSpPr/>
              <p:nvPr/>
            </p:nvSpPr>
            <p:spPr>
              <a:xfrm>
                <a:off x="4621694" y="1017338"/>
                <a:ext cx="1334688" cy="2188056"/>
              </a:xfrm>
              <a:custGeom>
                <a:rect b="b" l="l" r="r" t="t"/>
                <a:pathLst>
                  <a:path extrusionOk="0" h="21337" w="13015">
                    <a:moveTo>
                      <a:pt x="24" y="1"/>
                    </a:moveTo>
                    <a:lnTo>
                      <a:pt x="2359" y="2733"/>
                    </a:lnTo>
                    <a:lnTo>
                      <a:pt x="0" y="5465"/>
                    </a:lnTo>
                    <a:cubicBezTo>
                      <a:pt x="1193" y="5540"/>
                      <a:pt x="2385" y="5912"/>
                      <a:pt x="3452" y="6508"/>
                    </a:cubicBezTo>
                    <a:cubicBezTo>
                      <a:pt x="5290" y="7577"/>
                      <a:pt x="6631" y="9316"/>
                      <a:pt x="7177" y="11376"/>
                    </a:cubicBezTo>
                    <a:cubicBezTo>
                      <a:pt x="7700" y="13339"/>
                      <a:pt x="7475" y="15376"/>
                      <a:pt x="6557" y="17164"/>
                    </a:cubicBezTo>
                    <a:lnTo>
                      <a:pt x="5687" y="16667"/>
                    </a:lnTo>
                    <a:lnTo>
                      <a:pt x="7302" y="21336"/>
                    </a:lnTo>
                    <a:lnTo>
                      <a:pt x="12145" y="20393"/>
                    </a:lnTo>
                    <a:lnTo>
                      <a:pt x="11276" y="19896"/>
                    </a:lnTo>
                    <a:cubicBezTo>
                      <a:pt x="12071" y="18406"/>
                      <a:pt x="12592" y="16790"/>
                      <a:pt x="12790" y="15127"/>
                    </a:cubicBezTo>
                    <a:cubicBezTo>
                      <a:pt x="13015" y="13389"/>
                      <a:pt x="12890" y="11674"/>
                      <a:pt x="12443" y="9985"/>
                    </a:cubicBezTo>
                    <a:cubicBezTo>
                      <a:pt x="11996" y="8296"/>
                      <a:pt x="11227" y="6733"/>
                      <a:pt x="10183" y="5342"/>
                    </a:cubicBezTo>
                    <a:cubicBezTo>
                      <a:pt x="9091" y="3901"/>
                      <a:pt x="7749" y="2709"/>
                      <a:pt x="6160" y="1815"/>
                    </a:cubicBezTo>
                    <a:cubicBezTo>
                      <a:pt x="4296" y="722"/>
                      <a:pt x="2160" y="100"/>
                      <a:pt x="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rgbClr val="FDFDF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9"/>
              <p:cNvSpPr/>
              <p:nvPr/>
            </p:nvSpPr>
            <p:spPr>
              <a:xfrm>
                <a:off x="3299706" y="2688201"/>
                <a:ext cx="2429922" cy="1085055"/>
              </a:xfrm>
              <a:custGeom>
                <a:rect b="b" l="l" r="r" t="t"/>
                <a:pathLst>
                  <a:path extrusionOk="0" h="10581" w="23695">
                    <a:moveTo>
                      <a:pt x="1615" y="1"/>
                    </a:moveTo>
                    <a:lnTo>
                      <a:pt x="0" y="4670"/>
                    </a:lnTo>
                    <a:lnTo>
                      <a:pt x="870" y="4149"/>
                    </a:lnTo>
                    <a:cubicBezTo>
                      <a:pt x="1764" y="5614"/>
                      <a:pt x="2881" y="6855"/>
                      <a:pt x="4222" y="7875"/>
                    </a:cubicBezTo>
                    <a:cubicBezTo>
                      <a:pt x="5613" y="8918"/>
                      <a:pt x="7179" y="9687"/>
                      <a:pt x="8868" y="10134"/>
                    </a:cubicBezTo>
                    <a:cubicBezTo>
                      <a:pt x="10010" y="10432"/>
                      <a:pt x="11177" y="10581"/>
                      <a:pt x="12345" y="10581"/>
                    </a:cubicBezTo>
                    <a:cubicBezTo>
                      <a:pt x="12915" y="10581"/>
                      <a:pt x="13462" y="10557"/>
                      <a:pt x="14008" y="10482"/>
                    </a:cubicBezTo>
                    <a:cubicBezTo>
                      <a:pt x="15796" y="10259"/>
                      <a:pt x="17511" y="9687"/>
                      <a:pt x="19075" y="8793"/>
                    </a:cubicBezTo>
                    <a:cubicBezTo>
                      <a:pt x="20962" y="7700"/>
                      <a:pt x="22552" y="6186"/>
                      <a:pt x="23694" y="4372"/>
                    </a:cubicBezTo>
                    <a:lnTo>
                      <a:pt x="23694" y="4372"/>
                    </a:lnTo>
                    <a:lnTo>
                      <a:pt x="20193" y="5043"/>
                    </a:lnTo>
                    <a:lnTo>
                      <a:pt x="19001" y="1616"/>
                    </a:lnTo>
                    <a:cubicBezTo>
                      <a:pt x="18330" y="2609"/>
                      <a:pt x="17412" y="3454"/>
                      <a:pt x="16369" y="4074"/>
                    </a:cubicBezTo>
                    <a:cubicBezTo>
                      <a:pt x="15151" y="4769"/>
                      <a:pt x="13760" y="5143"/>
                      <a:pt x="12369" y="5143"/>
                    </a:cubicBezTo>
                    <a:cubicBezTo>
                      <a:pt x="11673" y="5143"/>
                      <a:pt x="10954" y="5067"/>
                      <a:pt x="10283" y="4869"/>
                    </a:cubicBezTo>
                    <a:cubicBezTo>
                      <a:pt x="8321" y="4348"/>
                      <a:pt x="6656" y="3130"/>
                      <a:pt x="5589" y="1441"/>
                    </a:cubicBezTo>
                    <a:lnTo>
                      <a:pt x="6458" y="944"/>
                    </a:lnTo>
                    <a:lnTo>
                      <a:pt x="161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rgbClr val="FDFDF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9"/>
              <p:cNvSpPr/>
              <p:nvPr/>
            </p:nvSpPr>
            <p:spPr>
              <a:xfrm>
                <a:off x="3187618" y="913044"/>
                <a:ext cx="1675975" cy="2121605"/>
              </a:xfrm>
              <a:custGeom>
                <a:rect b="b" l="l" r="r" t="t"/>
                <a:pathLst>
                  <a:path extrusionOk="0" h="20689" w="16343">
                    <a:moveTo>
                      <a:pt x="13114" y="1"/>
                    </a:moveTo>
                    <a:lnTo>
                      <a:pt x="13114" y="1018"/>
                    </a:lnTo>
                    <a:cubicBezTo>
                      <a:pt x="11425" y="1067"/>
                      <a:pt x="9786" y="1415"/>
                      <a:pt x="8222" y="2087"/>
                    </a:cubicBezTo>
                    <a:cubicBezTo>
                      <a:pt x="6633" y="2756"/>
                      <a:pt x="5192" y="3726"/>
                      <a:pt x="3950" y="4968"/>
                    </a:cubicBezTo>
                    <a:cubicBezTo>
                      <a:pt x="2708" y="6210"/>
                      <a:pt x="1739" y="7650"/>
                      <a:pt x="1069" y="9240"/>
                    </a:cubicBezTo>
                    <a:cubicBezTo>
                      <a:pt x="374" y="10903"/>
                      <a:pt x="0" y="12667"/>
                      <a:pt x="0" y="14479"/>
                    </a:cubicBezTo>
                    <a:cubicBezTo>
                      <a:pt x="0" y="16641"/>
                      <a:pt x="523" y="18777"/>
                      <a:pt x="1516" y="20688"/>
                    </a:cubicBezTo>
                    <a:lnTo>
                      <a:pt x="2708" y="17311"/>
                    </a:lnTo>
                    <a:lnTo>
                      <a:pt x="6259" y="18006"/>
                    </a:lnTo>
                    <a:cubicBezTo>
                      <a:pt x="5739" y="16913"/>
                      <a:pt x="5441" y="15697"/>
                      <a:pt x="5441" y="14479"/>
                    </a:cubicBezTo>
                    <a:cubicBezTo>
                      <a:pt x="5441" y="12343"/>
                      <a:pt x="6285" y="10333"/>
                      <a:pt x="7799" y="8816"/>
                    </a:cubicBezTo>
                    <a:cubicBezTo>
                      <a:pt x="9240" y="7376"/>
                      <a:pt x="11103" y="6557"/>
                      <a:pt x="13114" y="6458"/>
                    </a:cubicBezTo>
                    <a:lnTo>
                      <a:pt x="13114" y="7475"/>
                    </a:lnTo>
                    <a:lnTo>
                      <a:pt x="16343" y="3750"/>
                    </a:lnTo>
                    <a:lnTo>
                      <a:pt x="13114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rgbClr val="FDFDF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9"/>
              <p:cNvSpPr txBox="1"/>
              <p:nvPr/>
            </p:nvSpPr>
            <p:spPr>
              <a:xfrm>
                <a:off x="3480274" y="2935524"/>
                <a:ext cx="431400" cy="23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DFDFD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03</a:t>
                </a:r>
                <a:endParaRPr sz="1800">
                  <a:solidFill>
                    <a:srgbClr val="FDFDFD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71" name="Google Shape;171;p19"/>
              <p:cNvSpPr txBox="1"/>
              <p:nvPr/>
            </p:nvSpPr>
            <p:spPr>
              <a:xfrm>
                <a:off x="4096012" y="1204526"/>
                <a:ext cx="430800" cy="23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DFDFD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01</a:t>
                </a:r>
                <a:endParaRPr sz="1800">
                  <a:solidFill>
                    <a:srgbClr val="FDFDFD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72" name="Google Shape;172;p19"/>
              <p:cNvSpPr txBox="1"/>
              <p:nvPr/>
            </p:nvSpPr>
            <p:spPr>
              <a:xfrm>
                <a:off x="5375414" y="2644935"/>
                <a:ext cx="431400" cy="23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DFDFD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02</a:t>
                </a:r>
                <a:endParaRPr sz="1800">
                  <a:solidFill>
                    <a:srgbClr val="FDFDFD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448975" y="410350"/>
            <a:ext cx="8237700" cy="2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Social-Emotional Learning Infographics</a:t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563349" y="4200525"/>
            <a:ext cx="8017200" cy="4563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dk2"/>
              </a:gs>
              <a:gs pos="20000">
                <a:schemeClr val="lt2"/>
              </a:gs>
              <a:gs pos="45000">
                <a:schemeClr val="accent1"/>
              </a:gs>
              <a:gs pos="7300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20"/>
          <p:cNvGrpSpPr/>
          <p:nvPr/>
        </p:nvGrpSpPr>
        <p:grpSpPr>
          <a:xfrm>
            <a:off x="2204857" y="1524850"/>
            <a:ext cx="1446040" cy="2494895"/>
            <a:chOff x="2204857" y="1524850"/>
            <a:chExt cx="1446040" cy="2494895"/>
          </a:xfrm>
        </p:grpSpPr>
        <p:sp>
          <p:nvSpPr>
            <p:cNvPr id="180" name="Google Shape;180;p20"/>
            <p:cNvSpPr txBox="1"/>
            <p:nvPr/>
          </p:nvSpPr>
          <p:spPr>
            <a:xfrm>
              <a:off x="2209097" y="3352245"/>
              <a:ext cx="14418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and the closest one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2204857" y="1524850"/>
              <a:ext cx="1441655" cy="1608876"/>
            </a:xfrm>
            <a:custGeom>
              <a:rect b="b" l="l" r="r" t="t"/>
              <a:pathLst>
                <a:path extrusionOk="0" h="2811" w="4798">
                  <a:moveTo>
                    <a:pt x="1" y="1"/>
                  </a:moveTo>
                  <a:lnTo>
                    <a:pt x="1" y="2810"/>
                  </a:lnTo>
                  <a:lnTo>
                    <a:pt x="4798" y="2810"/>
                  </a:lnTo>
                  <a:lnTo>
                    <a:pt x="4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Involve</a:t>
              </a:r>
              <a:endPara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ctr"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the</a:t>
              </a:r>
              <a:endPara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ctr">
                <a:spcBef>
                  <a:spcPts val="200"/>
                </a:spcBef>
                <a:spcAft>
                  <a:spcPts val="200"/>
                </a:spcAft>
                <a:buNone/>
              </a:pPr>
              <a:r>
                <a:rPr lang="en" sz="1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Parents</a:t>
              </a:r>
              <a:endParaRPr sz="1300"/>
            </a:p>
          </p:txBody>
        </p:sp>
      </p:grpSp>
      <p:grpSp>
        <p:nvGrpSpPr>
          <p:cNvPr id="182" name="Google Shape;182;p20"/>
          <p:cNvGrpSpPr/>
          <p:nvPr/>
        </p:nvGrpSpPr>
        <p:grpSpPr>
          <a:xfrm>
            <a:off x="3846365" y="1524850"/>
            <a:ext cx="1447709" cy="2494895"/>
            <a:chOff x="3846365" y="1524850"/>
            <a:chExt cx="1447709" cy="2494895"/>
          </a:xfrm>
        </p:grpSpPr>
        <p:sp>
          <p:nvSpPr>
            <p:cNvPr id="183" name="Google Shape;183;p20"/>
            <p:cNvSpPr txBox="1"/>
            <p:nvPr/>
          </p:nvSpPr>
          <p:spPr>
            <a:xfrm>
              <a:off x="3852274" y="3352245"/>
              <a:ext cx="14418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3846365" y="1524850"/>
              <a:ext cx="1442256" cy="1608876"/>
            </a:xfrm>
            <a:custGeom>
              <a:rect b="b" l="l" r="r" t="t"/>
              <a:pathLst>
                <a:path extrusionOk="0" h="2811" w="4800">
                  <a:moveTo>
                    <a:pt x="1" y="1"/>
                  </a:moveTo>
                  <a:lnTo>
                    <a:pt x="1" y="2810"/>
                  </a:lnTo>
                  <a:lnTo>
                    <a:pt x="4800" y="2810"/>
                  </a:lnTo>
                  <a:lnTo>
                    <a:pt x="48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Build</a:t>
              </a:r>
              <a:endPara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ctr"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Students’</a:t>
              </a:r>
              <a:endPara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ctr">
                <a:spcBef>
                  <a:spcPts val="200"/>
                </a:spcBef>
                <a:spcAft>
                  <a:spcPts val="200"/>
                </a:spcAft>
                <a:buNone/>
              </a:pPr>
              <a:r>
                <a:rPr lang="en" sz="1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Skills</a:t>
              </a:r>
              <a:endParaRPr sz="1300"/>
            </a:p>
          </p:txBody>
        </p:sp>
      </p:grpSp>
      <p:grpSp>
        <p:nvGrpSpPr>
          <p:cNvPr id="185" name="Google Shape;185;p20"/>
          <p:cNvGrpSpPr/>
          <p:nvPr/>
        </p:nvGrpSpPr>
        <p:grpSpPr>
          <a:xfrm>
            <a:off x="7138395" y="1524850"/>
            <a:ext cx="1442256" cy="2494895"/>
            <a:chOff x="7138395" y="1524850"/>
            <a:chExt cx="1442256" cy="2494895"/>
          </a:xfrm>
        </p:grpSpPr>
        <p:sp>
          <p:nvSpPr>
            <p:cNvPr id="186" name="Google Shape;186;p20"/>
            <p:cNvSpPr txBox="1"/>
            <p:nvPr/>
          </p:nvSpPr>
          <p:spPr>
            <a:xfrm>
              <a:off x="7138627" y="3352245"/>
              <a:ext cx="14418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fourth-largest one by diameter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7138395" y="1524850"/>
              <a:ext cx="1442256" cy="1608876"/>
            </a:xfrm>
            <a:custGeom>
              <a:rect b="b" l="l" r="r" t="t"/>
              <a:pathLst>
                <a:path extrusionOk="0" h="2811" w="4800">
                  <a:moveTo>
                    <a:pt x="1" y="1"/>
                  </a:moveTo>
                  <a:lnTo>
                    <a:pt x="1" y="2810"/>
                  </a:lnTo>
                  <a:lnTo>
                    <a:pt x="4800" y="2810"/>
                  </a:lnTo>
                  <a:lnTo>
                    <a:pt x="48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Include</a:t>
              </a:r>
              <a:endPara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Professional</a:t>
              </a:r>
              <a:br>
                <a:rPr lang="en" sz="1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</a:br>
              <a:r>
                <a:rPr lang="en" sz="1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Development</a:t>
              </a:r>
              <a:endParaRPr sz="1300"/>
            </a:p>
          </p:txBody>
        </p:sp>
      </p:grpSp>
      <p:grpSp>
        <p:nvGrpSpPr>
          <p:cNvPr id="188" name="Google Shape;188;p20"/>
          <p:cNvGrpSpPr/>
          <p:nvPr/>
        </p:nvGrpSpPr>
        <p:grpSpPr>
          <a:xfrm>
            <a:off x="563349" y="1524850"/>
            <a:ext cx="1444372" cy="2496695"/>
            <a:chOff x="563349" y="1524850"/>
            <a:chExt cx="1444372" cy="2496695"/>
          </a:xfrm>
        </p:grpSpPr>
        <p:sp>
          <p:nvSpPr>
            <p:cNvPr id="189" name="Google Shape;189;p20"/>
            <p:cNvSpPr txBox="1"/>
            <p:nvPr/>
          </p:nvSpPr>
          <p:spPr>
            <a:xfrm>
              <a:off x="565920" y="3350445"/>
              <a:ext cx="1441800" cy="67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 a planet full of iron oxide dust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, that’s why it’s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563349" y="1524850"/>
              <a:ext cx="1441655" cy="1608876"/>
            </a:xfrm>
            <a:custGeom>
              <a:rect b="b" l="l" r="r" t="t"/>
              <a:pathLst>
                <a:path extrusionOk="0" h="2811" w="4798">
                  <a:moveTo>
                    <a:pt x="1" y="1"/>
                  </a:moveTo>
                  <a:lnTo>
                    <a:pt x="1" y="2810"/>
                  </a:lnTo>
                  <a:lnTo>
                    <a:pt x="4798" y="2810"/>
                  </a:lnTo>
                  <a:lnTo>
                    <a:pt x="4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Improve</a:t>
              </a:r>
              <a:endPara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ctr"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Classroom</a:t>
              </a:r>
              <a:endPara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ctr">
                <a:spcBef>
                  <a:spcPts val="200"/>
                </a:spcBef>
                <a:spcAft>
                  <a:spcPts val="200"/>
                </a:spcAft>
                <a:buNone/>
              </a:pPr>
              <a:r>
                <a:rPr lang="en" sz="1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Management</a:t>
              </a:r>
              <a:endParaRPr/>
            </a:p>
          </p:txBody>
        </p:sp>
      </p:grpSp>
      <p:grpSp>
        <p:nvGrpSpPr>
          <p:cNvPr id="191" name="Google Shape;191;p20"/>
          <p:cNvGrpSpPr/>
          <p:nvPr/>
        </p:nvGrpSpPr>
        <p:grpSpPr>
          <a:xfrm>
            <a:off x="5488474" y="1524850"/>
            <a:ext cx="1450068" cy="2494895"/>
            <a:chOff x="5488474" y="1524850"/>
            <a:chExt cx="1450068" cy="2494895"/>
          </a:xfrm>
        </p:grpSpPr>
        <p:sp>
          <p:nvSpPr>
            <p:cNvPr id="192" name="Google Shape;192;p20"/>
            <p:cNvSpPr txBox="1"/>
            <p:nvPr/>
          </p:nvSpPr>
          <p:spPr>
            <a:xfrm>
              <a:off x="5495451" y="3352245"/>
              <a:ext cx="14418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 and very high temperatures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5488474" y="1524850"/>
              <a:ext cx="1450068" cy="1608876"/>
            </a:xfrm>
            <a:custGeom>
              <a:rect b="b" l="l" r="r" t="t"/>
              <a:pathLst>
                <a:path extrusionOk="0" h="2811" w="4826">
                  <a:moveTo>
                    <a:pt x="1" y="1"/>
                  </a:moveTo>
                  <a:lnTo>
                    <a:pt x="1" y="2810"/>
                  </a:lnTo>
                  <a:lnTo>
                    <a:pt x="4825" y="2810"/>
                  </a:lnTo>
                  <a:lnTo>
                    <a:pt x="48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Integrate</a:t>
              </a:r>
              <a:endPara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ctr"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with</a:t>
              </a:r>
              <a:endParaRPr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ctr">
                <a:spcBef>
                  <a:spcPts val="200"/>
                </a:spcBef>
                <a:spcAft>
                  <a:spcPts val="200"/>
                </a:spcAft>
                <a:buNone/>
              </a:pPr>
              <a:r>
                <a:rPr lang="en" sz="1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Academics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448975" y="410350"/>
            <a:ext cx="8237700" cy="2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Social-Emotional Learning Infographics</a:t>
            </a:r>
            <a:endParaRPr/>
          </a:p>
        </p:txBody>
      </p:sp>
      <p:grpSp>
        <p:nvGrpSpPr>
          <p:cNvPr id="199" name="Google Shape;199;p21"/>
          <p:cNvGrpSpPr/>
          <p:nvPr/>
        </p:nvGrpSpPr>
        <p:grpSpPr>
          <a:xfrm>
            <a:off x="491449" y="1100475"/>
            <a:ext cx="2966051" cy="970168"/>
            <a:chOff x="491449" y="1100475"/>
            <a:chExt cx="2966051" cy="970168"/>
          </a:xfrm>
        </p:grpSpPr>
        <p:grpSp>
          <p:nvGrpSpPr>
            <p:cNvPr id="200" name="Google Shape;200;p21"/>
            <p:cNvGrpSpPr/>
            <p:nvPr/>
          </p:nvGrpSpPr>
          <p:grpSpPr>
            <a:xfrm>
              <a:off x="491449" y="1100475"/>
              <a:ext cx="2020800" cy="970168"/>
              <a:chOff x="491449" y="1100475"/>
              <a:chExt cx="2020800" cy="970168"/>
            </a:xfrm>
          </p:grpSpPr>
          <p:sp>
            <p:nvSpPr>
              <p:cNvPr id="201" name="Google Shape;201;p21"/>
              <p:cNvSpPr txBox="1"/>
              <p:nvPr/>
            </p:nvSpPr>
            <p:spPr>
              <a:xfrm flipH="1">
                <a:off x="491449" y="1100475"/>
                <a:ext cx="20208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Motivation</a:t>
                </a:r>
                <a:endParaRPr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02" name="Google Shape;202;p21"/>
              <p:cNvSpPr txBox="1"/>
              <p:nvPr/>
            </p:nvSpPr>
            <p:spPr>
              <a:xfrm>
                <a:off x="491468" y="1447543"/>
                <a:ext cx="1884600" cy="6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Planet Mars is a cold place full of iron oxide dust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03" name="Google Shape;203;p21"/>
            <p:cNvSpPr/>
            <p:nvPr/>
          </p:nvSpPr>
          <p:spPr>
            <a:xfrm>
              <a:off x="2590800" y="1152209"/>
              <a:ext cx="866700" cy="86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21"/>
          <p:cNvGrpSpPr/>
          <p:nvPr/>
        </p:nvGrpSpPr>
        <p:grpSpPr>
          <a:xfrm>
            <a:off x="491449" y="2421298"/>
            <a:ext cx="2966051" cy="966422"/>
            <a:chOff x="491449" y="2421298"/>
            <a:chExt cx="2966051" cy="966422"/>
          </a:xfrm>
        </p:grpSpPr>
        <p:grpSp>
          <p:nvGrpSpPr>
            <p:cNvPr id="205" name="Google Shape;205;p21"/>
            <p:cNvGrpSpPr/>
            <p:nvPr/>
          </p:nvGrpSpPr>
          <p:grpSpPr>
            <a:xfrm>
              <a:off x="491449" y="2421298"/>
              <a:ext cx="2020800" cy="966422"/>
              <a:chOff x="491449" y="2447236"/>
              <a:chExt cx="2020800" cy="966422"/>
            </a:xfrm>
          </p:grpSpPr>
          <p:sp>
            <p:nvSpPr>
              <p:cNvPr id="206" name="Google Shape;206;p21"/>
              <p:cNvSpPr txBox="1"/>
              <p:nvPr/>
            </p:nvSpPr>
            <p:spPr>
              <a:xfrm flipH="1">
                <a:off x="491449" y="2447236"/>
                <a:ext cx="20208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Self Regulation</a:t>
                </a:r>
                <a:endParaRPr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07" name="Google Shape;207;p21"/>
              <p:cNvSpPr txBox="1"/>
              <p:nvPr/>
            </p:nvSpPr>
            <p:spPr>
              <a:xfrm>
                <a:off x="491468" y="2790559"/>
                <a:ext cx="1884600" cy="6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</a:t>
                </a: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third planet from the Sun and the only one with life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08" name="Google Shape;208;p21"/>
            <p:cNvSpPr/>
            <p:nvPr/>
          </p:nvSpPr>
          <p:spPr>
            <a:xfrm>
              <a:off x="2590800" y="2445285"/>
              <a:ext cx="866700" cy="866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21"/>
          <p:cNvGrpSpPr/>
          <p:nvPr/>
        </p:nvGrpSpPr>
        <p:grpSpPr>
          <a:xfrm>
            <a:off x="491449" y="3738375"/>
            <a:ext cx="2966051" cy="970751"/>
            <a:chOff x="491449" y="3738375"/>
            <a:chExt cx="2966051" cy="970751"/>
          </a:xfrm>
        </p:grpSpPr>
        <p:grpSp>
          <p:nvGrpSpPr>
            <p:cNvPr id="210" name="Google Shape;210;p21"/>
            <p:cNvGrpSpPr/>
            <p:nvPr/>
          </p:nvGrpSpPr>
          <p:grpSpPr>
            <a:xfrm>
              <a:off x="491449" y="3738375"/>
              <a:ext cx="2020800" cy="970751"/>
              <a:chOff x="491449" y="3738375"/>
              <a:chExt cx="2020800" cy="970751"/>
            </a:xfrm>
          </p:grpSpPr>
          <p:sp>
            <p:nvSpPr>
              <p:cNvPr id="211" name="Google Shape;211;p21"/>
              <p:cNvSpPr txBox="1"/>
              <p:nvPr/>
            </p:nvSpPr>
            <p:spPr>
              <a:xfrm flipH="1">
                <a:off x="491449" y="3738375"/>
                <a:ext cx="20208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Self Efficacy</a:t>
                </a:r>
                <a:endParaRPr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12" name="Google Shape;212;p21"/>
              <p:cNvSpPr txBox="1"/>
              <p:nvPr/>
            </p:nvSpPr>
            <p:spPr>
              <a:xfrm>
                <a:off x="491468" y="4086027"/>
                <a:ext cx="1884600" cy="6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 and the fourth-largest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3" name="Google Shape;213;p21"/>
            <p:cNvSpPr/>
            <p:nvPr/>
          </p:nvSpPr>
          <p:spPr>
            <a:xfrm>
              <a:off x="2590800" y="3790401"/>
              <a:ext cx="866700" cy="86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21"/>
          <p:cNvGrpSpPr/>
          <p:nvPr/>
        </p:nvGrpSpPr>
        <p:grpSpPr>
          <a:xfrm>
            <a:off x="5686500" y="1107201"/>
            <a:ext cx="2966038" cy="956716"/>
            <a:chOff x="5686500" y="1107201"/>
            <a:chExt cx="2966038" cy="956716"/>
          </a:xfrm>
        </p:grpSpPr>
        <p:grpSp>
          <p:nvGrpSpPr>
            <p:cNvPr id="215" name="Google Shape;215;p21"/>
            <p:cNvGrpSpPr/>
            <p:nvPr/>
          </p:nvGrpSpPr>
          <p:grpSpPr>
            <a:xfrm>
              <a:off x="6629276" y="1107201"/>
              <a:ext cx="2023262" cy="956716"/>
              <a:chOff x="6629276" y="1107200"/>
              <a:chExt cx="2023262" cy="956716"/>
            </a:xfrm>
          </p:grpSpPr>
          <p:sp>
            <p:nvSpPr>
              <p:cNvPr id="216" name="Google Shape;216;p21"/>
              <p:cNvSpPr txBox="1"/>
              <p:nvPr/>
            </p:nvSpPr>
            <p:spPr>
              <a:xfrm flipH="1">
                <a:off x="6629276" y="1107200"/>
                <a:ext cx="20208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Growth</a:t>
                </a: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 Mindset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17" name="Google Shape;217;p21"/>
              <p:cNvSpPr txBox="1"/>
              <p:nvPr/>
            </p:nvSpPr>
            <p:spPr>
              <a:xfrm flipH="1">
                <a:off x="6767938" y="1440816"/>
                <a:ext cx="1884600" cy="6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8" name="Google Shape;218;p21"/>
            <p:cNvSpPr/>
            <p:nvPr/>
          </p:nvSpPr>
          <p:spPr>
            <a:xfrm>
              <a:off x="5686500" y="1152209"/>
              <a:ext cx="866700" cy="86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21"/>
          <p:cNvGrpSpPr/>
          <p:nvPr/>
        </p:nvGrpSpPr>
        <p:grpSpPr>
          <a:xfrm>
            <a:off x="5686500" y="2431350"/>
            <a:ext cx="2966038" cy="946612"/>
            <a:chOff x="5686500" y="2431350"/>
            <a:chExt cx="2966038" cy="946612"/>
          </a:xfrm>
        </p:grpSpPr>
        <p:grpSp>
          <p:nvGrpSpPr>
            <p:cNvPr id="220" name="Google Shape;220;p21"/>
            <p:cNvGrpSpPr/>
            <p:nvPr/>
          </p:nvGrpSpPr>
          <p:grpSpPr>
            <a:xfrm>
              <a:off x="6629276" y="2431350"/>
              <a:ext cx="2023262" cy="946612"/>
              <a:chOff x="6629276" y="2457142"/>
              <a:chExt cx="2023262" cy="946612"/>
            </a:xfrm>
          </p:grpSpPr>
          <p:sp>
            <p:nvSpPr>
              <p:cNvPr id="221" name="Google Shape;221;p21"/>
              <p:cNvSpPr txBox="1"/>
              <p:nvPr/>
            </p:nvSpPr>
            <p:spPr>
              <a:xfrm flipH="1">
                <a:off x="6629276" y="2457142"/>
                <a:ext cx="20208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Resilience</a:t>
                </a:r>
                <a:endParaRPr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22" name="Google Shape;222;p21"/>
              <p:cNvSpPr txBox="1"/>
              <p:nvPr/>
            </p:nvSpPr>
            <p:spPr>
              <a:xfrm flipH="1">
                <a:off x="6767938" y="2780655"/>
                <a:ext cx="1884600" cy="6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23" name="Google Shape;223;p21"/>
            <p:cNvSpPr/>
            <p:nvPr/>
          </p:nvSpPr>
          <p:spPr>
            <a:xfrm>
              <a:off x="5686500" y="2471298"/>
              <a:ext cx="866700" cy="866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21"/>
          <p:cNvGrpSpPr/>
          <p:nvPr/>
        </p:nvGrpSpPr>
        <p:grpSpPr>
          <a:xfrm>
            <a:off x="5686500" y="3745396"/>
            <a:ext cx="3000300" cy="956709"/>
            <a:chOff x="5686500" y="3745396"/>
            <a:chExt cx="3000300" cy="956709"/>
          </a:xfrm>
        </p:grpSpPr>
        <p:grpSp>
          <p:nvGrpSpPr>
            <p:cNvPr id="225" name="Google Shape;225;p21"/>
            <p:cNvGrpSpPr/>
            <p:nvPr/>
          </p:nvGrpSpPr>
          <p:grpSpPr>
            <a:xfrm>
              <a:off x="6666000" y="3745396"/>
              <a:ext cx="2020800" cy="956709"/>
              <a:chOff x="6666000" y="3745399"/>
              <a:chExt cx="2020800" cy="956709"/>
            </a:xfrm>
          </p:grpSpPr>
          <p:sp>
            <p:nvSpPr>
              <p:cNvPr id="226" name="Google Shape;226;p21"/>
              <p:cNvSpPr txBox="1"/>
              <p:nvPr/>
            </p:nvSpPr>
            <p:spPr>
              <a:xfrm flipH="1">
                <a:off x="6666000" y="3745399"/>
                <a:ext cx="20208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Social Connection</a:t>
                </a:r>
                <a:endParaRPr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27" name="Google Shape;227;p21"/>
              <p:cNvSpPr txBox="1"/>
              <p:nvPr/>
            </p:nvSpPr>
            <p:spPr>
              <a:xfrm flipH="1">
                <a:off x="6802188" y="4079008"/>
                <a:ext cx="1884600" cy="6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the only planet in the entire Solar System with rings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28" name="Google Shape;228;p21"/>
            <p:cNvSpPr/>
            <p:nvPr/>
          </p:nvSpPr>
          <p:spPr>
            <a:xfrm>
              <a:off x="5686500" y="3790401"/>
              <a:ext cx="866700" cy="866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21"/>
          <p:cNvGrpSpPr/>
          <p:nvPr/>
        </p:nvGrpSpPr>
        <p:grpSpPr>
          <a:xfrm>
            <a:off x="2807578" y="1356959"/>
            <a:ext cx="433146" cy="457196"/>
            <a:chOff x="5421475" y="1945825"/>
            <a:chExt cx="278050" cy="296150"/>
          </a:xfrm>
        </p:grpSpPr>
        <p:sp>
          <p:nvSpPr>
            <p:cNvPr id="230" name="Google Shape;230;p21"/>
            <p:cNvSpPr/>
            <p:nvPr/>
          </p:nvSpPr>
          <p:spPr>
            <a:xfrm>
              <a:off x="5472650" y="1999375"/>
              <a:ext cx="172525" cy="242600"/>
            </a:xfrm>
            <a:custGeom>
              <a:rect b="b" l="l" r="r" t="t"/>
              <a:pathLst>
                <a:path extrusionOk="0" h="9704" w="6901">
                  <a:moveTo>
                    <a:pt x="1765" y="1355"/>
                  </a:moveTo>
                  <a:cubicBezTo>
                    <a:pt x="1986" y="1355"/>
                    <a:pt x="2143" y="1513"/>
                    <a:pt x="2143" y="1702"/>
                  </a:cubicBezTo>
                  <a:lnTo>
                    <a:pt x="2143" y="2048"/>
                  </a:lnTo>
                  <a:lnTo>
                    <a:pt x="1765" y="2048"/>
                  </a:lnTo>
                  <a:cubicBezTo>
                    <a:pt x="1671" y="2048"/>
                    <a:pt x="1545" y="2048"/>
                    <a:pt x="1419" y="2111"/>
                  </a:cubicBezTo>
                  <a:lnTo>
                    <a:pt x="1419" y="1702"/>
                  </a:lnTo>
                  <a:cubicBezTo>
                    <a:pt x="1419" y="1513"/>
                    <a:pt x="1576" y="1355"/>
                    <a:pt x="1765" y="1355"/>
                  </a:cubicBezTo>
                  <a:close/>
                  <a:moveTo>
                    <a:pt x="3151" y="631"/>
                  </a:moveTo>
                  <a:cubicBezTo>
                    <a:pt x="3341" y="631"/>
                    <a:pt x="3498" y="788"/>
                    <a:pt x="3498" y="1009"/>
                  </a:cubicBezTo>
                  <a:lnTo>
                    <a:pt x="3498" y="2111"/>
                  </a:lnTo>
                  <a:cubicBezTo>
                    <a:pt x="3404" y="2048"/>
                    <a:pt x="3277" y="2017"/>
                    <a:pt x="3151" y="2017"/>
                  </a:cubicBezTo>
                  <a:lnTo>
                    <a:pt x="2805" y="2017"/>
                  </a:lnTo>
                  <a:lnTo>
                    <a:pt x="2805" y="1009"/>
                  </a:lnTo>
                  <a:cubicBezTo>
                    <a:pt x="2805" y="788"/>
                    <a:pt x="2962" y="631"/>
                    <a:pt x="3151" y="631"/>
                  </a:cubicBezTo>
                  <a:close/>
                  <a:moveTo>
                    <a:pt x="4538" y="1355"/>
                  </a:moveTo>
                  <a:cubicBezTo>
                    <a:pt x="4727" y="1355"/>
                    <a:pt x="4884" y="1513"/>
                    <a:pt x="4884" y="1702"/>
                  </a:cubicBezTo>
                  <a:lnTo>
                    <a:pt x="4884" y="3088"/>
                  </a:lnTo>
                  <a:cubicBezTo>
                    <a:pt x="4884" y="3277"/>
                    <a:pt x="4727" y="3435"/>
                    <a:pt x="4538" y="3435"/>
                  </a:cubicBezTo>
                  <a:cubicBezTo>
                    <a:pt x="4349" y="3435"/>
                    <a:pt x="4191" y="3277"/>
                    <a:pt x="4191" y="3088"/>
                  </a:cubicBezTo>
                  <a:lnTo>
                    <a:pt x="4191" y="1702"/>
                  </a:lnTo>
                  <a:cubicBezTo>
                    <a:pt x="4191" y="1513"/>
                    <a:pt x="4349" y="1355"/>
                    <a:pt x="4538" y="1355"/>
                  </a:cubicBezTo>
                  <a:close/>
                  <a:moveTo>
                    <a:pt x="5924" y="2017"/>
                  </a:moveTo>
                  <a:cubicBezTo>
                    <a:pt x="6113" y="2017"/>
                    <a:pt x="6270" y="2174"/>
                    <a:pt x="6270" y="2363"/>
                  </a:cubicBezTo>
                  <a:lnTo>
                    <a:pt x="6270" y="3088"/>
                  </a:lnTo>
                  <a:cubicBezTo>
                    <a:pt x="6270" y="3277"/>
                    <a:pt x="6113" y="3435"/>
                    <a:pt x="5924" y="3435"/>
                  </a:cubicBezTo>
                  <a:cubicBezTo>
                    <a:pt x="5703" y="3435"/>
                    <a:pt x="5546" y="3277"/>
                    <a:pt x="5546" y="3088"/>
                  </a:cubicBezTo>
                  <a:lnTo>
                    <a:pt x="5546" y="2363"/>
                  </a:lnTo>
                  <a:cubicBezTo>
                    <a:pt x="5546" y="2174"/>
                    <a:pt x="5703" y="2017"/>
                    <a:pt x="5924" y="2017"/>
                  </a:cubicBezTo>
                  <a:close/>
                  <a:moveTo>
                    <a:pt x="3120" y="2741"/>
                  </a:moveTo>
                  <a:cubicBezTo>
                    <a:pt x="3309" y="2741"/>
                    <a:pt x="3467" y="2899"/>
                    <a:pt x="3467" y="3088"/>
                  </a:cubicBezTo>
                  <a:cubicBezTo>
                    <a:pt x="3467" y="3277"/>
                    <a:pt x="3309" y="3435"/>
                    <a:pt x="3120" y="3435"/>
                  </a:cubicBezTo>
                  <a:lnTo>
                    <a:pt x="1734" y="3435"/>
                  </a:lnTo>
                  <a:cubicBezTo>
                    <a:pt x="1545" y="3435"/>
                    <a:pt x="1387" y="3592"/>
                    <a:pt x="1387" y="3781"/>
                  </a:cubicBezTo>
                  <a:cubicBezTo>
                    <a:pt x="1387" y="4002"/>
                    <a:pt x="1545" y="4159"/>
                    <a:pt x="1734" y="4159"/>
                  </a:cubicBezTo>
                  <a:cubicBezTo>
                    <a:pt x="2679" y="4159"/>
                    <a:pt x="3467" y="4947"/>
                    <a:pt x="3467" y="5892"/>
                  </a:cubicBezTo>
                  <a:cubicBezTo>
                    <a:pt x="3467" y="6081"/>
                    <a:pt x="3624" y="6238"/>
                    <a:pt x="3845" y="6238"/>
                  </a:cubicBezTo>
                  <a:cubicBezTo>
                    <a:pt x="4034" y="6238"/>
                    <a:pt x="4191" y="6081"/>
                    <a:pt x="4191" y="5892"/>
                  </a:cubicBezTo>
                  <a:cubicBezTo>
                    <a:pt x="4191" y="5167"/>
                    <a:pt x="3876" y="4537"/>
                    <a:pt x="3435" y="4096"/>
                  </a:cubicBezTo>
                  <a:cubicBezTo>
                    <a:pt x="3593" y="4065"/>
                    <a:pt x="3750" y="4002"/>
                    <a:pt x="3876" y="3876"/>
                  </a:cubicBezTo>
                  <a:cubicBezTo>
                    <a:pt x="4065" y="4033"/>
                    <a:pt x="4317" y="4159"/>
                    <a:pt x="4569" y="4159"/>
                  </a:cubicBezTo>
                  <a:cubicBezTo>
                    <a:pt x="4853" y="4159"/>
                    <a:pt x="5073" y="4033"/>
                    <a:pt x="5294" y="3876"/>
                  </a:cubicBezTo>
                  <a:cubicBezTo>
                    <a:pt x="5483" y="4033"/>
                    <a:pt x="5703" y="4159"/>
                    <a:pt x="5987" y="4159"/>
                  </a:cubicBezTo>
                  <a:cubicBezTo>
                    <a:pt x="6113" y="4159"/>
                    <a:pt x="6239" y="4096"/>
                    <a:pt x="6333" y="4065"/>
                  </a:cubicBezTo>
                  <a:lnTo>
                    <a:pt x="6333" y="5167"/>
                  </a:lnTo>
                  <a:cubicBezTo>
                    <a:pt x="6333" y="5923"/>
                    <a:pt x="5861" y="6554"/>
                    <a:pt x="5199" y="6774"/>
                  </a:cubicBezTo>
                  <a:cubicBezTo>
                    <a:pt x="5042" y="6837"/>
                    <a:pt x="4979" y="6995"/>
                    <a:pt x="4979" y="7089"/>
                  </a:cubicBezTo>
                  <a:lnTo>
                    <a:pt x="4979" y="7562"/>
                  </a:lnTo>
                  <a:lnTo>
                    <a:pt x="2206" y="7562"/>
                  </a:lnTo>
                  <a:lnTo>
                    <a:pt x="2206" y="7089"/>
                  </a:lnTo>
                  <a:cubicBezTo>
                    <a:pt x="2206" y="6932"/>
                    <a:pt x="2143" y="6837"/>
                    <a:pt x="1986" y="6774"/>
                  </a:cubicBezTo>
                  <a:cubicBezTo>
                    <a:pt x="1261" y="6554"/>
                    <a:pt x="820" y="5892"/>
                    <a:pt x="820" y="5167"/>
                  </a:cubicBezTo>
                  <a:lnTo>
                    <a:pt x="820" y="3750"/>
                  </a:lnTo>
                  <a:lnTo>
                    <a:pt x="726" y="3750"/>
                  </a:lnTo>
                  <a:cubicBezTo>
                    <a:pt x="726" y="3151"/>
                    <a:pt x="1198" y="2741"/>
                    <a:pt x="1734" y="2741"/>
                  </a:cubicBezTo>
                  <a:close/>
                  <a:moveTo>
                    <a:pt x="5199" y="8286"/>
                  </a:moveTo>
                  <a:cubicBezTo>
                    <a:pt x="5388" y="8286"/>
                    <a:pt x="5546" y="8444"/>
                    <a:pt x="5546" y="8633"/>
                  </a:cubicBezTo>
                  <a:lnTo>
                    <a:pt x="5546" y="8979"/>
                  </a:lnTo>
                  <a:lnTo>
                    <a:pt x="1387" y="8979"/>
                  </a:lnTo>
                  <a:lnTo>
                    <a:pt x="1387" y="8633"/>
                  </a:lnTo>
                  <a:cubicBezTo>
                    <a:pt x="1387" y="8444"/>
                    <a:pt x="1545" y="8286"/>
                    <a:pt x="1734" y="8286"/>
                  </a:cubicBezTo>
                  <a:close/>
                  <a:moveTo>
                    <a:pt x="3120" y="1"/>
                  </a:moveTo>
                  <a:cubicBezTo>
                    <a:pt x="2647" y="1"/>
                    <a:pt x="2269" y="316"/>
                    <a:pt x="2143" y="757"/>
                  </a:cubicBezTo>
                  <a:cubicBezTo>
                    <a:pt x="2017" y="725"/>
                    <a:pt x="1891" y="694"/>
                    <a:pt x="1734" y="694"/>
                  </a:cubicBezTo>
                  <a:cubicBezTo>
                    <a:pt x="1167" y="694"/>
                    <a:pt x="726" y="1166"/>
                    <a:pt x="726" y="1702"/>
                  </a:cubicBezTo>
                  <a:lnTo>
                    <a:pt x="726" y="2426"/>
                  </a:lnTo>
                  <a:cubicBezTo>
                    <a:pt x="285" y="2678"/>
                    <a:pt x="1" y="3214"/>
                    <a:pt x="1" y="3750"/>
                  </a:cubicBezTo>
                  <a:lnTo>
                    <a:pt x="1" y="5136"/>
                  </a:lnTo>
                  <a:cubicBezTo>
                    <a:pt x="1" y="6081"/>
                    <a:pt x="568" y="6932"/>
                    <a:pt x="1387" y="7341"/>
                  </a:cubicBezTo>
                  <a:lnTo>
                    <a:pt x="1387" y="7656"/>
                  </a:lnTo>
                  <a:cubicBezTo>
                    <a:pt x="1009" y="7814"/>
                    <a:pt x="694" y="8160"/>
                    <a:pt x="694" y="8633"/>
                  </a:cubicBezTo>
                  <a:lnTo>
                    <a:pt x="694" y="9357"/>
                  </a:lnTo>
                  <a:cubicBezTo>
                    <a:pt x="694" y="9546"/>
                    <a:pt x="852" y="9704"/>
                    <a:pt x="1041" y="9704"/>
                  </a:cubicBezTo>
                  <a:lnTo>
                    <a:pt x="5892" y="9704"/>
                  </a:lnTo>
                  <a:cubicBezTo>
                    <a:pt x="6081" y="9704"/>
                    <a:pt x="6239" y="9546"/>
                    <a:pt x="6239" y="9357"/>
                  </a:cubicBezTo>
                  <a:lnTo>
                    <a:pt x="6239" y="8633"/>
                  </a:lnTo>
                  <a:cubicBezTo>
                    <a:pt x="6239" y="8192"/>
                    <a:pt x="5955" y="7814"/>
                    <a:pt x="5514" y="7656"/>
                  </a:cubicBezTo>
                  <a:lnTo>
                    <a:pt x="5514" y="7341"/>
                  </a:lnTo>
                  <a:cubicBezTo>
                    <a:pt x="6365" y="6932"/>
                    <a:pt x="6901" y="6081"/>
                    <a:pt x="6901" y="5136"/>
                  </a:cubicBezTo>
                  <a:lnTo>
                    <a:pt x="6901" y="2363"/>
                  </a:lnTo>
                  <a:cubicBezTo>
                    <a:pt x="6901" y="1796"/>
                    <a:pt x="6428" y="1355"/>
                    <a:pt x="5892" y="1355"/>
                  </a:cubicBezTo>
                  <a:cubicBezTo>
                    <a:pt x="5766" y="1355"/>
                    <a:pt x="5609" y="1387"/>
                    <a:pt x="5483" y="1418"/>
                  </a:cubicBezTo>
                  <a:cubicBezTo>
                    <a:pt x="5357" y="1009"/>
                    <a:pt x="4979" y="694"/>
                    <a:pt x="4506" y="694"/>
                  </a:cubicBezTo>
                  <a:cubicBezTo>
                    <a:pt x="4380" y="694"/>
                    <a:pt x="4223" y="725"/>
                    <a:pt x="4097" y="757"/>
                  </a:cubicBezTo>
                  <a:cubicBezTo>
                    <a:pt x="4002" y="316"/>
                    <a:pt x="3593" y="1"/>
                    <a:pt x="3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5559300" y="1945825"/>
              <a:ext cx="18150" cy="44125"/>
            </a:xfrm>
            <a:custGeom>
              <a:rect b="b" l="l" r="r" t="t"/>
              <a:pathLst>
                <a:path extrusionOk="0" h="1765" w="726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418"/>
                  </a:lnTo>
                  <a:cubicBezTo>
                    <a:pt x="1" y="1607"/>
                    <a:pt x="158" y="1764"/>
                    <a:pt x="379" y="1764"/>
                  </a:cubicBezTo>
                  <a:cubicBezTo>
                    <a:pt x="568" y="1764"/>
                    <a:pt x="725" y="1607"/>
                    <a:pt x="725" y="1418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5611275" y="1963925"/>
              <a:ext cx="35475" cy="34500"/>
            </a:xfrm>
            <a:custGeom>
              <a:rect b="b" l="l" r="r" t="t"/>
              <a:pathLst>
                <a:path extrusionOk="0" h="1380" w="1419">
                  <a:moveTo>
                    <a:pt x="1076" y="1"/>
                  </a:moveTo>
                  <a:cubicBezTo>
                    <a:pt x="985" y="1"/>
                    <a:pt x="899" y="32"/>
                    <a:pt x="851" y="95"/>
                  </a:cubicBezTo>
                  <a:lnTo>
                    <a:pt x="127" y="788"/>
                  </a:lnTo>
                  <a:cubicBezTo>
                    <a:pt x="1" y="914"/>
                    <a:pt x="1" y="1166"/>
                    <a:pt x="127" y="1261"/>
                  </a:cubicBezTo>
                  <a:cubicBezTo>
                    <a:pt x="190" y="1340"/>
                    <a:pt x="284" y="1379"/>
                    <a:pt x="375" y="1379"/>
                  </a:cubicBezTo>
                  <a:cubicBezTo>
                    <a:pt x="466" y="1379"/>
                    <a:pt x="552" y="1340"/>
                    <a:pt x="599" y="1261"/>
                  </a:cubicBezTo>
                  <a:lnTo>
                    <a:pt x="1324" y="568"/>
                  </a:lnTo>
                  <a:cubicBezTo>
                    <a:pt x="1419" y="442"/>
                    <a:pt x="1419" y="221"/>
                    <a:pt x="1324" y="95"/>
                  </a:cubicBezTo>
                  <a:cubicBezTo>
                    <a:pt x="1261" y="32"/>
                    <a:pt x="1167" y="1"/>
                    <a:pt x="1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5664050" y="2067900"/>
              <a:ext cx="35475" cy="17350"/>
            </a:xfrm>
            <a:custGeom>
              <a:rect b="b" l="l" r="r" t="t"/>
              <a:pathLst>
                <a:path extrusionOk="0" h="694" w="1419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040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18" y="158"/>
                    <a:pt x="1261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5421475" y="2067900"/>
              <a:ext cx="35450" cy="17350"/>
            </a:xfrm>
            <a:custGeom>
              <a:rect b="b" l="l" r="r" t="t"/>
              <a:pathLst>
                <a:path extrusionOk="0" h="694" w="1418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78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5490000" y="1963925"/>
              <a:ext cx="35450" cy="33900"/>
            </a:xfrm>
            <a:custGeom>
              <a:rect b="b" l="l" r="r" t="t"/>
              <a:pathLst>
                <a:path extrusionOk="0" h="1356" w="1418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819" y="1261"/>
                  </a:lnTo>
                  <a:cubicBezTo>
                    <a:pt x="866" y="1324"/>
                    <a:pt x="953" y="1356"/>
                    <a:pt x="1044" y="1356"/>
                  </a:cubicBezTo>
                  <a:cubicBezTo>
                    <a:pt x="1134" y="1356"/>
                    <a:pt x="1229" y="1324"/>
                    <a:pt x="1292" y="1261"/>
                  </a:cubicBezTo>
                  <a:cubicBezTo>
                    <a:pt x="1418" y="1166"/>
                    <a:pt x="1418" y="914"/>
                    <a:pt x="1292" y="788"/>
                  </a:cubicBezTo>
                  <a:lnTo>
                    <a:pt x="567" y="95"/>
                  </a:lnTo>
                  <a:cubicBezTo>
                    <a:pt x="520" y="32"/>
                    <a:pt x="433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5437225" y="1997650"/>
              <a:ext cx="37825" cy="26325"/>
            </a:xfrm>
            <a:custGeom>
              <a:rect b="b" l="l" r="r" t="t"/>
              <a:pathLst>
                <a:path extrusionOk="0" h="1053" w="1513">
                  <a:moveTo>
                    <a:pt x="422" y="0"/>
                  </a:moveTo>
                  <a:cubicBezTo>
                    <a:pt x="285" y="0"/>
                    <a:pt x="140" y="81"/>
                    <a:pt x="95" y="196"/>
                  </a:cubicBezTo>
                  <a:cubicBezTo>
                    <a:pt x="0" y="353"/>
                    <a:pt x="95" y="574"/>
                    <a:pt x="252" y="668"/>
                  </a:cubicBezTo>
                  <a:lnTo>
                    <a:pt x="945" y="1015"/>
                  </a:lnTo>
                  <a:cubicBezTo>
                    <a:pt x="989" y="1041"/>
                    <a:pt x="1039" y="1052"/>
                    <a:pt x="1091" y="1052"/>
                  </a:cubicBezTo>
                  <a:cubicBezTo>
                    <a:pt x="1227" y="1052"/>
                    <a:pt x="1372" y="971"/>
                    <a:pt x="1418" y="857"/>
                  </a:cubicBezTo>
                  <a:cubicBezTo>
                    <a:pt x="1512" y="700"/>
                    <a:pt x="1418" y="479"/>
                    <a:pt x="1260" y="385"/>
                  </a:cubicBezTo>
                  <a:lnTo>
                    <a:pt x="567" y="38"/>
                  </a:lnTo>
                  <a:cubicBezTo>
                    <a:pt x="524" y="12"/>
                    <a:pt x="473" y="0"/>
                    <a:pt x="4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5645150" y="1998300"/>
              <a:ext cx="37825" cy="26900"/>
            </a:xfrm>
            <a:custGeom>
              <a:rect b="b" l="l" r="r" t="t"/>
              <a:pathLst>
                <a:path extrusionOk="0" h="1076" w="1513">
                  <a:moveTo>
                    <a:pt x="1098" y="0"/>
                  </a:moveTo>
                  <a:cubicBezTo>
                    <a:pt x="1046" y="0"/>
                    <a:pt x="994" y="14"/>
                    <a:pt x="946" y="44"/>
                  </a:cubicBezTo>
                  <a:lnTo>
                    <a:pt x="253" y="422"/>
                  </a:lnTo>
                  <a:cubicBezTo>
                    <a:pt x="95" y="485"/>
                    <a:pt x="1" y="674"/>
                    <a:pt x="95" y="894"/>
                  </a:cubicBezTo>
                  <a:cubicBezTo>
                    <a:pt x="142" y="1011"/>
                    <a:pt x="258" y="1076"/>
                    <a:pt x="405" y="1076"/>
                  </a:cubicBezTo>
                  <a:cubicBezTo>
                    <a:pt x="456" y="1076"/>
                    <a:pt x="511" y="1068"/>
                    <a:pt x="568" y="1052"/>
                  </a:cubicBezTo>
                  <a:lnTo>
                    <a:pt x="1261" y="674"/>
                  </a:lnTo>
                  <a:cubicBezTo>
                    <a:pt x="1418" y="611"/>
                    <a:pt x="1513" y="422"/>
                    <a:pt x="1418" y="201"/>
                  </a:cubicBezTo>
                  <a:cubicBezTo>
                    <a:pt x="1331" y="71"/>
                    <a:pt x="1214" y="0"/>
                    <a:pt x="10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21"/>
          <p:cNvGrpSpPr/>
          <p:nvPr/>
        </p:nvGrpSpPr>
        <p:grpSpPr>
          <a:xfrm>
            <a:off x="2795548" y="2650026"/>
            <a:ext cx="457195" cy="457205"/>
            <a:chOff x="1412450" y="1954475"/>
            <a:chExt cx="297750" cy="296175"/>
          </a:xfrm>
        </p:grpSpPr>
        <p:sp>
          <p:nvSpPr>
            <p:cNvPr id="239" name="Google Shape;239;p21"/>
            <p:cNvSpPr/>
            <p:nvPr/>
          </p:nvSpPr>
          <p:spPr>
            <a:xfrm>
              <a:off x="1483350" y="2023800"/>
              <a:ext cx="155975" cy="155975"/>
            </a:xfrm>
            <a:custGeom>
              <a:rect b="b" l="l" r="r" t="t"/>
              <a:pathLst>
                <a:path extrusionOk="0" h="6239" w="6239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1412450" y="1954475"/>
              <a:ext cx="297750" cy="296175"/>
            </a:xfrm>
            <a:custGeom>
              <a:rect b="b" l="l" r="r" t="t"/>
              <a:pathLst>
                <a:path extrusionOk="0" h="11847" w="1191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21"/>
          <p:cNvGrpSpPr/>
          <p:nvPr/>
        </p:nvGrpSpPr>
        <p:grpSpPr>
          <a:xfrm>
            <a:off x="2795558" y="3995158"/>
            <a:ext cx="457187" cy="457187"/>
            <a:chOff x="1049375" y="2680675"/>
            <a:chExt cx="297725" cy="297725"/>
          </a:xfrm>
        </p:grpSpPr>
        <p:sp>
          <p:nvSpPr>
            <p:cNvPr id="242" name="Google Shape;242;p21"/>
            <p:cNvSpPr/>
            <p:nvPr/>
          </p:nvSpPr>
          <p:spPr>
            <a:xfrm>
              <a:off x="1113175" y="2752350"/>
              <a:ext cx="161475" cy="155975"/>
            </a:xfrm>
            <a:custGeom>
              <a:rect b="b" l="l" r="r" t="t"/>
              <a:pathLst>
                <a:path extrusionOk="0" h="6239" w="6459">
                  <a:moveTo>
                    <a:pt x="3403" y="2079"/>
                  </a:moveTo>
                  <a:cubicBezTo>
                    <a:pt x="3781" y="2079"/>
                    <a:pt x="4096" y="2394"/>
                    <a:pt x="4096" y="2773"/>
                  </a:cubicBezTo>
                  <a:cubicBezTo>
                    <a:pt x="4096" y="3182"/>
                    <a:pt x="3781" y="3497"/>
                    <a:pt x="3403" y="3497"/>
                  </a:cubicBezTo>
                  <a:cubicBezTo>
                    <a:pt x="2993" y="3434"/>
                    <a:pt x="2678" y="3119"/>
                    <a:pt x="2678" y="2773"/>
                  </a:cubicBezTo>
                  <a:cubicBezTo>
                    <a:pt x="2678" y="2394"/>
                    <a:pt x="2993" y="2079"/>
                    <a:pt x="3403" y="2079"/>
                  </a:cubicBezTo>
                  <a:close/>
                  <a:moveTo>
                    <a:pt x="3371" y="693"/>
                  </a:moveTo>
                  <a:cubicBezTo>
                    <a:pt x="4694" y="693"/>
                    <a:pt x="5765" y="1796"/>
                    <a:pt x="5765" y="3119"/>
                  </a:cubicBezTo>
                  <a:cubicBezTo>
                    <a:pt x="5765" y="3686"/>
                    <a:pt x="5545" y="4222"/>
                    <a:pt x="5198" y="4663"/>
                  </a:cubicBezTo>
                  <a:cubicBezTo>
                    <a:pt x="5072" y="4442"/>
                    <a:pt x="4915" y="4190"/>
                    <a:pt x="4694" y="4001"/>
                  </a:cubicBezTo>
                  <a:cubicBezTo>
                    <a:pt x="4568" y="3907"/>
                    <a:pt x="4442" y="3812"/>
                    <a:pt x="4348" y="3749"/>
                  </a:cubicBezTo>
                  <a:cubicBezTo>
                    <a:pt x="4568" y="3529"/>
                    <a:pt x="4726" y="3182"/>
                    <a:pt x="4726" y="2804"/>
                  </a:cubicBezTo>
                  <a:cubicBezTo>
                    <a:pt x="4726" y="2079"/>
                    <a:pt x="4096" y="1449"/>
                    <a:pt x="3340" y="1449"/>
                  </a:cubicBezTo>
                  <a:cubicBezTo>
                    <a:pt x="2615" y="1449"/>
                    <a:pt x="1985" y="2079"/>
                    <a:pt x="1985" y="2804"/>
                  </a:cubicBezTo>
                  <a:cubicBezTo>
                    <a:pt x="1985" y="3182"/>
                    <a:pt x="2142" y="3529"/>
                    <a:pt x="2363" y="3749"/>
                  </a:cubicBezTo>
                  <a:lnTo>
                    <a:pt x="2016" y="4001"/>
                  </a:lnTo>
                  <a:cubicBezTo>
                    <a:pt x="1827" y="4190"/>
                    <a:pt x="1607" y="4442"/>
                    <a:pt x="1512" y="4663"/>
                  </a:cubicBezTo>
                  <a:cubicBezTo>
                    <a:pt x="1040" y="4064"/>
                    <a:pt x="882" y="3434"/>
                    <a:pt x="945" y="2773"/>
                  </a:cubicBezTo>
                  <a:cubicBezTo>
                    <a:pt x="1103" y="1670"/>
                    <a:pt x="2111" y="693"/>
                    <a:pt x="3371" y="693"/>
                  </a:cubicBezTo>
                  <a:close/>
                  <a:moveTo>
                    <a:pt x="3371" y="4159"/>
                  </a:moveTo>
                  <a:cubicBezTo>
                    <a:pt x="4001" y="4159"/>
                    <a:pt x="4505" y="4600"/>
                    <a:pt x="4694" y="5135"/>
                  </a:cubicBezTo>
                  <a:cubicBezTo>
                    <a:pt x="4316" y="5387"/>
                    <a:pt x="3875" y="5545"/>
                    <a:pt x="3371" y="5545"/>
                  </a:cubicBezTo>
                  <a:cubicBezTo>
                    <a:pt x="2898" y="5545"/>
                    <a:pt x="2426" y="5387"/>
                    <a:pt x="2016" y="5135"/>
                  </a:cubicBezTo>
                  <a:cubicBezTo>
                    <a:pt x="2174" y="4537"/>
                    <a:pt x="2741" y="4159"/>
                    <a:pt x="3371" y="4159"/>
                  </a:cubicBezTo>
                  <a:close/>
                  <a:moveTo>
                    <a:pt x="3308" y="0"/>
                  </a:moveTo>
                  <a:cubicBezTo>
                    <a:pt x="1701" y="0"/>
                    <a:pt x="441" y="1229"/>
                    <a:pt x="252" y="2710"/>
                  </a:cubicBezTo>
                  <a:cubicBezTo>
                    <a:pt x="0" y="4600"/>
                    <a:pt x="1512" y="6238"/>
                    <a:pt x="3371" y="6238"/>
                  </a:cubicBezTo>
                  <a:cubicBezTo>
                    <a:pt x="5104" y="6238"/>
                    <a:pt x="6459" y="4820"/>
                    <a:pt x="6459" y="3119"/>
                  </a:cubicBezTo>
                  <a:cubicBezTo>
                    <a:pt x="6459" y="1386"/>
                    <a:pt x="5041" y="0"/>
                    <a:pt x="3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1049375" y="2680675"/>
              <a:ext cx="297725" cy="297725"/>
            </a:xfrm>
            <a:custGeom>
              <a:rect b="b" l="l" r="r" t="t"/>
              <a:pathLst>
                <a:path extrusionOk="0" h="11909" w="11909">
                  <a:moveTo>
                    <a:pt x="6270" y="1512"/>
                  </a:moveTo>
                  <a:cubicBezTo>
                    <a:pt x="8475" y="1670"/>
                    <a:pt x="10239" y="3434"/>
                    <a:pt x="10397" y="5640"/>
                  </a:cubicBezTo>
                  <a:lnTo>
                    <a:pt x="10082" y="5640"/>
                  </a:lnTo>
                  <a:cubicBezTo>
                    <a:pt x="9893" y="5640"/>
                    <a:pt x="9735" y="5797"/>
                    <a:pt x="9735" y="5986"/>
                  </a:cubicBezTo>
                  <a:cubicBezTo>
                    <a:pt x="9735" y="6207"/>
                    <a:pt x="9893" y="6364"/>
                    <a:pt x="10082" y="6364"/>
                  </a:cubicBezTo>
                  <a:lnTo>
                    <a:pt x="10397" y="6364"/>
                  </a:lnTo>
                  <a:cubicBezTo>
                    <a:pt x="10239" y="8569"/>
                    <a:pt x="8475" y="10334"/>
                    <a:pt x="6270" y="10491"/>
                  </a:cubicBezTo>
                  <a:lnTo>
                    <a:pt x="6270" y="10176"/>
                  </a:lnTo>
                  <a:cubicBezTo>
                    <a:pt x="6270" y="9987"/>
                    <a:pt x="6112" y="9830"/>
                    <a:pt x="5923" y="9830"/>
                  </a:cubicBezTo>
                  <a:cubicBezTo>
                    <a:pt x="5703" y="9830"/>
                    <a:pt x="5545" y="9987"/>
                    <a:pt x="5545" y="10176"/>
                  </a:cubicBezTo>
                  <a:lnTo>
                    <a:pt x="5545" y="10491"/>
                  </a:lnTo>
                  <a:cubicBezTo>
                    <a:pt x="3340" y="10334"/>
                    <a:pt x="1575" y="8569"/>
                    <a:pt x="1418" y="6364"/>
                  </a:cubicBezTo>
                  <a:lnTo>
                    <a:pt x="1733" y="6364"/>
                  </a:lnTo>
                  <a:cubicBezTo>
                    <a:pt x="1922" y="6364"/>
                    <a:pt x="2079" y="6207"/>
                    <a:pt x="2079" y="5986"/>
                  </a:cubicBezTo>
                  <a:cubicBezTo>
                    <a:pt x="2142" y="5797"/>
                    <a:pt x="1985" y="5640"/>
                    <a:pt x="1764" y="5640"/>
                  </a:cubicBezTo>
                  <a:lnTo>
                    <a:pt x="1418" y="5640"/>
                  </a:lnTo>
                  <a:cubicBezTo>
                    <a:pt x="1575" y="3434"/>
                    <a:pt x="3340" y="1670"/>
                    <a:pt x="5545" y="1512"/>
                  </a:cubicBezTo>
                  <a:lnTo>
                    <a:pt x="5545" y="1827"/>
                  </a:lnTo>
                  <a:cubicBezTo>
                    <a:pt x="5545" y="2016"/>
                    <a:pt x="5703" y="2174"/>
                    <a:pt x="5923" y="2174"/>
                  </a:cubicBezTo>
                  <a:cubicBezTo>
                    <a:pt x="6112" y="2174"/>
                    <a:pt x="6270" y="2016"/>
                    <a:pt x="6270" y="1827"/>
                  </a:cubicBezTo>
                  <a:lnTo>
                    <a:pt x="6270" y="15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56"/>
                  </a:lnTo>
                  <a:cubicBezTo>
                    <a:pt x="2993" y="914"/>
                    <a:pt x="914" y="2993"/>
                    <a:pt x="756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55"/>
                  </a:cubicBezTo>
                  <a:cubicBezTo>
                    <a:pt x="0" y="6144"/>
                    <a:pt x="158" y="6301"/>
                    <a:pt x="347" y="6301"/>
                  </a:cubicBezTo>
                  <a:lnTo>
                    <a:pt x="756" y="6301"/>
                  </a:lnTo>
                  <a:cubicBezTo>
                    <a:pt x="914" y="8916"/>
                    <a:pt x="2993" y="10995"/>
                    <a:pt x="5608" y="11153"/>
                  </a:cubicBezTo>
                  <a:lnTo>
                    <a:pt x="5608" y="11562"/>
                  </a:lnTo>
                  <a:cubicBezTo>
                    <a:pt x="5608" y="11751"/>
                    <a:pt x="5766" y="11909"/>
                    <a:pt x="5955" y="11909"/>
                  </a:cubicBezTo>
                  <a:cubicBezTo>
                    <a:pt x="6144" y="11909"/>
                    <a:pt x="6301" y="11751"/>
                    <a:pt x="6301" y="11562"/>
                  </a:cubicBezTo>
                  <a:lnTo>
                    <a:pt x="6301" y="11153"/>
                  </a:lnTo>
                  <a:cubicBezTo>
                    <a:pt x="8916" y="10995"/>
                    <a:pt x="10995" y="8916"/>
                    <a:pt x="11153" y="6301"/>
                  </a:cubicBezTo>
                  <a:lnTo>
                    <a:pt x="11531" y="6301"/>
                  </a:lnTo>
                  <a:cubicBezTo>
                    <a:pt x="11751" y="6301"/>
                    <a:pt x="11909" y="6144"/>
                    <a:pt x="11909" y="5955"/>
                  </a:cubicBezTo>
                  <a:cubicBezTo>
                    <a:pt x="11909" y="5766"/>
                    <a:pt x="11751" y="5608"/>
                    <a:pt x="11531" y="5608"/>
                  </a:cubicBezTo>
                  <a:lnTo>
                    <a:pt x="11153" y="5608"/>
                  </a:lnTo>
                  <a:cubicBezTo>
                    <a:pt x="10995" y="2993"/>
                    <a:pt x="8916" y="914"/>
                    <a:pt x="6301" y="756"/>
                  </a:cubicBez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21"/>
          <p:cNvSpPr/>
          <p:nvPr/>
        </p:nvSpPr>
        <p:spPr>
          <a:xfrm>
            <a:off x="5891252" y="1356972"/>
            <a:ext cx="457196" cy="457187"/>
          </a:xfrm>
          <a:custGeom>
            <a:rect b="b" l="l" r="r" t="t"/>
            <a:pathLst>
              <a:path extrusionOk="0" h="12036" w="12068">
                <a:moveTo>
                  <a:pt x="4222" y="630"/>
                </a:moveTo>
                <a:cubicBezTo>
                  <a:pt x="5010" y="630"/>
                  <a:pt x="5640" y="1292"/>
                  <a:pt x="5640" y="2048"/>
                </a:cubicBezTo>
                <a:lnTo>
                  <a:pt x="5640" y="9767"/>
                </a:lnTo>
                <a:cubicBezTo>
                  <a:pt x="5703" y="10617"/>
                  <a:pt x="5073" y="11311"/>
                  <a:pt x="4285" y="11311"/>
                </a:cubicBezTo>
                <a:cubicBezTo>
                  <a:pt x="3498" y="11311"/>
                  <a:pt x="2868" y="10680"/>
                  <a:pt x="2868" y="9893"/>
                </a:cubicBezTo>
                <a:lnTo>
                  <a:pt x="2868" y="9830"/>
                </a:lnTo>
                <a:cubicBezTo>
                  <a:pt x="3403" y="9767"/>
                  <a:pt x="3907" y="9515"/>
                  <a:pt x="4254" y="9137"/>
                </a:cubicBezTo>
                <a:cubicBezTo>
                  <a:pt x="4380" y="9011"/>
                  <a:pt x="4380" y="8790"/>
                  <a:pt x="4254" y="8633"/>
                </a:cubicBezTo>
                <a:cubicBezTo>
                  <a:pt x="4191" y="8570"/>
                  <a:pt x="4104" y="8538"/>
                  <a:pt x="4014" y="8538"/>
                </a:cubicBezTo>
                <a:cubicBezTo>
                  <a:pt x="3923" y="8538"/>
                  <a:pt x="3829" y="8570"/>
                  <a:pt x="3750" y="8633"/>
                </a:cubicBezTo>
                <a:cubicBezTo>
                  <a:pt x="3435" y="8948"/>
                  <a:pt x="2962" y="9137"/>
                  <a:pt x="2490" y="9137"/>
                </a:cubicBezTo>
                <a:cubicBezTo>
                  <a:pt x="1513" y="9137"/>
                  <a:pt x="725" y="8349"/>
                  <a:pt x="725" y="7372"/>
                </a:cubicBezTo>
                <a:cubicBezTo>
                  <a:pt x="725" y="7057"/>
                  <a:pt x="788" y="6742"/>
                  <a:pt x="946" y="6490"/>
                </a:cubicBezTo>
                <a:cubicBezTo>
                  <a:pt x="1387" y="6805"/>
                  <a:pt x="1891" y="6994"/>
                  <a:pt x="2490" y="6994"/>
                </a:cubicBezTo>
                <a:cubicBezTo>
                  <a:pt x="2679" y="6994"/>
                  <a:pt x="2836" y="6837"/>
                  <a:pt x="2836" y="6648"/>
                </a:cubicBezTo>
                <a:cubicBezTo>
                  <a:pt x="2836" y="6459"/>
                  <a:pt x="2679" y="6301"/>
                  <a:pt x="2490" y="6301"/>
                </a:cubicBezTo>
                <a:cubicBezTo>
                  <a:pt x="1513" y="6301"/>
                  <a:pt x="725" y="5514"/>
                  <a:pt x="725" y="4537"/>
                </a:cubicBezTo>
                <a:cubicBezTo>
                  <a:pt x="725" y="3623"/>
                  <a:pt x="1387" y="2899"/>
                  <a:pt x="2238" y="2804"/>
                </a:cubicBezTo>
                <a:cubicBezTo>
                  <a:pt x="2521" y="3623"/>
                  <a:pt x="3309" y="4159"/>
                  <a:pt x="4222" y="4159"/>
                </a:cubicBezTo>
                <a:cubicBezTo>
                  <a:pt x="4411" y="4159"/>
                  <a:pt x="4569" y="4001"/>
                  <a:pt x="4569" y="3812"/>
                </a:cubicBezTo>
                <a:cubicBezTo>
                  <a:pt x="4569" y="3623"/>
                  <a:pt x="4411" y="3466"/>
                  <a:pt x="4222" y="3466"/>
                </a:cubicBezTo>
                <a:cubicBezTo>
                  <a:pt x="3435" y="3466"/>
                  <a:pt x="2805" y="2836"/>
                  <a:pt x="2805" y="2048"/>
                </a:cubicBezTo>
                <a:cubicBezTo>
                  <a:pt x="2805" y="1261"/>
                  <a:pt x="3435" y="630"/>
                  <a:pt x="4222" y="630"/>
                </a:cubicBezTo>
                <a:close/>
                <a:moveTo>
                  <a:pt x="7814" y="788"/>
                </a:moveTo>
                <a:cubicBezTo>
                  <a:pt x="8602" y="788"/>
                  <a:pt x="9232" y="1418"/>
                  <a:pt x="9232" y="2206"/>
                </a:cubicBezTo>
                <a:cubicBezTo>
                  <a:pt x="9232" y="2993"/>
                  <a:pt x="8602" y="3623"/>
                  <a:pt x="7814" y="3623"/>
                </a:cubicBezTo>
                <a:cubicBezTo>
                  <a:pt x="7593" y="3623"/>
                  <a:pt x="7436" y="3781"/>
                  <a:pt x="7436" y="3970"/>
                </a:cubicBezTo>
                <a:cubicBezTo>
                  <a:pt x="7436" y="4159"/>
                  <a:pt x="7593" y="4316"/>
                  <a:pt x="7814" y="4316"/>
                </a:cubicBezTo>
                <a:cubicBezTo>
                  <a:pt x="8696" y="4316"/>
                  <a:pt x="9484" y="3749"/>
                  <a:pt x="9767" y="2962"/>
                </a:cubicBezTo>
                <a:cubicBezTo>
                  <a:pt x="10649" y="3056"/>
                  <a:pt x="11311" y="3812"/>
                  <a:pt x="11311" y="4695"/>
                </a:cubicBezTo>
                <a:cubicBezTo>
                  <a:pt x="11311" y="5671"/>
                  <a:pt x="10523" y="6459"/>
                  <a:pt x="9547" y="6459"/>
                </a:cubicBezTo>
                <a:cubicBezTo>
                  <a:pt x="9326" y="6459"/>
                  <a:pt x="9169" y="6616"/>
                  <a:pt x="9169" y="6805"/>
                </a:cubicBezTo>
                <a:cubicBezTo>
                  <a:pt x="9169" y="6994"/>
                  <a:pt x="9326" y="7152"/>
                  <a:pt x="9547" y="7152"/>
                </a:cubicBezTo>
                <a:cubicBezTo>
                  <a:pt x="10114" y="7152"/>
                  <a:pt x="10649" y="6963"/>
                  <a:pt x="11059" y="6648"/>
                </a:cubicBezTo>
                <a:cubicBezTo>
                  <a:pt x="11217" y="6931"/>
                  <a:pt x="11311" y="7215"/>
                  <a:pt x="11311" y="7530"/>
                </a:cubicBezTo>
                <a:cubicBezTo>
                  <a:pt x="11374" y="8381"/>
                  <a:pt x="10586" y="9168"/>
                  <a:pt x="9610" y="9168"/>
                </a:cubicBezTo>
                <a:cubicBezTo>
                  <a:pt x="9137" y="9168"/>
                  <a:pt x="8696" y="8979"/>
                  <a:pt x="8350" y="8664"/>
                </a:cubicBezTo>
                <a:cubicBezTo>
                  <a:pt x="8287" y="8601"/>
                  <a:pt x="8200" y="8570"/>
                  <a:pt x="8109" y="8570"/>
                </a:cubicBezTo>
                <a:cubicBezTo>
                  <a:pt x="8019" y="8570"/>
                  <a:pt x="7924" y="8601"/>
                  <a:pt x="7845" y="8664"/>
                </a:cubicBezTo>
                <a:cubicBezTo>
                  <a:pt x="7719" y="8790"/>
                  <a:pt x="7719" y="9011"/>
                  <a:pt x="7845" y="9168"/>
                </a:cubicBezTo>
                <a:cubicBezTo>
                  <a:pt x="8224" y="9578"/>
                  <a:pt x="8696" y="9798"/>
                  <a:pt x="9232" y="9893"/>
                </a:cubicBezTo>
                <a:lnTo>
                  <a:pt x="9232" y="9924"/>
                </a:lnTo>
                <a:cubicBezTo>
                  <a:pt x="9232" y="10712"/>
                  <a:pt x="8602" y="11342"/>
                  <a:pt x="7814" y="11342"/>
                </a:cubicBezTo>
                <a:cubicBezTo>
                  <a:pt x="7026" y="11342"/>
                  <a:pt x="6396" y="10680"/>
                  <a:pt x="6396" y="9924"/>
                </a:cubicBezTo>
                <a:lnTo>
                  <a:pt x="6396" y="2206"/>
                </a:lnTo>
                <a:cubicBezTo>
                  <a:pt x="6396" y="1418"/>
                  <a:pt x="7058" y="788"/>
                  <a:pt x="7814" y="788"/>
                </a:cubicBezTo>
                <a:close/>
                <a:moveTo>
                  <a:pt x="4254" y="0"/>
                </a:moveTo>
                <a:cubicBezTo>
                  <a:pt x="3088" y="0"/>
                  <a:pt x="2143" y="977"/>
                  <a:pt x="2143" y="2111"/>
                </a:cubicBezTo>
                <a:lnTo>
                  <a:pt x="2143" y="2174"/>
                </a:lnTo>
                <a:cubicBezTo>
                  <a:pt x="946" y="2332"/>
                  <a:pt x="1" y="3340"/>
                  <a:pt x="1" y="4600"/>
                </a:cubicBezTo>
                <a:cubicBezTo>
                  <a:pt x="1" y="5104"/>
                  <a:pt x="158" y="5640"/>
                  <a:pt x="442" y="6018"/>
                </a:cubicBezTo>
                <a:cubicBezTo>
                  <a:pt x="158" y="6427"/>
                  <a:pt x="1" y="6931"/>
                  <a:pt x="1" y="7435"/>
                </a:cubicBezTo>
                <a:cubicBezTo>
                  <a:pt x="1" y="8696"/>
                  <a:pt x="946" y="9735"/>
                  <a:pt x="2143" y="9861"/>
                </a:cubicBezTo>
                <a:lnTo>
                  <a:pt x="2143" y="9924"/>
                </a:lnTo>
                <a:cubicBezTo>
                  <a:pt x="2143" y="11090"/>
                  <a:pt x="3088" y="12035"/>
                  <a:pt x="4254" y="12035"/>
                </a:cubicBezTo>
                <a:cubicBezTo>
                  <a:pt x="5010" y="12035"/>
                  <a:pt x="5640" y="11657"/>
                  <a:pt x="6050" y="11058"/>
                </a:cubicBezTo>
                <a:cubicBezTo>
                  <a:pt x="6428" y="11657"/>
                  <a:pt x="7089" y="12035"/>
                  <a:pt x="7814" y="12035"/>
                </a:cubicBezTo>
                <a:cubicBezTo>
                  <a:pt x="8980" y="12035"/>
                  <a:pt x="9925" y="11058"/>
                  <a:pt x="9925" y="9924"/>
                </a:cubicBezTo>
                <a:lnTo>
                  <a:pt x="9925" y="9861"/>
                </a:lnTo>
                <a:cubicBezTo>
                  <a:pt x="11122" y="9704"/>
                  <a:pt x="12067" y="8696"/>
                  <a:pt x="12067" y="7435"/>
                </a:cubicBezTo>
                <a:cubicBezTo>
                  <a:pt x="12067" y="6931"/>
                  <a:pt x="11910" y="6459"/>
                  <a:pt x="11626" y="6018"/>
                </a:cubicBezTo>
                <a:cubicBezTo>
                  <a:pt x="11910" y="5577"/>
                  <a:pt x="12067" y="5104"/>
                  <a:pt x="12067" y="4600"/>
                </a:cubicBezTo>
                <a:cubicBezTo>
                  <a:pt x="12067" y="3371"/>
                  <a:pt x="11154" y="2363"/>
                  <a:pt x="9925" y="2174"/>
                </a:cubicBezTo>
                <a:lnTo>
                  <a:pt x="9925" y="2111"/>
                </a:lnTo>
                <a:cubicBezTo>
                  <a:pt x="9925" y="945"/>
                  <a:pt x="8980" y="0"/>
                  <a:pt x="7814" y="0"/>
                </a:cubicBezTo>
                <a:cubicBezTo>
                  <a:pt x="7089" y="0"/>
                  <a:pt x="6428" y="378"/>
                  <a:pt x="6050" y="977"/>
                </a:cubicBezTo>
                <a:cubicBezTo>
                  <a:pt x="5640" y="378"/>
                  <a:pt x="4979" y="0"/>
                  <a:pt x="42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5878898" y="2650023"/>
            <a:ext cx="481904" cy="457207"/>
          </a:xfrm>
          <a:custGeom>
            <a:rect b="b" l="l" r="r" t="t"/>
            <a:pathLst>
              <a:path extrusionOk="0" h="19322" w="20023">
                <a:moveTo>
                  <a:pt x="15673" y="3395"/>
                </a:moveTo>
                <a:cubicBezTo>
                  <a:pt x="15818" y="3395"/>
                  <a:pt x="15963" y="3450"/>
                  <a:pt x="16073" y="3560"/>
                </a:cubicBezTo>
                <a:cubicBezTo>
                  <a:pt x="16294" y="3780"/>
                  <a:pt x="16294" y="4140"/>
                  <a:pt x="16073" y="4360"/>
                </a:cubicBezTo>
                <a:lnTo>
                  <a:pt x="13054" y="7380"/>
                </a:lnTo>
                <a:cubicBezTo>
                  <a:pt x="12939" y="7229"/>
                  <a:pt x="12815" y="7087"/>
                  <a:pt x="12682" y="6951"/>
                </a:cubicBezTo>
                <a:cubicBezTo>
                  <a:pt x="12547" y="6818"/>
                  <a:pt x="12405" y="6694"/>
                  <a:pt x="12254" y="6579"/>
                </a:cubicBezTo>
                <a:lnTo>
                  <a:pt x="15273" y="3560"/>
                </a:lnTo>
                <a:cubicBezTo>
                  <a:pt x="15383" y="3450"/>
                  <a:pt x="15528" y="3395"/>
                  <a:pt x="15673" y="3395"/>
                </a:cubicBezTo>
                <a:close/>
                <a:moveTo>
                  <a:pt x="9879" y="9187"/>
                </a:moveTo>
                <a:cubicBezTo>
                  <a:pt x="10024" y="9187"/>
                  <a:pt x="10169" y="9243"/>
                  <a:pt x="10279" y="9354"/>
                </a:cubicBezTo>
                <a:cubicBezTo>
                  <a:pt x="10635" y="9711"/>
                  <a:pt x="10385" y="10321"/>
                  <a:pt x="9880" y="10321"/>
                </a:cubicBezTo>
                <a:cubicBezTo>
                  <a:pt x="9376" y="10321"/>
                  <a:pt x="9123" y="9711"/>
                  <a:pt x="9479" y="9354"/>
                </a:cubicBezTo>
                <a:cubicBezTo>
                  <a:pt x="9589" y="9243"/>
                  <a:pt x="9734" y="9187"/>
                  <a:pt x="9879" y="9187"/>
                </a:cubicBezTo>
                <a:close/>
                <a:moveTo>
                  <a:pt x="15746" y="1059"/>
                </a:moveTo>
                <a:cubicBezTo>
                  <a:pt x="16469" y="1059"/>
                  <a:pt x="17193" y="1334"/>
                  <a:pt x="17746" y="1887"/>
                </a:cubicBezTo>
                <a:cubicBezTo>
                  <a:pt x="18878" y="3019"/>
                  <a:pt x="18845" y="4867"/>
                  <a:pt x="17674" y="5960"/>
                </a:cubicBezTo>
                <a:lnTo>
                  <a:pt x="11882" y="11755"/>
                </a:lnTo>
                <a:cubicBezTo>
                  <a:pt x="11323" y="12314"/>
                  <a:pt x="10601" y="12585"/>
                  <a:pt x="9883" y="12585"/>
                </a:cubicBezTo>
                <a:cubicBezTo>
                  <a:pt x="8973" y="12585"/>
                  <a:pt x="8071" y="12149"/>
                  <a:pt x="7519" y="11314"/>
                </a:cubicBezTo>
                <a:lnTo>
                  <a:pt x="8350" y="10487"/>
                </a:lnTo>
                <a:cubicBezTo>
                  <a:pt x="8649" y="11113"/>
                  <a:pt x="9263" y="11453"/>
                  <a:pt x="9886" y="11453"/>
                </a:cubicBezTo>
                <a:cubicBezTo>
                  <a:pt x="10313" y="11453"/>
                  <a:pt x="10745" y="11293"/>
                  <a:pt x="11082" y="10955"/>
                </a:cubicBezTo>
                <a:lnTo>
                  <a:pt x="16876" y="5160"/>
                </a:lnTo>
                <a:cubicBezTo>
                  <a:pt x="17538" y="4499"/>
                  <a:pt x="17538" y="3421"/>
                  <a:pt x="16876" y="2760"/>
                </a:cubicBezTo>
                <a:cubicBezTo>
                  <a:pt x="16544" y="2428"/>
                  <a:pt x="16110" y="2262"/>
                  <a:pt x="15675" y="2262"/>
                </a:cubicBezTo>
                <a:cubicBezTo>
                  <a:pt x="15240" y="2262"/>
                  <a:pt x="14805" y="2428"/>
                  <a:pt x="14473" y="2760"/>
                </a:cubicBezTo>
                <a:lnTo>
                  <a:pt x="11212" y="6021"/>
                </a:lnTo>
                <a:cubicBezTo>
                  <a:pt x="10787" y="5872"/>
                  <a:pt x="10339" y="5794"/>
                  <a:pt x="9888" y="5794"/>
                </a:cubicBezTo>
                <a:cubicBezTo>
                  <a:pt x="9872" y="5794"/>
                  <a:pt x="9855" y="5794"/>
                  <a:pt x="9838" y="5794"/>
                </a:cubicBezTo>
                <a:lnTo>
                  <a:pt x="13673" y="1960"/>
                </a:lnTo>
                <a:cubicBezTo>
                  <a:pt x="14232" y="1360"/>
                  <a:pt x="14988" y="1059"/>
                  <a:pt x="15746" y="1059"/>
                </a:cubicBezTo>
                <a:close/>
                <a:moveTo>
                  <a:pt x="6707" y="12126"/>
                </a:moveTo>
                <a:cubicBezTo>
                  <a:pt x="6819" y="12280"/>
                  <a:pt x="6943" y="12422"/>
                  <a:pt x="7078" y="12555"/>
                </a:cubicBezTo>
                <a:cubicBezTo>
                  <a:pt x="7211" y="12691"/>
                  <a:pt x="7356" y="12815"/>
                  <a:pt x="7507" y="12929"/>
                </a:cubicBezTo>
                <a:lnTo>
                  <a:pt x="4675" y="15759"/>
                </a:lnTo>
                <a:cubicBezTo>
                  <a:pt x="4565" y="15869"/>
                  <a:pt x="4420" y="15924"/>
                  <a:pt x="4275" y="15924"/>
                </a:cubicBezTo>
                <a:cubicBezTo>
                  <a:pt x="4130" y="15924"/>
                  <a:pt x="3985" y="15869"/>
                  <a:pt x="3875" y="15759"/>
                </a:cubicBezTo>
                <a:cubicBezTo>
                  <a:pt x="3654" y="15538"/>
                  <a:pt x="3654" y="15179"/>
                  <a:pt x="3875" y="14958"/>
                </a:cubicBezTo>
                <a:lnTo>
                  <a:pt x="6707" y="12126"/>
                </a:lnTo>
                <a:close/>
                <a:moveTo>
                  <a:pt x="9878" y="6924"/>
                </a:moveTo>
                <a:cubicBezTo>
                  <a:pt x="10788" y="6924"/>
                  <a:pt x="11690" y="7359"/>
                  <a:pt x="12242" y="8195"/>
                </a:cubicBezTo>
                <a:lnTo>
                  <a:pt x="11414" y="9022"/>
                </a:lnTo>
                <a:cubicBezTo>
                  <a:pt x="11114" y="8396"/>
                  <a:pt x="10500" y="8056"/>
                  <a:pt x="9877" y="8056"/>
                </a:cubicBezTo>
                <a:cubicBezTo>
                  <a:pt x="9449" y="8056"/>
                  <a:pt x="9017" y="8216"/>
                  <a:pt x="8679" y="8554"/>
                </a:cubicBezTo>
                <a:lnTo>
                  <a:pt x="3075" y="14158"/>
                </a:lnTo>
                <a:cubicBezTo>
                  <a:pt x="2410" y="14819"/>
                  <a:pt x="2410" y="15897"/>
                  <a:pt x="3075" y="16559"/>
                </a:cubicBezTo>
                <a:cubicBezTo>
                  <a:pt x="3407" y="16891"/>
                  <a:pt x="3842" y="17057"/>
                  <a:pt x="4276" y="17057"/>
                </a:cubicBezTo>
                <a:cubicBezTo>
                  <a:pt x="4710" y="17057"/>
                  <a:pt x="5144" y="16891"/>
                  <a:pt x="5475" y="16559"/>
                </a:cubicBezTo>
                <a:lnTo>
                  <a:pt x="8549" y="13488"/>
                </a:lnTo>
                <a:cubicBezTo>
                  <a:pt x="8978" y="13639"/>
                  <a:pt x="9428" y="13714"/>
                  <a:pt x="9880" y="13714"/>
                </a:cubicBezTo>
                <a:lnTo>
                  <a:pt x="9923" y="13714"/>
                </a:lnTo>
                <a:lnTo>
                  <a:pt x="6275" y="17359"/>
                </a:lnTo>
                <a:cubicBezTo>
                  <a:pt x="5716" y="17958"/>
                  <a:pt x="4960" y="18259"/>
                  <a:pt x="4202" y="18259"/>
                </a:cubicBezTo>
                <a:cubicBezTo>
                  <a:pt x="3479" y="18259"/>
                  <a:pt x="2755" y="17984"/>
                  <a:pt x="2202" y="17431"/>
                </a:cubicBezTo>
                <a:cubicBezTo>
                  <a:pt x="1070" y="16299"/>
                  <a:pt x="1103" y="14451"/>
                  <a:pt x="2274" y="13358"/>
                </a:cubicBezTo>
                <a:lnTo>
                  <a:pt x="7879" y="7754"/>
                </a:lnTo>
                <a:cubicBezTo>
                  <a:pt x="8438" y="7195"/>
                  <a:pt x="9160" y="6924"/>
                  <a:pt x="9878" y="6924"/>
                </a:cubicBezTo>
                <a:close/>
                <a:moveTo>
                  <a:pt x="15672" y="0"/>
                </a:moveTo>
                <a:cubicBezTo>
                  <a:pt x="14657" y="0"/>
                  <a:pt x="13643" y="387"/>
                  <a:pt x="12870" y="1159"/>
                </a:cubicBezTo>
                <a:lnTo>
                  <a:pt x="7075" y="6954"/>
                </a:lnTo>
                <a:lnTo>
                  <a:pt x="1474" y="12555"/>
                </a:lnTo>
                <a:cubicBezTo>
                  <a:pt x="339" y="13690"/>
                  <a:pt x="1" y="15393"/>
                  <a:pt x="614" y="16876"/>
                </a:cubicBezTo>
                <a:cubicBezTo>
                  <a:pt x="1227" y="18355"/>
                  <a:pt x="2673" y="19321"/>
                  <a:pt x="4276" y="19321"/>
                </a:cubicBezTo>
                <a:cubicBezTo>
                  <a:pt x="4280" y="19322"/>
                  <a:pt x="4284" y="19322"/>
                  <a:pt x="4288" y="19322"/>
                </a:cubicBezTo>
                <a:cubicBezTo>
                  <a:pt x="5334" y="19322"/>
                  <a:pt x="6338" y="18905"/>
                  <a:pt x="7078" y="18162"/>
                </a:cubicBezTo>
                <a:lnTo>
                  <a:pt x="12679" y="12558"/>
                </a:lnTo>
                <a:lnTo>
                  <a:pt x="18474" y="6767"/>
                </a:lnTo>
                <a:cubicBezTo>
                  <a:pt x="20023" y="5218"/>
                  <a:pt x="20023" y="2708"/>
                  <a:pt x="18474" y="1159"/>
                </a:cubicBezTo>
                <a:cubicBezTo>
                  <a:pt x="17701" y="387"/>
                  <a:pt x="16686" y="0"/>
                  <a:pt x="156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246" name="Google Shape;246;p21"/>
          <p:cNvSpPr/>
          <p:nvPr/>
        </p:nvSpPr>
        <p:spPr>
          <a:xfrm>
            <a:off x="5891245" y="3995153"/>
            <a:ext cx="457211" cy="457196"/>
          </a:xfrm>
          <a:custGeom>
            <a:rect b="b" l="l" r="r" t="t"/>
            <a:pathLst>
              <a:path extrusionOk="0" h="11846" w="11815">
                <a:moveTo>
                  <a:pt x="5829" y="693"/>
                </a:moveTo>
                <a:cubicBezTo>
                  <a:pt x="6238" y="693"/>
                  <a:pt x="6553" y="1008"/>
                  <a:pt x="6553" y="1418"/>
                </a:cubicBezTo>
                <a:cubicBezTo>
                  <a:pt x="6553" y="1796"/>
                  <a:pt x="6238" y="2111"/>
                  <a:pt x="5829" y="2111"/>
                </a:cubicBezTo>
                <a:cubicBezTo>
                  <a:pt x="5451" y="2111"/>
                  <a:pt x="5136" y="1796"/>
                  <a:pt x="5136" y="1418"/>
                </a:cubicBezTo>
                <a:cubicBezTo>
                  <a:pt x="5136" y="1008"/>
                  <a:pt x="5482" y="693"/>
                  <a:pt x="5829" y="693"/>
                </a:cubicBezTo>
                <a:close/>
                <a:moveTo>
                  <a:pt x="5829" y="2773"/>
                </a:moveTo>
                <a:cubicBezTo>
                  <a:pt x="6774" y="2773"/>
                  <a:pt x="7562" y="3560"/>
                  <a:pt x="7562" y="4568"/>
                </a:cubicBezTo>
                <a:lnTo>
                  <a:pt x="7562" y="4915"/>
                </a:lnTo>
                <a:lnTo>
                  <a:pt x="4096" y="4915"/>
                </a:lnTo>
                <a:lnTo>
                  <a:pt x="4096" y="4568"/>
                </a:lnTo>
                <a:cubicBezTo>
                  <a:pt x="4096" y="3560"/>
                  <a:pt x="4884" y="2773"/>
                  <a:pt x="5829" y="2773"/>
                </a:cubicBezTo>
                <a:close/>
                <a:moveTo>
                  <a:pt x="2363" y="6963"/>
                </a:moveTo>
                <a:cubicBezTo>
                  <a:pt x="2773" y="6963"/>
                  <a:pt x="3088" y="7278"/>
                  <a:pt x="3088" y="7656"/>
                </a:cubicBezTo>
                <a:cubicBezTo>
                  <a:pt x="3088" y="8065"/>
                  <a:pt x="2773" y="8380"/>
                  <a:pt x="2363" y="8380"/>
                </a:cubicBezTo>
                <a:cubicBezTo>
                  <a:pt x="1985" y="8380"/>
                  <a:pt x="1670" y="8065"/>
                  <a:pt x="1670" y="7656"/>
                </a:cubicBezTo>
                <a:cubicBezTo>
                  <a:pt x="1670" y="7278"/>
                  <a:pt x="1985" y="6963"/>
                  <a:pt x="2363" y="6963"/>
                </a:cubicBezTo>
                <a:close/>
                <a:moveTo>
                  <a:pt x="9357" y="6963"/>
                </a:moveTo>
                <a:cubicBezTo>
                  <a:pt x="9735" y="6963"/>
                  <a:pt x="10050" y="7278"/>
                  <a:pt x="10050" y="7656"/>
                </a:cubicBezTo>
                <a:cubicBezTo>
                  <a:pt x="10050" y="8065"/>
                  <a:pt x="9735" y="8380"/>
                  <a:pt x="9357" y="8380"/>
                </a:cubicBezTo>
                <a:cubicBezTo>
                  <a:pt x="8948" y="8380"/>
                  <a:pt x="8633" y="8065"/>
                  <a:pt x="8633" y="7656"/>
                </a:cubicBezTo>
                <a:cubicBezTo>
                  <a:pt x="8633" y="7278"/>
                  <a:pt x="8948" y="6963"/>
                  <a:pt x="9357" y="6963"/>
                </a:cubicBezTo>
                <a:close/>
                <a:moveTo>
                  <a:pt x="2363" y="9042"/>
                </a:moveTo>
                <a:cubicBezTo>
                  <a:pt x="3308" y="9042"/>
                  <a:pt x="4096" y="9830"/>
                  <a:pt x="4096" y="10806"/>
                </a:cubicBezTo>
                <a:lnTo>
                  <a:pt x="4096" y="11184"/>
                </a:lnTo>
                <a:lnTo>
                  <a:pt x="630" y="11184"/>
                </a:lnTo>
                <a:lnTo>
                  <a:pt x="630" y="10806"/>
                </a:lnTo>
                <a:cubicBezTo>
                  <a:pt x="630" y="9830"/>
                  <a:pt x="1418" y="9042"/>
                  <a:pt x="2363" y="9042"/>
                </a:cubicBezTo>
                <a:close/>
                <a:moveTo>
                  <a:pt x="9357" y="9042"/>
                </a:moveTo>
                <a:cubicBezTo>
                  <a:pt x="10302" y="9042"/>
                  <a:pt x="11090" y="9830"/>
                  <a:pt x="11090" y="10806"/>
                </a:cubicBezTo>
                <a:lnTo>
                  <a:pt x="11090" y="11184"/>
                </a:lnTo>
                <a:lnTo>
                  <a:pt x="7625" y="11184"/>
                </a:lnTo>
                <a:lnTo>
                  <a:pt x="7625" y="10806"/>
                </a:lnTo>
                <a:cubicBezTo>
                  <a:pt x="7625" y="9830"/>
                  <a:pt x="8412" y="9042"/>
                  <a:pt x="9357" y="9042"/>
                </a:cubicBezTo>
                <a:close/>
                <a:moveTo>
                  <a:pt x="5892" y="0"/>
                </a:moveTo>
                <a:cubicBezTo>
                  <a:pt x="5136" y="0"/>
                  <a:pt x="4506" y="630"/>
                  <a:pt x="4506" y="1355"/>
                </a:cubicBezTo>
                <a:cubicBezTo>
                  <a:pt x="4506" y="1733"/>
                  <a:pt x="4632" y="2016"/>
                  <a:pt x="4852" y="2300"/>
                </a:cubicBezTo>
                <a:cubicBezTo>
                  <a:pt x="4033" y="2710"/>
                  <a:pt x="3466" y="3529"/>
                  <a:pt x="3466" y="4505"/>
                </a:cubicBezTo>
                <a:lnTo>
                  <a:pt x="3466" y="5230"/>
                </a:lnTo>
                <a:cubicBezTo>
                  <a:pt x="3466" y="5419"/>
                  <a:pt x="3623" y="5577"/>
                  <a:pt x="3844" y="5577"/>
                </a:cubicBezTo>
                <a:lnTo>
                  <a:pt x="5577" y="5577"/>
                </a:lnTo>
                <a:lnTo>
                  <a:pt x="5577" y="7152"/>
                </a:lnTo>
                <a:lnTo>
                  <a:pt x="3875" y="8822"/>
                </a:lnTo>
                <a:cubicBezTo>
                  <a:pt x="3749" y="8696"/>
                  <a:pt x="3592" y="8601"/>
                  <a:pt x="3434" y="8569"/>
                </a:cubicBezTo>
                <a:cubicBezTo>
                  <a:pt x="3686" y="8349"/>
                  <a:pt x="3781" y="8034"/>
                  <a:pt x="3781" y="7624"/>
                </a:cubicBezTo>
                <a:cubicBezTo>
                  <a:pt x="3781" y="6868"/>
                  <a:pt x="3151" y="6238"/>
                  <a:pt x="2426" y="6238"/>
                </a:cubicBezTo>
                <a:cubicBezTo>
                  <a:pt x="1670" y="6238"/>
                  <a:pt x="1040" y="6868"/>
                  <a:pt x="1040" y="7624"/>
                </a:cubicBezTo>
                <a:cubicBezTo>
                  <a:pt x="1040" y="7971"/>
                  <a:pt x="1166" y="8286"/>
                  <a:pt x="1387" y="8569"/>
                </a:cubicBezTo>
                <a:cubicBezTo>
                  <a:pt x="567" y="8979"/>
                  <a:pt x="0" y="9798"/>
                  <a:pt x="0" y="10775"/>
                </a:cubicBezTo>
                <a:lnTo>
                  <a:pt x="0" y="11499"/>
                </a:lnTo>
                <a:cubicBezTo>
                  <a:pt x="0" y="11688"/>
                  <a:pt x="158" y="11846"/>
                  <a:pt x="378" y="11846"/>
                </a:cubicBezTo>
                <a:lnTo>
                  <a:pt x="4474" y="11846"/>
                </a:lnTo>
                <a:cubicBezTo>
                  <a:pt x="4663" y="11846"/>
                  <a:pt x="4821" y="11688"/>
                  <a:pt x="4821" y="11499"/>
                </a:cubicBezTo>
                <a:lnTo>
                  <a:pt x="4821" y="10775"/>
                </a:lnTo>
                <a:cubicBezTo>
                  <a:pt x="4821" y="10239"/>
                  <a:pt x="4632" y="9704"/>
                  <a:pt x="4348" y="9326"/>
                </a:cubicBezTo>
                <a:lnTo>
                  <a:pt x="5860" y="7782"/>
                </a:lnTo>
                <a:lnTo>
                  <a:pt x="7404" y="9326"/>
                </a:lnTo>
                <a:cubicBezTo>
                  <a:pt x="7089" y="9704"/>
                  <a:pt x="6931" y="10239"/>
                  <a:pt x="6931" y="10775"/>
                </a:cubicBezTo>
                <a:lnTo>
                  <a:pt x="6931" y="11499"/>
                </a:lnTo>
                <a:cubicBezTo>
                  <a:pt x="6931" y="11688"/>
                  <a:pt x="7089" y="11846"/>
                  <a:pt x="7309" y="11846"/>
                </a:cubicBezTo>
                <a:lnTo>
                  <a:pt x="11468" y="11846"/>
                </a:lnTo>
                <a:cubicBezTo>
                  <a:pt x="11657" y="11846"/>
                  <a:pt x="11815" y="11688"/>
                  <a:pt x="11815" y="11499"/>
                </a:cubicBezTo>
                <a:lnTo>
                  <a:pt x="11815" y="10775"/>
                </a:lnTo>
                <a:cubicBezTo>
                  <a:pt x="11783" y="9830"/>
                  <a:pt x="11185" y="8979"/>
                  <a:pt x="10365" y="8569"/>
                </a:cubicBezTo>
                <a:cubicBezTo>
                  <a:pt x="10586" y="8349"/>
                  <a:pt x="10712" y="8034"/>
                  <a:pt x="10712" y="7624"/>
                </a:cubicBezTo>
                <a:cubicBezTo>
                  <a:pt x="10712" y="6868"/>
                  <a:pt x="10082" y="6238"/>
                  <a:pt x="9357" y="6238"/>
                </a:cubicBezTo>
                <a:cubicBezTo>
                  <a:pt x="8601" y="6238"/>
                  <a:pt x="7971" y="6868"/>
                  <a:pt x="7971" y="7624"/>
                </a:cubicBezTo>
                <a:cubicBezTo>
                  <a:pt x="7971" y="7971"/>
                  <a:pt x="8097" y="8286"/>
                  <a:pt x="8318" y="8569"/>
                </a:cubicBezTo>
                <a:cubicBezTo>
                  <a:pt x="8160" y="8664"/>
                  <a:pt x="8034" y="8727"/>
                  <a:pt x="7877" y="8822"/>
                </a:cubicBezTo>
                <a:lnTo>
                  <a:pt x="6207" y="7152"/>
                </a:lnTo>
                <a:lnTo>
                  <a:pt x="6207" y="5577"/>
                </a:lnTo>
                <a:lnTo>
                  <a:pt x="7940" y="5577"/>
                </a:lnTo>
                <a:cubicBezTo>
                  <a:pt x="8129" y="5577"/>
                  <a:pt x="8286" y="5419"/>
                  <a:pt x="8286" y="5230"/>
                </a:cubicBezTo>
                <a:lnTo>
                  <a:pt x="8286" y="4505"/>
                </a:lnTo>
                <a:cubicBezTo>
                  <a:pt x="8286" y="3529"/>
                  <a:pt x="7688" y="2710"/>
                  <a:pt x="6900" y="2300"/>
                </a:cubicBezTo>
                <a:cubicBezTo>
                  <a:pt x="7152" y="2080"/>
                  <a:pt x="7246" y="1764"/>
                  <a:pt x="7246" y="1355"/>
                </a:cubicBezTo>
                <a:cubicBezTo>
                  <a:pt x="7246" y="630"/>
                  <a:pt x="6616" y="0"/>
                  <a:pt x="58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"/>
          <p:cNvSpPr txBox="1"/>
          <p:nvPr>
            <p:ph type="title"/>
          </p:nvPr>
        </p:nvSpPr>
        <p:spPr>
          <a:xfrm>
            <a:off x="448975" y="410350"/>
            <a:ext cx="8237700" cy="2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Social-Emotional Learning Infographics</a:t>
            </a:r>
            <a:endParaRPr/>
          </a:p>
        </p:txBody>
      </p:sp>
      <p:grpSp>
        <p:nvGrpSpPr>
          <p:cNvPr id="252" name="Google Shape;252;p22"/>
          <p:cNvGrpSpPr/>
          <p:nvPr/>
        </p:nvGrpSpPr>
        <p:grpSpPr>
          <a:xfrm>
            <a:off x="6094667" y="3088432"/>
            <a:ext cx="1773900" cy="843686"/>
            <a:chOff x="6094667" y="3088432"/>
            <a:chExt cx="1773900" cy="843686"/>
          </a:xfrm>
        </p:grpSpPr>
        <p:sp>
          <p:nvSpPr>
            <p:cNvPr id="253" name="Google Shape;253;p22"/>
            <p:cNvSpPr txBox="1"/>
            <p:nvPr/>
          </p:nvSpPr>
          <p:spPr>
            <a:xfrm>
              <a:off x="6094667" y="3088432"/>
              <a:ext cx="1773900" cy="1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Reflecion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4" name="Google Shape;254;p22"/>
            <p:cNvSpPr txBox="1"/>
            <p:nvPr/>
          </p:nvSpPr>
          <p:spPr>
            <a:xfrm>
              <a:off x="6094667" y="3356118"/>
              <a:ext cx="17739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entire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5" name="Google Shape;255;p22"/>
          <p:cNvGrpSpPr/>
          <p:nvPr/>
        </p:nvGrpSpPr>
        <p:grpSpPr>
          <a:xfrm>
            <a:off x="1275433" y="3088357"/>
            <a:ext cx="1773900" cy="843836"/>
            <a:chOff x="1275433" y="3088357"/>
            <a:chExt cx="1773900" cy="843836"/>
          </a:xfrm>
        </p:grpSpPr>
        <p:sp>
          <p:nvSpPr>
            <p:cNvPr id="256" name="Google Shape;256;p22"/>
            <p:cNvSpPr txBox="1"/>
            <p:nvPr/>
          </p:nvSpPr>
          <p:spPr>
            <a:xfrm>
              <a:off x="1275433" y="3088357"/>
              <a:ext cx="17739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Planning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7" name="Google Shape;257;p22"/>
            <p:cNvSpPr txBox="1"/>
            <p:nvPr/>
          </p:nvSpPr>
          <p:spPr>
            <a:xfrm>
              <a:off x="1275433" y="3356193"/>
              <a:ext cx="17739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8" name="Google Shape;258;p22"/>
          <p:cNvGrpSpPr/>
          <p:nvPr/>
        </p:nvGrpSpPr>
        <p:grpSpPr>
          <a:xfrm>
            <a:off x="3685050" y="3096176"/>
            <a:ext cx="1773900" cy="828197"/>
            <a:chOff x="3685050" y="3096176"/>
            <a:chExt cx="1773900" cy="828197"/>
          </a:xfrm>
        </p:grpSpPr>
        <p:sp>
          <p:nvSpPr>
            <p:cNvPr id="259" name="Google Shape;259;p22"/>
            <p:cNvSpPr txBox="1"/>
            <p:nvPr/>
          </p:nvSpPr>
          <p:spPr>
            <a:xfrm>
              <a:off x="3685050" y="3347774"/>
              <a:ext cx="1773900" cy="57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very beautiful name and is the second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0" name="Google Shape;260;p22"/>
            <p:cNvSpPr txBox="1"/>
            <p:nvPr/>
          </p:nvSpPr>
          <p:spPr>
            <a:xfrm>
              <a:off x="3685050" y="3096176"/>
              <a:ext cx="1773900" cy="1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Performance</a:t>
              </a:r>
              <a:endParaRPr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61" name="Google Shape;261;p22"/>
          <p:cNvSpPr/>
          <p:nvPr/>
        </p:nvSpPr>
        <p:spPr>
          <a:xfrm>
            <a:off x="1275475" y="4038600"/>
            <a:ext cx="6593100" cy="7155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2"/>
          <p:cNvSpPr/>
          <p:nvPr/>
        </p:nvSpPr>
        <p:spPr>
          <a:xfrm>
            <a:off x="1275485" y="1016598"/>
            <a:ext cx="1773797" cy="1772399"/>
          </a:xfrm>
          <a:custGeom>
            <a:rect b="b" l="l" r="r" t="t"/>
            <a:pathLst>
              <a:path extrusionOk="0" h="125524" w="125623">
                <a:moveTo>
                  <a:pt x="63129" y="27612"/>
                </a:moveTo>
                <a:cubicBezTo>
                  <a:pt x="75529" y="27612"/>
                  <a:pt x="85459" y="33180"/>
                  <a:pt x="92800" y="44182"/>
                </a:cubicBezTo>
                <a:cubicBezTo>
                  <a:pt x="95247" y="47843"/>
                  <a:pt x="96878" y="51941"/>
                  <a:pt x="97574" y="56317"/>
                </a:cubicBezTo>
                <a:cubicBezTo>
                  <a:pt x="99484" y="68253"/>
                  <a:pt x="96480" y="78756"/>
                  <a:pt x="88026" y="87509"/>
                </a:cubicBezTo>
                <a:cubicBezTo>
                  <a:pt x="82913" y="92780"/>
                  <a:pt x="76707" y="96063"/>
                  <a:pt x="69545" y="97455"/>
                </a:cubicBezTo>
                <a:cubicBezTo>
                  <a:pt x="67357" y="97873"/>
                  <a:pt x="65070" y="97853"/>
                  <a:pt x="62822" y="98052"/>
                </a:cubicBezTo>
                <a:lnTo>
                  <a:pt x="62822" y="97873"/>
                </a:lnTo>
                <a:cubicBezTo>
                  <a:pt x="62234" y="97908"/>
                  <a:pt x="61650" y="97925"/>
                  <a:pt x="61070" y="97925"/>
                </a:cubicBezTo>
                <a:cubicBezTo>
                  <a:pt x="56051" y="97925"/>
                  <a:pt x="51310" y="96630"/>
                  <a:pt x="46888" y="94312"/>
                </a:cubicBezTo>
                <a:cubicBezTo>
                  <a:pt x="36742" y="88941"/>
                  <a:pt x="30456" y="80606"/>
                  <a:pt x="28069" y="69367"/>
                </a:cubicBezTo>
                <a:cubicBezTo>
                  <a:pt x="27373" y="66045"/>
                  <a:pt x="27433" y="62683"/>
                  <a:pt x="27731" y="59321"/>
                </a:cubicBezTo>
                <a:cubicBezTo>
                  <a:pt x="28527" y="50329"/>
                  <a:pt x="32446" y="42870"/>
                  <a:pt x="39010" y="36782"/>
                </a:cubicBezTo>
                <a:cubicBezTo>
                  <a:pt x="44222" y="31929"/>
                  <a:pt x="50448" y="28845"/>
                  <a:pt x="57530" y="27970"/>
                </a:cubicBezTo>
                <a:cubicBezTo>
                  <a:pt x="59449" y="27731"/>
                  <a:pt x="61315" y="27612"/>
                  <a:pt x="63129" y="27612"/>
                </a:cubicBezTo>
                <a:close/>
                <a:moveTo>
                  <a:pt x="55720" y="1"/>
                </a:moveTo>
                <a:cubicBezTo>
                  <a:pt x="55262" y="60"/>
                  <a:pt x="54825" y="120"/>
                  <a:pt x="54407" y="219"/>
                </a:cubicBezTo>
                <a:cubicBezTo>
                  <a:pt x="53313" y="498"/>
                  <a:pt x="52617" y="1095"/>
                  <a:pt x="52418" y="2249"/>
                </a:cubicBezTo>
                <a:cubicBezTo>
                  <a:pt x="51662" y="6685"/>
                  <a:pt x="50866" y="11081"/>
                  <a:pt x="50090" y="15517"/>
                </a:cubicBezTo>
                <a:cubicBezTo>
                  <a:pt x="49991" y="16154"/>
                  <a:pt x="49891" y="16810"/>
                  <a:pt x="49832" y="17447"/>
                </a:cubicBezTo>
                <a:cubicBezTo>
                  <a:pt x="49752" y="18063"/>
                  <a:pt x="49434" y="18441"/>
                  <a:pt x="48877" y="18660"/>
                </a:cubicBezTo>
                <a:cubicBezTo>
                  <a:pt x="47166" y="19396"/>
                  <a:pt x="45475" y="20112"/>
                  <a:pt x="43764" y="20848"/>
                </a:cubicBezTo>
                <a:cubicBezTo>
                  <a:pt x="42929" y="21206"/>
                  <a:pt x="42094" y="21584"/>
                  <a:pt x="41298" y="22002"/>
                </a:cubicBezTo>
                <a:cubicBezTo>
                  <a:pt x="41111" y="22095"/>
                  <a:pt x="40946" y="22149"/>
                  <a:pt x="40782" y="22149"/>
                </a:cubicBezTo>
                <a:cubicBezTo>
                  <a:pt x="40598" y="22149"/>
                  <a:pt x="40415" y="22081"/>
                  <a:pt x="40204" y="21922"/>
                </a:cubicBezTo>
                <a:cubicBezTo>
                  <a:pt x="36126" y="19018"/>
                  <a:pt x="32028" y="16114"/>
                  <a:pt x="27890" y="13249"/>
                </a:cubicBezTo>
                <a:cubicBezTo>
                  <a:pt x="27133" y="12726"/>
                  <a:pt x="26508" y="12453"/>
                  <a:pt x="25907" y="12453"/>
                </a:cubicBezTo>
                <a:cubicBezTo>
                  <a:pt x="25229" y="12453"/>
                  <a:pt x="24582" y="12800"/>
                  <a:pt x="23812" y="13528"/>
                </a:cubicBezTo>
                <a:cubicBezTo>
                  <a:pt x="20729" y="16472"/>
                  <a:pt x="17705" y="19496"/>
                  <a:pt x="14661" y="22499"/>
                </a:cubicBezTo>
                <a:cubicBezTo>
                  <a:pt x="14184" y="22977"/>
                  <a:pt x="13746" y="23434"/>
                  <a:pt x="13289" y="23932"/>
                </a:cubicBezTo>
                <a:cubicBezTo>
                  <a:pt x="12294" y="25066"/>
                  <a:pt x="12095" y="26259"/>
                  <a:pt x="12891" y="27492"/>
                </a:cubicBezTo>
                <a:cubicBezTo>
                  <a:pt x="14343" y="29740"/>
                  <a:pt x="15855" y="31929"/>
                  <a:pt x="17347" y="34117"/>
                </a:cubicBezTo>
                <a:cubicBezTo>
                  <a:pt x="18640" y="36007"/>
                  <a:pt x="19953" y="37896"/>
                  <a:pt x="21286" y="39746"/>
                </a:cubicBezTo>
                <a:cubicBezTo>
                  <a:pt x="21644" y="40244"/>
                  <a:pt x="21783" y="40741"/>
                  <a:pt x="21505" y="41378"/>
                </a:cubicBezTo>
                <a:cubicBezTo>
                  <a:pt x="20410" y="43924"/>
                  <a:pt x="19396" y="46510"/>
                  <a:pt x="18342" y="49096"/>
                </a:cubicBezTo>
                <a:cubicBezTo>
                  <a:pt x="18163" y="49534"/>
                  <a:pt x="17904" y="49693"/>
                  <a:pt x="17446" y="49772"/>
                </a:cubicBezTo>
                <a:cubicBezTo>
                  <a:pt x="12851" y="50568"/>
                  <a:pt x="8256" y="51384"/>
                  <a:pt x="3641" y="52219"/>
                </a:cubicBezTo>
                <a:cubicBezTo>
                  <a:pt x="3243" y="52279"/>
                  <a:pt x="2845" y="52418"/>
                  <a:pt x="2447" y="52478"/>
                </a:cubicBezTo>
                <a:cubicBezTo>
                  <a:pt x="657" y="52816"/>
                  <a:pt x="359" y="53452"/>
                  <a:pt x="140" y="55322"/>
                </a:cubicBezTo>
                <a:lnTo>
                  <a:pt x="1" y="56595"/>
                </a:lnTo>
                <a:lnTo>
                  <a:pt x="1" y="68869"/>
                </a:lnTo>
                <a:cubicBezTo>
                  <a:pt x="60" y="69546"/>
                  <a:pt x="160" y="70222"/>
                  <a:pt x="239" y="70878"/>
                </a:cubicBezTo>
                <a:cubicBezTo>
                  <a:pt x="359" y="72072"/>
                  <a:pt x="1035" y="72748"/>
                  <a:pt x="2149" y="72967"/>
                </a:cubicBezTo>
                <a:cubicBezTo>
                  <a:pt x="4695" y="73504"/>
                  <a:pt x="7222" y="74002"/>
                  <a:pt x="9768" y="74499"/>
                </a:cubicBezTo>
                <a:cubicBezTo>
                  <a:pt x="12394" y="75016"/>
                  <a:pt x="15039" y="75494"/>
                  <a:pt x="17645" y="76011"/>
                </a:cubicBezTo>
                <a:cubicBezTo>
                  <a:pt x="17924" y="76090"/>
                  <a:pt x="18302" y="76329"/>
                  <a:pt x="18401" y="76588"/>
                </a:cubicBezTo>
                <a:cubicBezTo>
                  <a:pt x="19436" y="79074"/>
                  <a:pt x="20391" y="81581"/>
                  <a:pt x="21445" y="84067"/>
                </a:cubicBezTo>
                <a:cubicBezTo>
                  <a:pt x="21803" y="84863"/>
                  <a:pt x="21723" y="85440"/>
                  <a:pt x="21226" y="86096"/>
                </a:cubicBezTo>
                <a:cubicBezTo>
                  <a:pt x="18739" y="89478"/>
                  <a:pt x="16313" y="92920"/>
                  <a:pt x="13866" y="96321"/>
                </a:cubicBezTo>
                <a:cubicBezTo>
                  <a:pt x="13548" y="96799"/>
                  <a:pt x="13269" y="97296"/>
                  <a:pt x="12931" y="97734"/>
                </a:cubicBezTo>
                <a:cubicBezTo>
                  <a:pt x="12235" y="98609"/>
                  <a:pt x="12254" y="99643"/>
                  <a:pt x="12294" y="100658"/>
                </a:cubicBezTo>
                <a:cubicBezTo>
                  <a:pt x="12294" y="100857"/>
                  <a:pt x="12453" y="101056"/>
                  <a:pt x="12573" y="101175"/>
                </a:cubicBezTo>
                <a:cubicBezTo>
                  <a:pt x="16014" y="104577"/>
                  <a:pt x="19436" y="107998"/>
                  <a:pt x="22897" y="111400"/>
                </a:cubicBezTo>
                <a:cubicBezTo>
                  <a:pt x="23374" y="111838"/>
                  <a:pt x="23892" y="112235"/>
                  <a:pt x="24409" y="112633"/>
                </a:cubicBezTo>
                <a:cubicBezTo>
                  <a:pt x="24882" y="113024"/>
                  <a:pt x="25361" y="113218"/>
                  <a:pt x="25853" y="113218"/>
                </a:cubicBezTo>
                <a:cubicBezTo>
                  <a:pt x="26312" y="113218"/>
                  <a:pt x="26784" y="113049"/>
                  <a:pt x="27273" y="112713"/>
                </a:cubicBezTo>
                <a:cubicBezTo>
                  <a:pt x="30436" y="110545"/>
                  <a:pt x="33639" y="108436"/>
                  <a:pt x="36822" y="106307"/>
                </a:cubicBezTo>
                <a:cubicBezTo>
                  <a:pt x="37817" y="105631"/>
                  <a:pt x="38831" y="104975"/>
                  <a:pt x="39846" y="104338"/>
                </a:cubicBezTo>
                <a:cubicBezTo>
                  <a:pt x="40184" y="104116"/>
                  <a:pt x="40516" y="103997"/>
                  <a:pt x="40866" y="103997"/>
                </a:cubicBezTo>
                <a:cubicBezTo>
                  <a:pt x="41111" y="103997"/>
                  <a:pt x="41365" y="104056"/>
                  <a:pt x="41636" y="104179"/>
                </a:cubicBezTo>
                <a:cubicBezTo>
                  <a:pt x="44063" y="105233"/>
                  <a:pt x="46490" y="106228"/>
                  <a:pt x="48937" y="107222"/>
                </a:cubicBezTo>
                <a:cubicBezTo>
                  <a:pt x="49354" y="107402"/>
                  <a:pt x="49494" y="107640"/>
                  <a:pt x="49573" y="108058"/>
                </a:cubicBezTo>
                <a:cubicBezTo>
                  <a:pt x="50448" y="113011"/>
                  <a:pt x="51284" y="117984"/>
                  <a:pt x="52159" y="122938"/>
                </a:cubicBezTo>
                <a:cubicBezTo>
                  <a:pt x="52477" y="124768"/>
                  <a:pt x="53174" y="125345"/>
                  <a:pt x="55064" y="125404"/>
                </a:cubicBezTo>
                <a:cubicBezTo>
                  <a:pt x="55461" y="125404"/>
                  <a:pt x="55859" y="125464"/>
                  <a:pt x="56257" y="125524"/>
                </a:cubicBezTo>
                <a:lnTo>
                  <a:pt x="71137" y="125524"/>
                </a:lnTo>
                <a:cubicBezTo>
                  <a:pt x="73007" y="124350"/>
                  <a:pt x="73106" y="122381"/>
                  <a:pt x="73504" y="120571"/>
                </a:cubicBezTo>
                <a:cubicBezTo>
                  <a:pt x="74240" y="116532"/>
                  <a:pt x="74956" y="112494"/>
                  <a:pt x="75692" y="108456"/>
                </a:cubicBezTo>
                <a:cubicBezTo>
                  <a:pt x="75792" y="107879"/>
                  <a:pt x="76090" y="107481"/>
                  <a:pt x="76627" y="107242"/>
                </a:cubicBezTo>
                <a:cubicBezTo>
                  <a:pt x="78517" y="106427"/>
                  <a:pt x="80387" y="105631"/>
                  <a:pt x="82257" y="104796"/>
                </a:cubicBezTo>
                <a:cubicBezTo>
                  <a:pt x="82874" y="104537"/>
                  <a:pt x="83490" y="104239"/>
                  <a:pt x="84087" y="103900"/>
                </a:cubicBezTo>
                <a:cubicBezTo>
                  <a:pt x="84325" y="103777"/>
                  <a:pt x="84539" y="103718"/>
                  <a:pt x="84748" y="103718"/>
                </a:cubicBezTo>
                <a:cubicBezTo>
                  <a:pt x="85045" y="103718"/>
                  <a:pt x="85331" y="103838"/>
                  <a:pt x="85658" y="104060"/>
                </a:cubicBezTo>
                <a:cubicBezTo>
                  <a:pt x="89637" y="106845"/>
                  <a:pt x="93635" y="109610"/>
                  <a:pt x="97634" y="112355"/>
                </a:cubicBezTo>
                <a:cubicBezTo>
                  <a:pt x="98503" y="112953"/>
                  <a:pt x="99090" y="113271"/>
                  <a:pt x="99645" y="113271"/>
                </a:cubicBezTo>
                <a:cubicBezTo>
                  <a:pt x="100233" y="113271"/>
                  <a:pt x="100784" y="112914"/>
                  <a:pt x="101593" y="112156"/>
                </a:cubicBezTo>
                <a:cubicBezTo>
                  <a:pt x="105153" y="108854"/>
                  <a:pt x="108595" y="105432"/>
                  <a:pt x="112076" y="102050"/>
                </a:cubicBezTo>
                <a:cubicBezTo>
                  <a:pt x="112156" y="101951"/>
                  <a:pt x="112255" y="101812"/>
                  <a:pt x="112335" y="101712"/>
                </a:cubicBezTo>
                <a:cubicBezTo>
                  <a:pt x="113628" y="100121"/>
                  <a:pt x="113727" y="99524"/>
                  <a:pt x="112534" y="97873"/>
                </a:cubicBezTo>
                <a:cubicBezTo>
                  <a:pt x="109629" y="93835"/>
                  <a:pt x="106685" y="89856"/>
                  <a:pt x="103741" y="85878"/>
                </a:cubicBezTo>
                <a:cubicBezTo>
                  <a:pt x="103443" y="85460"/>
                  <a:pt x="103383" y="85201"/>
                  <a:pt x="103661" y="84764"/>
                </a:cubicBezTo>
                <a:cubicBezTo>
                  <a:pt x="104855" y="82794"/>
                  <a:pt x="105830" y="80765"/>
                  <a:pt x="106228" y="78438"/>
                </a:cubicBezTo>
                <a:cubicBezTo>
                  <a:pt x="106546" y="76588"/>
                  <a:pt x="107640" y="75812"/>
                  <a:pt x="109848" y="75454"/>
                </a:cubicBezTo>
                <a:cubicBezTo>
                  <a:pt x="113727" y="74837"/>
                  <a:pt x="117586" y="74201"/>
                  <a:pt x="121465" y="73544"/>
                </a:cubicBezTo>
                <a:cubicBezTo>
                  <a:pt x="122201" y="73425"/>
                  <a:pt x="122937" y="73206"/>
                  <a:pt x="123634" y="72947"/>
                </a:cubicBezTo>
                <a:cubicBezTo>
                  <a:pt x="124787" y="72530"/>
                  <a:pt x="125444" y="71714"/>
                  <a:pt x="125484" y="70441"/>
                </a:cubicBezTo>
                <a:cubicBezTo>
                  <a:pt x="125484" y="70242"/>
                  <a:pt x="125563" y="70063"/>
                  <a:pt x="125623" y="69864"/>
                </a:cubicBezTo>
                <a:lnTo>
                  <a:pt x="125623" y="56635"/>
                </a:lnTo>
                <a:cubicBezTo>
                  <a:pt x="125543" y="55999"/>
                  <a:pt x="125444" y="55342"/>
                  <a:pt x="125364" y="54706"/>
                </a:cubicBezTo>
                <a:cubicBezTo>
                  <a:pt x="125245" y="53552"/>
                  <a:pt x="124569" y="52876"/>
                  <a:pt x="123474" y="52677"/>
                </a:cubicBezTo>
                <a:cubicBezTo>
                  <a:pt x="120471" y="52140"/>
                  <a:pt x="117467" y="51563"/>
                  <a:pt x="114443" y="51045"/>
                </a:cubicBezTo>
                <a:cubicBezTo>
                  <a:pt x="112235" y="50667"/>
                  <a:pt x="110027" y="50349"/>
                  <a:pt x="107819" y="49931"/>
                </a:cubicBezTo>
                <a:cubicBezTo>
                  <a:pt x="107481" y="49872"/>
                  <a:pt x="107063" y="49534"/>
                  <a:pt x="106944" y="49195"/>
                </a:cubicBezTo>
                <a:cubicBezTo>
                  <a:pt x="105850" y="46470"/>
                  <a:pt x="104775" y="43725"/>
                  <a:pt x="103741" y="40980"/>
                </a:cubicBezTo>
                <a:cubicBezTo>
                  <a:pt x="103641" y="40741"/>
                  <a:pt x="103781" y="40343"/>
                  <a:pt x="103940" y="40124"/>
                </a:cubicBezTo>
                <a:cubicBezTo>
                  <a:pt x="106287" y="36723"/>
                  <a:pt x="108674" y="33321"/>
                  <a:pt x="111061" y="29899"/>
                </a:cubicBezTo>
                <a:cubicBezTo>
                  <a:pt x="111439" y="29362"/>
                  <a:pt x="111797" y="28766"/>
                  <a:pt x="112195" y="28209"/>
                </a:cubicBezTo>
                <a:cubicBezTo>
                  <a:pt x="112832" y="27353"/>
                  <a:pt x="112911" y="26359"/>
                  <a:pt x="112832" y="25304"/>
                </a:cubicBezTo>
                <a:cubicBezTo>
                  <a:pt x="112812" y="25105"/>
                  <a:pt x="112713" y="24867"/>
                  <a:pt x="112553" y="24707"/>
                </a:cubicBezTo>
                <a:cubicBezTo>
                  <a:pt x="108953" y="20988"/>
                  <a:pt x="105293" y="17268"/>
                  <a:pt x="101692" y="13528"/>
                </a:cubicBezTo>
                <a:cubicBezTo>
                  <a:pt x="101022" y="12824"/>
                  <a:pt x="100369" y="12510"/>
                  <a:pt x="99692" y="12510"/>
                </a:cubicBezTo>
                <a:cubicBezTo>
                  <a:pt x="99143" y="12510"/>
                  <a:pt x="98577" y="12716"/>
                  <a:pt x="97972" y="13090"/>
                </a:cubicBezTo>
                <a:cubicBezTo>
                  <a:pt x="96003" y="14284"/>
                  <a:pt x="94113" y="15616"/>
                  <a:pt x="92243" y="16929"/>
                </a:cubicBezTo>
                <a:cubicBezTo>
                  <a:pt x="89916" y="18561"/>
                  <a:pt x="87628" y="20311"/>
                  <a:pt x="85300" y="21982"/>
                </a:cubicBezTo>
                <a:cubicBezTo>
                  <a:pt x="85169" y="22074"/>
                  <a:pt x="84952" y="22131"/>
                  <a:pt x="84757" y="22131"/>
                </a:cubicBezTo>
                <a:cubicBezTo>
                  <a:pt x="84655" y="22131"/>
                  <a:pt x="84560" y="22116"/>
                  <a:pt x="84485" y="22082"/>
                </a:cubicBezTo>
                <a:cubicBezTo>
                  <a:pt x="81899" y="21047"/>
                  <a:pt x="79372" y="19993"/>
                  <a:pt x="76806" y="18939"/>
                </a:cubicBezTo>
                <a:cubicBezTo>
                  <a:pt x="76110" y="18640"/>
                  <a:pt x="75752" y="18222"/>
                  <a:pt x="75613" y="17447"/>
                </a:cubicBezTo>
                <a:cubicBezTo>
                  <a:pt x="74797" y="12772"/>
                  <a:pt x="73862" y="8117"/>
                  <a:pt x="73047" y="3482"/>
                </a:cubicBezTo>
                <a:cubicBezTo>
                  <a:pt x="72721" y="1567"/>
                  <a:pt x="70792" y="113"/>
                  <a:pt x="68981" y="113"/>
                </a:cubicBezTo>
                <a:cubicBezTo>
                  <a:pt x="68910" y="113"/>
                  <a:pt x="68840" y="116"/>
                  <a:pt x="68770" y="120"/>
                </a:cubicBezTo>
                <a:cubicBezTo>
                  <a:pt x="68686" y="126"/>
                  <a:pt x="68602" y="128"/>
                  <a:pt x="68517" y="128"/>
                </a:cubicBezTo>
                <a:cubicBezTo>
                  <a:pt x="67995" y="128"/>
                  <a:pt x="67447" y="35"/>
                  <a:pt x="66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2"/>
          <p:cNvSpPr/>
          <p:nvPr/>
        </p:nvSpPr>
        <p:spPr>
          <a:xfrm>
            <a:off x="3685102" y="1016598"/>
            <a:ext cx="1773797" cy="1772399"/>
          </a:xfrm>
          <a:custGeom>
            <a:rect b="b" l="l" r="r" t="t"/>
            <a:pathLst>
              <a:path extrusionOk="0" h="125524" w="125623">
                <a:moveTo>
                  <a:pt x="63129" y="27612"/>
                </a:moveTo>
                <a:cubicBezTo>
                  <a:pt x="75529" y="27612"/>
                  <a:pt x="85459" y="33180"/>
                  <a:pt x="92800" y="44182"/>
                </a:cubicBezTo>
                <a:cubicBezTo>
                  <a:pt x="95247" y="47843"/>
                  <a:pt x="96878" y="51941"/>
                  <a:pt x="97574" y="56317"/>
                </a:cubicBezTo>
                <a:cubicBezTo>
                  <a:pt x="99484" y="68253"/>
                  <a:pt x="96480" y="78756"/>
                  <a:pt x="88026" y="87509"/>
                </a:cubicBezTo>
                <a:cubicBezTo>
                  <a:pt x="82913" y="92780"/>
                  <a:pt x="76707" y="96063"/>
                  <a:pt x="69545" y="97455"/>
                </a:cubicBezTo>
                <a:cubicBezTo>
                  <a:pt x="67357" y="97873"/>
                  <a:pt x="65070" y="97853"/>
                  <a:pt x="62822" y="98052"/>
                </a:cubicBezTo>
                <a:lnTo>
                  <a:pt x="62822" y="97873"/>
                </a:lnTo>
                <a:cubicBezTo>
                  <a:pt x="62234" y="97908"/>
                  <a:pt x="61650" y="97925"/>
                  <a:pt x="61070" y="97925"/>
                </a:cubicBezTo>
                <a:cubicBezTo>
                  <a:pt x="56051" y="97925"/>
                  <a:pt x="51310" y="96630"/>
                  <a:pt x="46888" y="94312"/>
                </a:cubicBezTo>
                <a:cubicBezTo>
                  <a:pt x="36742" y="88941"/>
                  <a:pt x="30456" y="80606"/>
                  <a:pt x="28069" y="69367"/>
                </a:cubicBezTo>
                <a:cubicBezTo>
                  <a:pt x="27373" y="66045"/>
                  <a:pt x="27433" y="62683"/>
                  <a:pt x="27731" y="59321"/>
                </a:cubicBezTo>
                <a:cubicBezTo>
                  <a:pt x="28527" y="50329"/>
                  <a:pt x="32446" y="42870"/>
                  <a:pt x="39010" y="36782"/>
                </a:cubicBezTo>
                <a:cubicBezTo>
                  <a:pt x="44222" y="31929"/>
                  <a:pt x="50448" y="28845"/>
                  <a:pt x="57530" y="27970"/>
                </a:cubicBezTo>
                <a:cubicBezTo>
                  <a:pt x="59449" y="27731"/>
                  <a:pt x="61315" y="27612"/>
                  <a:pt x="63129" y="27612"/>
                </a:cubicBezTo>
                <a:close/>
                <a:moveTo>
                  <a:pt x="55720" y="1"/>
                </a:moveTo>
                <a:cubicBezTo>
                  <a:pt x="55262" y="60"/>
                  <a:pt x="54825" y="120"/>
                  <a:pt x="54407" y="219"/>
                </a:cubicBezTo>
                <a:cubicBezTo>
                  <a:pt x="53313" y="498"/>
                  <a:pt x="52617" y="1095"/>
                  <a:pt x="52418" y="2249"/>
                </a:cubicBezTo>
                <a:cubicBezTo>
                  <a:pt x="51662" y="6685"/>
                  <a:pt x="50866" y="11081"/>
                  <a:pt x="50090" y="15517"/>
                </a:cubicBezTo>
                <a:cubicBezTo>
                  <a:pt x="49991" y="16154"/>
                  <a:pt x="49891" y="16810"/>
                  <a:pt x="49832" y="17447"/>
                </a:cubicBezTo>
                <a:cubicBezTo>
                  <a:pt x="49752" y="18063"/>
                  <a:pt x="49434" y="18441"/>
                  <a:pt x="48877" y="18660"/>
                </a:cubicBezTo>
                <a:cubicBezTo>
                  <a:pt x="47166" y="19396"/>
                  <a:pt x="45475" y="20112"/>
                  <a:pt x="43764" y="20848"/>
                </a:cubicBezTo>
                <a:cubicBezTo>
                  <a:pt x="42929" y="21206"/>
                  <a:pt x="42094" y="21584"/>
                  <a:pt x="41298" y="22002"/>
                </a:cubicBezTo>
                <a:cubicBezTo>
                  <a:pt x="41111" y="22095"/>
                  <a:pt x="40946" y="22149"/>
                  <a:pt x="40782" y="22149"/>
                </a:cubicBezTo>
                <a:cubicBezTo>
                  <a:pt x="40598" y="22149"/>
                  <a:pt x="40415" y="22081"/>
                  <a:pt x="40204" y="21922"/>
                </a:cubicBezTo>
                <a:cubicBezTo>
                  <a:pt x="36126" y="19018"/>
                  <a:pt x="32028" y="16114"/>
                  <a:pt x="27890" y="13249"/>
                </a:cubicBezTo>
                <a:cubicBezTo>
                  <a:pt x="27133" y="12726"/>
                  <a:pt x="26508" y="12453"/>
                  <a:pt x="25907" y="12453"/>
                </a:cubicBezTo>
                <a:cubicBezTo>
                  <a:pt x="25229" y="12453"/>
                  <a:pt x="24582" y="12800"/>
                  <a:pt x="23812" y="13528"/>
                </a:cubicBezTo>
                <a:cubicBezTo>
                  <a:pt x="20729" y="16472"/>
                  <a:pt x="17705" y="19496"/>
                  <a:pt x="14661" y="22499"/>
                </a:cubicBezTo>
                <a:cubicBezTo>
                  <a:pt x="14184" y="22977"/>
                  <a:pt x="13746" y="23434"/>
                  <a:pt x="13289" y="23932"/>
                </a:cubicBezTo>
                <a:cubicBezTo>
                  <a:pt x="12294" y="25066"/>
                  <a:pt x="12095" y="26259"/>
                  <a:pt x="12891" y="27492"/>
                </a:cubicBezTo>
                <a:cubicBezTo>
                  <a:pt x="14343" y="29740"/>
                  <a:pt x="15855" y="31929"/>
                  <a:pt x="17347" y="34117"/>
                </a:cubicBezTo>
                <a:cubicBezTo>
                  <a:pt x="18640" y="36007"/>
                  <a:pt x="19953" y="37896"/>
                  <a:pt x="21286" y="39746"/>
                </a:cubicBezTo>
                <a:cubicBezTo>
                  <a:pt x="21644" y="40244"/>
                  <a:pt x="21783" y="40741"/>
                  <a:pt x="21505" y="41378"/>
                </a:cubicBezTo>
                <a:cubicBezTo>
                  <a:pt x="20410" y="43924"/>
                  <a:pt x="19396" y="46510"/>
                  <a:pt x="18342" y="49096"/>
                </a:cubicBezTo>
                <a:cubicBezTo>
                  <a:pt x="18163" y="49534"/>
                  <a:pt x="17904" y="49693"/>
                  <a:pt x="17446" y="49772"/>
                </a:cubicBezTo>
                <a:cubicBezTo>
                  <a:pt x="12851" y="50568"/>
                  <a:pt x="8256" y="51384"/>
                  <a:pt x="3641" y="52219"/>
                </a:cubicBezTo>
                <a:cubicBezTo>
                  <a:pt x="3243" y="52279"/>
                  <a:pt x="2845" y="52418"/>
                  <a:pt x="2447" y="52478"/>
                </a:cubicBezTo>
                <a:cubicBezTo>
                  <a:pt x="657" y="52816"/>
                  <a:pt x="359" y="53452"/>
                  <a:pt x="140" y="55322"/>
                </a:cubicBezTo>
                <a:lnTo>
                  <a:pt x="1" y="56595"/>
                </a:lnTo>
                <a:lnTo>
                  <a:pt x="1" y="68869"/>
                </a:lnTo>
                <a:cubicBezTo>
                  <a:pt x="60" y="69546"/>
                  <a:pt x="160" y="70222"/>
                  <a:pt x="239" y="70878"/>
                </a:cubicBezTo>
                <a:cubicBezTo>
                  <a:pt x="359" y="72072"/>
                  <a:pt x="1035" y="72748"/>
                  <a:pt x="2149" y="72967"/>
                </a:cubicBezTo>
                <a:cubicBezTo>
                  <a:pt x="4695" y="73504"/>
                  <a:pt x="7222" y="74002"/>
                  <a:pt x="9768" y="74499"/>
                </a:cubicBezTo>
                <a:cubicBezTo>
                  <a:pt x="12394" y="75016"/>
                  <a:pt x="15039" y="75494"/>
                  <a:pt x="17645" y="76011"/>
                </a:cubicBezTo>
                <a:cubicBezTo>
                  <a:pt x="17924" y="76090"/>
                  <a:pt x="18302" y="76329"/>
                  <a:pt x="18401" y="76588"/>
                </a:cubicBezTo>
                <a:cubicBezTo>
                  <a:pt x="19436" y="79074"/>
                  <a:pt x="20391" y="81581"/>
                  <a:pt x="21445" y="84067"/>
                </a:cubicBezTo>
                <a:cubicBezTo>
                  <a:pt x="21803" y="84863"/>
                  <a:pt x="21723" y="85440"/>
                  <a:pt x="21226" y="86096"/>
                </a:cubicBezTo>
                <a:cubicBezTo>
                  <a:pt x="18739" y="89478"/>
                  <a:pt x="16313" y="92920"/>
                  <a:pt x="13866" y="96321"/>
                </a:cubicBezTo>
                <a:cubicBezTo>
                  <a:pt x="13548" y="96799"/>
                  <a:pt x="13269" y="97296"/>
                  <a:pt x="12931" y="97734"/>
                </a:cubicBezTo>
                <a:cubicBezTo>
                  <a:pt x="12235" y="98609"/>
                  <a:pt x="12254" y="99643"/>
                  <a:pt x="12294" y="100658"/>
                </a:cubicBezTo>
                <a:cubicBezTo>
                  <a:pt x="12294" y="100857"/>
                  <a:pt x="12453" y="101056"/>
                  <a:pt x="12573" y="101175"/>
                </a:cubicBezTo>
                <a:cubicBezTo>
                  <a:pt x="16014" y="104577"/>
                  <a:pt x="19436" y="107998"/>
                  <a:pt x="22897" y="111400"/>
                </a:cubicBezTo>
                <a:cubicBezTo>
                  <a:pt x="23374" y="111838"/>
                  <a:pt x="23892" y="112235"/>
                  <a:pt x="24409" y="112633"/>
                </a:cubicBezTo>
                <a:cubicBezTo>
                  <a:pt x="24882" y="113024"/>
                  <a:pt x="25361" y="113218"/>
                  <a:pt x="25853" y="113218"/>
                </a:cubicBezTo>
                <a:cubicBezTo>
                  <a:pt x="26312" y="113218"/>
                  <a:pt x="26784" y="113049"/>
                  <a:pt x="27273" y="112713"/>
                </a:cubicBezTo>
                <a:cubicBezTo>
                  <a:pt x="30436" y="110545"/>
                  <a:pt x="33639" y="108436"/>
                  <a:pt x="36822" y="106307"/>
                </a:cubicBezTo>
                <a:cubicBezTo>
                  <a:pt x="37817" y="105631"/>
                  <a:pt x="38831" y="104975"/>
                  <a:pt x="39846" y="104338"/>
                </a:cubicBezTo>
                <a:cubicBezTo>
                  <a:pt x="40184" y="104116"/>
                  <a:pt x="40516" y="103997"/>
                  <a:pt x="40866" y="103997"/>
                </a:cubicBezTo>
                <a:cubicBezTo>
                  <a:pt x="41111" y="103997"/>
                  <a:pt x="41365" y="104056"/>
                  <a:pt x="41636" y="104179"/>
                </a:cubicBezTo>
                <a:cubicBezTo>
                  <a:pt x="44063" y="105233"/>
                  <a:pt x="46490" y="106228"/>
                  <a:pt x="48937" y="107222"/>
                </a:cubicBezTo>
                <a:cubicBezTo>
                  <a:pt x="49354" y="107402"/>
                  <a:pt x="49494" y="107640"/>
                  <a:pt x="49573" y="108058"/>
                </a:cubicBezTo>
                <a:cubicBezTo>
                  <a:pt x="50448" y="113011"/>
                  <a:pt x="51284" y="117984"/>
                  <a:pt x="52159" y="122938"/>
                </a:cubicBezTo>
                <a:cubicBezTo>
                  <a:pt x="52477" y="124768"/>
                  <a:pt x="53174" y="125345"/>
                  <a:pt x="55064" y="125404"/>
                </a:cubicBezTo>
                <a:cubicBezTo>
                  <a:pt x="55461" y="125404"/>
                  <a:pt x="55859" y="125464"/>
                  <a:pt x="56257" y="125524"/>
                </a:cubicBezTo>
                <a:lnTo>
                  <a:pt x="71137" y="125524"/>
                </a:lnTo>
                <a:cubicBezTo>
                  <a:pt x="73007" y="124350"/>
                  <a:pt x="73106" y="122381"/>
                  <a:pt x="73504" y="120571"/>
                </a:cubicBezTo>
                <a:cubicBezTo>
                  <a:pt x="74240" y="116532"/>
                  <a:pt x="74956" y="112494"/>
                  <a:pt x="75692" y="108456"/>
                </a:cubicBezTo>
                <a:cubicBezTo>
                  <a:pt x="75792" y="107879"/>
                  <a:pt x="76090" y="107481"/>
                  <a:pt x="76627" y="107242"/>
                </a:cubicBezTo>
                <a:cubicBezTo>
                  <a:pt x="78517" y="106427"/>
                  <a:pt x="80387" y="105631"/>
                  <a:pt x="82257" y="104796"/>
                </a:cubicBezTo>
                <a:cubicBezTo>
                  <a:pt x="82874" y="104537"/>
                  <a:pt x="83490" y="104239"/>
                  <a:pt x="84087" y="103900"/>
                </a:cubicBezTo>
                <a:cubicBezTo>
                  <a:pt x="84325" y="103777"/>
                  <a:pt x="84539" y="103718"/>
                  <a:pt x="84748" y="103718"/>
                </a:cubicBezTo>
                <a:cubicBezTo>
                  <a:pt x="85045" y="103718"/>
                  <a:pt x="85331" y="103838"/>
                  <a:pt x="85658" y="104060"/>
                </a:cubicBezTo>
                <a:cubicBezTo>
                  <a:pt x="89637" y="106845"/>
                  <a:pt x="93635" y="109610"/>
                  <a:pt x="97634" y="112355"/>
                </a:cubicBezTo>
                <a:cubicBezTo>
                  <a:pt x="98503" y="112953"/>
                  <a:pt x="99090" y="113271"/>
                  <a:pt x="99645" y="113271"/>
                </a:cubicBezTo>
                <a:cubicBezTo>
                  <a:pt x="100233" y="113271"/>
                  <a:pt x="100784" y="112914"/>
                  <a:pt x="101593" y="112156"/>
                </a:cubicBezTo>
                <a:cubicBezTo>
                  <a:pt x="105153" y="108854"/>
                  <a:pt x="108595" y="105432"/>
                  <a:pt x="112076" y="102050"/>
                </a:cubicBezTo>
                <a:cubicBezTo>
                  <a:pt x="112156" y="101951"/>
                  <a:pt x="112255" y="101812"/>
                  <a:pt x="112335" y="101712"/>
                </a:cubicBezTo>
                <a:cubicBezTo>
                  <a:pt x="113628" y="100121"/>
                  <a:pt x="113727" y="99524"/>
                  <a:pt x="112534" y="97873"/>
                </a:cubicBezTo>
                <a:cubicBezTo>
                  <a:pt x="109629" y="93835"/>
                  <a:pt x="106685" y="89856"/>
                  <a:pt x="103741" y="85878"/>
                </a:cubicBezTo>
                <a:cubicBezTo>
                  <a:pt x="103443" y="85460"/>
                  <a:pt x="103383" y="85201"/>
                  <a:pt x="103661" y="84764"/>
                </a:cubicBezTo>
                <a:cubicBezTo>
                  <a:pt x="104855" y="82794"/>
                  <a:pt x="105830" y="80765"/>
                  <a:pt x="106228" y="78438"/>
                </a:cubicBezTo>
                <a:cubicBezTo>
                  <a:pt x="106546" y="76588"/>
                  <a:pt x="107640" y="75812"/>
                  <a:pt x="109848" y="75454"/>
                </a:cubicBezTo>
                <a:cubicBezTo>
                  <a:pt x="113727" y="74837"/>
                  <a:pt x="117586" y="74201"/>
                  <a:pt x="121465" y="73544"/>
                </a:cubicBezTo>
                <a:cubicBezTo>
                  <a:pt x="122201" y="73425"/>
                  <a:pt x="122937" y="73206"/>
                  <a:pt x="123634" y="72947"/>
                </a:cubicBezTo>
                <a:cubicBezTo>
                  <a:pt x="124787" y="72530"/>
                  <a:pt x="125444" y="71714"/>
                  <a:pt x="125484" y="70441"/>
                </a:cubicBezTo>
                <a:cubicBezTo>
                  <a:pt x="125484" y="70242"/>
                  <a:pt x="125563" y="70063"/>
                  <a:pt x="125623" y="69864"/>
                </a:cubicBezTo>
                <a:lnTo>
                  <a:pt x="125623" y="56635"/>
                </a:lnTo>
                <a:cubicBezTo>
                  <a:pt x="125543" y="55999"/>
                  <a:pt x="125444" y="55342"/>
                  <a:pt x="125364" y="54706"/>
                </a:cubicBezTo>
                <a:cubicBezTo>
                  <a:pt x="125245" y="53552"/>
                  <a:pt x="124569" y="52876"/>
                  <a:pt x="123474" y="52677"/>
                </a:cubicBezTo>
                <a:cubicBezTo>
                  <a:pt x="120471" y="52140"/>
                  <a:pt x="117467" y="51563"/>
                  <a:pt x="114443" y="51045"/>
                </a:cubicBezTo>
                <a:cubicBezTo>
                  <a:pt x="112235" y="50667"/>
                  <a:pt x="110027" y="50349"/>
                  <a:pt x="107819" y="49931"/>
                </a:cubicBezTo>
                <a:cubicBezTo>
                  <a:pt x="107481" y="49872"/>
                  <a:pt x="107063" y="49534"/>
                  <a:pt x="106944" y="49195"/>
                </a:cubicBezTo>
                <a:cubicBezTo>
                  <a:pt x="105850" y="46470"/>
                  <a:pt x="104775" y="43725"/>
                  <a:pt x="103741" y="40980"/>
                </a:cubicBezTo>
                <a:cubicBezTo>
                  <a:pt x="103641" y="40741"/>
                  <a:pt x="103781" y="40343"/>
                  <a:pt x="103940" y="40124"/>
                </a:cubicBezTo>
                <a:cubicBezTo>
                  <a:pt x="106287" y="36723"/>
                  <a:pt x="108674" y="33321"/>
                  <a:pt x="111061" y="29899"/>
                </a:cubicBezTo>
                <a:cubicBezTo>
                  <a:pt x="111439" y="29362"/>
                  <a:pt x="111797" y="28766"/>
                  <a:pt x="112195" y="28209"/>
                </a:cubicBezTo>
                <a:cubicBezTo>
                  <a:pt x="112832" y="27353"/>
                  <a:pt x="112911" y="26359"/>
                  <a:pt x="112832" y="25304"/>
                </a:cubicBezTo>
                <a:cubicBezTo>
                  <a:pt x="112812" y="25105"/>
                  <a:pt x="112713" y="24867"/>
                  <a:pt x="112553" y="24707"/>
                </a:cubicBezTo>
                <a:cubicBezTo>
                  <a:pt x="108953" y="20988"/>
                  <a:pt x="105293" y="17268"/>
                  <a:pt x="101692" y="13528"/>
                </a:cubicBezTo>
                <a:cubicBezTo>
                  <a:pt x="101022" y="12824"/>
                  <a:pt x="100369" y="12510"/>
                  <a:pt x="99692" y="12510"/>
                </a:cubicBezTo>
                <a:cubicBezTo>
                  <a:pt x="99143" y="12510"/>
                  <a:pt x="98577" y="12716"/>
                  <a:pt x="97972" y="13090"/>
                </a:cubicBezTo>
                <a:cubicBezTo>
                  <a:pt x="96003" y="14284"/>
                  <a:pt x="94113" y="15616"/>
                  <a:pt x="92243" y="16929"/>
                </a:cubicBezTo>
                <a:cubicBezTo>
                  <a:pt x="89916" y="18561"/>
                  <a:pt x="87628" y="20311"/>
                  <a:pt x="85300" y="21982"/>
                </a:cubicBezTo>
                <a:cubicBezTo>
                  <a:pt x="85169" y="22074"/>
                  <a:pt x="84952" y="22131"/>
                  <a:pt x="84757" y="22131"/>
                </a:cubicBezTo>
                <a:cubicBezTo>
                  <a:pt x="84655" y="22131"/>
                  <a:pt x="84560" y="22116"/>
                  <a:pt x="84485" y="22082"/>
                </a:cubicBezTo>
                <a:cubicBezTo>
                  <a:pt x="81899" y="21047"/>
                  <a:pt x="79372" y="19993"/>
                  <a:pt x="76806" y="18939"/>
                </a:cubicBezTo>
                <a:cubicBezTo>
                  <a:pt x="76110" y="18640"/>
                  <a:pt x="75752" y="18222"/>
                  <a:pt x="75613" y="17447"/>
                </a:cubicBezTo>
                <a:cubicBezTo>
                  <a:pt x="74797" y="12772"/>
                  <a:pt x="73862" y="8117"/>
                  <a:pt x="73047" y="3482"/>
                </a:cubicBezTo>
                <a:cubicBezTo>
                  <a:pt x="72721" y="1567"/>
                  <a:pt x="70792" y="113"/>
                  <a:pt x="68981" y="113"/>
                </a:cubicBezTo>
                <a:cubicBezTo>
                  <a:pt x="68910" y="113"/>
                  <a:pt x="68840" y="116"/>
                  <a:pt x="68770" y="120"/>
                </a:cubicBezTo>
                <a:cubicBezTo>
                  <a:pt x="68686" y="126"/>
                  <a:pt x="68602" y="128"/>
                  <a:pt x="68517" y="128"/>
                </a:cubicBezTo>
                <a:cubicBezTo>
                  <a:pt x="67995" y="128"/>
                  <a:pt x="67447" y="35"/>
                  <a:pt x="6690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2"/>
          <p:cNvSpPr/>
          <p:nvPr/>
        </p:nvSpPr>
        <p:spPr>
          <a:xfrm>
            <a:off x="6094718" y="1016598"/>
            <a:ext cx="1773797" cy="1772399"/>
          </a:xfrm>
          <a:custGeom>
            <a:rect b="b" l="l" r="r" t="t"/>
            <a:pathLst>
              <a:path extrusionOk="0" h="125524" w="125623">
                <a:moveTo>
                  <a:pt x="63129" y="27612"/>
                </a:moveTo>
                <a:cubicBezTo>
                  <a:pt x="75529" y="27612"/>
                  <a:pt x="85459" y="33180"/>
                  <a:pt x="92800" y="44182"/>
                </a:cubicBezTo>
                <a:cubicBezTo>
                  <a:pt x="95247" y="47843"/>
                  <a:pt x="96878" y="51941"/>
                  <a:pt x="97574" y="56317"/>
                </a:cubicBezTo>
                <a:cubicBezTo>
                  <a:pt x="99484" y="68253"/>
                  <a:pt x="96480" y="78756"/>
                  <a:pt x="88026" y="87509"/>
                </a:cubicBezTo>
                <a:cubicBezTo>
                  <a:pt x="82913" y="92780"/>
                  <a:pt x="76707" y="96063"/>
                  <a:pt x="69545" y="97455"/>
                </a:cubicBezTo>
                <a:cubicBezTo>
                  <a:pt x="67357" y="97873"/>
                  <a:pt x="65070" y="97853"/>
                  <a:pt x="62822" y="98052"/>
                </a:cubicBezTo>
                <a:lnTo>
                  <a:pt x="62822" y="97873"/>
                </a:lnTo>
                <a:cubicBezTo>
                  <a:pt x="62234" y="97908"/>
                  <a:pt x="61650" y="97925"/>
                  <a:pt x="61070" y="97925"/>
                </a:cubicBezTo>
                <a:cubicBezTo>
                  <a:pt x="56051" y="97925"/>
                  <a:pt x="51310" y="96630"/>
                  <a:pt x="46888" y="94312"/>
                </a:cubicBezTo>
                <a:cubicBezTo>
                  <a:pt x="36742" y="88941"/>
                  <a:pt x="30456" y="80606"/>
                  <a:pt x="28069" y="69367"/>
                </a:cubicBezTo>
                <a:cubicBezTo>
                  <a:pt x="27373" y="66045"/>
                  <a:pt x="27433" y="62683"/>
                  <a:pt x="27731" y="59321"/>
                </a:cubicBezTo>
                <a:cubicBezTo>
                  <a:pt x="28527" y="50329"/>
                  <a:pt x="32446" y="42870"/>
                  <a:pt x="39010" y="36782"/>
                </a:cubicBezTo>
                <a:cubicBezTo>
                  <a:pt x="44222" y="31929"/>
                  <a:pt x="50448" y="28845"/>
                  <a:pt x="57530" y="27970"/>
                </a:cubicBezTo>
                <a:cubicBezTo>
                  <a:pt x="59449" y="27731"/>
                  <a:pt x="61315" y="27612"/>
                  <a:pt x="63129" y="27612"/>
                </a:cubicBezTo>
                <a:close/>
                <a:moveTo>
                  <a:pt x="55720" y="1"/>
                </a:moveTo>
                <a:cubicBezTo>
                  <a:pt x="55262" y="60"/>
                  <a:pt x="54825" y="120"/>
                  <a:pt x="54407" y="219"/>
                </a:cubicBezTo>
                <a:cubicBezTo>
                  <a:pt x="53313" y="498"/>
                  <a:pt x="52617" y="1095"/>
                  <a:pt x="52418" y="2249"/>
                </a:cubicBezTo>
                <a:cubicBezTo>
                  <a:pt x="51662" y="6685"/>
                  <a:pt x="50866" y="11081"/>
                  <a:pt x="50090" y="15517"/>
                </a:cubicBezTo>
                <a:cubicBezTo>
                  <a:pt x="49991" y="16154"/>
                  <a:pt x="49891" y="16810"/>
                  <a:pt x="49832" y="17447"/>
                </a:cubicBezTo>
                <a:cubicBezTo>
                  <a:pt x="49752" y="18063"/>
                  <a:pt x="49434" y="18441"/>
                  <a:pt x="48877" y="18660"/>
                </a:cubicBezTo>
                <a:cubicBezTo>
                  <a:pt x="47166" y="19396"/>
                  <a:pt x="45475" y="20112"/>
                  <a:pt x="43764" y="20848"/>
                </a:cubicBezTo>
                <a:cubicBezTo>
                  <a:pt x="42929" y="21206"/>
                  <a:pt x="42094" y="21584"/>
                  <a:pt x="41298" y="22002"/>
                </a:cubicBezTo>
                <a:cubicBezTo>
                  <a:pt x="41111" y="22095"/>
                  <a:pt x="40946" y="22149"/>
                  <a:pt x="40782" y="22149"/>
                </a:cubicBezTo>
                <a:cubicBezTo>
                  <a:pt x="40598" y="22149"/>
                  <a:pt x="40415" y="22081"/>
                  <a:pt x="40204" y="21922"/>
                </a:cubicBezTo>
                <a:cubicBezTo>
                  <a:pt x="36126" y="19018"/>
                  <a:pt x="32028" y="16114"/>
                  <a:pt x="27890" y="13249"/>
                </a:cubicBezTo>
                <a:cubicBezTo>
                  <a:pt x="27133" y="12726"/>
                  <a:pt x="26508" y="12453"/>
                  <a:pt x="25907" y="12453"/>
                </a:cubicBezTo>
                <a:cubicBezTo>
                  <a:pt x="25229" y="12453"/>
                  <a:pt x="24582" y="12800"/>
                  <a:pt x="23812" y="13528"/>
                </a:cubicBezTo>
                <a:cubicBezTo>
                  <a:pt x="20729" y="16472"/>
                  <a:pt x="17705" y="19496"/>
                  <a:pt x="14661" y="22499"/>
                </a:cubicBezTo>
                <a:cubicBezTo>
                  <a:pt x="14184" y="22977"/>
                  <a:pt x="13746" y="23434"/>
                  <a:pt x="13289" y="23932"/>
                </a:cubicBezTo>
                <a:cubicBezTo>
                  <a:pt x="12294" y="25066"/>
                  <a:pt x="12095" y="26259"/>
                  <a:pt x="12891" y="27492"/>
                </a:cubicBezTo>
                <a:cubicBezTo>
                  <a:pt x="14343" y="29740"/>
                  <a:pt x="15855" y="31929"/>
                  <a:pt x="17347" y="34117"/>
                </a:cubicBezTo>
                <a:cubicBezTo>
                  <a:pt x="18640" y="36007"/>
                  <a:pt x="19953" y="37896"/>
                  <a:pt x="21286" y="39746"/>
                </a:cubicBezTo>
                <a:cubicBezTo>
                  <a:pt x="21644" y="40244"/>
                  <a:pt x="21783" y="40741"/>
                  <a:pt x="21505" y="41378"/>
                </a:cubicBezTo>
                <a:cubicBezTo>
                  <a:pt x="20410" y="43924"/>
                  <a:pt x="19396" y="46510"/>
                  <a:pt x="18342" y="49096"/>
                </a:cubicBezTo>
                <a:cubicBezTo>
                  <a:pt x="18163" y="49534"/>
                  <a:pt x="17904" y="49693"/>
                  <a:pt x="17446" y="49772"/>
                </a:cubicBezTo>
                <a:cubicBezTo>
                  <a:pt x="12851" y="50568"/>
                  <a:pt x="8256" y="51384"/>
                  <a:pt x="3641" y="52219"/>
                </a:cubicBezTo>
                <a:cubicBezTo>
                  <a:pt x="3243" y="52279"/>
                  <a:pt x="2845" y="52418"/>
                  <a:pt x="2447" y="52478"/>
                </a:cubicBezTo>
                <a:cubicBezTo>
                  <a:pt x="657" y="52816"/>
                  <a:pt x="359" y="53452"/>
                  <a:pt x="140" y="55322"/>
                </a:cubicBezTo>
                <a:lnTo>
                  <a:pt x="1" y="56595"/>
                </a:lnTo>
                <a:lnTo>
                  <a:pt x="1" y="68869"/>
                </a:lnTo>
                <a:cubicBezTo>
                  <a:pt x="60" y="69546"/>
                  <a:pt x="160" y="70222"/>
                  <a:pt x="239" y="70878"/>
                </a:cubicBezTo>
                <a:cubicBezTo>
                  <a:pt x="359" y="72072"/>
                  <a:pt x="1035" y="72748"/>
                  <a:pt x="2149" y="72967"/>
                </a:cubicBezTo>
                <a:cubicBezTo>
                  <a:pt x="4695" y="73504"/>
                  <a:pt x="7222" y="74002"/>
                  <a:pt x="9768" y="74499"/>
                </a:cubicBezTo>
                <a:cubicBezTo>
                  <a:pt x="12394" y="75016"/>
                  <a:pt x="15039" y="75494"/>
                  <a:pt x="17645" y="76011"/>
                </a:cubicBezTo>
                <a:cubicBezTo>
                  <a:pt x="17924" y="76090"/>
                  <a:pt x="18302" y="76329"/>
                  <a:pt x="18401" y="76588"/>
                </a:cubicBezTo>
                <a:cubicBezTo>
                  <a:pt x="19436" y="79074"/>
                  <a:pt x="20391" y="81581"/>
                  <a:pt x="21445" y="84067"/>
                </a:cubicBezTo>
                <a:cubicBezTo>
                  <a:pt x="21803" y="84863"/>
                  <a:pt x="21723" y="85440"/>
                  <a:pt x="21226" y="86096"/>
                </a:cubicBezTo>
                <a:cubicBezTo>
                  <a:pt x="18739" y="89478"/>
                  <a:pt x="16313" y="92920"/>
                  <a:pt x="13866" y="96321"/>
                </a:cubicBezTo>
                <a:cubicBezTo>
                  <a:pt x="13548" y="96799"/>
                  <a:pt x="13269" y="97296"/>
                  <a:pt x="12931" y="97734"/>
                </a:cubicBezTo>
                <a:cubicBezTo>
                  <a:pt x="12235" y="98609"/>
                  <a:pt x="12254" y="99643"/>
                  <a:pt x="12294" y="100658"/>
                </a:cubicBezTo>
                <a:cubicBezTo>
                  <a:pt x="12294" y="100857"/>
                  <a:pt x="12453" y="101056"/>
                  <a:pt x="12573" y="101175"/>
                </a:cubicBezTo>
                <a:cubicBezTo>
                  <a:pt x="16014" y="104577"/>
                  <a:pt x="19436" y="107998"/>
                  <a:pt x="22897" y="111400"/>
                </a:cubicBezTo>
                <a:cubicBezTo>
                  <a:pt x="23374" y="111838"/>
                  <a:pt x="23892" y="112235"/>
                  <a:pt x="24409" y="112633"/>
                </a:cubicBezTo>
                <a:cubicBezTo>
                  <a:pt x="24882" y="113024"/>
                  <a:pt x="25361" y="113218"/>
                  <a:pt x="25853" y="113218"/>
                </a:cubicBezTo>
                <a:cubicBezTo>
                  <a:pt x="26312" y="113218"/>
                  <a:pt x="26784" y="113049"/>
                  <a:pt x="27273" y="112713"/>
                </a:cubicBezTo>
                <a:cubicBezTo>
                  <a:pt x="30436" y="110545"/>
                  <a:pt x="33639" y="108436"/>
                  <a:pt x="36822" y="106307"/>
                </a:cubicBezTo>
                <a:cubicBezTo>
                  <a:pt x="37817" y="105631"/>
                  <a:pt x="38831" y="104975"/>
                  <a:pt x="39846" y="104338"/>
                </a:cubicBezTo>
                <a:cubicBezTo>
                  <a:pt x="40184" y="104116"/>
                  <a:pt x="40516" y="103997"/>
                  <a:pt x="40866" y="103997"/>
                </a:cubicBezTo>
                <a:cubicBezTo>
                  <a:pt x="41111" y="103997"/>
                  <a:pt x="41365" y="104056"/>
                  <a:pt x="41636" y="104179"/>
                </a:cubicBezTo>
                <a:cubicBezTo>
                  <a:pt x="44063" y="105233"/>
                  <a:pt x="46490" y="106228"/>
                  <a:pt x="48937" y="107222"/>
                </a:cubicBezTo>
                <a:cubicBezTo>
                  <a:pt x="49354" y="107402"/>
                  <a:pt x="49494" y="107640"/>
                  <a:pt x="49573" y="108058"/>
                </a:cubicBezTo>
                <a:cubicBezTo>
                  <a:pt x="50448" y="113011"/>
                  <a:pt x="51284" y="117984"/>
                  <a:pt x="52159" y="122938"/>
                </a:cubicBezTo>
                <a:cubicBezTo>
                  <a:pt x="52477" y="124768"/>
                  <a:pt x="53174" y="125345"/>
                  <a:pt x="55064" y="125404"/>
                </a:cubicBezTo>
                <a:cubicBezTo>
                  <a:pt x="55461" y="125404"/>
                  <a:pt x="55859" y="125464"/>
                  <a:pt x="56257" y="125524"/>
                </a:cubicBezTo>
                <a:lnTo>
                  <a:pt x="71137" y="125524"/>
                </a:lnTo>
                <a:cubicBezTo>
                  <a:pt x="73007" y="124350"/>
                  <a:pt x="73106" y="122381"/>
                  <a:pt x="73504" y="120571"/>
                </a:cubicBezTo>
                <a:cubicBezTo>
                  <a:pt x="74240" y="116532"/>
                  <a:pt x="74956" y="112494"/>
                  <a:pt x="75692" y="108456"/>
                </a:cubicBezTo>
                <a:cubicBezTo>
                  <a:pt x="75792" y="107879"/>
                  <a:pt x="76090" y="107481"/>
                  <a:pt x="76627" y="107242"/>
                </a:cubicBezTo>
                <a:cubicBezTo>
                  <a:pt x="78517" y="106427"/>
                  <a:pt x="80387" y="105631"/>
                  <a:pt x="82257" y="104796"/>
                </a:cubicBezTo>
                <a:cubicBezTo>
                  <a:pt x="82874" y="104537"/>
                  <a:pt x="83490" y="104239"/>
                  <a:pt x="84087" y="103900"/>
                </a:cubicBezTo>
                <a:cubicBezTo>
                  <a:pt x="84325" y="103777"/>
                  <a:pt x="84539" y="103718"/>
                  <a:pt x="84748" y="103718"/>
                </a:cubicBezTo>
                <a:cubicBezTo>
                  <a:pt x="85045" y="103718"/>
                  <a:pt x="85331" y="103838"/>
                  <a:pt x="85658" y="104060"/>
                </a:cubicBezTo>
                <a:cubicBezTo>
                  <a:pt x="89637" y="106845"/>
                  <a:pt x="93635" y="109610"/>
                  <a:pt x="97634" y="112355"/>
                </a:cubicBezTo>
                <a:cubicBezTo>
                  <a:pt x="98503" y="112953"/>
                  <a:pt x="99090" y="113271"/>
                  <a:pt x="99645" y="113271"/>
                </a:cubicBezTo>
                <a:cubicBezTo>
                  <a:pt x="100233" y="113271"/>
                  <a:pt x="100784" y="112914"/>
                  <a:pt x="101593" y="112156"/>
                </a:cubicBezTo>
                <a:cubicBezTo>
                  <a:pt x="105153" y="108854"/>
                  <a:pt x="108595" y="105432"/>
                  <a:pt x="112076" y="102050"/>
                </a:cubicBezTo>
                <a:cubicBezTo>
                  <a:pt x="112156" y="101951"/>
                  <a:pt x="112255" y="101812"/>
                  <a:pt x="112335" y="101712"/>
                </a:cubicBezTo>
                <a:cubicBezTo>
                  <a:pt x="113628" y="100121"/>
                  <a:pt x="113727" y="99524"/>
                  <a:pt x="112534" y="97873"/>
                </a:cubicBezTo>
                <a:cubicBezTo>
                  <a:pt x="109629" y="93835"/>
                  <a:pt x="106685" y="89856"/>
                  <a:pt x="103741" y="85878"/>
                </a:cubicBezTo>
                <a:cubicBezTo>
                  <a:pt x="103443" y="85460"/>
                  <a:pt x="103383" y="85201"/>
                  <a:pt x="103661" y="84764"/>
                </a:cubicBezTo>
                <a:cubicBezTo>
                  <a:pt x="104855" y="82794"/>
                  <a:pt x="105830" y="80765"/>
                  <a:pt x="106228" y="78438"/>
                </a:cubicBezTo>
                <a:cubicBezTo>
                  <a:pt x="106546" y="76588"/>
                  <a:pt x="107640" y="75812"/>
                  <a:pt x="109848" y="75454"/>
                </a:cubicBezTo>
                <a:cubicBezTo>
                  <a:pt x="113727" y="74837"/>
                  <a:pt x="117586" y="74201"/>
                  <a:pt x="121465" y="73544"/>
                </a:cubicBezTo>
                <a:cubicBezTo>
                  <a:pt x="122201" y="73425"/>
                  <a:pt x="122937" y="73206"/>
                  <a:pt x="123634" y="72947"/>
                </a:cubicBezTo>
                <a:cubicBezTo>
                  <a:pt x="124787" y="72530"/>
                  <a:pt x="125444" y="71714"/>
                  <a:pt x="125484" y="70441"/>
                </a:cubicBezTo>
                <a:cubicBezTo>
                  <a:pt x="125484" y="70242"/>
                  <a:pt x="125563" y="70063"/>
                  <a:pt x="125623" y="69864"/>
                </a:cubicBezTo>
                <a:lnTo>
                  <a:pt x="125623" y="56635"/>
                </a:lnTo>
                <a:cubicBezTo>
                  <a:pt x="125543" y="55999"/>
                  <a:pt x="125444" y="55342"/>
                  <a:pt x="125364" y="54706"/>
                </a:cubicBezTo>
                <a:cubicBezTo>
                  <a:pt x="125245" y="53552"/>
                  <a:pt x="124569" y="52876"/>
                  <a:pt x="123474" y="52677"/>
                </a:cubicBezTo>
                <a:cubicBezTo>
                  <a:pt x="120471" y="52140"/>
                  <a:pt x="117467" y="51563"/>
                  <a:pt x="114443" y="51045"/>
                </a:cubicBezTo>
                <a:cubicBezTo>
                  <a:pt x="112235" y="50667"/>
                  <a:pt x="110027" y="50349"/>
                  <a:pt x="107819" y="49931"/>
                </a:cubicBezTo>
                <a:cubicBezTo>
                  <a:pt x="107481" y="49872"/>
                  <a:pt x="107063" y="49534"/>
                  <a:pt x="106944" y="49195"/>
                </a:cubicBezTo>
                <a:cubicBezTo>
                  <a:pt x="105850" y="46470"/>
                  <a:pt x="104775" y="43725"/>
                  <a:pt x="103741" y="40980"/>
                </a:cubicBezTo>
                <a:cubicBezTo>
                  <a:pt x="103641" y="40741"/>
                  <a:pt x="103781" y="40343"/>
                  <a:pt x="103940" y="40124"/>
                </a:cubicBezTo>
                <a:cubicBezTo>
                  <a:pt x="106287" y="36723"/>
                  <a:pt x="108674" y="33321"/>
                  <a:pt x="111061" y="29899"/>
                </a:cubicBezTo>
                <a:cubicBezTo>
                  <a:pt x="111439" y="29362"/>
                  <a:pt x="111797" y="28766"/>
                  <a:pt x="112195" y="28209"/>
                </a:cubicBezTo>
                <a:cubicBezTo>
                  <a:pt x="112832" y="27353"/>
                  <a:pt x="112911" y="26359"/>
                  <a:pt x="112832" y="25304"/>
                </a:cubicBezTo>
                <a:cubicBezTo>
                  <a:pt x="112812" y="25105"/>
                  <a:pt x="112713" y="24867"/>
                  <a:pt x="112553" y="24707"/>
                </a:cubicBezTo>
                <a:cubicBezTo>
                  <a:pt x="108953" y="20988"/>
                  <a:pt x="105293" y="17268"/>
                  <a:pt x="101692" y="13528"/>
                </a:cubicBezTo>
                <a:cubicBezTo>
                  <a:pt x="101022" y="12824"/>
                  <a:pt x="100369" y="12510"/>
                  <a:pt x="99692" y="12510"/>
                </a:cubicBezTo>
                <a:cubicBezTo>
                  <a:pt x="99143" y="12510"/>
                  <a:pt x="98577" y="12716"/>
                  <a:pt x="97972" y="13090"/>
                </a:cubicBezTo>
                <a:cubicBezTo>
                  <a:pt x="96003" y="14284"/>
                  <a:pt x="94113" y="15616"/>
                  <a:pt x="92243" y="16929"/>
                </a:cubicBezTo>
                <a:cubicBezTo>
                  <a:pt x="89916" y="18561"/>
                  <a:pt x="87628" y="20311"/>
                  <a:pt x="85300" y="21982"/>
                </a:cubicBezTo>
                <a:cubicBezTo>
                  <a:pt x="85169" y="22074"/>
                  <a:pt x="84952" y="22131"/>
                  <a:pt x="84757" y="22131"/>
                </a:cubicBezTo>
                <a:cubicBezTo>
                  <a:pt x="84655" y="22131"/>
                  <a:pt x="84560" y="22116"/>
                  <a:pt x="84485" y="22082"/>
                </a:cubicBezTo>
                <a:cubicBezTo>
                  <a:pt x="81899" y="21047"/>
                  <a:pt x="79372" y="19993"/>
                  <a:pt x="76806" y="18939"/>
                </a:cubicBezTo>
                <a:cubicBezTo>
                  <a:pt x="76110" y="18640"/>
                  <a:pt x="75752" y="18222"/>
                  <a:pt x="75613" y="17447"/>
                </a:cubicBezTo>
                <a:cubicBezTo>
                  <a:pt x="74797" y="12772"/>
                  <a:pt x="73862" y="8117"/>
                  <a:pt x="73047" y="3482"/>
                </a:cubicBezTo>
                <a:cubicBezTo>
                  <a:pt x="72721" y="1567"/>
                  <a:pt x="70792" y="113"/>
                  <a:pt x="68981" y="113"/>
                </a:cubicBezTo>
                <a:cubicBezTo>
                  <a:pt x="68910" y="113"/>
                  <a:pt x="68840" y="116"/>
                  <a:pt x="68770" y="120"/>
                </a:cubicBezTo>
                <a:cubicBezTo>
                  <a:pt x="68686" y="126"/>
                  <a:pt x="68602" y="128"/>
                  <a:pt x="68517" y="128"/>
                </a:cubicBezTo>
                <a:cubicBezTo>
                  <a:pt x="67995" y="128"/>
                  <a:pt x="67447" y="35"/>
                  <a:pt x="66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2"/>
          <p:cNvSpPr/>
          <p:nvPr/>
        </p:nvSpPr>
        <p:spPr>
          <a:xfrm>
            <a:off x="1929972" y="1674195"/>
            <a:ext cx="464822" cy="457205"/>
          </a:xfrm>
          <a:custGeom>
            <a:rect b="b" l="l" r="r" t="t"/>
            <a:pathLst>
              <a:path extrusionOk="0" h="19326" w="19516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266" name="Google Shape;266;p22"/>
          <p:cNvGrpSpPr/>
          <p:nvPr/>
        </p:nvGrpSpPr>
        <p:grpSpPr>
          <a:xfrm>
            <a:off x="4343407" y="1674203"/>
            <a:ext cx="457185" cy="457190"/>
            <a:chOff x="3282325" y="2035675"/>
            <a:chExt cx="459575" cy="454825"/>
          </a:xfrm>
        </p:grpSpPr>
        <p:sp>
          <p:nvSpPr>
            <p:cNvPr id="267" name="Google Shape;267;p22"/>
            <p:cNvSpPr/>
            <p:nvPr/>
          </p:nvSpPr>
          <p:spPr>
            <a:xfrm>
              <a:off x="3337050" y="2234125"/>
              <a:ext cx="85925" cy="206325"/>
            </a:xfrm>
            <a:custGeom>
              <a:rect b="b" l="l" r="r" t="t"/>
              <a:pathLst>
                <a:path extrusionOk="0" h="8253" w="3437">
                  <a:moveTo>
                    <a:pt x="2305" y="1133"/>
                  </a:moveTo>
                  <a:lnTo>
                    <a:pt x="2305" y="7120"/>
                  </a:lnTo>
                  <a:lnTo>
                    <a:pt x="1133" y="7120"/>
                  </a:lnTo>
                  <a:lnTo>
                    <a:pt x="1133" y="1133"/>
                  </a:lnTo>
                  <a:close/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lnTo>
                    <a:pt x="1" y="7688"/>
                  </a:lnTo>
                  <a:cubicBezTo>
                    <a:pt x="1" y="7999"/>
                    <a:pt x="254" y="8253"/>
                    <a:pt x="568" y="8253"/>
                  </a:cubicBezTo>
                  <a:lnTo>
                    <a:pt x="2869" y="8253"/>
                  </a:lnTo>
                  <a:cubicBezTo>
                    <a:pt x="3183" y="8253"/>
                    <a:pt x="3437" y="7999"/>
                    <a:pt x="3437" y="7688"/>
                  </a:cubicBezTo>
                  <a:lnTo>
                    <a:pt x="3437" y="568"/>
                  </a:lnTo>
                  <a:cubicBezTo>
                    <a:pt x="3437" y="254"/>
                    <a:pt x="3183" y="0"/>
                    <a:pt x="2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3451275" y="2175475"/>
              <a:ext cx="84925" cy="264975"/>
            </a:xfrm>
            <a:custGeom>
              <a:rect b="b" l="l" r="r" t="t"/>
              <a:pathLst>
                <a:path extrusionOk="0" h="10599" w="3397">
                  <a:moveTo>
                    <a:pt x="2265" y="1133"/>
                  </a:moveTo>
                  <a:lnTo>
                    <a:pt x="2265" y="9466"/>
                  </a:lnTo>
                  <a:lnTo>
                    <a:pt x="1132" y="9466"/>
                  </a:lnTo>
                  <a:lnTo>
                    <a:pt x="1132" y="1133"/>
                  </a:lnTo>
                  <a:close/>
                  <a:moveTo>
                    <a:pt x="565" y="0"/>
                  </a:moveTo>
                  <a:cubicBezTo>
                    <a:pt x="254" y="0"/>
                    <a:pt x="0" y="254"/>
                    <a:pt x="0" y="565"/>
                  </a:cubicBezTo>
                  <a:lnTo>
                    <a:pt x="0" y="10034"/>
                  </a:lnTo>
                  <a:cubicBezTo>
                    <a:pt x="0" y="10345"/>
                    <a:pt x="254" y="10599"/>
                    <a:pt x="565" y="10599"/>
                  </a:cubicBezTo>
                  <a:lnTo>
                    <a:pt x="2829" y="10599"/>
                  </a:lnTo>
                  <a:cubicBezTo>
                    <a:pt x="3143" y="10599"/>
                    <a:pt x="3397" y="10345"/>
                    <a:pt x="3397" y="10034"/>
                  </a:cubicBezTo>
                  <a:lnTo>
                    <a:pt x="3397" y="565"/>
                  </a:lnTo>
                  <a:cubicBezTo>
                    <a:pt x="3397" y="254"/>
                    <a:pt x="3143" y="0"/>
                    <a:pt x="2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3564500" y="2116825"/>
              <a:ext cx="84950" cy="323625"/>
            </a:xfrm>
            <a:custGeom>
              <a:rect b="b" l="l" r="r" t="t"/>
              <a:pathLst>
                <a:path extrusionOk="0" h="12945" w="3398">
                  <a:moveTo>
                    <a:pt x="2265" y="1132"/>
                  </a:moveTo>
                  <a:lnTo>
                    <a:pt x="2265" y="11812"/>
                  </a:lnTo>
                  <a:lnTo>
                    <a:pt x="1133" y="11812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4" y="0"/>
                    <a:pt x="0" y="251"/>
                    <a:pt x="0" y="565"/>
                  </a:cubicBezTo>
                  <a:lnTo>
                    <a:pt x="0" y="12380"/>
                  </a:lnTo>
                  <a:cubicBezTo>
                    <a:pt x="0" y="12691"/>
                    <a:pt x="254" y="12945"/>
                    <a:pt x="565" y="12945"/>
                  </a:cubicBezTo>
                  <a:lnTo>
                    <a:pt x="2829" y="12945"/>
                  </a:lnTo>
                  <a:cubicBezTo>
                    <a:pt x="3144" y="12945"/>
                    <a:pt x="3397" y="12691"/>
                    <a:pt x="3397" y="12380"/>
                  </a:cubicBezTo>
                  <a:lnTo>
                    <a:pt x="3397" y="565"/>
                  </a:lnTo>
                  <a:cubicBezTo>
                    <a:pt x="3397" y="251"/>
                    <a:pt x="3144" y="0"/>
                    <a:pt x="2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3282325" y="2035675"/>
              <a:ext cx="459575" cy="454825"/>
            </a:xfrm>
            <a:custGeom>
              <a:rect b="b" l="l" r="r" t="t"/>
              <a:pathLst>
                <a:path extrusionOk="0" h="18193" w="18383">
                  <a:moveTo>
                    <a:pt x="568" y="0"/>
                  </a:moveTo>
                  <a:cubicBezTo>
                    <a:pt x="254" y="0"/>
                    <a:pt x="1" y="251"/>
                    <a:pt x="1" y="565"/>
                  </a:cubicBezTo>
                  <a:lnTo>
                    <a:pt x="1" y="17625"/>
                  </a:lnTo>
                  <a:cubicBezTo>
                    <a:pt x="1" y="17939"/>
                    <a:pt x="254" y="18192"/>
                    <a:pt x="568" y="18192"/>
                  </a:cubicBezTo>
                  <a:lnTo>
                    <a:pt x="17815" y="18192"/>
                  </a:lnTo>
                  <a:cubicBezTo>
                    <a:pt x="18129" y="18192"/>
                    <a:pt x="18383" y="17939"/>
                    <a:pt x="18383" y="17625"/>
                  </a:cubicBezTo>
                  <a:cubicBezTo>
                    <a:pt x="18383" y="17311"/>
                    <a:pt x="18129" y="17060"/>
                    <a:pt x="17815" y="17060"/>
                  </a:cubicBezTo>
                  <a:lnTo>
                    <a:pt x="1133" y="17060"/>
                  </a:lnTo>
                  <a:lnTo>
                    <a:pt x="1133" y="565"/>
                  </a:lnTo>
                  <a:cubicBezTo>
                    <a:pt x="1133" y="251"/>
                    <a:pt x="879" y="0"/>
                    <a:pt x="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1" name="Google Shape;271;p22"/>
          <p:cNvGrpSpPr/>
          <p:nvPr/>
        </p:nvGrpSpPr>
        <p:grpSpPr>
          <a:xfrm>
            <a:off x="6741593" y="1674195"/>
            <a:ext cx="480047" cy="457206"/>
            <a:chOff x="5049750" y="832600"/>
            <a:chExt cx="505100" cy="483100"/>
          </a:xfrm>
        </p:grpSpPr>
        <p:sp>
          <p:nvSpPr>
            <p:cNvPr id="272" name="Google Shape;272;p22"/>
            <p:cNvSpPr/>
            <p:nvPr/>
          </p:nvSpPr>
          <p:spPr>
            <a:xfrm>
              <a:off x="5049750" y="832600"/>
              <a:ext cx="505100" cy="483100"/>
            </a:xfrm>
            <a:custGeom>
              <a:rect b="b" l="l" r="r" t="t"/>
              <a:pathLst>
                <a:path extrusionOk="0" h="19324" w="20204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5216725" y="889175"/>
              <a:ext cx="276000" cy="254400"/>
            </a:xfrm>
            <a:custGeom>
              <a:rect b="b" l="l" r="r" t="t"/>
              <a:pathLst>
                <a:path extrusionOk="0" h="10176" w="1104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"/>
          <p:cNvSpPr txBox="1"/>
          <p:nvPr>
            <p:ph type="title"/>
          </p:nvPr>
        </p:nvSpPr>
        <p:spPr>
          <a:xfrm>
            <a:off x="448975" y="410350"/>
            <a:ext cx="8237700" cy="2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Social-Emotional Learning Infographics</a:t>
            </a:r>
            <a:endParaRPr/>
          </a:p>
        </p:txBody>
      </p:sp>
      <p:grpSp>
        <p:nvGrpSpPr>
          <p:cNvPr id="279" name="Google Shape;279;p23"/>
          <p:cNvGrpSpPr/>
          <p:nvPr/>
        </p:nvGrpSpPr>
        <p:grpSpPr>
          <a:xfrm>
            <a:off x="448161" y="1007668"/>
            <a:ext cx="2313600" cy="1079186"/>
            <a:chOff x="448161" y="1007668"/>
            <a:chExt cx="2313600" cy="1079186"/>
          </a:xfrm>
        </p:grpSpPr>
        <p:sp>
          <p:nvSpPr>
            <p:cNvPr id="280" name="Google Shape;280;p23"/>
            <p:cNvSpPr txBox="1"/>
            <p:nvPr/>
          </p:nvSpPr>
          <p:spPr>
            <a:xfrm flipH="1">
              <a:off x="448161" y="1306650"/>
              <a:ext cx="23136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Self-Management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1" name="Google Shape;281;p23"/>
            <p:cNvSpPr txBox="1"/>
            <p:nvPr/>
          </p:nvSpPr>
          <p:spPr>
            <a:xfrm flipH="1">
              <a:off x="448244" y="1556454"/>
              <a:ext cx="1929300" cy="53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2" name="Google Shape;282;p23"/>
            <p:cNvSpPr txBox="1"/>
            <p:nvPr/>
          </p:nvSpPr>
          <p:spPr>
            <a:xfrm flipH="1">
              <a:off x="448244" y="1007668"/>
              <a:ext cx="4749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83" name="Google Shape;283;p23"/>
          <p:cNvGrpSpPr/>
          <p:nvPr/>
        </p:nvGrpSpPr>
        <p:grpSpPr>
          <a:xfrm>
            <a:off x="448161" y="2261740"/>
            <a:ext cx="2313600" cy="1078267"/>
            <a:chOff x="448161" y="2261740"/>
            <a:chExt cx="2313600" cy="1078267"/>
          </a:xfrm>
        </p:grpSpPr>
        <p:sp>
          <p:nvSpPr>
            <p:cNvPr id="284" name="Google Shape;284;p23"/>
            <p:cNvSpPr txBox="1"/>
            <p:nvPr/>
          </p:nvSpPr>
          <p:spPr>
            <a:xfrm flipH="1">
              <a:off x="448161" y="2563301"/>
              <a:ext cx="2313600" cy="28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Self-Awareness</a:t>
              </a:r>
              <a:endParaRPr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5" name="Google Shape;285;p23"/>
            <p:cNvSpPr txBox="1"/>
            <p:nvPr/>
          </p:nvSpPr>
          <p:spPr>
            <a:xfrm flipH="1">
              <a:off x="448244" y="2805107"/>
              <a:ext cx="1929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Pluto is now considered a dwarf planet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6" name="Google Shape;286;p23"/>
            <p:cNvSpPr txBox="1"/>
            <p:nvPr/>
          </p:nvSpPr>
          <p:spPr>
            <a:xfrm flipH="1">
              <a:off x="448244" y="2261740"/>
              <a:ext cx="474900" cy="24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87" name="Google Shape;287;p23"/>
          <p:cNvGrpSpPr/>
          <p:nvPr/>
        </p:nvGrpSpPr>
        <p:grpSpPr>
          <a:xfrm>
            <a:off x="2861837" y="1480366"/>
            <a:ext cx="2313600" cy="1082953"/>
            <a:chOff x="2861837" y="1480366"/>
            <a:chExt cx="2313600" cy="1082953"/>
          </a:xfrm>
        </p:grpSpPr>
        <p:sp>
          <p:nvSpPr>
            <p:cNvPr id="288" name="Google Shape;288;p23"/>
            <p:cNvSpPr txBox="1"/>
            <p:nvPr/>
          </p:nvSpPr>
          <p:spPr>
            <a:xfrm flipH="1">
              <a:off x="2861837" y="1790200"/>
              <a:ext cx="23136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Relationship Skills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9" name="Google Shape;289;p23"/>
            <p:cNvSpPr txBox="1"/>
            <p:nvPr/>
          </p:nvSpPr>
          <p:spPr>
            <a:xfrm flipH="1">
              <a:off x="2861843" y="2032919"/>
              <a:ext cx="1929300" cy="53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that harbours life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0" name="Google Shape;290;p23"/>
            <p:cNvSpPr txBox="1"/>
            <p:nvPr/>
          </p:nvSpPr>
          <p:spPr>
            <a:xfrm flipH="1">
              <a:off x="2861843" y="1480366"/>
              <a:ext cx="4749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91" name="Google Shape;291;p23"/>
          <p:cNvGrpSpPr/>
          <p:nvPr/>
        </p:nvGrpSpPr>
        <p:grpSpPr>
          <a:xfrm>
            <a:off x="448161" y="3514893"/>
            <a:ext cx="2313600" cy="1078139"/>
            <a:chOff x="448161" y="3514893"/>
            <a:chExt cx="2313600" cy="1078139"/>
          </a:xfrm>
        </p:grpSpPr>
        <p:sp>
          <p:nvSpPr>
            <p:cNvPr id="292" name="Google Shape;292;p23"/>
            <p:cNvSpPr txBox="1"/>
            <p:nvPr/>
          </p:nvSpPr>
          <p:spPr>
            <a:xfrm flipH="1">
              <a:off x="448161" y="3822324"/>
              <a:ext cx="2313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Responsible Decision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3" name="Google Shape;293;p23"/>
            <p:cNvSpPr txBox="1"/>
            <p:nvPr/>
          </p:nvSpPr>
          <p:spPr>
            <a:xfrm flipH="1">
              <a:off x="448244" y="4062032"/>
              <a:ext cx="1929000" cy="5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4" name="Google Shape;294;p23"/>
            <p:cNvSpPr txBox="1"/>
            <p:nvPr/>
          </p:nvSpPr>
          <p:spPr>
            <a:xfrm flipH="1">
              <a:off x="448244" y="3514893"/>
              <a:ext cx="474900" cy="2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95" name="Google Shape;295;p23"/>
          <p:cNvGrpSpPr/>
          <p:nvPr/>
        </p:nvGrpSpPr>
        <p:grpSpPr>
          <a:xfrm>
            <a:off x="2861837" y="3042060"/>
            <a:ext cx="2313600" cy="1078274"/>
            <a:chOff x="2861837" y="3042060"/>
            <a:chExt cx="2313600" cy="1078274"/>
          </a:xfrm>
        </p:grpSpPr>
        <p:sp>
          <p:nvSpPr>
            <p:cNvPr id="296" name="Google Shape;296;p23"/>
            <p:cNvSpPr txBox="1"/>
            <p:nvPr/>
          </p:nvSpPr>
          <p:spPr>
            <a:xfrm flipH="1">
              <a:off x="2861837" y="3343625"/>
              <a:ext cx="2313600" cy="28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Social Awareness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7" name="Google Shape;297;p23"/>
            <p:cNvSpPr txBox="1"/>
            <p:nvPr/>
          </p:nvSpPr>
          <p:spPr>
            <a:xfrm flipH="1">
              <a:off x="2861843" y="3585434"/>
              <a:ext cx="20229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8" name="Google Shape;298;p23"/>
            <p:cNvSpPr txBox="1"/>
            <p:nvPr/>
          </p:nvSpPr>
          <p:spPr>
            <a:xfrm flipH="1">
              <a:off x="2861843" y="3042060"/>
              <a:ext cx="474900" cy="24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99" name="Google Shape;299;p23"/>
          <p:cNvGrpSpPr/>
          <p:nvPr/>
        </p:nvGrpSpPr>
        <p:grpSpPr>
          <a:xfrm>
            <a:off x="5187704" y="1049646"/>
            <a:ext cx="3508135" cy="3501409"/>
            <a:chOff x="7770640" y="1128257"/>
            <a:chExt cx="3508135" cy="3501409"/>
          </a:xfrm>
        </p:grpSpPr>
        <p:sp>
          <p:nvSpPr>
            <p:cNvPr id="300" name="Google Shape;300;p23"/>
            <p:cNvSpPr/>
            <p:nvPr/>
          </p:nvSpPr>
          <p:spPr>
            <a:xfrm>
              <a:off x="8493418" y="3622015"/>
              <a:ext cx="2090967" cy="1007651"/>
            </a:xfrm>
            <a:custGeom>
              <a:rect b="b" l="l" r="r" t="t"/>
              <a:pathLst>
                <a:path extrusionOk="0" h="8097" w="16802">
                  <a:moveTo>
                    <a:pt x="6471" y="0"/>
                  </a:moveTo>
                  <a:lnTo>
                    <a:pt x="0" y="927"/>
                  </a:lnTo>
                  <a:lnTo>
                    <a:pt x="1117" y="7379"/>
                  </a:lnTo>
                  <a:lnTo>
                    <a:pt x="1930" y="6262"/>
                  </a:lnTo>
                  <a:cubicBezTo>
                    <a:pt x="3937" y="7434"/>
                    <a:pt x="6262" y="8096"/>
                    <a:pt x="8759" y="8096"/>
                  </a:cubicBezTo>
                  <a:cubicBezTo>
                    <a:pt x="11770" y="8096"/>
                    <a:pt x="14549" y="7129"/>
                    <a:pt x="16801" y="5467"/>
                  </a:cubicBezTo>
                  <a:lnTo>
                    <a:pt x="11902" y="4768"/>
                  </a:lnTo>
                  <a:lnTo>
                    <a:pt x="12619" y="622"/>
                  </a:lnTo>
                  <a:lnTo>
                    <a:pt x="12619" y="622"/>
                  </a:lnTo>
                  <a:cubicBezTo>
                    <a:pt x="11507" y="1322"/>
                    <a:pt x="10181" y="1739"/>
                    <a:pt x="8759" y="1739"/>
                  </a:cubicBezTo>
                  <a:cubicBezTo>
                    <a:pt x="7665" y="1739"/>
                    <a:pt x="6625" y="1494"/>
                    <a:pt x="5694" y="1058"/>
                  </a:cubicBezTo>
                  <a:lnTo>
                    <a:pt x="64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9974441" y="2359642"/>
              <a:ext cx="1304334" cy="1971124"/>
            </a:xfrm>
            <a:custGeom>
              <a:rect b="b" l="l" r="r" t="t"/>
              <a:pathLst>
                <a:path extrusionOk="0" h="15839" w="10481">
                  <a:moveTo>
                    <a:pt x="9686" y="0"/>
                  </a:moveTo>
                  <a:lnTo>
                    <a:pt x="7343" y="4768"/>
                  </a:lnTo>
                  <a:lnTo>
                    <a:pt x="3937" y="2970"/>
                  </a:lnTo>
                  <a:lnTo>
                    <a:pt x="3937" y="2970"/>
                  </a:lnTo>
                  <a:cubicBezTo>
                    <a:pt x="4051" y="3501"/>
                    <a:pt x="4124" y="4051"/>
                    <a:pt x="4124" y="4618"/>
                  </a:cubicBezTo>
                  <a:cubicBezTo>
                    <a:pt x="4124" y="6603"/>
                    <a:pt x="3329" y="8401"/>
                    <a:pt x="2026" y="9708"/>
                  </a:cubicBezTo>
                  <a:lnTo>
                    <a:pt x="1118" y="8478"/>
                  </a:lnTo>
                  <a:lnTo>
                    <a:pt x="1" y="14912"/>
                  </a:lnTo>
                  <a:lnTo>
                    <a:pt x="6471" y="15838"/>
                  </a:lnTo>
                  <a:lnTo>
                    <a:pt x="5790" y="14889"/>
                  </a:lnTo>
                  <a:cubicBezTo>
                    <a:pt x="8664" y="12392"/>
                    <a:pt x="10481" y="8723"/>
                    <a:pt x="10481" y="4618"/>
                  </a:cubicBezTo>
                  <a:cubicBezTo>
                    <a:pt x="10481" y="2993"/>
                    <a:pt x="10199" y="1440"/>
                    <a:pt x="9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9498687" y="1236773"/>
              <a:ext cx="1747367" cy="1716380"/>
            </a:xfrm>
            <a:custGeom>
              <a:rect b="b" l="l" r="r" t="t"/>
              <a:pathLst>
                <a:path extrusionOk="0" h="13792" w="14041">
                  <a:moveTo>
                    <a:pt x="681" y="1"/>
                  </a:moveTo>
                  <a:cubicBezTo>
                    <a:pt x="454" y="1"/>
                    <a:pt x="227" y="19"/>
                    <a:pt x="0" y="19"/>
                  </a:cubicBezTo>
                  <a:lnTo>
                    <a:pt x="1004" y="6376"/>
                  </a:lnTo>
                  <a:cubicBezTo>
                    <a:pt x="3633" y="6490"/>
                    <a:pt x="5885" y="8002"/>
                    <a:pt x="7079" y="10199"/>
                  </a:cubicBezTo>
                  <a:lnTo>
                    <a:pt x="5377" y="10744"/>
                  </a:lnTo>
                  <a:lnTo>
                    <a:pt x="11166" y="13791"/>
                  </a:lnTo>
                  <a:lnTo>
                    <a:pt x="14040" y="7929"/>
                  </a:lnTo>
                  <a:lnTo>
                    <a:pt x="13191" y="8210"/>
                  </a:lnTo>
                  <a:cubicBezTo>
                    <a:pt x="11071" y="3388"/>
                    <a:pt x="6267" y="1"/>
                    <a:pt x="6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7954322" y="1128257"/>
              <a:ext cx="2015801" cy="1528215"/>
            </a:xfrm>
            <a:custGeom>
              <a:rect b="b" l="l" r="r" t="t"/>
              <a:pathLst>
                <a:path extrusionOk="0" h="12280" w="16198">
                  <a:moveTo>
                    <a:pt x="11502" y="1"/>
                  </a:moveTo>
                  <a:lnTo>
                    <a:pt x="11502" y="968"/>
                  </a:lnTo>
                  <a:cubicBezTo>
                    <a:pt x="5999" y="1608"/>
                    <a:pt x="1494" y="5545"/>
                    <a:pt x="0" y="10731"/>
                  </a:cubicBezTo>
                  <a:lnTo>
                    <a:pt x="4296" y="8460"/>
                  </a:lnTo>
                  <a:lnTo>
                    <a:pt x="6167" y="12279"/>
                  </a:lnTo>
                  <a:cubicBezTo>
                    <a:pt x="6961" y="9859"/>
                    <a:pt x="8987" y="7984"/>
                    <a:pt x="11502" y="7416"/>
                  </a:cubicBezTo>
                  <a:lnTo>
                    <a:pt x="11502" y="9119"/>
                  </a:lnTo>
                  <a:lnTo>
                    <a:pt x="16197" y="4560"/>
                  </a:lnTo>
                  <a:lnTo>
                    <a:pt x="11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7770640" y="2181064"/>
              <a:ext cx="1273845" cy="2128177"/>
            </a:xfrm>
            <a:custGeom>
              <a:rect b="b" l="l" r="r" t="t"/>
              <a:pathLst>
                <a:path extrusionOk="0" h="17101" w="10236">
                  <a:moveTo>
                    <a:pt x="5772" y="0"/>
                  </a:moveTo>
                  <a:lnTo>
                    <a:pt x="1" y="3043"/>
                  </a:lnTo>
                  <a:lnTo>
                    <a:pt x="1195" y="3442"/>
                  </a:lnTo>
                  <a:cubicBezTo>
                    <a:pt x="1022" y="4273"/>
                    <a:pt x="945" y="5163"/>
                    <a:pt x="945" y="6053"/>
                  </a:cubicBezTo>
                  <a:cubicBezTo>
                    <a:pt x="945" y="10594"/>
                    <a:pt x="3179" y="14622"/>
                    <a:pt x="6603" y="17101"/>
                  </a:cubicBezTo>
                  <a:lnTo>
                    <a:pt x="5808" y="12506"/>
                  </a:lnTo>
                  <a:lnTo>
                    <a:pt x="10236" y="11879"/>
                  </a:lnTo>
                  <a:cubicBezTo>
                    <a:pt x="8460" y="10558"/>
                    <a:pt x="7302" y="8437"/>
                    <a:pt x="7302" y="6053"/>
                  </a:cubicBezTo>
                  <a:cubicBezTo>
                    <a:pt x="7302" y="5844"/>
                    <a:pt x="7302" y="5635"/>
                    <a:pt x="7325" y="5427"/>
                  </a:cubicBezTo>
                  <a:lnTo>
                    <a:pt x="8646" y="5863"/>
                  </a:lnTo>
                  <a:lnTo>
                    <a:pt x="8646" y="5863"/>
                  </a:lnTo>
                  <a:lnTo>
                    <a:pt x="57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Google Shape;305;p23"/>
          <p:cNvGrpSpPr/>
          <p:nvPr/>
        </p:nvGrpSpPr>
        <p:grpSpPr>
          <a:xfrm>
            <a:off x="6096005" y="1561058"/>
            <a:ext cx="368987" cy="366992"/>
            <a:chOff x="-64401400" y="1914475"/>
            <a:chExt cx="319000" cy="317275"/>
          </a:xfrm>
        </p:grpSpPr>
        <p:sp>
          <p:nvSpPr>
            <p:cNvPr id="306" name="Google Shape;306;p23"/>
            <p:cNvSpPr/>
            <p:nvPr/>
          </p:nvSpPr>
          <p:spPr>
            <a:xfrm>
              <a:off x="-64401400" y="1914475"/>
              <a:ext cx="319000" cy="317275"/>
            </a:xfrm>
            <a:custGeom>
              <a:rect b="b" l="l" r="r" t="t"/>
              <a:pathLst>
                <a:path extrusionOk="0" h="12691" w="1276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-64172200" y="2175800"/>
              <a:ext cx="48850" cy="22075"/>
            </a:xfrm>
            <a:custGeom>
              <a:rect b="b" l="l" r="r" t="t"/>
              <a:pathLst>
                <a:path extrusionOk="0" h="883" w="1954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-64212375" y="2210450"/>
              <a:ext cx="5525" cy="25"/>
            </a:xfrm>
            <a:custGeom>
              <a:rect b="b" l="l" r="r" t="t"/>
              <a:pathLst>
                <a:path extrusionOk="0" h="1" w="221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23"/>
          <p:cNvGrpSpPr/>
          <p:nvPr/>
        </p:nvGrpSpPr>
        <p:grpSpPr>
          <a:xfrm>
            <a:off x="7661568" y="1735562"/>
            <a:ext cx="351286" cy="351286"/>
            <a:chOff x="1049375" y="2680675"/>
            <a:chExt cx="297725" cy="297725"/>
          </a:xfrm>
        </p:grpSpPr>
        <p:sp>
          <p:nvSpPr>
            <p:cNvPr id="310" name="Google Shape;310;p23"/>
            <p:cNvSpPr/>
            <p:nvPr/>
          </p:nvSpPr>
          <p:spPr>
            <a:xfrm>
              <a:off x="1113175" y="2752350"/>
              <a:ext cx="161475" cy="155975"/>
            </a:xfrm>
            <a:custGeom>
              <a:rect b="b" l="l" r="r" t="t"/>
              <a:pathLst>
                <a:path extrusionOk="0" h="6239" w="6459">
                  <a:moveTo>
                    <a:pt x="3403" y="2079"/>
                  </a:moveTo>
                  <a:cubicBezTo>
                    <a:pt x="3781" y="2079"/>
                    <a:pt x="4096" y="2394"/>
                    <a:pt x="4096" y="2773"/>
                  </a:cubicBezTo>
                  <a:cubicBezTo>
                    <a:pt x="4096" y="3182"/>
                    <a:pt x="3781" y="3497"/>
                    <a:pt x="3403" y="3497"/>
                  </a:cubicBezTo>
                  <a:cubicBezTo>
                    <a:pt x="2993" y="3434"/>
                    <a:pt x="2678" y="3119"/>
                    <a:pt x="2678" y="2773"/>
                  </a:cubicBezTo>
                  <a:cubicBezTo>
                    <a:pt x="2678" y="2394"/>
                    <a:pt x="2993" y="2079"/>
                    <a:pt x="3403" y="2079"/>
                  </a:cubicBezTo>
                  <a:close/>
                  <a:moveTo>
                    <a:pt x="3371" y="693"/>
                  </a:moveTo>
                  <a:cubicBezTo>
                    <a:pt x="4694" y="693"/>
                    <a:pt x="5765" y="1796"/>
                    <a:pt x="5765" y="3119"/>
                  </a:cubicBezTo>
                  <a:cubicBezTo>
                    <a:pt x="5765" y="3686"/>
                    <a:pt x="5545" y="4222"/>
                    <a:pt x="5198" y="4663"/>
                  </a:cubicBezTo>
                  <a:cubicBezTo>
                    <a:pt x="5072" y="4442"/>
                    <a:pt x="4915" y="4190"/>
                    <a:pt x="4694" y="4001"/>
                  </a:cubicBezTo>
                  <a:cubicBezTo>
                    <a:pt x="4568" y="3907"/>
                    <a:pt x="4442" y="3812"/>
                    <a:pt x="4348" y="3749"/>
                  </a:cubicBezTo>
                  <a:cubicBezTo>
                    <a:pt x="4568" y="3529"/>
                    <a:pt x="4726" y="3182"/>
                    <a:pt x="4726" y="2804"/>
                  </a:cubicBezTo>
                  <a:cubicBezTo>
                    <a:pt x="4726" y="2079"/>
                    <a:pt x="4096" y="1449"/>
                    <a:pt x="3340" y="1449"/>
                  </a:cubicBezTo>
                  <a:cubicBezTo>
                    <a:pt x="2615" y="1449"/>
                    <a:pt x="1985" y="2079"/>
                    <a:pt x="1985" y="2804"/>
                  </a:cubicBezTo>
                  <a:cubicBezTo>
                    <a:pt x="1985" y="3182"/>
                    <a:pt x="2142" y="3529"/>
                    <a:pt x="2363" y="3749"/>
                  </a:cubicBezTo>
                  <a:lnTo>
                    <a:pt x="2016" y="4001"/>
                  </a:lnTo>
                  <a:cubicBezTo>
                    <a:pt x="1827" y="4190"/>
                    <a:pt x="1607" y="4442"/>
                    <a:pt x="1512" y="4663"/>
                  </a:cubicBezTo>
                  <a:cubicBezTo>
                    <a:pt x="1040" y="4064"/>
                    <a:pt x="882" y="3434"/>
                    <a:pt x="945" y="2773"/>
                  </a:cubicBezTo>
                  <a:cubicBezTo>
                    <a:pt x="1103" y="1670"/>
                    <a:pt x="2111" y="693"/>
                    <a:pt x="3371" y="693"/>
                  </a:cubicBezTo>
                  <a:close/>
                  <a:moveTo>
                    <a:pt x="3371" y="4159"/>
                  </a:moveTo>
                  <a:cubicBezTo>
                    <a:pt x="4001" y="4159"/>
                    <a:pt x="4505" y="4600"/>
                    <a:pt x="4694" y="5135"/>
                  </a:cubicBezTo>
                  <a:cubicBezTo>
                    <a:pt x="4316" y="5387"/>
                    <a:pt x="3875" y="5545"/>
                    <a:pt x="3371" y="5545"/>
                  </a:cubicBezTo>
                  <a:cubicBezTo>
                    <a:pt x="2898" y="5545"/>
                    <a:pt x="2426" y="5387"/>
                    <a:pt x="2016" y="5135"/>
                  </a:cubicBezTo>
                  <a:cubicBezTo>
                    <a:pt x="2174" y="4537"/>
                    <a:pt x="2741" y="4159"/>
                    <a:pt x="3371" y="4159"/>
                  </a:cubicBezTo>
                  <a:close/>
                  <a:moveTo>
                    <a:pt x="3308" y="0"/>
                  </a:moveTo>
                  <a:cubicBezTo>
                    <a:pt x="1701" y="0"/>
                    <a:pt x="441" y="1229"/>
                    <a:pt x="252" y="2710"/>
                  </a:cubicBezTo>
                  <a:cubicBezTo>
                    <a:pt x="0" y="4600"/>
                    <a:pt x="1512" y="6238"/>
                    <a:pt x="3371" y="6238"/>
                  </a:cubicBezTo>
                  <a:cubicBezTo>
                    <a:pt x="5104" y="6238"/>
                    <a:pt x="6459" y="4820"/>
                    <a:pt x="6459" y="3119"/>
                  </a:cubicBezTo>
                  <a:cubicBezTo>
                    <a:pt x="6459" y="1386"/>
                    <a:pt x="5041" y="0"/>
                    <a:pt x="3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1049375" y="2680675"/>
              <a:ext cx="297725" cy="297725"/>
            </a:xfrm>
            <a:custGeom>
              <a:rect b="b" l="l" r="r" t="t"/>
              <a:pathLst>
                <a:path extrusionOk="0" h="11909" w="11909">
                  <a:moveTo>
                    <a:pt x="6270" y="1512"/>
                  </a:moveTo>
                  <a:cubicBezTo>
                    <a:pt x="8475" y="1670"/>
                    <a:pt x="10239" y="3434"/>
                    <a:pt x="10397" y="5640"/>
                  </a:cubicBezTo>
                  <a:lnTo>
                    <a:pt x="10082" y="5640"/>
                  </a:lnTo>
                  <a:cubicBezTo>
                    <a:pt x="9893" y="5640"/>
                    <a:pt x="9735" y="5797"/>
                    <a:pt x="9735" y="5986"/>
                  </a:cubicBezTo>
                  <a:cubicBezTo>
                    <a:pt x="9735" y="6207"/>
                    <a:pt x="9893" y="6364"/>
                    <a:pt x="10082" y="6364"/>
                  </a:cubicBezTo>
                  <a:lnTo>
                    <a:pt x="10397" y="6364"/>
                  </a:lnTo>
                  <a:cubicBezTo>
                    <a:pt x="10239" y="8569"/>
                    <a:pt x="8475" y="10334"/>
                    <a:pt x="6270" y="10491"/>
                  </a:cubicBezTo>
                  <a:lnTo>
                    <a:pt x="6270" y="10176"/>
                  </a:lnTo>
                  <a:cubicBezTo>
                    <a:pt x="6270" y="9987"/>
                    <a:pt x="6112" y="9830"/>
                    <a:pt x="5923" y="9830"/>
                  </a:cubicBezTo>
                  <a:cubicBezTo>
                    <a:pt x="5703" y="9830"/>
                    <a:pt x="5545" y="9987"/>
                    <a:pt x="5545" y="10176"/>
                  </a:cubicBezTo>
                  <a:lnTo>
                    <a:pt x="5545" y="10491"/>
                  </a:lnTo>
                  <a:cubicBezTo>
                    <a:pt x="3340" y="10334"/>
                    <a:pt x="1575" y="8569"/>
                    <a:pt x="1418" y="6364"/>
                  </a:cubicBezTo>
                  <a:lnTo>
                    <a:pt x="1733" y="6364"/>
                  </a:lnTo>
                  <a:cubicBezTo>
                    <a:pt x="1922" y="6364"/>
                    <a:pt x="2079" y="6207"/>
                    <a:pt x="2079" y="5986"/>
                  </a:cubicBezTo>
                  <a:cubicBezTo>
                    <a:pt x="2142" y="5797"/>
                    <a:pt x="1985" y="5640"/>
                    <a:pt x="1764" y="5640"/>
                  </a:cubicBezTo>
                  <a:lnTo>
                    <a:pt x="1418" y="5640"/>
                  </a:lnTo>
                  <a:cubicBezTo>
                    <a:pt x="1575" y="3434"/>
                    <a:pt x="3340" y="1670"/>
                    <a:pt x="5545" y="1512"/>
                  </a:cubicBezTo>
                  <a:lnTo>
                    <a:pt x="5545" y="1827"/>
                  </a:lnTo>
                  <a:cubicBezTo>
                    <a:pt x="5545" y="2016"/>
                    <a:pt x="5703" y="2174"/>
                    <a:pt x="5923" y="2174"/>
                  </a:cubicBezTo>
                  <a:cubicBezTo>
                    <a:pt x="6112" y="2174"/>
                    <a:pt x="6270" y="2016"/>
                    <a:pt x="6270" y="1827"/>
                  </a:cubicBezTo>
                  <a:lnTo>
                    <a:pt x="6270" y="15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56"/>
                  </a:lnTo>
                  <a:cubicBezTo>
                    <a:pt x="2993" y="914"/>
                    <a:pt x="914" y="2993"/>
                    <a:pt x="756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55"/>
                  </a:cubicBezTo>
                  <a:cubicBezTo>
                    <a:pt x="0" y="6144"/>
                    <a:pt x="158" y="6301"/>
                    <a:pt x="347" y="6301"/>
                  </a:cubicBezTo>
                  <a:lnTo>
                    <a:pt x="756" y="6301"/>
                  </a:lnTo>
                  <a:cubicBezTo>
                    <a:pt x="914" y="8916"/>
                    <a:pt x="2993" y="10995"/>
                    <a:pt x="5608" y="11153"/>
                  </a:cubicBezTo>
                  <a:lnTo>
                    <a:pt x="5608" y="11562"/>
                  </a:lnTo>
                  <a:cubicBezTo>
                    <a:pt x="5608" y="11751"/>
                    <a:pt x="5766" y="11909"/>
                    <a:pt x="5955" y="11909"/>
                  </a:cubicBezTo>
                  <a:cubicBezTo>
                    <a:pt x="6144" y="11909"/>
                    <a:pt x="6301" y="11751"/>
                    <a:pt x="6301" y="11562"/>
                  </a:cubicBezTo>
                  <a:lnTo>
                    <a:pt x="6301" y="11153"/>
                  </a:lnTo>
                  <a:cubicBezTo>
                    <a:pt x="8916" y="10995"/>
                    <a:pt x="10995" y="8916"/>
                    <a:pt x="11153" y="6301"/>
                  </a:cubicBezTo>
                  <a:lnTo>
                    <a:pt x="11531" y="6301"/>
                  </a:lnTo>
                  <a:cubicBezTo>
                    <a:pt x="11751" y="6301"/>
                    <a:pt x="11909" y="6144"/>
                    <a:pt x="11909" y="5955"/>
                  </a:cubicBezTo>
                  <a:cubicBezTo>
                    <a:pt x="11909" y="5766"/>
                    <a:pt x="11751" y="5608"/>
                    <a:pt x="11531" y="5608"/>
                  </a:cubicBezTo>
                  <a:lnTo>
                    <a:pt x="11153" y="5608"/>
                  </a:lnTo>
                  <a:cubicBezTo>
                    <a:pt x="10995" y="2993"/>
                    <a:pt x="8916" y="914"/>
                    <a:pt x="6301" y="756"/>
                  </a:cubicBez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2" name="Google Shape;312;p23"/>
          <p:cNvSpPr/>
          <p:nvPr/>
        </p:nvSpPr>
        <p:spPr>
          <a:xfrm>
            <a:off x="7984280" y="3151256"/>
            <a:ext cx="372371" cy="367946"/>
          </a:xfrm>
          <a:custGeom>
            <a:rect b="b" l="l" r="r" t="t"/>
            <a:pathLst>
              <a:path extrusionOk="0" h="12724" w="12877">
                <a:moveTo>
                  <a:pt x="10492" y="1603"/>
                </a:moveTo>
                <a:lnTo>
                  <a:pt x="10429" y="1855"/>
                </a:lnTo>
                <a:cubicBezTo>
                  <a:pt x="10429" y="1981"/>
                  <a:pt x="10492" y="2138"/>
                  <a:pt x="10555" y="2201"/>
                </a:cubicBezTo>
                <a:cubicBezTo>
                  <a:pt x="10649" y="2296"/>
                  <a:pt x="10807" y="2327"/>
                  <a:pt x="10901" y="2327"/>
                </a:cubicBezTo>
                <a:lnTo>
                  <a:pt x="11153" y="2296"/>
                </a:lnTo>
                <a:lnTo>
                  <a:pt x="10492" y="2957"/>
                </a:lnTo>
                <a:lnTo>
                  <a:pt x="9736" y="3083"/>
                </a:lnTo>
                <a:lnTo>
                  <a:pt x="9799" y="2296"/>
                </a:lnTo>
                <a:lnTo>
                  <a:pt x="10492" y="1603"/>
                </a:lnTo>
                <a:close/>
                <a:moveTo>
                  <a:pt x="6270" y="6108"/>
                </a:moveTo>
                <a:cubicBezTo>
                  <a:pt x="6396" y="6108"/>
                  <a:pt x="6459" y="6139"/>
                  <a:pt x="6554" y="6234"/>
                </a:cubicBezTo>
                <a:cubicBezTo>
                  <a:pt x="6617" y="6265"/>
                  <a:pt x="6648" y="6391"/>
                  <a:pt x="6648" y="6486"/>
                </a:cubicBezTo>
                <a:cubicBezTo>
                  <a:pt x="6648" y="6738"/>
                  <a:pt x="6459" y="6927"/>
                  <a:pt x="6270" y="6927"/>
                </a:cubicBezTo>
                <a:cubicBezTo>
                  <a:pt x="6081" y="6927"/>
                  <a:pt x="5861" y="6738"/>
                  <a:pt x="5861" y="6486"/>
                </a:cubicBezTo>
                <a:cubicBezTo>
                  <a:pt x="5861" y="6265"/>
                  <a:pt x="6081" y="6108"/>
                  <a:pt x="6270" y="6108"/>
                </a:cubicBezTo>
                <a:close/>
                <a:moveTo>
                  <a:pt x="6176" y="4375"/>
                </a:moveTo>
                <a:cubicBezTo>
                  <a:pt x="6617" y="4375"/>
                  <a:pt x="7026" y="4501"/>
                  <a:pt x="7341" y="4722"/>
                </a:cubicBezTo>
                <a:lnTo>
                  <a:pt x="6743" y="5320"/>
                </a:lnTo>
                <a:cubicBezTo>
                  <a:pt x="6617" y="5289"/>
                  <a:pt x="6428" y="5226"/>
                  <a:pt x="6239" y="5226"/>
                </a:cubicBezTo>
                <a:cubicBezTo>
                  <a:pt x="5546" y="5226"/>
                  <a:pt x="5010" y="5793"/>
                  <a:pt x="5010" y="6454"/>
                </a:cubicBezTo>
                <a:cubicBezTo>
                  <a:pt x="5010" y="7116"/>
                  <a:pt x="5546" y="7715"/>
                  <a:pt x="6239" y="7715"/>
                </a:cubicBezTo>
                <a:cubicBezTo>
                  <a:pt x="6900" y="7715"/>
                  <a:pt x="7467" y="7147"/>
                  <a:pt x="7467" y="6454"/>
                </a:cubicBezTo>
                <a:cubicBezTo>
                  <a:pt x="7467" y="6265"/>
                  <a:pt x="7404" y="6108"/>
                  <a:pt x="7341" y="5887"/>
                </a:cubicBezTo>
                <a:lnTo>
                  <a:pt x="7908" y="5320"/>
                </a:lnTo>
                <a:cubicBezTo>
                  <a:pt x="8160" y="5635"/>
                  <a:pt x="8286" y="6013"/>
                  <a:pt x="8286" y="6454"/>
                </a:cubicBezTo>
                <a:cubicBezTo>
                  <a:pt x="8286" y="7588"/>
                  <a:pt x="7341" y="8534"/>
                  <a:pt x="6176" y="8534"/>
                </a:cubicBezTo>
                <a:cubicBezTo>
                  <a:pt x="5041" y="8534"/>
                  <a:pt x="4096" y="7588"/>
                  <a:pt x="4096" y="6454"/>
                </a:cubicBezTo>
                <a:cubicBezTo>
                  <a:pt x="4096" y="5320"/>
                  <a:pt x="5041" y="4375"/>
                  <a:pt x="6176" y="4375"/>
                </a:cubicBezTo>
                <a:close/>
                <a:moveTo>
                  <a:pt x="6239" y="2800"/>
                </a:moveTo>
                <a:cubicBezTo>
                  <a:pt x="7089" y="2800"/>
                  <a:pt x="7908" y="3115"/>
                  <a:pt x="8539" y="3619"/>
                </a:cubicBezTo>
                <a:lnTo>
                  <a:pt x="7971" y="4217"/>
                </a:lnTo>
                <a:cubicBezTo>
                  <a:pt x="7499" y="3839"/>
                  <a:pt x="6869" y="3619"/>
                  <a:pt x="6239" y="3619"/>
                </a:cubicBezTo>
                <a:cubicBezTo>
                  <a:pt x="4600" y="3619"/>
                  <a:pt x="3309" y="4911"/>
                  <a:pt x="3309" y="6486"/>
                </a:cubicBezTo>
                <a:cubicBezTo>
                  <a:pt x="3309" y="8124"/>
                  <a:pt x="4632" y="9416"/>
                  <a:pt x="6239" y="9416"/>
                </a:cubicBezTo>
                <a:cubicBezTo>
                  <a:pt x="7845" y="9416"/>
                  <a:pt x="9137" y="8124"/>
                  <a:pt x="9137" y="6486"/>
                </a:cubicBezTo>
                <a:cubicBezTo>
                  <a:pt x="9137" y="5856"/>
                  <a:pt x="8948" y="5226"/>
                  <a:pt x="8539" y="4753"/>
                </a:cubicBezTo>
                <a:lnTo>
                  <a:pt x="9137" y="4154"/>
                </a:lnTo>
                <a:cubicBezTo>
                  <a:pt x="9641" y="4816"/>
                  <a:pt x="9956" y="5604"/>
                  <a:pt x="9956" y="6486"/>
                </a:cubicBezTo>
                <a:cubicBezTo>
                  <a:pt x="9956" y="8534"/>
                  <a:pt x="8318" y="10235"/>
                  <a:pt x="6239" y="10235"/>
                </a:cubicBezTo>
                <a:cubicBezTo>
                  <a:pt x="4191" y="10235"/>
                  <a:pt x="2490" y="8597"/>
                  <a:pt x="2490" y="6486"/>
                </a:cubicBezTo>
                <a:cubicBezTo>
                  <a:pt x="2490" y="4438"/>
                  <a:pt x="4128" y="2800"/>
                  <a:pt x="6239" y="2800"/>
                </a:cubicBezTo>
                <a:close/>
                <a:moveTo>
                  <a:pt x="6270" y="1130"/>
                </a:moveTo>
                <a:cubicBezTo>
                  <a:pt x="7247" y="1130"/>
                  <a:pt x="8223" y="1414"/>
                  <a:pt x="9074" y="1918"/>
                </a:cubicBezTo>
                <a:cubicBezTo>
                  <a:pt x="9074" y="1949"/>
                  <a:pt x="9011" y="2012"/>
                  <a:pt x="9011" y="2044"/>
                </a:cubicBezTo>
                <a:lnTo>
                  <a:pt x="8917" y="2831"/>
                </a:lnTo>
                <a:cubicBezTo>
                  <a:pt x="8160" y="2296"/>
                  <a:pt x="7247" y="1981"/>
                  <a:pt x="6270" y="1981"/>
                </a:cubicBezTo>
                <a:cubicBezTo>
                  <a:pt x="3750" y="1981"/>
                  <a:pt x="1733" y="4028"/>
                  <a:pt x="1733" y="6486"/>
                </a:cubicBezTo>
                <a:cubicBezTo>
                  <a:pt x="1733" y="9006"/>
                  <a:pt x="3781" y="11054"/>
                  <a:pt x="6270" y="11054"/>
                </a:cubicBezTo>
                <a:cubicBezTo>
                  <a:pt x="8759" y="11054"/>
                  <a:pt x="10807" y="9006"/>
                  <a:pt x="10807" y="6486"/>
                </a:cubicBezTo>
                <a:cubicBezTo>
                  <a:pt x="10807" y="5509"/>
                  <a:pt x="10492" y="4596"/>
                  <a:pt x="9925" y="3871"/>
                </a:cubicBezTo>
                <a:lnTo>
                  <a:pt x="10712" y="3745"/>
                </a:lnTo>
                <a:cubicBezTo>
                  <a:pt x="10744" y="3745"/>
                  <a:pt x="10807" y="3745"/>
                  <a:pt x="10838" y="3713"/>
                </a:cubicBezTo>
                <a:cubicBezTo>
                  <a:pt x="11342" y="4533"/>
                  <a:pt x="11626" y="5478"/>
                  <a:pt x="11626" y="6486"/>
                </a:cubicBezTo>
                <a:cubicBezTo>
                  <a:pt x="11626" y="9447"/>
                  <a:pt x="9232" y="11873"/>
                  <a:pt x="6270" y="11873"/>
                </a:cubicBezTo>
                <a:cubicBezTo>
                  <a:pt x="3309" y="11873"/>
                  <a:pt x="914" y="9479"/>
                  <a:pt x="914" y="6486"/>
                </a:cubicBezTo>
                <a:cubicBezTo>
                  <a:pt x="914" y="3524"/>
                  <a:pt x="3309" y="1130"/>
                  <a:pt x="6270" y="1130"/>
                </a:cubicBezTo>
                <a:close/>
                <a:moveTo>
                  <a:pt x="11030" y="0"/>
                </a:moveTo>
                <a:cubicBezTo>
                  <a:pt x="10930" y="0"/>
                  <a:pt x="10829" y="37"/>
                  <a:pt x="10744" y="122"/>
                </a:cubicBezTo>
                <a:lnTo>
                  <a:pt x="9610" y="1256"/>
                </a:lnTo>
                <a:cubicBezTo>
                  <a:pt x="8602" y="594"/>
                  <a:pt x="7467" y="279"/>
                  <a:pt x="6239" y="279"/>
                </a:cubicBezTo>
                <a:cubicBezTo>
                  <a:pt x="2805" y="279"/>
                  <a:pt x="1" y="3020"/>
                  <a:pt x="1" y="6486"/>
                </a:cubicBezTo>
                <a:cubicBezTo>
                  <a:pt x="1" y="9920"/>
                  <a:pt x="2773" y="12724"/>
                  <a:pt x="6239" y="12724"/>
                </a:cubicBezTo>
                <a:cubicBezTo>
                  <a:pt x="9641" y="12724"/>
                  <a:pt x="12445" y="9951"/>
                  <a:pt x="12445" y="6486"/>
                </a:cubicBezTo>
                <a:cubicBezTo>
                  <a:pt x="12445" y="5289"/>
                  <a:pt x="12099" y="4123"/>
                  <a:pt x="11468" y="3115"/>
                </a:cubicBezTo>
                <a:lnTo>
                  <a:pt x="12603" y="1981"/>
                </a:lnTo>
                <a:cubicBezTo>
                  <a:pt x="12877" y="1706"/>
                  <a:pt x="12650" y="1255"/>
                  <a:pt x="12292" y="1255"/>
                </a:cubicBezTo>
                <a:cubicBezTo>
                  <a:pt x="12280" y="1255"/>
                  <a:pt x="12268" y="1255"/>
                  <a:pt x="12256" y="1256"/>
                </a:cubicBezTo>
                <a:lnTo>
                  <a:pt x="11342" y="1382"/>
                </a:lnTo>
                <a:lnTo>
                  <a:pt x="11468" y="468"/>
                </a:lnTo>
                <a:cubicBezTo>
                  <a:pt x="11491" y="203"/>
                  <a:pt x="11265" y="0"/>
                  <a:pt x="1103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3" name="Google Shape;313;p23"/>
          <p:cNvGrpSpPr/>
          <p:nvPr/>
        </p:nvGrpSpPr>
        <p:grpSpPr>
          <a:xfrm>
            <a:off x="6766577" y="3960601"/>
            <a:ext cx="350401" cy="349457"/>
            <a:chOff x="2141000" y="1954475"/>
            <a:chExt cx="296975" cy="296175"/>
          </a:xfrm>
        </p:grpSpPr>
        <p:sp>
          <p:nvSpPr>
            <p:cNvPr id="314" name="Google Shape;314;p23"/>
            <p:cNvSpPr/>
            <p:nvPr/>
          </p:nvSpPr>
          <p:spPr>
            <a:xfrm>
              <a:off x="2280425" y="1989925"/>
              <a:ext cx="104775" cy="68550"/>
            </a:xfrm>
            <a:custGeom>
              <a:rect b="b" l="l" r="r" t="t"/>
              <a:pathLst>
                <a:path extrusionOk="0" h="2742" w="4191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05"/>
                    <a:pt x="158" y="662"/>
                    <a:pt x="315" y="662"/>
                  </a:cubicBezTo>
                  <a:lnTo>
                    <a:pt x="2426" y="662"/>
                  </a:lnTo>
                  <a:cubicBezTo>
                    <a:pt x="2615" y="662"/>
                    <a:pt x="2773" y="820"/>
                    <a:pt x="2773" y="1009"/>
                  </a:cubicBezTo>
                  <a:lnTo>
                    <a:pt x="2773" y="1576"/>
                  </a:lnTo>
                  <a:lnTo>
                    <a:pt x="2678" y="1450"/>
                  </a:lnTo>
                  <a:cubicBezTo>
                    <a:pt x="2615" y="1387"/>
                    <a:pt x="2521" y="1355"/>
                    <a:pt x="2430" y="1355"/>
                  </a:cubicBezTo>
                  <a:cubicBezTo>
                    <a:pt x="2340" y="1355"/>
                    <a:pt x="2253" y="1387"/>
                    <a:pt x="2206" y="1450"/>
                  </a:cubicBezTo>
                  <a:cubicBezTo>
                    <a:pt x="2080" y="1576"/>
                    <a:pt x="2080" y="1796"/>
                    <a:pt x="2206" y="1922"/>
                  </a:cubicBezTo>
                  <a:lnTo>
                    <a:pt x="2899" y="2647"/>
                  </a:lnTo>
                  <a:cubicBezTo>
                    <a:pt x="2993" y="2710"/>
                    <a:pt x="3056" y="2741"/>
                    <a:pt x="3151" y="2741"/>
                  </a:cubicBezTo>
                  <a:cubicBezTo>
                    <a:pt x="3214" y="2741"/>
                    <a:pt x="3340" y="2710"/>
                    <a:pt x="3371" y="2647"/>
                  </a:cubicBezTo>
                  <a:lnTo>
                    <a:pt x="4096" y="1922"/>
                  </a:lnTo>
                  <a:cubicBezTo>
                    <a:pt x="4191" y="1796"/>
                    <a:pt x="4191" y="1576"/>
                    <a:pt x="4096" y="1450"/>
                  </a:cubicBezTo>
                  <a:cubicBezTo>
                    <a:pt x="4033" y="1387"/>
                    <a:pt x="3938" y="1355"/>
                    <a:pt x="3848" y="1355"/>
                  </a:cubicBezTo>
                  <a:cubicBezTo>
                    <a:pt x="3757" y="1355"/>
                    <a:pt x="3671" y="1387"/>
                    <a:pt x="3623" y="1450"/>
                  </a:cubicBezTo>
                  <a:lnTo>
                    <a:pt x="3497" y="1576"/>
                  </a:lnTo>
                  <a:lnTo>
                    <a:pt x="3497" y="1009"/>
                  </a:lnTo>
                  <a:cubicBezTo>
                    <a:pt x="3497" y="442"/>
                    <a:pt x="3025" y="0"/>
                    <a:pt x="2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2174875" y="2145875"/>
              <a:ext cx="105575" cy="69325"/>
            </a:xfrm>
            <a:custGeom>
              <a:rect b="b" l="l" r="r" t="t"/>
              <a:pathLst>
                <a:path extrusionOk="0" h="2773" w="4223">
                  <a:moveTo>
                    <a:pt x="1056" y="0"/>
                  </a:moveTo>
                  <a:cubicBezTo>
                    <a:pt x="969" y="0"/>
                    <a:pt x="883" y="32"/>
                    <a:pt x="820" y="95"/>
                  </a:cubicBezTo>
                  <a:lnTo>
                    <a:pt x="95" y="820"/>
                  </a:lnTo>
                  <a:cubicBezTo>
                    <a:pt x="1" y="914"/>
                    <a:pt x="1" y="1166"/>
                    <a:pt x="95" y="1292"/>
                  </a:cubicBezTo>
                  <a:cubicBezTo>
                    <a:pt x="158" y="1339"/>
                    <a:pt x="253" y="1363"/>
                    <a:pt x="343" y="1363"/>
                  </a:cubicBezTo>
                  <a:cubicBezTo>
                    <a:pt x="434" y="1363"/>
                    <a:pt x="521" y="1339"/>
                    <a:pt x="568" y="1292"/>
                  </a:cubicBezTo>
                  <a:lnTo>
                    <a:pt x="694" y="1166"/>
                  </a:lnTo>
                  <a:lnTo>
                    <a:pt x="694" y="1702"/>
                  </a:lnTo>
                  <a:cubicBezTo>
                    <a:pt x="757" y="2300"/>
                    <a:pt x="1229" y="2773"/>
                    <a:pt x="1765" y="2773"/>
                  </a:cubicBezTo>
                  <a:lnTo>
                    <a:pt x="3844" y="2773"/>
                  </a:lnTo>
                  <a:cubicBezTo>
                    <a:pt x="4065" y="2773"/>
                    <a:pt x="4222" y="2615"/>
                    <a:pt x="4222" y="2426"/>
                  </a:cubicBezTo>
                  <a:cubicBezTo>
                    <a:pt x="4222" y="2237"/>
                    <a:pt x="4065" y="2080"/>
                    <a:pt x="3844" y="2080"/>
                  </a:cubicBezTo>
                  <a:lnTo>
                    <a:pt x="1765" y="2080"/>
                  </a:lnTo>
                  <a:cubicBezTo>
                    <a:pt x="1576" y="2080"/>
                    <a:pt x="1418" y="1922"/>
                    <a:pt x="1418" y="1702"/>
                  </a:cubicBezTo>
                  <a:lnTo>
                    <a:pt x="1418" y="1166"/>
                  </a:lnTo>
                  <a:lnTo>
                    <a:pt x="1544" y="1292"/>
                  </a:lnTo>
                  <a:cubicBezTo>
                    <a:pt x="1592" y="1339"/>
                    <a:pt x="1678" y="1363"/>
                    <a:pt x="1769" y="1363"/>
                  </a:cubicBezTo>
                  <a:cubicBezTo>
                    <a:pt x="1859" y="1363"/>
                    <a:pt x="1954" y="1339"/>
                    <a:pt x="2017" y="1292"/>
                  </a:cubicBezTo>
                  <a:cubicBezTo>
                    <a:pt x="2112" y="1166"/>
                    <a:pt x="2112" y="914"/>
                    <a:pt x="2017" y="820"/>
                  </a:cubicBezTo>
                  <a:lnTo>
                    <a:pt x="1292" y="95"/>
                  </a:lnTo>
                  <a:cubicBezTo>
                    <a:pt x="1229" y="32"/>
                    <a:pt x="1143" y="0"/>
                    <a:pt x="1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2141000" y="1954475"/>
              <a:ext cx="139450" cy="174100"/>
            </a:xfrm>
            <a:custGeom>
              <a:rect b="b" l="l" r="r" t="t"/>
              <a:pathLst>
                <a:path extrusionOk="0" h="6964" w="5578">
                  <a:moveTo>
                    <a:pt x="2773" y="694"/>
                  </a:moveTo>
                  <a:cubicBezTo>
                    <a:pt x="3372" y="694"/>
                    <a:pt x="3782" y="1166"/>
                    <a:pt x="3782" y="1734"/>
                  </a:cubicBezTo>
                  <a:cubicBezTo>
                    <a:pt x="3782" y="2301"/>
                    <a:pt x="3309" y="2742"/>
                    <a:pt x="2773" y="2742"/>
                  </a:cubicBezTo>
                  <a:cubicBezTo>
                    <a:pt x="2175" y="2742"/>
                    <a:pt x="1734" y="2269"/>
                    <a:pt x="1734" y="1734"/>
                  </a:cubicBezTo>
                  <a:cubicBezTo>
                    <a:pt x="1734" y="1166"/>
                    <a:pt x="2206" y="694"/>
                    <a:pt x="2773" y="694"/>
                  </a:cubicBezTo>
                  <a:close/>
                  <a:moveTo>
                    <a:pt x="2773" y="3466"/>
                  </a:moveTo>
                  <a:cubicBezTo>
                    <a:pt x="3908" y="3466"/>
                    <a:pt x="4853" y="4411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1"/>
                    <a:pt x="1639" y="3466"/>
                    <a:pt x="2773" y="3466"/>
                  </a:cubicBezTo>
                  <a:close/>
                  <a:moveTo>
                    <a:pt x="2805" y="1"/>
                  </a:moveTo>
                  <a:cubicBezTo>
                    <a:pt x="1860" y="1"/>
                    <a:pt x="1072" y="788"/>
                    <a:pt x="1072" y="1734"/>
                  </a:cubicBezTo>
                  <a:cubicBezTo>
                    <a:pt x="1072" y="2238"/>
                    <a:pt x="1324" y="2710"/>
                    <a:pt x="1671" y="3025"/>
                  </a:cubicBezTo>
                  <a:cubicBezTo>
                    <a:pt x="726" y="3466"/>
                    <a:pt x="64" y="4443"/>
                    <a:pt x="64" y="5577"/>
                  </a:cubicBezTo>
                  <a:lnTo>
                    <a:pt x="64" y="6617"/>
                  </a:lnTo>
                  <a:cubicBezTo>
                    <a:pt x="1" y="6806"/>
                    <a:pt x="159" y="6963"/>
                    <a:pt x="379" y="6963"/>
                  </a:cubicBezTo>
                  <a:lnTo>
                    <a:pt x="5199" y="6963"/>
                  </a:lnTo>
                  <a:cubicBezTo>
                    <a:pt x="5420" y="6963"/>
                    <a:pt x="5577" y="6806"/>
                    <a:pt x="5577" y="6617"/>
                  </a:cubicBezTo>
                  <a:lnTo>
                    <a:pt x="5577" y="5577"/>
                  </a:lnTo>
                  <a:cubicBezTo>
                    <a:pt x="5577" y="4443"/>
                    <a:pt x="4884" y="3498"/>
                    <a:pt x="3939" y="3025"/>
                  </a:cubicBezTo>
                  <a:cubicBezTo>
                    <a:pt x="4317" y="2710"/>
                    <a:pt x="4538" y="2238"/>
                    <a:pt x="4538" y="1734"/>
                  </a:cubicBezTo>
                  <a:cubicBezTo>
                    <a:pt x="4538" y="788"/>
                    <a:pt x="3750" y="1"/>
                    <a:pt x="2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2298525" y="2076550"/>
              <a:ext cx="139450" cy="174100"/>
            </a:xfrm>
            <a:custGeom>
              <a:rect b="b" l="l" r="r" t="t"/>
              <a:pathLst>
                <a:path extrusionOk="0" h="6964" w="5578">
                  <a:moveTo>
                    <a:pt x="2773" y="663"/>
                  </a:moveTo>
                  <a:cubicBezTo>
                    <a:pt x="3372" y="663"/>
                    <a:pt x="3782" y="1135"/>
                    <a:pt x="3782" y="1702"/>
                  </a:cubicBezTo>
                  <a:cubicBezTo>
                    <a:pt x="3782" y="2238"/>
                    <a:pt x="3309" y="2710"/>
                    <a:pt x="2773" y="2710"/>
                  </a:cubicBezTo>
                  <a:cubicBezTo>
                    <a:pt x="2175" y="2710"/>
                    <a:pt x="1734" y="2238"/>
                    <a:pt x="1734" y="1702"/>
                  </a:cubicBezTo>
                  <a:cubicBezTo>
                    <a:pt x="1734" y="1135"/>
                    <a:pt x="2175" y="663"/>
                    <a:pt x="2773" y="663"/>
                  </a:cubicBezTo>
                  <a:close/>
                  <a:moveTo>
                    <a:pt x="2773" y="3467"/>
                  </a:moveTo>
                  <a:cubicBezTo>
                    <a:pt x="3908" y="3467"/>
                    <a:pt x="4853" y="4412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2"/>
                    <a:pt x="1639" y="3467"/>
                    <a:pt x="2773" y="3467"/>
                  </a:cubicBezTo>
                  <a:close/>
                  <a:moveTo>
                    <a:pt x="2773" y="1"/>
                  </a:moveTo>
                  <a:cubicBezTo>
                    <a:pt x="1828" y="1"/>
                    <a:pt x="1041" y="789"/>
                    <a:pt x="1041" y="1734"/>
                  </a:cubicBezTo>
                  <a:cubicBezTo>
                    <a:pt x="1041" y="2238"/>
                    <a:pt x="1261" y="2710"/>
                    <a:pt x="1608" y="3025"/>
                  </a:cubicBezTo>
                  <a:cubicBezTo>
                    <a:pt x="663" y="3467"/>
                    <a:pt x="1" y="4443"/>
                    <a:pt x="1" y="5546"/>
                  </a:cubicBezTo>
                  <a:lnTo>
                    <a:pt x="1" y="6617"/>
                  </a:lnTo>
                  <a:cubicBezTo>
                    <a:pt x="1" y="6806"/>
                    <a:pt x="159" y="6964"/>
                    <a:pt x="379" y="6964"/>
                  </a:cubicBezTo>
                  <a:lnTo>
                    <a:pt x="5199" y="6964"/>
                  </a:lnTo>
                  <a:cubicBezTo>
                    <a:pt x="5420" y="6964"/>
                    <a:pt x="5577" y="6806"/>
                    <a:pt x="5577" y="6617"/>
                  </a:cubicBezTo>
                  <a:lnTo>
                    <a:pt x="5577" y="5546"/>
                  </a:lnTo>
                  <a:cubicBezTo>
                    <a:pt x="5514" y="4412"/>
                    <a:pt x="4853" y="3467"/>
                    <a:pt x="3908" y="3025"/>
                  </a:cubicBezTo>
                  <a:cubicBezTo>
                    <a:pt x="4254" y="2710"/>
                    <a:pt x="4506" y="2238"/>
                    <a:pt x="4506" y="1734"/>
                  </a:cubicBezTo>
                  <a:cubicBezTo>
                    <a:pt x="4506" y="789"/>
                    <a:pt x="3719" y="1"/>
                    <a:pt x="2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" name="Google Shape;318;p23"/>
          <p:cNvGrpSpPr/>
          <p:nvPr/>
        </p:nvGrpSpPr>
        <p:grpSpPr>
          <a:xfrm>
            <a:off x="5562604" y="3061109"/>
            <a:ext cx="351286" cy="326390"/>
            <a:chOff x="6524150" y="1938725"/>
            <a:chExt cx="297725" cy="276625"/>
          </a:xfrm>
        </p:grpSpPr>
        <p:sp>
          <p:nvSpPr>
            <p:cNvPr id="319" name="Google Shape;319;p23"/>
            <p:cNvSpPr/>
            <p:nvPr/>
          </p:nvSpPr>
          <p:spPr>
            <a:xfrm>
              <a:off x="6524150" y="2025375"/>
              <a:ext cx="297725" cy="189975"/>
            </a:xfrm>
            <a:custGeom>
              <a:rect b="b" l="l" r="r" t="t"/>
              <a:pathLst>
                <a:path extrusionOk="0" h="7599" w="11909">
                  <a:moveTo>
                    <a:pt x="9767" y="2079"/>
                  </a:moveTo>
                  <a:lnTo>
                    <a:pt x="9767" y="5198"/>
                  </a:lnTo>
                  <a:cubicBezTo>
                    <a:pt x="9735" y="5041"/>
                    <a:pt x="9672" y="4915"/>
                    <a:pt x="9546" y="4789"/>
                  </a:cubicBezTo>
                  <a:lnTo>
                    <a:pt x="7813" y="3056"/>
                  </a:lnTo>
                  <a:cubicBezTo>
                    <a:pt x="7624" y="2867"/>
                    <a:pt x="7341" y="2741"/>
                    <a:pt x="7057" y="2741"/>
                  </a:cubicBezTo>
                  <a:lnTo>
                    <a:pt x="6018" y="2741"/>
                  </a:lnTo>
                  <a:cubicBezTo>
                    <a:pt x="5923" y="2741"/>
                    <a:pt x="5797" y="2836"/>
                    <a:pt x="5734" y="2930"/>
                  </a:cubicBezTo>
                  <a:lnTo>
                    <a:pt x="5482" y="3403"/>
                  </a:lnTo>
                  <a:cubicBezTo>
                    <a:pt x="5293" y="3812"/>
                    <a:pt x="4883" y="4001"/>
                    <a:pt x="4505" y="4001"/>
                  </a:cubicBezTo>
                  <a:lnTo>
                    <a:pt x="5356" y="2269"/>
                  </a:lnTo>
                  <a:cubicBezTo>
                    <a:pt x="5419" y="2143"/>
                    <a:pt x="5576" y="2079"/>
                    <a:pt x="5671" y="2079"/>
                  </a:cubicBezTo>
                  <a:close/>
                  <a:moveTo>
                    <a:pt x="1418" y="2079"/>
                  </a:moveTo>
                  <a:lnTo>
                    <a:pt x="1418" y="5545"/>
                  </a:lnTo>
                  <a:lnTo>
                    <a:pt x="725" y="5545"/>
                  </a:lnTo>
                  <a:lnTo>
                    <a:pt x="725" y="2079"/>
                  </a:lnTo>
                  <a:close/>
                  <a:moveTo>
                    <a:pt x="11153" y="2079"/>
                  </a:moveTo>
                  <a:lnTo>
                    <a:pt x="11153" y="5545"/>
                  </a:lnTo>
                  <a:lnTo>
                    <a:pt x="10460" y="5545"/>
                  </a:lnTo>
                  <a:lnTo>
                    <a:pt x="10460" y="2079"/>
                  </a:lnTo>
                  <a:close/>
                  <a:moveTo>
                    <a:pt x="6931" y="630"/>
                  </a:moveTo>
                  <a:cubicBezTo>
                    <a:pt x="6774" y="1008"/>
                    <a:pt x="6427" y="1323"/>
                    <a:pt x="5955" y="1323"/>
                  </a:cubicBezTo>
                  <a:lnTo>
                    <a:pt x="5671" y="1323"/>
                  </a:lnTo>
                  <a:cubicBezTo>
                    <a:pt x="5293" y="1323"/>
                    <a:pt x="4946" y="1575"/>
                    <a:pt x="4726" y="1922"/>
                  </a:cubicBezTo>
                  <a:lnTo>
                    <a:pt x="3655" y="4064"/>
                  </a:lnTo>
                  <a:cubicBezTo>
                    <a:pt x="3623" y="4127"/>
                    <a:pt x="3623" y="4253"/>
                    <a:pt x="3655" y="4316"/>
                  </a:cubicBezTo>
                  <a:cubicBezTo>
                    <a:pt x="3718" y="4411"/>
                    <a:pt x="3781" y="4474"/>
                    <a:pt x="3875" y="4537"/>
                  </a:cubicBezTo>
                  <a:cubicBezTo>
                    <a:pt x="4088" y="4627"/>
                    <a:pt x="4310" y="4670"/>
                    <a:pt x="4532" y="4670"/>
                  </a:cubicBezTo>
                  <a:cubicBezTo>
                    <a:pt x="5165" y="4670"/>
                    <a:pt x="5785" y="4316"/>
                    <a:pt x="6112" y="3686"/>
                  </a:cubicBezTo>
                  <a:lnTo>
                    <a:pt x="6238" y="3434"/>
                  </a:lnTo>
                  <a:lnTo>
                    <a:pt x="7026" y="3434"/>
                  </a:lnTo>
                  <a:cubicBezTo>
                    <a:pt x="7089" y="3434"/>
                    <a:pt x="7215" y="3466"/>
                    <a:pt x="7246" y="3529"/>
                  </a:cubicBezTo>
                  <a:lnTo>
                    <a:pt x="8979" y="5261"/>
                  </a:lnTo>
                  <a:cubicBezTo>
                    <a:pt x="9137" y="5419"/>
                    <a:pt x="9137" y="5545"/>
                    <a:pt x="9105" y="5640"/>
                  </a:cubicBezTo>
                  <a:cubicBezTo>
                    <a:pt x="9105" y="5671"/>
                    <a:pt x="9042" y="5829"/>
                    <a:pt x="8885" y="5860"/>
                  </a:cubicBezTo>
                  <a:lnTo>
                    <a:pt x="5576" y="6805"/>
                  </a:lnTo>
                  <a:cubicBezTo>
                    <a:pt x="5543" y="6814"/>
                    <a:pt x="5507" y="6818"/>
                    <a:pt x="5470" y="6818"/>
                  </a:cubicBezTo>
                  <a:cubicBezTo>
                    <a:pt x="5371" y="6818"/>
                    <a:pt x="5268" y="6788"/>
                    <a:pt x="5198" y="6742"/>
                  </a:cubicBezTo>
                  <a:lnTo>
                    <a:pt x="4096" y="5640"/>
                  </a:lnTo>
                  <a:cubicBezTo>
                    <a:pt x="4033" y="5545"/>
                    <a:pt x="3938" y="5514"/>
                    <a:pt x="3875" y="5514"/>
                  </a:cubicBezTo>
                  <a:lnTo>
                    <a:pt x="2111" y="5514"/>
                  </a:lnTo>
                  <a:lnTo>
                    <a:pt x="2111" y="2048"/>
                  </a:lnTo>
                  <a:lnTo>
                    <a:pt x="2741" y="2048"/>
                  </a:lnTo>
                  <a:cubicBezTo>
                    <a:pt x="3119" y="2048"/>
                    <a:pt x="3466" y="1796"/>
                    <a:pt x="3686" y="1449"/>
                  </a:cubicBezTo>
                  <a:lnTo>
                    <a:pt x="4001" y="819"/>
                  </a:lnTo>
                  <a:cubicBezTo>
                    <a:pt x="4064" y="693"/>
                    <a:pt x="4190" y="630"/>
                    <a:pt x="4316" y="630"/>
                  </a:cubicBezTo>
                  <a:close/>
                  <a:moveTo>
                    <a:pt x="4316" y="0"/>
                  </a:moveTo>
                  <a:cubicBezTo>
                    <a:pt x="3907" y="0"/>
                    <a:pt x="3560" y="221"/>
                    <a:pt x="3371" y="599"/>
                  </a:cubicBezTo>
                  <a:lnTo>
                    <a:pt x="3056" y="1229"/>
                  </a:lnTo>
                  <a:cubicBezTo>
                    <a:pt x="2962" y="1323"/>
                    <a:pt x="2836" y="1418"/>
                    <a:pt x="2741" y="1418"/>
                  </a:cubicBezTo>
                  <a:lnTo>
                    <a:pt x="378" y="1418"/>
                  </a:lnTo>
                  <a:cubicBezTo>
                    <a:pt x="158" y="1418"/>
                    <a:pt x="0" y="1575"/>
                    <a:pt x="0" y="1764"/>
                  </a:cubicBezTo>
                  <a:lnTo>
                    <a:pt x="0" y="5955"/>
                  </a:lnTo>
                  <a:cubicBezTo>
                    <a:pt x="0" y="6144"/>
                    <a:pt x="158" y="6301"/>
                    <a:pt x="378" y="6301"/>
                  </a:cubicBezTo>
                  <a:lnTo>
                    <a:pt x="3718" y="6301"/>
                  </a:lnTo>
                  <a:lnTo>
                    <a:pt x="4694" y="7278"/>
                  </a:lnTo>
                  <a:cubicBezTo>
                    <a:pt x="4894" y="7477"/>
                    <a:pt x="5139" y="7598"/>
                    <a:pt x="5410" y="7598"/>
                  </a:cubicBezTo>
                  <a:cubicBezTo>
                    <a:pt x="5525" y="7598"/>
                    <a:pt x="5644" y="7577"/>
                    <a:pt x="5766" y="7530"/>
                  </a:cubicBezTo>
                  <a:lnTo>
                    <a:pt x="9074" y="6553"/>
                  </a:lnTo>
                  <a:cubicBezTo>
                    <a:pt x="9263" y="6522"/>
                    <a:pt x="9420" y="6396"/>
                    <a:pt x="9578" y="6238"/>
                  </a:cubicBezTo>
                  <a:lnTo>
                    <a:pt x="11562" y="6238"/>
                  </a:lnTo>
                  <a:cubicBezTo>
                    <a:pt x="11751" y="6238"/>
                    <a:pt x="11909" y="6081"/>
                    <a:pt x="11909" y="5892"/>
                  </a:cubicBezTo>
                  <a:lnTo>
                    <a:pt x="11909" y="1733"/>
                  </a:lnTo>
                  <a:cubicBezTo>
                    <a:pt x="11877" y="1544"/>
                    <a:pt x="11720" y="1386"/>
                    <a:pt x="11499" y="1386"/>
                  </a:cubicBezTo>
                  <a:lnTo>
                    <a:pt x="7341" y="1386"/>
                  </a:lnTo>
                  <a:cubicBezTo>
                    <a:pt x="7561" y="1103"/>
                    <a:pt x="7687" y="693"/>
                    <a:pt x="7687" y="347"/>
                  </a:cubicBezTo>
                  <a:cubicBezTo>
                    <a:pt x="7687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6664325" y="1938725"/>
              <a:ext cx="17375" cy="43350"/>
            </a:xfrm>
            <a:custGeom>
              <a:rect b="b" l="l" r="r" t="t"/>
              <a:pathLst>
                <a:path extrusionOk="0" h="1734" w="695">
                  <a:moveTo>
                    <a:pt x="348" y="1"/>
                  </a:moveTo>
                  <a:cubicBezTo>
                    <a:pt x="159" y="1"/>
                    <a:pt x="1" y="158"/>
                    <a:pt x="1" y="347"/>
                  </a:cubicBezTo>
                  <a:lnTo>
                    <a:pt x="1" y="1355"/>
                  </a:lnTo>
                  <a:cubicBezTo>
                    <a:pt x="1" y="1576"/>
                    <a:pt x="159" y="1733"/>
                    <a:pt x="348" y="1733"/>
                  </a:cubicBezTo>
                  <a:cubicBezTo>
                    <a:pt x="537" y="1733"/>
                    <a:pt x="694" y="1576"/>
                    <a:pt x="694" y="1355"/>
                  </a:cubicBezTo>
                  <a:lnTo>
                    <a:pt x="694" y="347"/>
                  </a:lnTo>
                  <a:cubicBezTo>
                    <a:pt x="694" y="158"/>
                    <a:pt x="537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6594250" y="1972800"/>
              <a:ext cx="35450" cy="35275"/>
            </a:xfrm>
            <a:custGeom>
              <a:rect b="b" l="l" r="r" t="t"/>
              <a:pathLst>
                <a:path extrusionOk="0" h="1411" w="1418">
                  <a:moveTo>
                    <a:pt x="374" y="0"/>
                  </a:moveTo>
                  <a:cubicBezTo>
                    <a:pt x="291" y="0"/>
                    <a:pt x="205" y="40"/>
                    <a:pt x="126" y="118"/>
                  </a:cubicBezTo>
                  <a:cubicBezTo>
                    <a:pt x="0" y="244"/>
                    <a:pt x="0" y="496"/>
                    <a:pt x="126" y="591"/>
                  </a:cubicBezTo>
                  <a:lnTo>
                    <a:pt x="819" y="1316"/>
                  </a:lnTo>
                  <a:cubicBezTo>
                    <a:pt x="882" y="1379"/>
                    <a:pt x="969" y="1410"/>
                    <a:pt x="1055" y="1410"/>
                  </a:cubicBezTo>
                  <a:cubicBezTo>
                    <a:pt x="1142" y="1410"/>
                    <a:pt x="1229" y="1379"/>
                    <a:pt x="1292" y="1316"/>
                  </a:cubicBezTo>
                  <a:cubicBezTo>
                    <a:pt x="1418" y="1190"/>
                    <a:pt x="1418" y="969"/>
                    <a:pt x="1292" y="843"/>
                  </a:cubicBezTo>
                  <a:lnTo>
                    <a:pt x="599" y="118"/>
                  </a:lnTo>
                  <a:cubicBezTo>
                    <a:pt x="536" y="40"/>
                    <a:pt x="457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6715525" y="1972800"/>
              <a:ext cx="35475" cy="35275"/>
            </a:xfrm>
            <a:custGeom>
              <a:rect b="b" l="l" r="r" t="t"/>
              <a:pathLst>
                <a:path extrusionOk="0" h="1411" w="1419">
                  <a:moveTo>
                    <a:pt x="1056" y="0"/>
                  </a:moveTo>
                  <a:cubicBezTo>
                    <a:pt x="970" y="0"/>
                    <a:pt x="883" y="40"/>
                    <a:pt x="820" y="118"/>
                  </a:cubicBezTo>
                  <a:lnTo>
                    <a:pt x="127" y="843"/>
                  </a:lnTo>
                  <a:cubicBezTo>
                    <a:pt x="1" y="969"/>
                    <a:pt x="1" y="1190"/>
                    <a:pt x="127" y="1316"/>
                  </a:cubicBezTo>
                  <a:cubicBezTo>
                    <a:pt x="174" y="1379"/>
                    <a:pt x="261" y="1410"/>
                    <a:pt x="351" y="1410"/>
                  </a:cubicBezTo>
                  <a:cubicBezTo>
                    <a:pt x="442" y="1410"/>
                    <a:pt x="536" y="1379"/>
                    <a:pt x="599" y="1316"/>
                  </a:cubicBezTo>
                  <a:lnTo>
                    <a:pt x="1293" y="591"/>
                  </a:lnTo>
                  <a:cubicBezTo>
                    <a:pt x="1419" y="496"/>
                    <a:pt x="1419" y="244"/>
                    <a:pt x="1293" y="118"/>
                  </a:cubicBezTo>
                  <a:cubicBezTo>
                    <a:pt x="1230" y="40"/>
                    <a:pt x="1143" y="0"/>
                    <a:pt x="1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cial-Emotional Learning Infographics by Slidesgo">
  <a:themeElements>
    <a:clrScheme name="Simple Light">
      <a:dk1>
        <a:srgbClr val="000000"/>
      </a:dk1>
      <a:lt1>
        <a:srgbClr val="FDFDFD"/>
      </a:lt1>
      <a:dk2>
        <a:srgbClr val="84BCDF"/>
      </a:dk2>
      <a:lt2>
        <a:srgbClr val="8499DF"/>
      </a:lt2>
      <a:accent1>
        <a:srgbClr val="AD84DF"/>
      </a:accent1>
      <a:accent2>
        <a:srgbClr val="D084DF"/>
      </a:accent2>
      <a:accent3>
        <a:srgbClr val="A2457B"/>
      </a:accent3>
      <a:accent4>
        <a:srgbClr val="BB4A53"/>
      </a:accent4>
      <a:accent5>
        <a:srgbClr val="752E2E"/>
      </a:accent5>
      <a:accent6>
        <a:srgbClr val="E0E0E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